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3.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67"/>
  </p:notesMasterIdLst>
  <p:sldIdLst>
    <p:sldId id="997" r:id="rId2"/>
    <p:sldId id="329" r:id="rId3"/>
    <p:sldId id="1251" r:id="rId4"/>
    <p:sldId id="1341" r:id="rId5"/>
    <p:sldId id="1077" r:id="rId6"/>
    <p:sldId id="855" r:id="rId7"/>
    <p:sldId id="715" r:id="rId8"/>
    <p:sldId id="835" r:id="rId9"/>
    <p:sldId id="1357" r:id="rId10"/>
    <p:sldId id="1358" r:id="rId11"/>
    <p:sldId id="783" r:id="rId12"/>
    <p:sldId id="1079" r:id="rId13"/>
    <p:sldId id="934" r:id="rId14"/>
    <p:sldId id="1366" r:id="rId15"/>
    <p:sldId id="937" r:id="rId16"/>
    <p:sldId id="987" r:id="rId17"/>
    <p:sldId id="839" r:id="rId18"/>
    <p:sldId id="842" r:id="rId19"/>
    <p:sldId id="926" r:id="rId20"/>
    <p:sldId id="933" r:id="rId21"/>
    <p:sldId id="1252" r:id="rId22"/>
    <p:sldId id="1365" r:id="rId23"/>
    <p:sldId id="1350" r:id="rId24"/>
    <p:sldId id="946" r:id="rId25"/>
    <p:sldId id="1245" r:id="rId26"/>
    <p:sldId id="950" r:id="rId27"/>
    <p:sldId id="854" r:id="rId28"/>
    <p:sldId id="954" r:id="rId29"/>
    <p:sldId id="766" r:id="rId30"/>
    <p:sldId id="1348" r:id="rId31"/>
    <p:sldId id="957" r:id="rId32"/>
    <p:sldId id="844" r:id="rId33"/>
    <p:sldId id="1004" r:id="rId34"/>
    <p:sldId id="928" r:id="rId35"/>
    <p:sldId id="1259" r:id="rId36"/>
    <p:sldId id="792" r:id="rId37"/>
    <p:sldId id="991" r:id="rId38"/>
    <p:sldId id="1352" r:id="rId39"/>
    <p:sldId id="968" r:id="rId40"/>
    <p:sldId id="960" r:id="rId41"/>
    <p:sldId id="1261" r:id="rId42"/>
    <p:sldId id="1268" r:id="rId43"/>
    <p:sldId id="1339" r:id="rId44"/>
    <p:sldId id="973" r:id="rId45"/>
    <p:sldId id="974" r:id="rId46"/>
    <p:sldId id="793" r:id="rId47"/>
    <p:sldId id="979" r:id="rId48"/>
    <p:sldId id="1362" r:id="rId49"/>
    <p:sldId id="1247" r:id="rId50"/>
    <p:sldId id="1263" r:id="rId51"/>
    <p:sldId id="1368" r:id="rId52"/>
    <p:sldId id="1001" r:id="rId53"/>
    <p:sldId id="978" r:id="rId54"/>
    <p:sldId id="1363" r:id="rId55"/>
    <p:sldId id="1367" r:id="rId56"/>
    <p:sldId id="1166" r:id="rId57"/>
    <p:sldId id="1265" r:id="rId58"/>
    <p:sldId id="981" r:id="rId59"/>
    <p:sldId id="1006" r:id="rId60"/>
    <p:sldId id="983" r:id="rId61"/>
    <p:sldId id="1007" r:id="rId62"/>
    <p:sldId id="984" r:id="rId63"/>
    <p:sldId id="1249" r:id="rId64"/>
    <p:sldId id="996" r:id="rId65"/>
    <p:sldId id="334" r:id="rId66"/>
  </p:sldIdLst>
  <p:sldSz cx="12192000" cy="6858000"/>
  <p:notesSz cx="6858000" cy="9144000"/>
  <p:custDataLst>
    <p:tags r:id="rId6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7464" userDrawn="1">
          <p15:clr>
            <a:srgbClr val="A4A3A4"/>
          </p15:clr>
        </p15:guide>
        <p15:guide id="2" pos="215" userDrawn="1">
          <p15:clr>
            <a:srgbClr val="A4A3A4"/>
          </p15:clr>
        </p15:guide>
        <p15:guide id="3" orient="horz" pos="2160" userDrawn="1">
          <p15:clr>
            <a:srgbClr val="A4A3A4"/>
          </p15:clr>
        </p15:guide>
        <p15:guide id="4" pos="387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CFD"/>
    <a:srgbClr val="9E0406"/>
    <a:srgbClr val="FFE48F"/>
    <a:srgbClr val="4F1C55"/>
    <a:srgbClr val="8D6A3E"/>
    <a:srgbClr val="D49A78"/>
    <a:srgbClr val="FF9000"/>
    <a:srgbClr val="FFFDEB"/>
    <a:srgbClr val="623F16"/>
    <a:srgbClr val="B389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99" autoAdjust="0"/>
    <p:restoredTop sz="94522" autoAdjust="0"/>
  </p:normalViewPr>
  <p:slideViewPr>
    <p:cSldViewPr snapToGrid="0" showGuides="1">
      <p:cViewPr varScale="1">
        <p:scale>
          <a:sx n="100" d="100"/>
          <a:sy n="100" d="100"/>
        </p:scale>
        <p:origin x="96" y="276"/>
      </p:cViewPr>
      <p:guideLst>
        <p:guide pos="7464"/>
        <p:guide pos="215"/>
        <p:guide orient="horz" pos="2160"/>
        <p:guide pos="3870"/>
      </p:guideLst>
    </p:cSldViewPr>
  </p:slideViewPr>
  <p:outlineViewPr>
    <p:cViewPr>
      <p:scale>
        <a:sx n="33" d="100"/>
        <a:sy n="33" d="100"/>
      </p:scale>
      <p:origin x="0" y="0"/>
    </p:cViewPr>
  </p:outlineViewPr>
  <p:notesTextViewPr>
    <p:cViewPr>
      <p:scale>
        <a:sx n="1" d="1"/>
        <a:sy n="1" d="1"/>
      </p:scale>
      <p:origin x="0" y="0"/>
    </p:cViewPr>
  </p:notesTextViewPr>
  <p:sorterViewPr>
    <p:cViewPr>
      <p:scale>
        <a:sx n="121" d="100"/>
        <a:sy n="121" d="100"/>
      </p:scale>
      <p:origin x="0" y="-1479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BB0D75-D16D-4CF9-8176-D73237F82EE5}" type="datetimeFigureOut">
              <a:rPr lang="zh-CN" altLang="en-US" smtClean="0"/>
              <a:t>2023/8/31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13579-0D12-448D-ABF9-DACA33660BD9}" type="slidenum">
              <a:rPr lang="zh-CN" altLang="en-US" smtClean="0"/>
              <a:t>‹#›</a:t>
            </a:fld>
            <a:endParaRPr lang="zh-CN" altLang="en-US"/>
          </a:p>
        </p:txBody>
      </p:sp>
    </p:spTree>
    <p:extLst>
      <p:ext uri="{BB962C8B-B14F-4D97-AF65-F5344CB8AC3E}">
        <p14:creationId xmlns:p14="http://schemas.microsoft.com/office/powerpoint/2010/main" val="2011124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a:t>
            </a:fld>
            <a:endParaRPr lang="zh-CN" altLang="en-US"/>
          </a:p>
        </p:txBody>
      </p:sp>
    </p:spTree>
    <p:extLst>
      <p:ext uri="{BB962C8B-B14F-4D97-AF65-F5344CB8AC3E}">
        <p14:creationId xmlns:p14="http://schemas.microsoft.com/office/powerpoint/2010/main" val="584178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14</a:t>
            </a:fld>
            <a:endParaRPr lang="zh-CN" altLang="en-US"/>
          </a:p>
        </p:txBody>
      </p:sp>
    </p:spTree>
    <p:extLst>
      <p:ext uri="{BB962C8B-B14F-4D97-AF65-F5344CB8AC3E}">
        <p14:creationId xmlns:p14="http://schemas.microsoft.com/office/powerpoint/2010/main" val="3450483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15</a:t>
            </a:fld>
            <a:endParaRPr lang="zh-CN" altLang="en-US"/>
          </a:p>
        </p:txBody>
      </p:sp>
    </p:spTree>
    <p:extLst>
      <p:ext uri="{BB962C8B-B14F-4D97-AF65-F5344CB8AC3E}">
        <p14:creationId xmlns:p14="http://schemas.microsoft.com/office/powerpoint/2010/main" val="3105788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16</a:t>
            </a:fld>
            <a:endParaRPr lang="zh-CN" altLang="en-US"/>
          </a:p>
        </p:txBody>
      </p:sp>
    </p:spTree>
    <p:extLst>
      <p:ext uri="{BB962C8B-B14F-4D97-AF65-F5344CB8AC3E}">
        <p14:creationId xmlns:p14="http://schemas.microsoft.com/office/powerpoint/2010/main" val="2031299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17</a:t>
            </a:fld>
            <a:endParaRPr lang="zh-CN" altLang="en-US"/>
          </a:p>
        </p:txBody>
      </p:sp>
    </p:spTree>
    <p:extLst>
      <p:ext uri="{BB962C8B-B14F-4D97-AF65-F5344CB8AC3E}">
        <p14:creationId xmlns:p14="http://schemas.microsoft.com/office/powerpoint/2010/main" val="60030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21</a:t>
            </a:fld>
            <a:endParaRPr lang="zh-CN" altLang="en-US"/>
          </a:p>
        </p:txBody>
      </p:sp>
    </p:spTree>
    <p:extLst>
      <p:ext uri="{BB962C8B-B14F-4D97-AF65-F5344CB8AC3E}">
        <p14:creationId xmlns:p14="http://schemas.microsoft.com/office/powerpoint/2010/main" val="927770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22</a:t>
            </a:fld>
            <a:endParaRPr lang="zh-CN" altLang="en-US"/>
          </a:p>
        </p:txBody>
      </p:sp>
    </p:spTree>
    <p:extLst>
      <p:ext uri="{BB962C8B-B14F-4D97-AF65-F5344CB8AC3E}">
        <p14:creationId xmlns:p14="http://schemas.microsoft.com/office/powerpoint/2010/main" val="32246647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24</a:t>
            </a:fld>
            <a:endParaRPr lang="zh-CN" altLang="en-US"/>
          </a:p>
        </p:txBody>
      </p:sp>
    </p:spTree>
    <p:extLst>
      <p:ext uri="{BB962C8B-B14F-4D97-AF65-F5344CB8AC3E}">
        <p14:creationId xmlns:p14="http://schemas.microsoft.com/office/powerpoint/2010/main" val="2480518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25</a:t>
            </a:fld>
            <a:endParaRPr lang="zh-CN" altLang="en-US"/>
          </a:p>
        </p:txBody>
      </p:sp>
    </p:spTree>
    <p:extLst>
      <p:ext uri="{BB962C8B-B14F-4D97-AF65-F5344CB8AC3E}">
        <p14:creationId xmlns:p14="http://schemas.microsoft.com/office/powerpoint/2010/main" val="3472796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26</a:t>
            </a:fld>
            <a:endParaRPr lang="zh-CN" altLang="en-US"/>
          </a:p>
        </p:txBody>
      </p:sp>
    </p:spTree>
    <p:extLst>
      <p:ext uri="{BB962C8B-B14F-4D97-AF65-F5344CB8AC3E}">
        <p14:creationId xmlns:p14="http://schemas.microsoft.com/office/powerpoint/2010/main" val="248595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27</a:t>
            </a:fld>
            <a:endParaRPr lang="zh-CN" altLang="en-US"/>
          </a:p>
        </p:txBody>
      </p:sp>
    </p:spTree>
    <p:extLst>
      <p:ext uri="{BB962C8B-B14F-4D97-AF65-F5344CB8AC3E}">
        <p14:creationId xmlns:p14="http://schemas.microsoft.com/office/powerpoint/2010/main" val="3147229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a:t>
            </a:fld>
            <a:endParaRPr lang="zh-CN" altLang="en-US"/>
          </a:p>
        </p:txBody>
      </p:sp>
    </p:spTree>
    <p:extLst>
      <p:ext uri="{BB962C8B-B14F-4D97-AF65-F5344CB8AC3E}">
        <p14:creationId xmlns:p14="http://schemas.microsoft.com/office/powerpoint/2010/main" val="537615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28</a:t>
            </a:fld>
            <a:endParaRPr lang="zh-CN" altLang="en-US"/>
          </a:p>
        </p:txBody>
      </p:sp>
    </p:spTree>
    <p:extLst>
      <p:ext uri="{BB962C8B-B14F-4D97-AF65-F5344CB8AC3E}">
        <p14:creationId xmlns:p14="http://schemas.microsoft.com/office/powerpoint/2010/main" val="1411409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29</a:t>
            </a:fld>
            <a:endParaRPr lang="zh-CN" altLang="en-US"/>
          </a:p>
        </p:txBody>
      </p:sp>
    </p:spTree>
    <p:extLst>
      <p:ext uri="{BB962C8B-B14F-4D97-AF65-F5344CB8AC3E}">
        <p14:creationId xmlns:p14="http://schemas.microsoft.com/office/powerpoint/2010/main" val="3148483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30</a:t>
            </a:fld>
            <a:endParaRPr lang="zh-CN" altLang="en-US"/>
          </a:p>
        </p:txBody>
      </p:sp>
    </p:spTree>
    <p:extLst>
      <p:ext uri="{BB962C8B-B14F-4D97-AF65-F5344CB8AC3E}">
        <p14:creationId xmlns:p14="http://schemas.microsoft.com/office/powerpoint/2010/main" val="128443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32</a:t>
            </a:fld>
            <a:endParaRPr lang="zh-CN" altLang="en-US"/>
          </a:p>
        </p:txBody>
      </p:sp>
    </p:spTree>
    <p:extLst>
      <p:ext uri="{BB962C8B-B14F-4D97-AF65-F5344CB8AC3E}">
        <p14:creationId xmlns:p14="http://schemas.microsoft.com/office/powerpoint/2010/main" val="38939484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33</a:t>
            </a:fld>
            <a:endParaRPr lang="zh-CN" altLang="en-US"/>
          </a:p>
        </p:txBody>
      </p:sp>
    </p:spTree>
    <p:extLst>
      <p:ext uri="{BB962C8B-B14F-4D97-AF65-F5344CB8AC3E}">
        <p14:creationId xmlns:p14="http://schemas.microsoft.com/office/powerpoint/2010/main" val="3106400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35</a:t>
            </a:fld>
            <a:endParaRPr lang="zh-CN" altLang="en-US"/>
          </a:p>
        </p:txBody>
      </p:sp>
    </p:spTree>
    <p:extLst>
      <p:ext uri="{BB962C8B-B14F-4D97-AF65-F5344CB8AC3E}">
        <p14:creationId xmlns:p14="http://schemas.microsoft.com/office/powerpoint/2010/main" val="32944681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38</a:t>
            </a:fld>
            <a:endParaRPr lang="zh-CN" altLang="en-US"/>
          </a:p>
        </p:txBody>
      </p:sp>
    </p:spTree>
    <p:extLst>
      <p:ext uri="{BB962C8B-B14F-4D97-AF65-F5344CB8AC3E}">
        <p14:creationId xmlns:p14="http://schemas.microsoft.com/office/powerpoint/2010/main" val="21361602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39</a:t>
            </a:fld>
            <a:endParaRPr lang="zh-CN" altLang="en-US"/>
          </a:p>
        </p:txBody>
      </p:sp>
    </p:spTree>
    <p:extLst>
      <p:ext uri="{BB962C8B-B14F-4D97-AF65-F5344CB8AC3E}">
        <p14:creationId xmlns:p14="http://schemas.microsoft.com/office/powerpoint/2010/main" val="11610901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40</a:t>
            </a:fld>
            <a:endParaRPr lang="zh-CN" altLang="en-US"/>
          </a:p>
        </p:txBody>
      </p:sp>
    </p:spTree>
    <p:extLst>
      <p:ext uri="{BB962C8B-B14F-4D97-AF65-F5344CB8AC3E}">
        <p14:creationId xmlns:p14="http://schemas.microsoft.com/office/powerpoint/2010/main" val="3827893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45</a:t>
            </a:fld>
            <a:endParaRPr lang="zh-CN" altLang="en-US"/>
          </a:p>
        </p:txBody>
      </p:sp>
    </p:spTree>
    <p:extLst>
      <p:ext uri="{BB962C8B-B14F-4D97-AF65-F5344CB8AC3E}">
        <p14:creationId xmlns:p14="http://schemas.microsoft.com/office/powerpoint/2010/main" val="3277349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a:t>
            </a:fld>
            <a:endParaRPr lang="zh-CN" altLang="en-US"/>
          </a:p>
        </p:txBody>
      </p:sp>
    </p:spTree>
    <p:extLst>
      <p:ext uri="{BB962C8B-B14F-4D97-AF65-F5344CB8AC3E}">
        <p14:creationId xmlns:p14="http://schemas.microsoft.com/office/powerpoint/2010/main" val="2488261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47</a:t>
            </a:fld>
            <a:endParaRPr lang="zh-CN" altLang="en-US"/>
          </a:p>
        </p:txBody>
      </p:sp>
    </p:spTree>
    <p:extLst>
      <p:ext uri="{BB962C8B-B14F-4D97-AF65-F5344CB8AC3E}">
        <p14:creationId xmlns:p14="http://schemas.microsoft.com/office/powerpoint/2010/main" val="7064086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48</a:t>
            </a:fld>
            <a:endParaRPr lang="zh-CN" altLang="en-US"/>
          </a:p>
        </p:txBody>
      </p:sp>
    </p:spTree>
    <p:extLst>
      <p:ext uri="{BB962C8B-B14F-4D97-AF65-F5344CB8AC3E}">
        <p14:creationId xmlns:p14="http://schemas.microsoft.com/office/powerpoint/2010/main" val="28240204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49</a:t>
            </a:fld>
            <a:endParaRPr lang="zh-CN" altLang="en-US"/>
          </a:p>
        </p:txBody>
      </p:sp>
    </p:spTree>
    <p:extLst>
      <p:ext uri="{BB962C8B-B14F-4D97-AF65-F5344CB8AC3E}">
        <p14:creationId xmlns:p14="http://schemas.microsoft.com/office/powerpoint/2010/main" val="4169184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51</a:t>
            </a:fld>
            <a:endParaRPr lang="zh-CN" altLang="en-US"/>
          </a:p>
        </p:txBody>
      </p:sp>
    </p:spTree>
    <p:extLst>
      <p:ext uri="{BB962C8B-B14F-4D97-AF65-F5344CB8AC3E}">
        <p14:creationId xmlns:p14="http://schemas.microsoft.com/office/powerpoint/2010/main" val="23731972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52</a:t>
            </a:fld>
            <a:endParaRPr lang="zh-CN" altLang="en-US"/>
          </a:p>
        </p:txBody>
      </p:sp>
    </p:spTree>
    <p:extLst>
      <p:ext uri="{BB962C8B-B14F-4D97-AF65-F5344CB8AC3E}">
        <p14:creationId xmlns:p14="http://schemas.microsoft.com/office/powerpoint/2010/main" val="21608322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53</a:t>
            </a:fld>
            <a:endParaRPr lang="zh-CN" altLang="en-US"/>
          </a:p>
        </p:txBody>
      </p:sp>
    </p:spTree>
    <p:extLst>
      <p:ext uri="{BB962C8B-B14F-4D97-AF65-F5344CB8AC3E}">
        <p14:creationId xmlns:p14="http://schemas.microsoft.com/office/powerpoint/2010/main" val="12075222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54</a:t>
            </a:fld>
            <a:endParaRPr lang="zh-CN" altLang="en-US"/>
          </a:p>
        </p:txBody>
      </p:sp>
    </p:spTree>
    <p:extLst>
      <p:ext uri="{BB962C8B-B14F-4D97-AF65-F5344CB8AC3E}">
        <p14:creationId xmlns:p14="http://schemas.microsoft.com/office/powerpoint/2010/main" val="36680173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55</a:t>
            </a:fld>
            <a:endParaRPr lang="zh-CN" altLang="en-US"/>
          </a:p>
        </p:txBody>
      </p:sp>
    </p:spTree>
    <p:extLst>
      <p:ext uri="{BB962C8B-B14F-4D97-AF65-F5344CB8AC3E}">
        <p14:creationId xmlns:p14="http://schemas.microsoft.com/office/powerpoint/2010/main" val="30252920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57</a:t>
            </a:fld>
            <a:endParaRPr lang="zh-CN" altLang="en-US"/>
          </a:p>
        </p:txBody>
      </p:sp>
    </p:spTree>
    <p:extLst>
      <p:ext uri="{BB962C8B-B14F-4D97-AF65-F5344CB8AC3E}">
        <p14:creationId xmlns:p14="http://schemas.microsoft.com/office/powerpoint/2010/main" val="1525269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58</a:t>
            </a:fld>
            <a:endParaRPr lang="zh-CN" altLang="en-US"/>
          </a:p>
        </p:txBody>
      </p:sp>
    </p:spTree>
    <p:extLst>
      <p:ext uri="{BB962C8B-B14F-4D97-AF65-F5344CB8AC3E}">
        <p14:creationId xmlns:p14="http://schemas.microsoft.com/office/powerpoint/2010/main" val="4125553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6</a:t>
            </a:fld>
            <a:endParaRPr lang="zh-CN" altLang="en-US"/>
          </a:p>
        </p:txBody>
      </p:sp>
    </p:spTree>
    <p:extLst>
      <p:ext uri="{BB962C8B-B14F-4D97-AF65-F5344CB8AC3E}">
        <p14:creationId xmlns:p14="http://schemas.microsoft.com/office/powerpoint/2010/main" val="42862932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59</a:t>
            </a:fld>
            <a:endParaRPr lang="zh-CN" altLang="en-US"/>
          </a:p>
        </p:txBody>
      </p:sp>
    </p:spTree>
    <p:extLst>
      <p:ext uri="{BB962C8B-B14F-4D97-AF65-F5344CB8AC3E}">
        <p14:creationId xmlns:p14="http://schemas.microsoft.com/office/powerpoint/2010/main" val="5753765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60</a:t>
            </a:fld>
            <a:endParaRPr lang="zh-CN" altLang="en-US"/>
          </a:p>
        </p:txBody>
      </p:sp>
    </p:spTree>
    <p:extLst>
      <p:ext uri="{BB962C8B-B14F-4D97-AF65-F5344CB8AC3E}">
        <p14:creationId xmlns:p14="http://schemas.microsoft.com/office/powerpoint/2010/main" val="1760057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61</a:t>
            </a:fld>
            <a:endParaRPr lang="zh-CN" altLang="en-US"/>
          </a:p>
        </p:txBody>
      </p:sp>
    </p:spTree>
    <p:extLst>
      <p:ext uri="{BB962C8B-B14F-4D97-AF65-F5344CB8AC3E}">
        <p14:creationId xmlns:p14="http://schemas.microsoft.com/office/powerpoint/2010/main" val="38874518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62</a:t>
            </a:fld>
            <a:endParaRPr lang="zh-CN" altLang="en-US"/>
          </a:p>
        </p:txBody>
      </p:sp>
    </p:spTree>
    <p:extLst>
      <p:ext uri="{BB962C8B-B14F-4D97-AF65-F5344CB8AC3E}">
        <p14:creationId xmlns:p14="http://schemas.microsoft.com/office/powerpoint/2010/main" val="29044527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63</a:t>
            </a:fld>
            <a:endParaRPr lang="zh-CN" altLang="en-US"/>
          </a:p>
        </p:txBody>
      </p:sp>
    </p:spTree>
    <p:extLst>
      <p:ext uri="{BB962C8B-B14F-4D97-AF65-F5344CB8AC3E}">
        <p14:creationId xmlns:p14="http://schemas.microsoft.com/office/powerpoint/2010/main" val="1969736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7</a:t>
            </a:fld>
            <a:endParaRPr lang="zh-CN" altLang="en-US"/>
          </a:p>
        </p:txBody>
      </p:sp>
    </p:spTree>
    <p:extLst>
      <p:ext uri="{BB962C8B-B14F-4D97-AF65-F5344CB8AC3E}">
        <p14:creationId xmlns:p14="http://schemas.microsoft.com/office/powerpoint/2010/main" val="1289586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8</a:t>
            </a:fld>
            <a:endParaRPr lang="zh-CN" altLang="en-US"/>
          </a:p>
        </p:txBody>
      </p:sp>
    </p:spTree>
    <p:extLst>
      <p:ext uri="{BB962C8B-B14F-4D97-AF65-F5344CB8AC3E}">
        <p14:creationId xmlns:p14="http://schemas.microsoft.com/office/powerpoint/2010/main" val="1776289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9</a:t>
            </a:fld>
            <a:endParaRPr lang="zh-CN" altLang="en-US"/>
          </a:p>
        </p:txBody>
      </p:sp>
    </p:spTree>
    <p:extLst>
      <p:ext uri="{BB962C8B-B14F-4D97-AF65-F5344CB8AC3E}">
        <p14:creationId xmlns:p14="http://schemas.microsoft.com/office/powerpoint/2010/main" val="641553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11</a:t>
            </a:fld>
            <a:endParaRPr lang="zh-CN" altLang="en-US"/>
          </a:p>
        </p:txBody>
      </p:sp>
    </p:spTree>
    <p:extLst>
      <p:ext uri="{BB962C8B-B14F-4D97-AF65-F5344CB8AC3E}">
        <p14:creationId xmlns:p14="http://schemas.microsoft.com/office/powerpoint/2010/main" val="3842758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12</a:t>
            </a:fld>
            <a:endParaRPr lang="zh-CN" altLang="en-US"/>
          </a:p>
        </p:txBody>
      </p:sp>
    </p:spTree>
    <p:extLst>
      <p:ext uri="{BB962C8B-B14F-4D97-AF65-F5344CB8AC3E}">
        <p14:creationId xmlns:p14="http://schemas.microsoft.com/office/powerpoint/2010/main" val="1360300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一">
    <p:bg>
      <p:bgPr>
        <a:solidFill>
          <a:srgbClr val="FFFDFD"/>
        </a:solidFill>
        <a:effectLst/>
      </p:bgPr>
    </p:bg>
    <p:spTree>
      <p:nvGrpSpPr>
        <p:cNvPr id="1" name=""/>
        <p:cNvGrpSpPr/>
        <p:nvPr/>
      </p:nvGrpSpPr>
      <p:grpSpPr>
        <a:xfrm>
          <a:off x="0" y="0"/>
          <a:ext cx="0" cy="0"/>
          <a:chOff x="0" y="0"/>
          <a:chExt cx="0" cy="0"/>
        </a:xfrm>
      </p:grpSpPr>
      <p:sp>
        <p:nvSpPr>
          <p:cNvPr id="6" name="矩形 5"/>
          <p:cNvSpPr/>
          <p:nvPr userDrawn="1"/>
        </p:nvSpPr>
        <p:spPr>
          <a:xfrm>
            <a:off x="8522454" y="210507"/>
            <a:ext cx="3567386" cy="26161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第十五章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坚持“一国两制”和推进祖国完全统一</a:t>
            </a:r>
          </a:p>
        </p:txBody>
      </p:sp>
      <p:sp>
        <p:nvSpPr>
          <p:cNvPr id="10" name="文本框 9"/>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grpSp>
        <p:nvGrpSpPr>
          <p:cNvPr id="11" name="组合 10"/>
          <p:cNvGrpSpPr/>
          <p:nvPr userDrawn="1"/>
        </p:nvGrpSpPr>
        <p:grpSpPr>
          <a:xfrm>
            <a:off x="0" y="184281"/>
            <a:ext cx="7143749" cy="298672"/>
            <a:chOff x="0" y="184281"/>
            <a:chExt cx="7143749" cy="298672"/>
          </a:xfrm>
        </p:grpSpPr>
        <p:sp>
          <p:nvSpPr>
            <p:cNvPr id="12" name="矩形 11"/>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smtClean="0">
                  <a:solidFill>
                    <a:schemeClr val="bg1">
                      <a:lumMod val="50000"/>
                    </a:schemeClr>
                  </a:solidFill>
                  <a:latin typeface="微软雅黑" panose="020B0503020204020204" pitchFamily="34" charset="-122"/>
                  <a:ea typeface="微软雅黑" panose="020B0503020204020204" pitchFamily="34" charset="-122"/>
                </a:rPr>
                <a:t>一、如何全面准确理解和贯彻“一国两制”方针</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二">
    <p:bg>
      <p:bgPr>
        <a:solidFill>
          <a:srgbClr val="FFFDFD"/>
        </a:solidFill>
        <a:effectLst/>
      </p:bgPr>
    </p:bg>
    <p:spTree>
      <p:nvGrpSpPr>
        <p:cNvPr id="1" name=""/>
        <p:cNvGrpSpPr/>
        <p:nvPr/>
      </p:nvGrpSpPr>
      <p:grpSpPr>
        <a:xfrm>
          <a:off x="0" y="0"/>
          <a:ext cx="0" cy="0"/>
          <a:chOff x="0" y="0"/>
          <a:chExt cx="0" cy="0"/>
        </a:xfrm>
      </p:grpSpPr>
      <p:sp>
        <p:nvSpPr>
          <p:cNvPr id="8" name="矩形 7"/>
          <p:cNvSpPr/>
          <p:nvPr userDrawn="1"/>
        </p:nvSpPr>
        <p:spPr>
          <a:xfrm>
            <a:off x="8510097" y="210506"/>
            <a:ext cx="3579743" cy="26161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第十五章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坚持“一国两制”和推进祖国完全统一</a:t>
            </a:r>
          </a:p>
        </p:txBody>
      </p:sp>
      <p:sp>
        <p:nvSpPr>
          <p:cNvPr id="7" name="文本框 6"/>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grpSp>
        <p:nvGrpSpPr>
          <p:cNvPr id="5" name="组合 4"/>
          <p:cNvGrpSpPr/>
          <p:nvPr userDrawn="1"/>
        </p:nvGrpSpPr>
        <p:grpSpPr>
          <a:xfrm>
            <a:off x="0" y="184281"/>
            <a:ext cx="7143749" cy="298672"/>
            <a:chOff x="0" y="184281"/>
            <a:chExt cx="7143749" cy="298672"/>
          </a:xfrm>
        </p:grpSpPr>
        <p:sp>
          <p:nvSpPr>
            <p:cNvPr id="6" name="矩形 5"/>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smtClean="0">
                  <a:solidFill>
                    <a:schemeClr val="bg1">
                      <a:lumMod val="50000"/>
                    </a:schemeClr>
                  </a:solidFill>
                  <a:latin typeface="微软雅黑" panose="020B0503020204020204" pitchFamily="34" charset="-122"/>
                  <a:ea typeface="微软雅黑" panose="020B0503020204020204" pitchFamily="34" charset="-122"/>
                </a:rPr>
                <a:t>二、为什么说“一国两制”是保持港澳长期繁荣稳定的最佳制度</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三">
    <p:bg>
      <p:bgPr>
        <a:solidFill>
          <a:srgbClr val="FFFDFD"/>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0" y="184281"/>
            <a:ext cx="7143749" cy="298672"/>
            <a:chOff x="0" y="184281"/>
            <a:chExt cx="7143749" cy="298672"/>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smtClean="0">
                  <a:solidFill>
                    <a:schemeClr val="bg1">
                      <a:lumMod val="50000"/>
                    </a:schemeClr>
                  </a:solidFill>
                  <a:latin typeface="微软雅黑" panose="020B0503020204020204" pitchFamily="34" charset="-122"/>
                  <a:ea typeface="微软雅黑" panose="020B0503020204020204" pitchFamily="34" charset="-122"/>
                </a:rPr>
                <a:t>三、为什么说祖国完全统一的时和势始终在我们这一边</a:t>
              </a:r>
            </a:p>
          </p:txBody>
        </p:sp>
      </p:grpSp>
      <p:sp>
        <p:nvSpPr>
          <p:cNvPr id="8" name="矩形 7"/>
          <p:cNvSpPr/>
          <p:nvPr userDrawn="1"/>
        </p:nvSpPr>
        <p:spPr>
          <a:xfrm>
            <a:off x="8513805" y="210506"/>
            <a:ext cx="3576035" cy="26161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第十五章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坚持“一国两制”和推进祖国完全统一</a:t>
            </a:r>
          </a:p>
        </p:txBody>
      </p:sp>
      <p:sp>
        <p:nvSpPr>
          <p:cNvPr id="7" name="文本框 6"/>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0.png"/><Relationship Id="rId1" Type="http://schemas.openxmlformats.org/officeDocument/2006/relationships/slideLayout" Target="../slideLayouts/slideLayout3.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8.jpeg"/></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9.jpeg"/></Relationships>
</file>

<file path=ppt/slides/_rels/slide4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24.jpeg"/><Relationship Id="rId5" Type="http://schemas.openxmlformats.org/officeDocument/2006/relationships/image" Target="../media/image9.png"/><Relationship Id="rId4" Type="http://schemas.microsoft.com/office/2007/relationships/hdphoto" Target="../media/hdphoto1.wdp"/></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15.png"/></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53.jpeg"/><Relationship Id="rId4" Type="http://schemas.openxmlformats.org/officeDocument/2006/relationships/image" Target="../media/image52.jpeg"/></Relationships>
</file>

<file path=ppt/slides/_rels/slide4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57.jpeg"/><Relationship Id="rId4" Type="http://schemas.openxmlformats.org/officeDocument/2006/relationships/image" Target="../media/image56.png"/></Relationships>
</file>

<file path=ppt/slides/_rels/slide5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8.jpeg"/></Relationships>
</file>

<file path=ppt/slides/_rels/slide5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64.jpeg"/><Relationship Id="rId4" Type="http://schemas.openxmlformats.org/officeDocument/2006/relationships/image" Target="../media/image24.jpeg"/></Relationships>
</file>

<file path=ppt/slides/_rels/slide6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 y="0"/>
            <a:ext cx="12192002" cy="6858000"/>
            <a:chOff x="-2" y="0"/>
            <a:chExt cx="12192002" cy="6858000"/>
          </a:xfrm>
        </p:grpSpPr>
        <p:grpSp>
          <p:nvGrpSpPr>
            <p:cNvPr id="21" name="组合 20"/>
            <p:cNvGrpSpPr/>
            <p:nvPr/>
          </p:nvGrpSpPr>
          <p:grpSpPr>
            <a:xfrm>
              <a:off x="-2" y="899998"/>
              <a:ext cx="12192002" cy="5958002"/>
              <a:chOff x="-2" y="899998"/>
              <a:chExt cx="12192002" cy="5958002"/>
            </a:xfrm>
          </p:grpSpPr>
          <p:pic>
            <p:nvPicPr>
              <p:cNvPr id="47" name="图片 46"/>
              <p:cNvPicPr>
                <a:picLocks noChangeAspect="1"/>
              </p:cNvPicPr>
              <p:nvPr/>
            </p:nvPicPr>
            <p:blipFill rotWithShape="1">
              <a:blip r:embed="rId3" cstate="print">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a:ln>
                <a:noFill/>
              </a:ln>
            </p:spPr>
          </p:pic>
          <p:sp>
            <p:nvSpPr>
              <p:cNvPr id="48" name="矩形 47"/>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 y="1"/>
              <a:ext cx="2582820" cy="2280468"/>
              <a:chOff x="426029" y="1"/>
              <a:chExt cx="2582820" cy="2280468"/>
            </a:xfrm>
          </p:grpSpPr>
          <p:cxnSp>
            <p:nvCxnSpPr>
              <p:cNvPr id="40" name="直接连接符 39"/>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6" name="文本框 25"/>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p>
          </p:txBody>
        </p:sp>
        <p:grpSp>
          <p:nvGrpSpPr>
            <p:cNvPr id="27" name="组合 26"/>
            <p:cNvGrpSpPr/>
            <p:nvPr/>
          </p:nvGrpSpPr>
          <p:grpSpPr>
            <a:xfrm>
              <a:off x="2855656" y="3672000"/>
              <a:ext cx="6483570" cy="461665"/>
              <a:chOff x="2855656" y="3816000"/>
              <a:chExt cx="6483570" cy="461665"/>
            </a:xfrm>
          </p:grpSpPr>
          <p:sp>
            <p:nvSpPr>
              <p:cNvPr id="37" name="文本框 36"/>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38" name="直接连接符 37"/>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sp>
          <p:nvSpPr>
            <p:cNvPr id="28" name="矩形 27"/>
            <p:cNvSpPr/>
            <p:nvPr/>
          </p:nvSpPr>
          <p:spPr>
            <a:xfrm>
              <a:off x="0" y="6390000"/>
              <a:ext cx="12192000" cy="46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160499" y="6426509"/>
              <a:ext cx="9871003" cy="394980"/>
              <a:chOff x="591786" y="6414718"/>
              <a:chExt cx="9871003" cy="394980"/>
            </a:xfrm>
          </p:grpSpPr>
          <p:sp>
            <p:nvSpPr>
              <p:cNvPr id="33" name="文本框 32"/>
              <p:cNvSpPr txBox="1"/>
              <p:nvPr/>
            </p:nvSpPr>
            <p:spPr>
              <a:xfrm>
                <a:off x="591786" y="6414718"/>
                <a:ext cx="3384000" cy="394980"/>
              </a:xfrm>
              <a:prstGeom prst="rect">
                <a:avLst/>
              </a:prstGeom>
              <a:noFill/>
            </p:spPr>
            <p:txBody>
              <a:bodyPr wrap="square" rtlCol="0">
                <a:spAutoFit/>
              </a:bodyPr>
              <a:lstStyle/>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教育部全国高校思想政治理论课教学指导委员会</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endParaRPr>
              </a:p>
              <a:p>
                <a:pPr>
                  <a:spcAft>
                    <a:spcPts val="20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“习近平新时代中国特色社会主义思想概论”分教学指导委员会</a:t>
                </a:r>
              </a:p>
            </p:txBody>
          </p:sp>
          <p:sp>
            <p:nvSpPr>
              <p:cNvPr id="36" name="文本框 35"/>
              <p:cNvSpPr txBox="1"/>
              <p:nvPr/>
            </p:nvSpPr>
            <p:spPr>
              <a:xfrm>
                <a:off x="4054789" y="6496792"/>
                <a:ext cx="6408000" cy="230832"/>
              </a:xfrm>
              <a:prstGeom prst="rect">
                <a:avLst/>
              </a:prstGeom>
              <a:noFill/>
            </p:spPr>
            <p:txBody>
              <a:bodyPr wrap="square" rtlCol="0">
                <a:spAutoFit/>
              </a:bodyPr>
              <a:lstStyle/>
              <a:p>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高等教育出版社  联合出品    </a:t>
                </a:r>
                <a:r>
                  <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p>
            </p:txBody>
          </p:sp>
        </p:grpSp>
        <p:cxnSp>
          <p:nvCxnSpPr>
            <p:cNvPr id="32" name="直接连接符 31"/>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76" y="4126986"/>
            <a:ext cx="12192000" cy="2731014"/>
          </a:xfrm>
          <a:prstGeom prst="rect">
            <a:avLst/>
          </a:prstGeom>
        </p:spPr>
      </p:pic>
      <p:grpSp>
        <p:nvGrpSpPr>
          <p:cNvPr id="9" name="组合 8"/>
          <p:cNvGrpSpPr/>
          <p:nvPr/>
        </p:nvGrpSpPr>
        <p:grpSpPr>
          <a:xfrm>
            <a:off x="997614" y="2035872"/>
            <a:ext cx="10293024" cy="4097800"/>
            <a:chOff x="1064709" y="1638633"/>
            <a:chExt cx="10293024" cy="3818085"/>
          </a:xfrm>
        </p:grpSpPr>
        <p:sp>
          <p:nvSpPr>
            <p:cNvPr id="11" name="图文框 10"/>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77733" y="1856718"/>
              <a:ext cx="10080000" cy="3600000"/>
              <a:chOff x="1277733" y="1856718"/>
              <a:chExt cx="10080000" cy="3600000"/>
            </a:xfrm>
          </p:grpSpPr>
          <p:sp>
            <p:nvSpPr>
              <p:cNvPr id="13" name="矩形 1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417834" y="2339573"/>
            <a:ext cx="9563528" cy="3674532"/>
          </a:xfrm>
          <a:prstGeom prst="rect">
            <a:avLst/>
          </a:prstGeom>
        </p:spPr>
        <p:txBody>
          <a:bodyPr wrap="square">
            <a:spAutoFit/>
          </a:bodyPr>
          <a:lstStyle/>
          <a:p>
            <a:pPr algn="just">
              <a:lnSpc>
                <a:spcPct val="150000"/>
              </a:lnSpc>
              <a:buClr>
                <a:srgbClr val="C00000"/>
              </a:buClr>
              <a:buFont typeface="Wingdings" panose="05000000000000000000" pitchFamily="2" charset="2"/>
              <a:buNone/>
            </a:pPr>
            <a:r>
              <a:rPr lang="zh-CN" altLang="en-US" sz="2200" b="1" dirty="0">
                <a:latin typeface="楷体" panose="02010609060101010101" pitchFamily="49" charset="-122"/>
                <a:ea typeface="楷体" panose="02010609060101010101" pitchFamily="49" charset="-122"/>
              </a:rPr>
              <a:t>    </a:t>
            </a:r>
            <a:r>
              <a:rPr lang="zh-CN" altLang="en-US" sz="20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一国两制”方针是一个完整的体系。维护国家主权、安全、发展利益是“一国两制”方针的最高原则，在这个前提下，香港、澳门保持原有的资本主义制度长期不变，享有高度自治权。社会主义制度是中华人民共和国的根本制度，中国共产党领导是中国特色社会主义最本质的特征，特别行政区所有居民应该自觉尊重和维护国家的根本制度。全面准确贯彻“一国两制”方针将为香港、澳门创造无限广阔的发展空间。“一国”原则愈坚固，“两制”优势愈彰显。</a:t>
            </a:r>
            <a:endParaRPr lang="en-US" altLang="zh-CN" sz="20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endParaRPr>
          </a:p>
          <a:p>
            <a:pPr algn="r">
              <a:lnSpc>
                <a:spcPct val="150000"/>
              </a:lnSpc>
              <a:buClr>
                <a:srgbClr val="C00000"/>
              </a:buClr>
              <a:buFont typeface="Wingdings" panose="05000000000000000000" pitchFamily="2" charset="2"/>
              <a:buNone/>
            </a:pPr>
            <a:r>
              <a:rPr lang="en-US" altLang="zh-CN"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a:t>
            </a: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习近平在庆祝香港回归祖国</a:t>
            </a:r>
            <a:r>
              <a:rPr lang="en-US" altLang="zh-CN"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25</a:t>
            </a: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周年大会暨香港特别行政区第六届政府就职典礼上的讲话</a:t>
            </a:r>
          </a:p>
          <a:p>
            <a:pPr algn="r">
              <a:lnSpc>
                <a:spcPct val="130000"/>
              </a:lnSpc>
              <a:buClr>
                <a:srgbClr val="C00000"/>
              </a:buClr>
              <a:buFont typeface="Wingdings" panose="05000000000000000000" pitchFamily="2" charset="2"/>
              <a:buNone/>
            </a:pP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a:t>
            </a:r>
            <a:r>
              <a:rPr lang="en-US" altLang="zh-CN"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2022</a:t>
            </a: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年</a:t>
            </a:r>
            <a:r>
              <a:rPr lang="en-US" altLang="zh-CN"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7</a:t>
            </a: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月</a:t>
            </a:r>
            <a:r>
              <a:rPr lang="en-US" altLang="zh-CN"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1</a:t>
            </a:r>
            <a:r>
              <a:rPr lang="zh-CN" altLang="en-US" sz="1800" b="1" kern="0" dirty="0">
                <a:solidFill>
                  <a:schemeClr val="tx1">
                    <a:lumMod val="85000"/>
                    <a:lumOff val="15000"/>
                  </a:schemeClr>
                </a:solidFill>
                <a:latin typeface="楷体" panose="02010609060101010101" pitchFamily="49" charset="-122"/>
                <a:ea typeface="楷体" panose="02010609060101010101" pitchFamily="49" charset="-122"/>
                <a:cs typeface="微软雅黑" panose="020B0503020204020204" pitchFamily="34" charset="-122"/>
                <a:sym typeface="+mn-ea"/>
              </a:rPr>
              <a:t>日）</a:t>
            </a:r>
          </a:p>
        </p:txBody>
      </p:sp>
      <p:sp>
        <p:nvSpPr>
          <p:cNvPr id="2" name="矩形 1"/>
          <p:cNvSpPr/>
          <p:nvPr/>
        </p:nvSpPr>
        <p:spPr>
          <a:xfrm>
            <a:off x="2527893" y="1118112"/>
            <a:ext cx="7132666" cy="430887"/>
          </a:xfrm>
          <a:prstGeom prst="rect">
            <a:avLst/>
          </a:prstGeom>
          <a:noFill/>
        </p:spPr>
        <p:txBody>
          <a:bodyPr wrap="square">
            <a:spAutoFit/>
          </a:bodyPr>
          <a:lstStyle/>
          <a:p>
            <a:pPr algn="ctr">
              <a:buClr>
                <a:srgbClr val="C00000"/>
              </a:buClr>
              <a:buSzPct val="80000"/>
            </a:pPr>
            <a:r>
              <a:rPr lang="zh-CN" altLang="en-US" sz="2200" b="1" dirty="0">
                <a:solidFill>
                  <a:schemeClr val="tx1">
                    <a:lumMod val="85000"/>
                    <a:lumOff val="15000"/>
                  </a:schemeClr>
                </a:solidFill>
                <a:latin typeface="微软雅黑" panose="020B0503020204020204" pitchFamily="34" charset="-122"/>
                <a:ea typeface="微软雅黑" panose="020B0503020204020204" pitchFamily="34" charset="-122"/>
              </a:rPr>
              <a:t>（二）准确把握“一国两制”的科学内涵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6192252" y="2174007"/>
            <a:ext cx="5445760" cy="3635676"/>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
        <p:nvSpPr>
          <p:cNvPr id="20" name="文本框 19"/>
          <p:cNvSpPr txBox="1"/>
          <p:nvPr/>
        </p:nvSpPr>
        <p:spPr>
          <a:xfrm>
            <a:off x="6593533" y="2647137"/>
            <a:ext cx="4508443" cy="2862322"/>
          </a:xfrm>
          <a:prstGeom prst="rect">
            <a:avLst/>
          </a:prstGeom>
        </p:spPr>
        <p:txBody>
          <a:bodyPr wrap="square">
            <a:spAutoFit/>
          </a:bodyPr>
          <a:lstStyle>
            <a:defPPr>
              <a:defRPr lang="zh-CN"/>
            </a:defPPr>
            <a:lvl1pPr marL="342900" indent="-342900" algn="just">
              <a:lnSpc>
                <a:spcPct val="150000"/>
              </a:lnSpc>
              <a:spcAft>
                <a:spcPts val="1200"/>
              </a:spcAft>
              <a:buClr>
                <a:srgbClr val="C00000"/>
              </a:buClr>
              <a:buFont typeface="Wingdings" panose="05000000000000000000" pitchFamily="2" charset="2"/>
              <a:buChar char="n"/>
              <a:defRPr sz="2200">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indent="539750">
              <a:spcAft>
                <a:spcPts val="0"/>
              </a:spcAft>
              <a:buNone/>
              <a:defRPr/>
            </a:pPr>
            <a:r>
              <a:rPr lang="zh-CN" altLang="en-US" sz="2000" kern="0" dirty="0">
                <a:solidFill>
                  <a:schemeClr val="tx1">
                    <a:lumMod val="85000"/>
                    <a:lumOff val="15000"/>
                  </a:schemeClr>
                </a:solidFill>
                <a:cs typeface="微软雅黑" panose="020B0503020204020204" pitchFamily="34" charset="-122"/>
              </a:rPr>
              <a:t>“一国两制”的根本宗旨是维护国家主权、安全、发展利益，保持香港、澳门长期繁荣稳定。维护国家主权、安全、发展利益是“一国两制”方针的最高原则，这是由我们国家的根本制度所决定的。</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5861" y="2174007"/>
            <a:ext cx="5455118" cy="3635676"/>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对角圆角矩形 21"/>
          <p:cNvSpPr/>
          <p:nvPr/>
        </p:nvSpPr>
        <p:spPr>
          <a:xfrm>
            <a:off x="3782794" y="1069045"/>
            <a:ext cx="445637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牢牢把握“一国两制”的根本宗旨</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6718969" y="2077092"/>
            <a:ext cx="4947920" cy="3874530"/>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
        <p:nvSpPr>
          <p:cNvPr id="20" name="文本框 19"/>
          <p:cNvSpPr txBox="1"/>
          <p:nvPr/>
        </p:nvSpPr>
        <p:spPr>
          <a:xfrm>
            <a:off x="7013542" y="2352363"/>
            <a:ext cx="4242062" cy="3323987"/>
          </a:xfrm>
          <a:prstGeom prst="rect">
            <a:avLst/>
          </a:prstGeom>
        </p:spPr>
        <p:txBody>
          <a:bodyPr wrap="square">
            <a:spAutoFit/>
          </a:bodyPr>
          <a:lstStyle>
            <a:defPPr>
              <a:defRPr lang="zh-CN"/>
            </a:defPPr>
            <a:lvl1pPr indent="539750" algn="just">
              <a:lnSpc>
                <a:spcPct val="150000"/>
              </a:lnSpc>
              <a:spcAft>
                <a:spcPts val="0"/>
              </a:spcAft>
              <a:buClr>
                <a:srgbClr val="C00000"/>
              </a:buClr>
              <a:buFont typeface="Wingdings" panose="05000000000000000000" pitchFamily="2" charset="2"/>
              <a:buNone/>
              <a:defRPr sz="2000" kern="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indent="0"/>
            <a:r>
              <a:rPr lang="zh-CN" altLang="en-US" smtClean="0"/>
              <a:t>     “一国”</a:t>
            </a:r>
            <a:r>
              <a:rPr lang="zh-CN" altLang="en-US" dirty="0"/>
              <a:t>是实行“两制”的前提和基础，“两制”从属和派生于“一国”，并统一于“一国”之内。“一国”</a:t>
            </a:r>
            <a:r>
              <a:rPr lang="zh-CN" altLang="zh-CN" dirty="0"/>
              <a:t>是根，根深才能叶茂；</a:t>
            </a:r>
            <a:r>
              <a:rPr lang="zh-CN" altLang="en-US" dirty="0"/>
              <a:t> “一国”</a:t>
            </a:r>
            <a:r>
              <a:rPr lang="zh-CN" altLang="zh-CN" dirty="0"/>
              <a:t>是本，本固才能枝荣。</a:t>
            </a:r>
            <a:r>
              <a:rPr lang="zh-CN" altLang="en-US" dirty="0"/>
              <a:t>“一国两制”</a:t>
            </a:r>
            <a:r>
              <a:rPr lang="zh-CN" altLang="zh-CN" dirty="0"/>
              <a:t>的提出首先是为了实现和维护国家统一。</a:t>
            </a:r>
            <a:endParaRPr lang="zh-CN" altLang="en-US" dirty="0"/>
          </a:p>
        </p:txBody>
      </p:sp>
      <p:sp>
        <p:nvSpPr>
          <p:cNvPr id="21" name="对角圆角矩形 21"/>
          <p:cNvSpPr/>
          <p:nvPr/>
        </p:nvSpPr>
        <p:spPr>
          <a:xfrm>
            <a:off x="3837096" y="1049175"/>
            <a:ext cx="457538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准确把握“一国”和“两制”的关系</a:t>
            </a:r>
          </a:p>
        </p:txBody>
      </p:sp>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636" t="739" r="4105" b="896"/>
          <a:stretch>
            <a:fillRect/>
          </a:stretch>
        </p:blipFill>
        <p:spPr bwMode="auto">
          <a:xfrm>
            <a:off x="504867" y="2077092"/>
            <a:ext cx="6015982" cy="3807048"/>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0"/>
            <a:ext cx="12192000" cy="3246410"/>
          </a:xfrm>
          <a:prstGeom prst="rect">
            <a:avLst/>
          </a:prstGeom>
        </p:spPr>
      </p:pic>
      <p:sp>
        <p:nvSpPr>
          <p:cNvPr id="10" name="文本框 9"/>
          <p:cNvSpPr txBox="1"/>
          <p:nvPr/>
        </p:nvSpPr>
        <p:spPr>
          <a:xfrm>
            <a:off x="2976253" y="936000"/>
            <a:ext cx="6239494" cy="430887"/>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（三）坚持和完善“一国两制”制度体系</a:t>
            </a:r>
          </a:p>
        </p:txBody>
      </p:sp>
      <p:grpSp>
        <p:nvGrpSpPr>
          <p:cNvPr id="3" name="组合 2"/>
          <p:cNvGrpSpPr/>
          <p:nvPr/>
        </p:nvGrpSpPr>
        <p:grpSpPr>
          <a:xfrm>
            <a:off x="949642" y="1813594"/>
            <a:ext cx="10292715" cy="4373880"/>
            <a:chOff x="1521" y="2954"/>
            <a:chExt cx="16209" cy="6888"/>
          </a:xfrm>
        </p:grpSpPr>
        <p:grpSp>
          <p:nvGrpSpPr>
            <p:cNvPr id="4" name="组合 3"/>
            <p:cNvGrpSpPr/>
            <p:nvPr/>
          </p:nvGrpSpPr>
          <p:grpSpPr>
            <a:xfrm>
              <a:off x="1521" y="2954"/>
              <a:ext cx="16209" cy="6888"/>
              <a:chOff x="1064709" y="1638633"/>
              <a:chExt cx="10293024" cy="3818085"/>
            </a:xfrm>
          </p:grpSpPr>
          <p:sp>
            <p:nvSpPr>
              <p:cNvPr id="5" name="图文框 4"/>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8"/>
                <a:ext cx="10080000" cy="3600000"/>
                <a:chOff x="1277733" y="1856718"/>
                <a:chExt cx="10080000" cy="3600000"/>
              </a:xfrm>
            </p:grpSpPr>
            <p:sp>
              <p:nvSpPr>
                <p:cNvPr id="7" name="矩形 6"/>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5" name="矩形 14"/>
            <p:cNvSpPr/>
            <p:nvPr/>
          </p:nvSpPr>
          <p:spPr>
            <a:xfrm>
              <a:off x="2391" y="3566"/>
              <a:ext cx="14821" cy="6196"/>
            </a:xfrm>
            <a:prstGeom prst="rect">
              <a:avLst/>
            </a:prstGeom>
          </p:spPr>
          <p:txBody>
            <a:bodyPr wrap="square">
              <a:spAutoFit/>
            </a:bodyPr>
            <a:lstStyle/>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a:t>
              </a:r>
              <a:r>
                <a:rPr lang="zh-CN" altLang="en-US" sz="2200" b="1">
                  <a:latin typeface="楷体" panose="02010609060101010101" pitchFamily="49" charset="-122"/>
                  <a:ea typeface="楷体" panose="02010609060101010101" pitchFamily="49" charset="-122"/>
                </a:rPr>
                <a:t>　</a:t>
              </a:r>
              <a:r>
                <a:rPr lang="zh-CN" altLang="en-US" sz="2200" b="1" smtClean="0">
                  <a:latin typeface="楷体" panose="02010609060101010101" pitchFamily="49" charset="-122"/>
                  <a:ea typeface="楷体" panose="02010609060101010101" pitchFamily="49" charset="-122"/>
                </a:rPr>
                <a:t>坚持</a:t>
              </a:r>
              <a:r>
                <a:rPr lang="zh-CN" altLang="en-US" sz="2200" b="1" dirty="0">
                  <a:latin typeface="楷体" panose="02010609060101010101" pitchFamily="49" charset="-122"/>
                  <a:ea typeface="楷体" panose="02010609060101010101" pitchFamily="49" charset="-122"/>
                </a:rPr>
                <a:t>和完善“一国两制”制度体系，落实中央全面管治权，落实“爱国者治港”、“爱国者治澳”原则，落实特别行政区维护国家安全的法律制度和执行机制。坚持中央全面管治权和保障特别行政区高度自治权相统一，坚持行政主导，支持行政长官和特别行政区政府依法施政，提升全面治理能力和管治水平，完善特别行政区司法制度和法律体系，保持香港、澳门资本主义制度和生活方式长期不变，促进香港、澳门长期繁荣稳定。</a:t>
              </a:r>
              <a:endParaRPr lang="en-US" altLang="zh-CN" sz="2200" b="1" dirty="0">
                <a:latin typeface="楷体" panose="02010609060101010101" pitchFamily="49" charset="-122"/>
                <a:ea typeface="楷体" panose="02010609060101010101" pitchFamily="49" charset="-122"/>
              </a:endParaRPr>
            </a:p>
            <a:p>
              <a:pPr algn="r">
                <a:lnSpc>
                  <a:spcPct val="150000"/>
                </a:lnSpc>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习近平在中国共产党第二十次全国代表大会上的报告</a:t>
              </a:r>
            </a:p>
            <a:p>
              <a:pPr algn="r">
                <a:lnSpc>
                  <a:spcPct val="13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10</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16</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对角圆角矩形 21"/>
          <p:cNvSpPr/>
          <p:nvPr/>
        </p:nvSpPr>
        <p:spPr>
          <a:xfrm>
            <a:off x="2913072" y="968647"/>
            <a:ext cx="636585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必须依法治港治澳，维护宪法和基本法确定的宪制秩序</a:t>
            </a:r>
          </a:p>
        </p:txBody>
      </p:sp>
      <p:sp>
        <p:nvSpPr>
          <p:cNvPr id="180" name="矩形 179"/>
          <p:cNvSpPr/>
          <p:nvPr/>
        </p:nvSpPr>
        <p:spPr>
          <a:xfrm>
            <a:off x="232888" y="5580291"/>
            <a:ext cx="5863112" cy="784830"/>
          </a:xfrm>
          <a:prstGeom prst="rect">
            <a:avLst/>
          </a:prstGeom>
        </p:spPr>
        <p:txBody>
          <a:bodyPr wrap="square">
            <a:spAutoFit/>
          </a:bodyPr>
          <a:lstStyle/>
          <a:p>
            <a:pPr indent="288290">
              <a:lnSpc>
                <a:spcPct val="150000"/>
              </a:lnSpc>
            </a:pPr>
            <a:r>
              <a:rPr lang="en-US" altLang="zh-CN" sz="1500" smtClean="0">
                <a:solidFill>
                  <a:schemeClr val="tx1">
                    <a:lumMod val="50000"/>
                    <a:lumOff val="50000"/>
                  </a:schemeClr>
                </a:solidFill>
                <a:latin typeface="微软雅黑" panose="020B0503020204020204" pitchFamily="34" charset="-122"/>
                <a:ea typeface="微软雅黑" panose="020B0503020204020204" pitchFamily="34" charset="-122"/>
              </a:rPr>
              <a:t>  2019</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rPr>
              <a:t>20</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日，中共中央总书记、国家主席、中央军委主席习近平监誓，澳门特别行政区第五任行政长官贺一诚宣誓就职</a:t>
            </a:r>
          </a:p>
        </p:txBody>
      </p:sp>
      <p:pic>
        <p:nvPicPr>
          <p:cNvPr id="3074" name="Picture 2" descr="https://pics6.baidu.com/feed/5fdf8db1cb134954539e55c17d410152d0094aa8.jpeg?token=e316be1620d017334be43c6fda95b3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470" y="1816866"/>
            <a:ext cx="5742940" cy="3602990"/>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矩形 1"/>
          <p:cNvSpPr/>
          <p:nvPr/>
        </p:nvSpPr>
        <p:spPr>
          <a:xfrm>
            <a:off x="6171433" y="5580291"/>
            <a:ext cx="5736087" cy="784830"/>
          </a:xfrm>
          <a:prstGeom prst="rect">
            <a:avLst/>
          </a:prstGeom>
        </p:spPr>
        <p:txBody>
          <a:bodyPr wrap="square">
            <a:spAutoFit/>
          </a:bodyPr>
          <a:lstStyle/>
          <a:p>
            <a:pPr indent="288290">
              <a:lnSpc>
                <a:spcPct val="150000"/>
              </a:lnSpc>
            </a:pPr>
            <a:r>
              <a:rPr lang="en-US" altLang="zh-CN" sz="1500" smtClean="0">
                <a:solidFill>
                  <a:schemeClr val="tx1">
                    <a:lumMod val="50000"/>
                    <a:lumOff val="50000"/>
                  </a:schemeClr>
                </a:solidFill>
                <a:latin typeface="微软雅黑" panose="020B0503020204020204" pitchFamily="34" charset="-122"/>
                <a:ea typeface="微软雅黑" panose="020B0503020204020204" pitchFamily="34" charset="-122"/>
              </a:rPr>
              <a:t>  2022</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日，中共中央总书记、国家主席、中央军委主席习近平监誓，香港特别行政区第六任行政长官李家超宣誓就职</a:t>
            </a:r>
          </a:p>
        </p:txBody>
      </p:sp>
      <p:pic>
        <p:nvPicPr>
          <p:cNvPr id="1026" name="Picture 2" descr="http://www.workercn.cn/html/files/2020-08/10/202008101634319234374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850" y="1815369"/>
            <a:ext cx="5446800" cy="3605984"/>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 y="3370412"/>
            <a:ext cx="12191998" cy="2709000"/>
          </a:xfrm>
          <a:prstGeom prst="rect">
            <a:avLst/>
          </a:prstGeom>
          <a:gradFill>
            <a:gsLst>
              <a:gs pos="0">
                <a:srgbClr val="FAE7D0"/>
              </a:gs>
              <a:gs pos="100000">
                <a:srgbClr val="D49A78"/>
              </a:gs>
            </a:gsLst>
            <a:lin ang="0" scaled="0"/>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矩形 20"/>
          <p:cNvSpPr/>
          <p:nvPr/>
        </p:nvSpPr>
        <p:spPr>
          <a:xfrm flipH="1">
            <a:off x="787399" y="3702450"/>
            <a:ext cx="10617202" cy="2043655"/>
          </a:xfrm>
          <a:prstGeom prst="rect">
            <a:avLst/>
          </a:prstGeom>
          <a:solidFill>
            <a:schemeClr val="bg1"/>
          </a:solidFill>
          <a:ln>
            <a:gradFill>
              <a:gsLst>
                <a:gs pos="0">
                  <a:srgbClr val="B00000"/>
                </a:gs>
                <a:gs pos="24000">
                  <a:schemeClr val="bg1"/>
                </a:gs>
                <a:gs pos="83000">
                  <a:schemeClr val="bg1"/>
                </a:gs>
                <a:gs pos="100000">
                  <a:srgbClr val="B00000"/>
                </a:gs>
              </a:gsLst>
              <a:lin ang="2700000" scaled="0"/>
            </a:grad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1153434" y="1626082"/>
            <a:ext cx="9885133" cy="1477328"/>
          </a:xfrm>
          <a:prstGeom prst="rect">
            <a:avLst/>
          </a:prstGeom>
          <a:noFill/>
        </p:spPr>
        <p:txBody>
          <a:bodyPr wrap="square">
            <a:spAutoFit/>
          </a:bodyPr>
          <a:lstStyle/>
          <a:p>
            <a:pPr indent="457200" algn="just">
              <a:lnSpc>
                <a:spcPct val="150000"/>
              </a:lnSpc>
            </a:pPr>
            <a:r>
              <a:rPr lang="zh-CN" altLang="en-US" sz="2000" smtClean="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 坚持</a:t>
            </a:r>
            <a:r>
              <a:rPr lang="zh-CN" altLang="en-US" sz="20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和完善“一国两制”制度体系，必须把坚持“一国”原则和尊重“两制”差异、维护中央对特别行政区全面管治权和保障特别行政区高度自治权、发挥祖国内地坚强后盾作用和提高特别行政区自身竞争力结合起来。</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243764" y="3918313"/>
            <a:ext cx="3627250" cy="1614805"/>
          </a:xfrm>
          <a:prstGeom prst="rect">
            <a:avLst/>
          </a:prstGeom>
          <a:noFill/>
        </p:spPr>
        <p:txBody>
          <a:bodyPr wrap="square">
            <a:spAutoFit/>
          </a:bodyPr>
          <a:lstStyle/>
          <a:p>
            <a:pPr algn="just">
              <a:lnSpc>
                <a:spcPct val="150000"/>
              </a:lnSpc>
            </a:pPr>
            <a:r>
              <a:rPr lang="zh-CN" altLang="en-US"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在“一国”政治基础和原则框架下，积极推动港澳地区与内地经济社会融合发展</a:t>
            </a:r>
            <a:endParaRPr lang="zh-CN" altLang="en-US"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p:txBody>
      </p:sp>
      <p:sp>
        <p:nvSpPr>
          <p:cNvPr id="13" name="箭头: 虚尾 12"/>
          <p:cNvSpPr/>
          <p:nvPr/>
        </p:nvSpPr>
        <p:spPr>
          <a:xfrm>
            <a:off x="5343645" y="4371419"/>
            <a:ext cx="752355" cy="706479"/>
          </a:xfrm>
          <a:prstGeom prst="stripedRightArrow">
            <a:avLst/>
          </a:prstGeom>
          <a:gradFill>
            <a:gsLst>
              <a:gs pos="100000">
                <a:srgbClr val="AF0000"/>
              </a:gs>
              <a:gs pos="14000">
                <a:srgbClr val="DD1807"/>
              </a:gs>
            </a:gsLst>
            <a:lin ang="4200000" scaled="0"/>
          </a:gradFill>
          <a:ln>
            <a:noFill/>
          </a:ln>
          <a:effectLst>
            <a:outerShdw blurRad="190500" dist="381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对角圆角矩形 21"/>
          <p:cNvSpPr/>
          <p:nvPr/>
        </p:nvSpPr>
        <p:spPr>
          <a:xfrm>
            <a:off x="3371320" y="877895"/>
            <a:ext cx="469700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坚守“一国”原则，尊重“两制”差异</a:t>
            </a:r>
          </a:p>
        </p:txBody>
      </p:sp>
      <p:sp>
        <p:nvSpPr>
          <p:cNvPr id="14" name="椭圆 13"/>
          <p:cNvSpPr/>
          <p:nvPr/>
        </p:nvSpPr>
        <p:spPr>
          <a:xfrm>
            <a:off x="6984984" y="3286719"/>
            <a:ext cx="3002716" cy="3002716"/>
          </a:xfrm>
          <a:prstGeom prst="ellipse">
            <a:avLst/>
          </a:prstGeom>
          <a:noFill/>
          <a:ln w="25400">
            <a:gradFill>
              <a:gsLst>
                <a:gs pos="50000">
                  <a:srgbClr val="C00000"/>
                </a:gs>
                <a:gs pos="0">
                  <a:srgbClr val="FF9000"/>
                </a:gs>
                <a:gs pos="100000">
                  <a:srgbClr val="FF9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0000" r="20000"/>
          <a:stretch>
            <a:fillRect/>
          </a:stretch>
        </p:blipFill>
        <p:spPr>
          <a:xfrm>
            <a:off x="6552640" y="3084076"/>
            <a:ext cx="1800000" cy="1800000"/>
          </a:xfrm>
          <a:prstGeom prst="ellipse">
            <a:avLst/>
          </a:prstGeom>
          <a:noFill/>
          <a:ln w="38100">
            <a:solidFill>
              <a:srgbClr val="FFFFFF"/>
            </a:solidFill>
          </a:ln>
          <a:effectLst>
            <a:outerShdw blurRad="50800" dist="38100" dir="2700000" algn="tl" rotWithShape="0">
              <a:prstClr val="black">
                <a:alpha val="40000"/>
              </a:prstClr>
            </a:outerShdw>
          </a:effectLst>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rcRect l="24412" r="24412"/>
          <a:stretch>
            <a:fillRect/>
          </a:stretch>
        </p:blipFill>
        <p:spPr>
          <a:xfrm>
            <a:off x="7585674" y="4797948"/>
            <a:ext cx="1800000" cy="1800000"/>
          </a:xfrm>
          <a:prstGeom prst="ellipse">
            <a:avLst/>
          </a:prstGeom>
          <a:noFill/>
          <a:ln w="38100">
            <a:solidFill>
              <a:srgbClr val="FFFFFF"/>
            </a:solidFill>
          </a:ln>
          <a:effectLst>
            <a:outerShdw blurRad="50800" dist="38100" dir="2700000" algn="tl" rotWithShape="0">
              <a:prstClr val="black">
                <a:alpha val="40000"/>
              </a:prstClr>
            </a:outerShdw>
          </a:effectLst>
        </p:spPr>
      </p:pic>
      <p:pic>
        <p:nvPicPr>
          <p:cNvPr id="25" name="图片 24"/>
          <p:cNvPicPr>
            <a:picLocks noChangeAspect="1"/>
          </p:cNvPicPr>
          <p:nvPr/>
        </p:nvPicPr>
        <p:blipFill>
          <a:blip r:embed="rId5" cstate="print">
            <a:extLst>
              <a:ext uri="{28A0092B-C50C-407E-A947-70E740481C1C}">
                <a14:useLocalDpi xmlns:a14="http://schemas.microsoft.com/office/drawing/2010/main" val="0"/>
              </a:ext>
            </a:extLst>
          </a:blip>
          <a:srcRect l="16676" r="16676"/>
          <a:stretch>
            <a:fillRect/>
          </a:stretch>
        </p:blipFill>
        <p:spPr>
          <a:xfrm>
            <a:off x="8809280" y="3084076"/>
            <a:ext cx="1799166" cy="1799166"/>
          </a:xfrm>
          <a:prstGeom prst="ellipse">
            <a:avLst/>
          </a:prstGeom>
          <a:no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237368"/>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对角圆角矩形 21"/>
          <p:cNvSpPr/>
          <p:nvPr/>
        </p:nvSpPr>
        <p:spPr>
          <a:xfrm>
            <a:off x="2866831" y="932118"/>
            <a:ext cx="645833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完善特别行政区同宪法和基本法实施相关的制度和机制</a:t>
            </a:r>
          </a:p>
        </p:txBody>
      </p:sp>
      <p:sp>
        <p:nvSpPr>
          <p:cNvPr id="15" name="文本框 14"/>
          <p:cNvSpPr txBox="1"/>
          <p:nvPr/>
        </p:nvSpPr>
        <p:spPr>
          <a:xfrm>
            <a:off x="6976641" y="2802019"/>
            <a:ext cx="4803775" cy="2346283"/>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坚持和完善“一国两制”制度体系，必须完善特别行政区同宪法和基本法实施相关的制度和机制，坚持以爱国者为主体的“港人治港”“澳人治澳”，提高特别行政区依法治理能力和水平。</a:t>
            </a:r>
          </a:p>
        </p:txBody>
      </p:sp>
      <p:sp>
        <p:nvSpPr>
          <p:cNvPr id="9" name="矩形 8"/>
          <p:cNvSpPr/>
          <p:nvPr/>
        </p:nvSpPr>
        <p:spPr>
          <a:xfrm>
            <a:off x="411585" y="6077600"/>
            <a:ext cx="6055254"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日，香港特别行政区第七届立法会举行首次会议</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1584" y="1997315"/>
            <a:ext cx="6055255" cy="4036836"/>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206000" y="3563508"/>
            <a:ext cx="3780000" cy="900000"/>
            <a:chOff x="4231247" y="3280298"/>
            <a:chExt cx="3780000" cy="900000"/>
          </a:xfrm>
        </p:grpSpPr>
        <p:sp>
          <p:nvSpPr>
            <p:cNvPr id="46" name="圆角矩形 4"/>
            <p:cNvSpPr/>
            <p:nvPr/>
          </p:nvSpPr>
          <p:spPr>
            <a:xfrm>
              <a:off x="4553963" y="3429000"/>
              <a:ext cx="1332000" cy="540000"/>
            </a:xfrm>
            <a:prstGeom prst="round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27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000" b="1"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宪法</a:t>
              </a:r>
            </a:p>
          </p:txBody>
        </p:sp>
        <p:sp>
          <p:nvSpPr>
            <p:cNvPr id="50" name="圆角矩形 4"/>
            <p:cNvSpPr/>
            <p:nvPr/>
          </p:nvSpPr>
          <p:spPr>
            <a:xfrm>
              <a:off x="6306039" y="3429000"/>
              <a:ext cx="1332000" cy="540000"/>
            </a:xfrm>
            <a:prstGeom prst="round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27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基本法</a:t>
              </a:r>
            </a:p>
          </p:txBody>
        </p:sp>
        <p:sp>
          <p:nvSpPr>
            <p:cNvPr id="49" name="矩形: 圆角 48"/>
            <p:cNvSpPr/>
            <p:nvPr/>
          </p:nvSpPr>
          <p:spPr>
            <a:xfrm>
              <a:off x="4231247" y="3280298"/>
              <a:ext cx="3780000" cy="900000"/>
            </a:xfrm>
            <a:prstGeom prst="roundRect">
              <a:avLst>
                <a:gd name="adj" fmla="val 9088"/>
              </a:avLst>
            </a:prstGeom>
            <a:noFill/>
            <a:ln w="19050">
              <a:solidFill>
                <a:srgbClr val="B00000"/>
              </a:solidFill>
              <a:prstDash val="dash"/>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grpSp>
      <p:sp>
        <p:nvSpPr>
          <p:cNvPr id="53" name="箭头: 右 52"/>
          <p:cNvSpPr/>
          <p:nvPr/>
        </p:nvSpPr>
        <p:spPr>
          <a:xfrm rot="5400000" flipH="1">
            <a:off x="5952000" y="3025780"/>
            <a:ext cx="288000" cy="432000"/>
          </a:xfrm>
          <a:prstGeom prst="rightArrow">
            <a:avLst>
              <a:gd name="adj1" fmla="val 52935"/>
              <a:gd name="adj2" fmla="val 47443"/>
            </a:avLst>
          </a:prstGeom>
          <a:gradFill>
            <a:gsLst>
              <a:gs pos="0">
                <a:srgbClr val="AF0000"/>
              </a:gs>
              <a:gs pos="100000">
                <a:srgbClr val="DD1807"/>
              </a:gs>
            </a:gsLst>
            <a:lin ang="54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grpSp>
        <p:nvGrpSpPr>
          <p:cNvPr id="25" name="组合 24"/>
          <p:cNvGrpSpPr/>
          <p:nvPr/>
        </p:nvGrpSpPr>
        <p:grpSpPr>
          <a:xfrm>
            <a:off x="843625" y="1870550"/>
            <a:ext cx="10529749" cy="1160118"/>
            <a:chOff x="843625" y="1809590"/>
            <a:chExt cx="10529749" cy="1160118"/>
          </a:xfrm>
        </p:grpSpPr>
        <p:grpSp>
          <p:nvGrpSpPr>
            <p:cNvPr id="10" name="组合 9"/>
            <p:cNvGrpSpPr/>
            <p:nvPr/>
          </p:nvGrpSpPr>
          <p:grpSpPr>
            <a:xfrm>
              <a:off x="843625" y="2501708"/>
              <a:ext cx="10529749" cy="468000"/>
              <a:chOff x="-637914" y="4704382"/>
              <a:chExt cx="10529749" cy="1396092"/>
            </a:xfrm>
          </p:grpSpPr>
          <p:sp>
            <p:nvSpPr>
              <p:cNvPr id="71" name="矩形: 圆角 70"/>
              <p:cNvSpPr/>
              <p:nvPr/>
            </p:nvSpPr>
            <p:spPr>
              <a:xfrm>
                <a:off x="-637914" y="4704382"/>
                <a:ext cx="10529749" cy="1396092"/>
              </a:xfrm>
              <a:prstGeom prst="roundRect">
                <a:avLst>
                  <a:gd name="adj" fmla="val 0"/>
                </a:avLst>
              </a:prstGeom>
              <a:gradFill>
                <a:gsLst>
                  <a:gs pos="0">
                    <a:srgbClr val="EFD0B6"/>
                  </a:gs>
                  <a:gs pos="100000">
                    <a:srgbClr val="FFF4EB"/>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578769" y="4851550"/>
                <a:ext cx="2069797" cy="1101755"/>
              </a:xfrm>
              <a:prstGeom prst="rect">
                <a:avLst/>
              </a:prstGeom>
            </p:spPr>
            <p:txBody>
              <a:bodyPr vert="horz" wrap="none">
                <a:spAutoFit/>
              </a:bodyPr>
              <a:lstStyle/>
              <a:p>
                <a:r>
                  <a:rPr lang="zh-CN" altLang="en-US" b="1" kern="0" spc="300" dirty="0">
                    <a:solidFill>
                      <a:srgbClr val="9E0406"/>
                    </a:solidFill>
                    <a:latin typeface="微软雅黑" panose="020B0503020204020204" pitchFamily="34" charset="-122"/>
                    <a:ea typeface="微软雅黑" panose="020B0503020204020204" pitchFamily="34" charset="-122"/>
                  </a:rPr>
                  <a:t>中央全面管治权</a:t>
                </a:r>
              </a:p>
            </p:txBody>
          </p:sp>
        </p:grpSp>
        <p:grpSp>
          <p:nvGrpSpPr>
            <p:cNvPr id="24" name="组合 23"/>
            <p:cNvGrpSpPr/>
            <p:nvPr/>
          </p:nvGrpSpPr>
          <p:grpSpPr>
            <a:xfrm>
              <a:off x="843625" y="1809590"/>
              <a:ext cx="10529749" cy="617755"/>
              <a:chOff x="843625" y="1746090"/>
              <a:chExt cx="10529749" cy="617755"/>
            </a:xfrm>
          </p:grpSpPr>
          <p:grpSp>
            <p:nvGrpSpPr>
              <p:cNvPr id="22" name="组合 21"/>
              <p:cNvGrpSpPr/>
              <p:nvPr/>
            </p:nvGrpSpPr>
            <p:grpSpPr>
              <a:xfrm>
                <a:off x="843625" y="1748963"/>
                <a:ext cx="2627999" cy="612009"/>
                <a:chOff x="328613" y="1698033"/>
                <a:chExt cx="2627999" cy="612009"/>
              </a:xfrm>
            </p:grpSpPr>
            <p:sp>
              <p:nvSpPr>
                <p:cNvPr id="63" name="流程图: 手动输入 62"/>
                <p:cNvSpPr/>
                <p:nvPr/>
              </p:nvSpPr>
              <p:spPr>
                <a:xfrm flipH="1">
                  <a:off x="2848612" y="1698033"/>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4" name="矩形 63"/>
                <p:cNvSpPr/>
                <p:nvPr/>
              </p:nvSpPr>
              <p:spPr>
                <a:xfrm flipH="1">
                  <a:off x="328613" y="1698042"/>
                  <a:ext cx="2520000" cy="612000"/>
                </a:xfrm>
                <a:prstGeom prst="rect">
                  <a:avLst/>
                </a:prstGeom>
                <a:gradFill>
                  <a:gsLst>
                    <a:gs pos="100000">
                      <a:srgbClr val="AF0000"/>
                    </a:gs>
                    <a:gs pos="37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行政长官和主要官员</a:t>
                  </a:r>
                  <a:endParaRPr lang="en-US" altLang="zh-CN"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任命权</a:t>
                  </a:r>
                </a:p>
              </p:txBody>
            </p:sp>
          </p:grpSp>
          <p:grpSp>
            <p:nvGrpSpPr>
              <p:cNvPr id="20" name="组合 19"/>
              <p:cNvGrpSpPr/>
              <p:nvPr/>
            </p:nvGrpSpPr>
            <p:grpSpPr>
              <a:xfrm>
                <a:off x="6111458" y="1746090"/>
                <a:ext cx="2627998" cy="617755"/>
                <a:chOff x="6206276" y="1716358"/>
                <a:chExt cx="2627998" cy="617755"/>
              </a:xfrm>
            </p:grpSpPr>
            <p:sp>
              <p:nvSpPr>
                <p:cNvPr id="69" name="矩形 68"/>
                <p:cNvSpPr/>
                <p:nvPr/>
              </p:nvSpPr>
              <p:spPr>
                <a:xfrm flipH="1">
                  <a:off x="6206276" y="1716358"/>
                  <a:ext cx="2520000" cy="612000"/>
                </a:xfrm>
                <a:prstGeom prst="rect">
                  <a:avLst/>
                </a:prstGeom>
                <a:gradFill>
                  <a:gsLst>
                    <a:gs pos="100000">
                      <a:srgbClr val="AF0000"/>
                    </a:gs>
                    <a:gs pos="28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中央政府向行政长官发出</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endParaRPr>
                </a:p>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指令权</a:t>
                  </a:r>
                </a:p>
              </p:txBody>
            </p:sp>
            <p:sp>
              <p:nvSpPr>
                <p:cNvPr id="70" name="流程图: 手动输入 69"/>
                <p:cNvSpPr/>
                <p:nvPr/>
              </p:nvSpPr>
              <p:spPr>
                <a:xfrm flipH="1">
                  <a:off x="8726274" y="1722104"/>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1" name="组合 20"/>
              <p:cNvGrpSpPr/>
              <p:nvPr/>
            </p:nvGrpSpPr>
            <p:grpSpPr>
              <a:xfrm>
                <a:off x="3477542" y="1748963"/>
                <a:ext cx="2627998" cy="612009"/>
                <a:chOff x="3340716" y="1687850"/>
                <a:chExt cx="2627998" cy="612009"/>
              </a:xfrm>
            </p:grpSpPr>
            <p:sp>
              <p:nvSpPr>
                <p:cNvPr id="67" name="矩形 66"/>
                <p:cNvSpPr/>
                <p:nvPr/>
              </p:nvSpPr>
              <p:spPr>
                <a:xfrm flipH="1">
                  <a:off x="3340716" y="1687859"/>
                  <a:ext cx="252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基本法解释权和修改权</a:t>
                  </a:r>
                </a:p>
              </p:txBody>
            </p:sp>
            <p:sp>
              <p:nvSpPr>
                <p:cNvPr id="37" name="流程图: 手动输入 36"/>
                <p:cNvSpPr/>
                <p:nvPr/>
              </p:nvSpPr>
              <p:spPr>
                <a:xfrm flipH="1">
                  <a:off x="5860714" y="1687850"/>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3" name="组合 22"/>
              <p:cNvGrpSpPr/>
              <p:nvPr/>
            </p:nvGrpSpPr>
            <p:grpSpPr>
              <a:xfrm>
                <a:off x="8745374" y="1746090"/>
                <a:ext cx="2628000" cy="617755"/>
                <a:chOff x="8842324" y="1716358"/>
                <a:chExt cx="2628000" cy="617755"/>
              </a:xfrm>
            </p:grpSpPr>
            <p:sp>
              <p:nvSpPr>
                <p:cNvPr id="38" name="矩形 37"/>
                <p:cNvSpPr/>
                <p:nvPr/>
              </p:nvSpPr>
              <p:spPr>
                <a:xfrm flipH="1">
                  <a:off x="8842324" y="1722113"/>
                  <a:ext cx="252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中央对特别行政区</a:t>
                  </a:r>
                  <a:endParaRPr lang="en-US" altLang="zh-CN" sz="1600" b="1" dirty="0">
                    <a:solidFill>
                      <a:srgbClr val="C00000"/>
                    </a:solidFill>
                    <a:latin typeface="微软雅黑" panose="020B0503020204020204" pitchFamily="34" charset="-122"/>
                    <a:ea typeface="微软雅黑" panose="020B0503020204020204" pitchFamily="34" charset="-122"/>
                    <a:cs typeface="Lato Black" pitchFamily="34" charset="0"/>
                  </a:endParaRPr>
                </a:p>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法律备案权</a:t>
                  </a:r>
                </a:p>
              </p:txBody>
            </p:sp>
            <p:sp>
              <p:nvSpPr>
                <p:cNvPr id="39" name="流程图: 手动输入 38"/>
                <p:cNvSpPr/>
                <p:nvPr/>
              </p:nvSpPr>
              <p:spPr>
                <a:xfrm flipH="1">
                  <a:off x="11362324" y="1716358"/>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grpSp>
      <p:grpSp>
        <p:nvGrpSpPr>
          <p:cNvPr id="18" name="组合 17"/>
          <p:cNvGrpSpPr/>
          <p:nvPr/>
        </p:nvGrpSpPr>
        <p:grpSpPr>
          <a:xfrm>
            <a:off x="1349922" y="5022633"/>
            <a:ext cx="9492156" cy="1162559"/>
            <a:chOff x="1349922" y="4663223"/>
            <a:chExt cx="9492156" cy="1162559"/>
          </a:xfrm>
        </p:grpSpPr>
        <p:grpSp>
          <p:nvGrpSpPr>
            <p:cNvPr id="44" name="组合 43"/>
            <p:cNvGrpSpPr/>
            <p:nvPr/>
          </p:nvGrpSpPr>
          <p:grpSpPr>
            <a:xfrm>
              <a:off x="1349922" y="4663223"/>
              <a:ext cx="9492156" cy="468000"/>
              <a:chOff x="-131617" y="1176240"/>
              <a:chExt cx="9492156" cy="1396092"/>
            </a:xfrm>
          </p:grpSpPr>
          <p:sp>
            <p:nvSpPr>
              <p:cNvPr id="75" name="矩形: 圆角 74"/>
              <p:cNvSpPr/>
              <p:nvPr/>
            </p:nvSpPr>
            <p:spPr>
              <a:xfrm>
                <a:off x="-131617" y="1176240"/>
                <a:ext cx="9492156" cy="1396092"/>
              </a:xfrm>
              <a:prstGeom prst="roundRect">
                <a:avLst>
                  <a:gd name="adj" fmla="val 0"/>
                </a:avLst>
              </a:prstGeom>
              <a:gradFill>
                <a:gsLst>
                  <a:gs pos="0">
                    <a:srgbClr val="EFD0B6"/>
                  </a:gs>
                  <a:gs pos="100000">
                    <a:srgbClr val="FFF4EB"/>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3175606" y="1305146"/>
                <a:ext cx="2877711" cy="1101755"/>
              </a:xfrm>
              <a:prstGeom prst="rect">
                <a:avLst/>
              </a:prstGeom>
            </p:spPr>
            <p:txBody>
              <a:bodyPr vert="horz" wrap="none">
                <a:spAutoFit/>
              </a:bodyPr>
              <a:lstStyle/>
              <a:p>
                <a:r>
                  <a:rPr lang="zh-CN" altLang="en-US" b="1" kern="0" spc="300" dirty="0">
                    <a:solidFill>
                      <a:srgbClr val="9E0406"/>
                    </a:solidFill>
                    <a:latin typeface="微软雅黑" panose="020B0503020204020204" pitchFamily="34" charset="-122"/>
                    <a:ea typeface="微软雅黑" panose="020B0503020204020204" pitchFamily="34" charset="-122"/>
                  </a:rPr>
                  <a:t>特别行政区高度自治权</a:t>
                </a:r>
              </a:p>
            </p:txBody>
          </p:sp>
        </p:grpSp>
        <p:grpSp>
          <p:nvGrpSpPr>
            <p:cNvPr id="17" name="组合 16"/>
            <p:cNvGrpSpPr/>
            <p:nvPr/>
          </p:nvGrpSpPr>
          <p:grpSpPr>
            <a:xfrm>
              <a:off x="1349922" y="5213772"/>
              <a:ext cx="9492156" cy="612010"/>
              <a:chOff x="870143" y="5213772"/>
              <a:chExt cx="9492156" cy="612010"/>
            </a:xfrm>
          </p:grpSpPr>
          <p:grpSp>
            <p:nvGrpSpPr>
              <p:cNvPr id="16" name="组合 15"/>
              <p:cNvGrpSpPr/>
              <p:nvPr/>
            </p:nvGrpSpPr>
            <p:grpSpPr>
              <a:xfrm>
                <a:off x="870143" y="5213772"/>
                <a:ext cx="3164053" cy="612009"/>
                <a:chOff x="-123799" y="5526550"/>
                <a:chExt cx="3164053" cy="612009"/>
              </a:xfrm>
            </p:grpSpPr>
            <p:sp>
              <p:nvSpPr>
                <p:cNvPr id="48" name="流程图: 手动输入 47"/>
                <p:cNvSpPr/>
                <p:nvPr/>
              </p:nvSpPr>
              <p:spPr>
                <a:xfrm flipH="1">
                  <a:off x="2932254" y="5526550"/>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1" name="矩形 50"/>
                <p:cNvSpPr/>
                <p:nvPr/>
              </p:nvSpPr>
              <p:spPr>
                <a:xfrm flipH="1">
                  <a:off x="-123799" y="5526559"/>
                  <a:ext cx="3060000" cy="612000"/>
                </a:xfrm>
                <a:prstGeom prst="rect">
                  <a:avLst/>
                </a:prstGeom>
                <a:gradFill>
                  <a:gsLst>
                    <a:gs pos="100000">
                      <a:srgbClr val="AF0000"/>
                    </a:gs>
                    <a:gs pos="37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行政管理权</a:t>
                  </a:r>
                </a:p>
              </p:txBody>
            </p:sp>
          </p:grpSp>
          <p:grpSp>
            <p:nvGrpSpPr>
              <p:cNvPr id="14" name="组合 13"/>
              <p:cNvGrpSpPr/>
              <p:nvPr/>
            </p:nvGrpSpPr>
            <p:grpSpPr>
              <a:xfrm>
                <a:off x="7198248" y="5213772"/>
                <a:ext cx="3164051" cy="612009"/>
                <a:chOff x="7196274" y="5213778"/>
                <a:chExt cx="3164051" cy="612009"/>
              </a:xfrm>
            </p:grpSpPr>
            <p:sp>
              <p:nvSpPr>
                <p:cNvPr id="54" name="矩形 53"/>
                <p:cNvSpPr/>
                <p:nvPr/>
              </p:nvSpPr>
              <p:spPr>
                <a:xfrm flipH="1">
                  <a:off x="7196274" y="5213782"/>
                  <a:ext cx="3060000" cy="612000"/>
                </a:xfrm>
                <a:prstGeom prst="rect">
                  <a:avLst/>
                </a:prstGeom>
                <a:gradFill>
                  <a:gsLst>
                    <a:gs pos="100000">
                      <a:srgbClr val="AF0000"/>
                    </a:gs>
                    <a:gs pos="28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独立的司法权和终审权</a:t>
                  </a:r>
                </a:p>
              </p:txBody>
            </p:sp>
            <p:sp>
              <p:nvSpPr>
                <p:cNvPr id="55" name="流程图: 手动输入 54"/>
                <p:cNvSpPr/>
                <p:nvPr/>
              </p:nvSpPr>
              <p:spPr>
                <a:xfrm flipH="1">
                  <a:off x="10252325" y="5213778"/>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组合 14"/>
              <p:cNvGrpSpPr/>
              <p:nvPr/>
            </p:nvGrpSpPr>
            <p:grpSpPr>
              <a:xfrm>
                <a:off x="4032221" y="5213773"/>
                <a:ext cx="3164053" cy="612009"/>
                <a:chOff x="3096225" y="5023278"/>
                <a:chExt cx="3164053" cy="612009"/>
              </a:xfrm>
            </p:grpSpPr>
            <p:sp>
              <p:nvSpPr>
                <p:cNvPr id="52" name="矩形 51"/>
                <p:cNvSpPr/>
                <p:nvPr/>
              </p:nvSpPr>
              <p:spPr>
                <a:xfrm flipH="1">
                  <a:off x="3096225" y="5023287"/>
                  <a:ext cx="306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立法权</a:t>
                  </a:r>
                </a:p>
              </p:txBody>
            </p:sp>
            <p:sp>
              <p:nvSpPr>
                <p:cNvPr id="72" name="流程图: 手动输入 71"/>
                <p:cNvSpPr/>
                <p:nvPr/>
              </p:nvSpPr>
              <p:spPr>
                <a:xfrm flipH="1">
                  <a:off x="6152278" y="5023278"/>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grpSp>
      <p:sp>
        <p:nvSpPr>
          <p:cNvPr id="77" name="箭头: 右 76"/>
          <p:cNvSpPr/>
          <p:nvPr/>
        </p:nvSpPr>
        <p:spPr>
          <a:xfrm rot="16200000" flipH="1" flipV="1">
            <a:off x="5952000" y="4527510"/>
            <a:ext cx="288000" cy="432000"/>
          </a:xfrm>
          <a:prstGeom prst="rightArrow">
            <a:avLst>
              <a:gd name="adj1" fmla="val 52935"/>
              <a:gd name="adj2" fmla="val 47443"/>
            </a:avLst>
          </a:prstGeom>
          <a:gradFill>
            <a:gsLst>
              <a:gs pos="0">
                <a:srgbClr val="AF0000"/>
              </a:gs>
              <a:gs pos="100000">
                <a:srgbClr val="DD1807"/>
              </a:gs>
            </a:gsLst>
            <a:lin ang="54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2" name="对角圆角矩形 21"/>
          <p:cNvSpPr/>
          <p:nvPr/>
        </p:nvSpPr>
        <p:spPr>
          <a:xfrm>
            <a:off x="1735668" y="868309"/>
            <a:ext cx="8435378"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坚持中央全面管治权和保障特别行政区高度自治权相统一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1" y="2079000"/>
            <a:ext cx="12420000" cy="2700000"/>
          </a:xfrm>
          <a:prstGeom prst="cube">
            <a:avLst>
              <a:gd name="adj" fmla="val 1454"/>
            </a:avLst>
          </a:prstGeom>
          <a:noFill/>
          <a:effectLst>
            <a:outerShdw blurRad="381000" dist="127000" dir="5400000" algn="t" rotWithShape="0">
              <a:prstClr val="black">
                <a:alpha val="15000"/>
              </a:prstClr>
            </a:outerShdw>
          </a:effectLst>
        </p:spPr>
      </p:pic>
      <p:cxnSp>
        <p:nvCxnSpPr>
          <p:cNvPr id="7" name="直接连接符 6"/>
          <p:cNvCxnSpPr/>
          <p:nvPr/>
        </p:nvCxnSpPr>
        <p:spPr>
          <a:xfrm>
            <a:off x="1416000" y="362204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288925" y="2240915"/>
            <a:ext cx="11497945" cy="119888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二、为什么说“一国两制”是保持港澳长期繁荣稳定的最佳制度</a:t>
            </a:r>
          </a:p>
        </p:txBody>
      </p:sp>
      <p:sp>
        <p:nvSpPr>
          <p:cNvPr id="12" name="文本框 11"/>
          <p:cNvSpPr txBox="1"/>
          <p:nvPr/>
        </p:nvSpPr>
        <p:spPr>
          <a:xfrm>
            <a:off x="3010070" y="3876711"/>
            <a:ext cx="6171881"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“一国两制”推动香港、澳门行稳致远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41059" y="877543"/>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矩形 9"/>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5" name="立方体 14"/>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830501" y="2801620"/>
            <a:ext cx="9359900" cy="1823720"/>
            <a:chOff x="2230" y="3731"/>
            <a:chExt cx="14740" cy="2872"/>
          </a:xfrm>
        </p:grpSpPr>
        <p:cxnSp>
          <p:nvCxnSpPr>
            <p:cNvPr id="16" name="直接连接符 15"/>
            <p:cNvCxnSpPr/>
            <p:nvPr/>
          </p:nvCxnSpPr>
          <p:spPr>
            <a:xfrm>
              <a:off x="2230" y="3731"/>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230" y="5167"/>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230" y="6603"/>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sp>
        <p:nvSpPr>
          <p:cNvPr id="22" name="矩形 21"/>
          <p:cNvSpPr/>
          <p:nvPr/>
        </p:nvSpPr>
        <p:spPr>
          <a:xfrm>
            <a:off x="2198801" y="2893060"/>
            <a:ext cx="309880" cy="429895"/>
          </a:xfrm>
          <a:prstGeom prst="rect">
            <a:avLst/>
          </a:prstGeom>
        </p:spPr>
        <p:txBody>
          <a:bodyPr wrap="non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2180386" y="3792855"/>
            <a:ext cx="7040245" cy="429895"/>
          </a:xfrm>
          <a:prstGeom prst="rect">
            <a:avLst/>
          </a:prstGeom>
        </p:spPr>
        <p:txBody>
          <a:bodyPr wrap="squar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文本框 11"/>
          <p:cNvSpPr txBox="1"/>
          <p:nvPr/>
        </p:nvSpPr>
        <p:spPr>
          <a:xfrm>
            <a:off x="1835614" y="2232660"/>
            <a:ext cx="9359867"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（一）保持香港、澳门长期稳定发展</a:t>
            </a:r>
          </a:p>
        </p:txBody>
      </p:sp>
      <p:sp>
        <p:nvSpPr>
          <p:cNvPr id="13" name="文本框 12"/>
          <p:cNvSpPr txBox="1"/>
          <p:nvPr/>
        </p:nvSpPr>
        <p:spPr>
          <a:xfrm>
            <a:off x="1835614" y="3135093"/>
            <a:ext cx="9359867"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（二）推动香港进入由乱到治走向由治及兴的新阶段</a:t>
            </a:r>
          </a:p>
        </p:txBody>
      </p:sp>
      <p:sp>
        <p:nvSpPr>
          <p:cNvPr id="14" name="文本框 13"/>
          <p:cNvSpPr txBox="1"/>
          <p:nvPr/>
        </p:nvSpPr>
        <p:spPr>
          <a:xfrm>
            <a:off x="1835614" y="4056380"/>
            <a:ext cx="9359867"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a:solidFill>
                  <a:schemeClr val="bg1"/>
                </a:solidFill>
                <a:effectLst>
                  <a:outerShdw blurRad="38100" dist="38100" dir="2700000" algn="tl">
                    <a:srgbClr val="000000">
                      <a:alpha val="43137"/>
                    </a:srgbClr>
                  </a:outerShdw>
                </a:effectLst>
              </a:rPr>
              <a:t>（三）支持</a:t>
            </a:r>
            <a:r>
              <a:rPr lang="zh-CN" altLang="en-US" sz="2200" dirty="0">
                <a:solidFill>
                  <a:schemeClr val="bg1"/>
                </a:solidFill>
                <a:effectLst>
                  <a:outerShdw blurRad="38100" dist="38100" dir="2700000" algn="tl">
                    <a:srgbClr val="000000">
                      <a:alpha val="43137"/>
                    </a:srgbClr>
                  </a:outerShdw>
                </a:effectLst>
              </a:rPr>
              <a:t>香港、澳门融入国家发展大局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35" y="268"/>
            <a:ext cx="12192001" cy="6858000"/>
            <a:chOff x="0" y="0"/>
            <a:chExt cx="12192001" cy="6858000"/>
          </a:xfrm>
        </p:grpSpPr>
        <p:pic>
          <p:nvPicPr>
            <p:cNvPr id="6" name="图片 5"/>
            <p:cNvPicPr>
              <a:picLocks noChangeAspect="1"/>
            </p:cNvPicPr>
            <p:nvPr/>
          </p:nvPicPr>
          <p:blipFill>
            <a:blip r:embed="rId2"/>
            <a:stretch>
              <a:fillRect/>
            </a:stretch>
          </p:blipFill>
          <p:spPr>
            <a:xfrm>
              <a:off x="1" y="0"/>
              <a:ext cx="12192000" cy="6858000"/>
            </a:xfrm>
            <a:prstGeom prst="rect">
              <a:avLst/>
            </a:prstGeom>
            <a:noFill/>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4"/>
            <a:srcRect b="37589"/>
            <a:stretch>
              <a:fillRect/>
            </a:stretch>
          </p:blipFill>
          <p:spPr>
            <a:xfrm>
              <a:off x="0" y="4694174"/>
              <a:ext cx="12192000" cy="2163826"/>
            </a:xfrm>
            <a:prstGeom prst="rect">
              <a:avLst/>
            </a:prstGeom>
          </p:spPr>
        </p:pic>
      </p:grpSp>
      <p:sp>
        <p:nvSpPr>
          <p:cNvPr id="3" name="文本框 2"/>
          <p:cNvSpPr txBox="1"/>
          <p:nvPr/>
        </p:nvSpPr>
        <p:spPr>
          <a:xfrm>
            <a:off x="771467" y="3168000"/>
            <a:ext cx="10649070" cy="830997"/>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坚持“一国两制”和推进祖国完全统一</a:t>
            </a:r>
          </a:p>
        </p:txBody>
      </p:sp>
      <p:sp>
        <p:nvSpPr>
          <p:cNvPr id="4" name="文本框 3"/>
          <p:cNvSpPr txBox="1"/>
          <p:nvPr/>
        </p:nvSpPr>
        <p:spPr>
          <a:xfrm>
            <a:off x="3962400" y="2088000"/>
            <a:ext cx="4267200" cy="829945"/>
          </a:xfrm>
          <a:prstGeom prst="rect">
            <a:avLst/>
          </a:prstGeom>
          <a:noFill/>
        </p:spPr>
        <p:txBody>
          <a:bodyPr wrap="square" rtlCol="0">
            <a:spAutoFit/>
          </a:bodyPr>
          <a:lstStyle/>
          <a:p>
            <a:pPr algn="ctr"/>
            <a:r>
              <a:rPr lang="zh-CN" altLang="en-US" sz="480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第十五</a:t>
            </a:r>
            <a:r>
              <a:rPr lang="zh-CN" altLang="en-US" sz="480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章</a:t>
            </a:r>
            <a:endPar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76" y="4157809"/>
            <a:ext cx="12192000" cy="2731014"/>
          </a:xfrm>
          <a:prstGeom prst="rect">
            <a:avLst/>
          </a:prstGeom>
        </p:spPr>
      </p:pic>
      <p:sp>
        <p:nvSpPr>
          <p:cNvPr id="15" name="文本框 14"/>
          <p:cNvSpPr txBox="1"/>
          <p:nvPr/>
        </p:nvSpPr>
        <p:spPr>
          <a:xfrm>
            <a:off x="2389247" y="1048175"/>
            <a:ext cx="7181232" cy="430887"/>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（一）保持香港、澳门长期稳定发展</a:t>
            </a:r>
          </a:p>
        </p:txBody>
      </p:sp>
      <p:grpSp>
        <p:nvGrpSpPr>
          <p:cNvPr id="9" name="组合 8"/>
          <p:cNvGrpSpPr/>
          <p:nvPr/>
        </p:nvGrpSpPr>
        <p:grpSpPr>
          <a:xfrm>
            <a:off x="997614" y="2035872"/>
            <a:ext cx="10293024" cy="3818085"/>
            <a:chOff x="1064709" y="1638633"/>
            <a:chExt cx="10293024" cy="3818085"/>
          </a:xfrm>
        </p:grpSpPr>
        <p:sp>
          <p:nvSpPr>
            <p:cNvPr id="11" name="图文框 10"/>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77733" y="1856718"/>
              <a:ext cx="10080000" cy="3600000"/>
              <a:chOff x="1277733" y="1856718"/>
              <a:chExt cx="10080000" cy="3600000"/>
            </a:xfrm>
          </p:grpSpPr>
          <p:sp>
            <p:nvSpPr>
              <p:cNvPr id="13" name="矩形 1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840413" y="2822569"/>
            <a:ext cx="8607425" cy="2205990"/>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只有深刻理解和准确把握“一国两制”的实践规律，才能确保“一国两制”事业始终朝着正确的方向行稳致远。</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sz="1800"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rPr>
              <a:t>——</a:t>
            </a: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习近平在庆祝香港回归祖国</a:t>
            </a:r>
            <a:r>
              <a:rPr lang="en-US" altLang="zh-CN" sz="1800" b="1" dirty="0">
                <a:solidFill>
                  <a:schemeClr val="tx1">
                    <a:lumMod val="85000"/>
                    <a:lumOff val="15000"/>
                  </a:schemeClr>
                </a:solidFill>
                <a:latin typeface="楷体" panose="02010609060101010101" pitchFamily="49" charset="-122"/>
                <a:ea typeface="楷体" panose="02010609060101010101" pitchFamily="49" charset="-122"/>
              </a:rPr>
              <a:t>25</a:t>
            </a: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周年大会暨香港特别行政区</a:t>
            </a:r>
            <a:endParaRPr lang="en-US" altLang="zh-CN" sz="1800"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pP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第六届政府就职典礼上的讲话</a:t>
            </a:r>
            <a:endParaRPr lang="en-US" altLang="zh-CN" sz="1800"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pP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sz="1800" b="1" dirty="0">
                <a:solidFill>
                  <a:schemeClr val="tx1">
                    <a:lumMod val="85000"/>
                    <a:lumOff val="15000"/>
                  </a:schemeClr>
                </a:solidFill>
                <a:latin typeface="楷体" panose="02010609060101010101" pitchFamily="49" charset="-122"/>
                <a:ea typeface="楷体" panose="02010609060101010101" pitchFamily="49" charset="-122"/>
              </a:rPr>
              <a:t>2022</a:t>
            </a: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sz="1800" b="1" dirty="0">
                <a:solidFill>
                  <a:schemeClr val="tx1">
                    <a:lumMod val="85000"/>
                    <a:lumOff val="15000"/>
                  </a:schemeClr>
                </a:solidFill>
                <a:latin typeface="楷体" panose="02010609060101010101" pitchFamily="49" charset="-122"/>
                <a:ea typeface="楷体" panose="02010609060101010101" pitchFamily="49" charset="-122"/>
              </a:rPr>
              <a:t>7</a:t>
            </a: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sz="1800" b="1" dirty="0">
                <a:solidFill>
                  <a:schemeClr val="tx1">
                    <a:lumMod val="85000"/>
                    <a:lumOff val="15000"/>
                  </a:schemeClr>
                </a:solidFill>
                <a:latin typeface="楷体" panose="02010609060101010101" pitchFamily="49" charset="-122"/>
                <a:ea typeface="楷体" panose="02010609060101010101" pitchFamily="49" charset="-122"/>
              </a:rPr>
              <a:t>1</a:t>
            </a:r>
            <a:r>
              <a:rPr lang="zh-CN" altLang="en-US" sz="1800" b="1" dirty="0">
                <a:solidFill>
                  <a:schemeClr val="tx1">
                    <a:lumMod val="85000"/>
                    <a:lumOff val="15000"/>
                  </a:schemeClr>
                </a:solidFill>
                <a:latin typeface="楷体" panose="02010609060101010101" pitchFamily="49" charset="-122"/>
                <a:ea typeface="楷体" panose="02010609060101010101" pitchFamily="49" charset="-122"/>
              </a:rPr>
              <a:t>日）</a:t>
            </a:r>
            <a:endParaRPr lang="en-US" altLang="zh-CN" sz="1800"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0" y="4896475"/>
            <a:ext cx="12192000" cy="1386939"/>
          </a:xfrm>
          <a:prstGeom prst="cube">
            <a:avLst>
              <a:gd name="adj" fmla="val 1454"/>
            </a:avLst>
          </a:prstGeom>
          <a:noFill/>
          <a:effectLst>
            <a:outerShdw blurRad="381000" dist="127000" dir="5400000" algn="t" rotWithShape="0">
              <a:prstClr val="black">
                <a:alpha val="15000"/>
              </a:prstClr>
            </a:outerShdw>
          </a:effectLst>
        </p:spPr>
      </p:pic>
      <p:sp>
        <p:nvSpPr>
          <p:cNvPr id="5" name="矩形 4"/>
          <p:cNvSpPr/>
          <p:nvPr/>
        </p:nvSpPr>
        <p:spPr>
          <a:xfrm>
            <a:off x="5543661" y="730891"/>
            <a:ext cx="6493397" cy="4132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326633" y="4934841"/>
            <a:ext cx="9538733" cy="1134926"/>
          </a:xfrm>
          <a:prstGeom prst="rect">
            <a:avLst/>
          </a:prstGeom>
          <a:noFill/>
        </p:spPr>
        <p:txBody>
          <a:bodyPr wrap="square" rtlCol="0">
            <a:spAutoFit/>
          </a:bodyPr>
          <a:lstStyle>
            <a:defPPr>
              <a:defRPr lang="zh-CN"/>
            </a:defPPr>
            <a:lvl1pPr>
              <a:buClr>
                <a:srgbClr val="C00000"/>
              </a:buClr>
              <a:buSzPct val="80000"/>
              <a:defRPr sz="2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just">
              <a:lnSpc>
                <a:spcPct val="150000"/>
              </a:lnSpc>
            </a:pPr>
            <a:r>
              <a:rPr lang="zh-CN" altLang="en-US" dirty="0">
                <a:latin typeface="华文中宋" panose="02010600040101010101" pitchFamily="2" charset="-122"/>
                <a:ea typeface="华文中宋" panose="02010600040101010101" pitchFamily="2" charset="-122"/>
                <a:cs typeface="楷体" panose="02010609060101010101" pitchFamily="49" charset="-122"/>
              </a:rPr>
              <a:t>　　香港、澳门回归祖国后，成为国家经济社会发展中的重要一环，走上了一条同祖国共同发展、永不分离的宽广道路。</a:t>
            </a:r>
          </a:p>
        </p:txBody>
      </p:sp>
      <p:sp>
        <p:nvSpPr>
          <p:cNvPr id="12" name="矩形 146"/>
          <p:cNvSpPr>
            <a:spLocks noChangeArrowheads="1"/>
          </p:cNvSpPr>
          <p:nvPr/>
        </p:nvSpPr>
        <p:spPr bwMode="auto">
          <a:xfrm>
            <a:off x="5783556" y="1093619"/>
            <a:ext cx="5812855" cy="33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just" eaLnBrk="1" hangingPunct="1">
              <a:lnSpc>
                <a:spcPct val="150000"/>
              </a:lnSpc>
              <a:spcBef>
                <a:spcPct val="0"/>
              </a:spcBef>
              <a:buFont typeface="Arial" panose="020B0604020202020204" pitchFamily="34" charse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　　党的十八大以来，以习近平同志为核心的党中央全面准确推进“一国两制”实践，以系统、科学的战略思维、辩证思维、法治思维、底线思维和发展思维，贯通历史、现实和未来，揭示规律、方向和大势，从全局和战略高度，深刻总结“一国两制”实践的经验教训，科学擘画“一国两制”事业发展的宏伟蓝图，取得了一系列突破性、开创性、标志性的成果，开创了“一国两制”工作的新局面。</a:t>
            </a:r>
          </a:p>
        </p:txBody>
      </p:sp>
      <p:sp>
        <p:nvSpPr>
          <p:cNvPr id="4" name="矩形 3"/>
          <p:cNvSpPr/>
          <p:nvPr/>
        </p:nvSpPr>
        <p:spPr>
          <a:xfrm>
            <a:off x="5543661" y="884810"/>
            <a:ext cx="6309163" cy="3759653"/>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90696" y="4193281"/>
            <a:ext cx="4913071" cy="572464"/>
          </a:xfrm>
          <a:prstGeom prst="rect">
            <a:avLst/>
          </a:prstGeom>
          <a:noFill/>
        </p:spPr>
        <p:txBody>
          <a:bodyPr wrap="square">
            <a:spAutoFit/>
          </a:bodyPr>
          <a:lstStyle/>
          <a:p>
            <a:pPr algn="just">
              <a:lnSpc>
                <a:spcPct val="13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20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世纪</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年代，澳门市中心的街道商店林立。现在已然高楼大厦。昔日蜿蜒的小路，如今宽敞笔直</a:t>
            </a:r>
          </a:p>
        </p:txBody>
      </p:sp>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7573" t="5258" r="6257" b="14764"/>
          <a:stretch>
            <a:fillRect/>
          </a:stretch>
        </p:blipFill>
        <p:spPr>
          <a:xfrm>
            <a:off x="335038" y="884810"/>
            <a:ext cx="5024389" cy="3275106"/>
          </a:xfrm>
          <a:prstGeom prst="rect">
            <a:avLst/>
          </a:prstGeom>
          <a:no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işlídê"/>
          <p:cNvSpPr/>
          <p:nvPr/>
        </p:nvSpPr>
        <p:spPr>
          <a:xfrm>
            <a:off x="357491" y="4185538"/>
            <a:ext cx="5766911" cy="1958101"/>
          </a:xfrm>
          <a:prstGeom prst="rect">
            <a:avLst/>
          </a:prstGeom>
          <a:solidFill>
            <a:schemeClr val="bg1"/>
          </a:solidFill>
          <a:ln>
            <a:gradFill>
              <a:gsLst>
                <a:gs pos="23000">
                  <a:schemeClr val="accent1">
                    <a:lumMod val="5000"/>
                    <a:lumOff val="95000"/>
                  </a:schemeClr>
                </a:gs>
                <a:gs pos="100000">
                  <a:srgbClr val="B00000"/>
                </a:gs>
                <a:gs pos="83000">
                  <a:schemeClr val="bg1"/>
                </a:gs>
              </a:gsLst>
              <a:lin ang="0" scaled="0"/>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i="0" dirty="0">
              <a:solidFill>
                <a:srgbClr val="333333"/>
              </a:solidFill>
              <a:effectLst/>
              <a:latin typeface="微软雅黑" panose="020B0503020204020204" pitchFamily="34" charset="-122"/>
              <a:ea typeface="微软雅黑" panose="020B0503020204020204" pitchFamily="34" charset="-122"/>
            </a:endParaRPr>
          </a:p>
          <a:p>
            <a:pPr algn="ctr"/>
            <a:endParaRPr lang="en-US" altLang="zh-CN" b="1" dirty="0">
              <a:solidFill>
                <a:srgbClr val="333333"/>
              </a:solidFill>
              <a:latin typeface="微软雅黑" panose="020B0503020204020204" pitchFamily="34" charset="-122"/>
              <a:ea typeface="微软雅黑" panose="020B0503020204020204" pitchFamily="34" charset="-122"/>
            </a:endParaRPr>
          </a:p>
          <a:p>
            <a:pPr algn="ctr">
              <a:lnSpc>
                <a:spcPct val="130000"/>
              </a:lnSpc>
            </a:pP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月，中共中央宣传部举行党的十八大以来</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“一国两制”在港澳的成功实践新闻发布会</a:t>
            </a:r>
          </a:p>
        </p:txBody>
      </p:sp>
      <p:sp>
        <p:nvSpPr>
          <p:cNvPr id="43" name="梯形 42"/>
          <p:cNvSpPr/>
          <p:nvPr/>
        </p:nvSpPr>
        <p:spPr>
          <a:xfrm rot="5400000" flipH="1">
            <a:off x="9619516" y="4031496"/>
            <a:ext cx="4149212" cy="75075"/>
          </a:xfrm>
          <a:prstGeom prst="trapezoid">
            <a:avLst>
              <a:gd name="adj" fmla="val 103881"/>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6301393" y="1828610"/>
            <a:ext cx="5171719" cy="5029390"/>
          </a:xfrm>
          <a:prstGeom prst="rect">
            <a:avLst/>
          </a:prstGeom>
          <a:noFill/>
        </p:spPr>
        <p:txBody>
          <a:bodyPr wrap="square">
            <a:spAutoFit/>
          </a:bodyPr>
          <a:lstStyle/>
          <a:p>
            <a:pPr indent="457200"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在祖国全力支持下，香港经济蓬勃发展，国际金融、航运、贸易中心地位稳固，创新科技产业迅速兴起，自由开放雄冠全球，营商环境世界一流，包括普通法在内的原有法律得到保持和发展。香港连续二十多次被评为全球最自由经济体第一位；在世界竞争力排名中，长期位居前列；过去</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年里，香港数次登上全球首次公开招股集资额首位。澳门“一中心、一平台、一基地”建设扎实推进，经济适度多元发展成效初显。“小而富”“小而劲”“小而康”“小而美”成为澳门的魅力名片。</a:t>
            </a:r>
          </a:p>
          <a:p>
            <a:pPr indent="457200" algn="just">
              <a:lnSpc>
                <a:spcPct val="150000"/>
              </a:lnSpc>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对角圆角矩形 21"/>
          <p:cNvSpPr/>
          <p:nvPr/>
        </p:nvSpPr>
        <p:spPr>
          <a:xfrm>
            <a:off x="2674500" y="932927"/>
            <a:ext cx="66650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不断提升特别行政区治理水平，推动经济持续健康发展</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000" y="2016156"/>
            <a:ext cx="5402801" cy="3055584"/>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76" y="4126986"/>
            <a:ext cx="12192000" cy="2731014"/>
          </a:xfrm>
          <a:prstGeom prst="rect">
            <a:avLst/>
          </a:prstGeom>
        </p:spPr>
      </p:pic>
      <p:sp>
        <p:nvSpPr>
          <p:cNvPr id="15" name="文本框 14"/>
          <p:cNvSpPr txBox="1"/>
          <p:nvPr/>
        </p:nvSpPr>
        <p:spPr>
          <a:xfrm>
            <a:off x="2389247" y="1048175"/>
            <a:ext cx="7181232" cy="430887"/>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（二）推动香港进入由乱到治走向由治及兴的新阶段</a:t>
            </a:r>
          </a:p>
        </p:txBody>
      </p:sp>
      <p:grpSp>
        <p:nvGrpSpPr>
          <p:cNvPr id="9" name="组合 8"/>
          <p:cNvGrpSpPr/>
          <p:nvPr/>
        </p:nvGrpSpPr>
        <p:grpSpPr>
          <a:xfrm>
            <a:off x="997614" y="2035872"/>
            <a:ext cx="10293024" cy="3818085"/>
            <a:chOff x="1064709" y="1638633"/>
            <a:chExt cx="10293024" cy="3818085"/>
          </a:xfrm>
        </p:grpSpPr>
        <p:sp>
          <p:nvSpPr>
            <p:cNvPr id="11" name="图文框 10"/>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77733" y="1856718"/>
              <a:ext cx="10080000" cy="3600000"/>
              <a:chOff x="1277733" y="1856718"/>
              <a:chExt cx="10080000" cy="3600000"/>
            </a:xfrm>
          </p:grpSpPr>
          <p:sp>
            <p:nvSpPr>
              <p:cNvPr id="13" name="矩形 1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840413" y="2524619"/>
            <a:ext cx="8607425" cy="3000758"/>
          </a:xfrm>
          <a:prstGeom prst="rect">
            <a:avLst/>
          </a:prstGeom>
        </p:spPr>
        <p:txBody>
          <a:bodyPr wrap="square">
            <a:spAutoFit/>
          </a:bodyPr>
          <a:lstStyle/>
          <a:p>
            <a:pPr algn="just">
              <a:lnSpc>
                <a:spcPct val="150000"/>
              </a:lnSpc>
            </a:pPr>
            <a:r>
              <a:rPr lang="zh-CN" altLang="en-US" sz="2200" b="1" dirty="0">
                <a:latin typeface="楷体" panose="02010609060101010101" pitchFamily="49" charset="-122"/>
                <a:ea typeface="楷体" panose="02010609060101010101" pitchFamily="49" charset="-122"/>
              </a:rPr>
              <a:t>    在中央政府、香港特别行政区政府和社会各界的共同努力下，香港已实现由乱到治的重大转折，正处在由治及兴的关键时期。我相信，新一届特别行政区政府施政一定会展现新气象，香港发展一定会谱写新篇章。</a:t>
            </a:r>
            <a:endParaRPr lang="en-US" altLang="zh-CN" sz="2200" b="1" dirty="0">
              <a:latin typeface="楷体" panose="02010609060101010101" pitchFamily="49" charset="-122"/>
              <a:ea typeface="楷体" panose="02010609060101010101" pitchFamily="49" charset="-122"/>
            </a:endParaRPr>
          </a:p>
          <a:p>
            <a:pPr indent="539750" algn="r">
              <a:spcBef>
                <a:spcPts val="12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习近平在会见香港特别行政区第六任行政长官李家超时的讲话</a:t>
            </a:r>
            <a:endParaRPr lang="en-US" altLang="zh-CN" b="1" dirty="0">
              <a:latin typeface="楷体" panose="02010609060101010101" pitchFamily="49" charset="-122"/>
              <a:ea typeface="楷体" panose="02010609060101010101" pitchFamily="49" charset="-122"/>
            </a:endParaRPr>
          </a:p>
          <a:p>
            <a:pPr indent="539750" algn="r">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5</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30</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pics5.baidu.com/feed/d000baa1cd11728b421a55f4faed60c8c2fd2ccc.jpeg?token=88c97add46ede5d98812b141ade79d9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92924"/>
            <a:ext cx="5678432" cy="42391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202377" y="5932114"/>
            <a:ext cx="5273677"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日，乱港暴徒在香港中环破坏中环港铁站</a:t>
            </a:r>
          </a:p>
        </p:txBody>
      </p:sp>
      <p:sp>
        <p:nvSpPr>
          <p:cNvPr id="3" name="矩形 2"/>
          <p:cNvSpPr/>
          <p:nvPr/>
        </p:nvSpPr>
        <p:spPr>
          <a:xfrm>
            <a:off x="3713585" y="1692924"/>
            <a:ext cx="8478416" cy="4239190"/>
          </a:xfrm>
          <a:prstGeom prst="rect">
            <a:avLst/>
          </a:prstGeom>
          <a:gradFill flip="none" rotWithShape="1">
            <a:gsLst>
              <a:gs pos="0">
                <a:srgbClr val="120404"/>
              </a:gs>
              <a:gs pos="100000">
                <a:srgbClr val="7A6143">
                  <a:alpha val="0"/>
                </a:srgbClr>
              </a:gs>
              <a:gs pos="77000">
                <a:srgbClr val="382014"/>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793935" y="2104359"/>
            <a:ext cx="6134123" cy="3416320"/>
          </a:xfrm>
          <a:prstGeom prst="rect">
            <a:avLst/>
          </a:prstGeom>
        </p:spPr>
        <p:txBody>
          <a:bodyPr wrap="square">
            <a:spAutoFit/>
          </a:bodyPr>
          <a:lstStyle/>
          <a:p>
            <a:pPr algn="just">
              <a:lnSpc>
                <a:spcPct val="150000"/>
              </a:lnSpc>
            </a:pPr>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香港</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回归祖国以来，“一国两制”实践取得举世公认的成就。但香港内外的破坏性力量一直没有停止对“一国两制”方针的干扰和破坏，“港独”组织和本土激进分离势力的活动日益猖獗。自</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2019</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月以来，香港反对派和一些激进势力借和平游行集会之名，进行各种激进抗争活动。虽然特区政府已多次表示修订</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逃犯条例</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工作已彻底停止，但他们继续以“反修例”为幌子，得寸进尺、变本加厉，暴力行为不断升级，社会波及面越来越广。</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对角圆角矩形 7"/>
          <p:cNvSpPr/>
          <p:nvPr/>
        </p:nvSpPr>
        <p:spPr>
          <a:xfrm flipH="1">
            <a:off x="4296630" y="936000"/>
            <a:ext cx="35987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香港“修例风波”的缘起</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4378" y="2055997"/>
            <a:ext cx="12062460" cy="3533140"/>
          </a:xfrm>
          <a:prstGeom prst="rect">
            <a:avLst/>
          </a:prstGeom>
          <a:gradFill flip="none" rotWithShape="1">
            <a:gsLst>
              <a:gs pos="0">
                <a:srgbClr val="221E1B"/>
              </a:gs>
              <a:gs pos="80000">
                <a:srgbClr val="7A6143">
                  <a:alpha val="0"/>
                </a:srgbClr>
              </a:gs>
              <a:gs pos="31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ct val="150000"/>
              </a:lnSpc>
            </a:pPr>
            <a:endParaRPr lang="zh-CN" altLang="en-US" sz="1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矩形 5"/>
          <p:cNvSpPr/>
          <p:nvPr/>
        </p:nvSpPr>
        <p:spPr>
          <a:xfrm>
            <a:off x="291789" y="6033546"/>
            <a:ext cx="5781132" cy="276999"/>
          </a:xfrm>
          <a:prstGeom prst="rect">
            <a:avLst/>
          </a:prstGeom>
        </p:spPr>
        <p:txBody>
          <a:bodyPr wrap="square">
            <a:spAutoFit/>
          </a:bodyPr>
          <a:lstStyle/>
          <a:p>
            <a:pPr algn="ct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日，香港市民自发前往狮子山，庆祝中华人民共和国成立</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周年</a:t>
            </a:r>
          </a:p>
        </p:txBody>
      </p:sp>
      <p:sp>
        <p:nvSpPr>
          <p:cNvPr id="7" name="对角圆角矩形 6"/>
          <p:cNvSpPr/>
          <p:nvPr/>
        </p:nvSpPr>
        <p:spPr>
          <a:xfrm flipH="1">
            <a:off x="4296630" y="936000"/>
            <a:ext cx="35987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“修例风波”的实质</a:t>
            </a:r>
          </a:p>
        </p:txBody>
      </p:sp>
      <p:pic>
        <p:nvPicPr>
          <p:cNvPr id="3074" name="Picture 2" descr="http://5b0988e595225.cdn.sohucs.com/images/20190915/ecb9fb3989974c4a8526ede84ae40572.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609"/>
          <a:stretch>
            <a:fillRect/>
          </a:stretch>
        </p:blipFill>
        <p:spPr bwMode="auto">
          <a:xfrm>
            <a:off x="312251" y="1888946"/>
            <a:ext cx="5740209" cy="3977549"/>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矩形 1"/>
          <p:cNvSpPr/>
          <p:nvPr/>
        </p:nvSpPr>
        <p:spPr>
          <a:xfrm>
            <a:off x="6904576" y="2530342"/>
            <a:ext cx="4382770" cy="2584450"/>
          </a:xfrm>
          <a:prstGeom prst="rect">
            <a:avLst/>
          </a:prstGeom>
        </p:spPr>
        <p:txBody>
          <a:bodyPr wrap="square">
            <a:spAutoFit/>
          </a:bodyPr>
          <a:lstStyle/>
          <a:p>
            <a:pPr indent="0" algn="l" fontAlgn="auto">
              <a:lnSpc>
                <a:spcPct val="150000"/>
              </a:lnSpc>
            </a:pPr>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“修例风波”</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实质上是一场港版“颜色革命”，反中乱港势力及其背后支持的外部势力不仅是要夺取香港管治权，搞乱香港，而且企图搞乱内地，颠覆中国共产党的领导和中国特色社会主义制度，阻挠中华民族伟大复兴的进程。</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566177"/>
            <a:ext cx="12192000" cy="2880000"/>
          </a:xfrm>
          <a:prstGeom prst="rect">
            <a:avLst/>
          </a:prstGeom>
          <a:gradFill flip="none" rotWithShape="1">
            <a:gsLst>
              <a:gs pos="0">
                <a:srgbClr val="221E1B"/>
              </a:gs>
              <a:gs pos="100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595959" y="1282228"/>
            <a:ext cx="7540242" cy="1477328"/>
          </a:xfrm>
          <a:prstGeom prst="rect">
            <a:avLst/>
          </a:prstGeom>
        </p:spPr>
        <p:txBody>
          <a:bodyPr wrap="square">
            <a:spAutoFit/>
          </a:bodyPr>
          <a:lstStyle/>
          <a:p>
            <a:pPr indent="53975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在此次香港“修例风波”中，黎智英、李柱铭、陈方安生、何俊仁组成的“叛国乱港四人帮”勾结美国等西方势力，上蹿下跳、肆意妄为，演出了一幕幕“反中乱港”的丑剧。</a:t>
            </a:r>
          </a:p>
        </p:txBody>
      </p:sp>
      <p:pic>
        <p:nvPicPr>
          <p:cNvPr id="2050" name="Picture 2" descr="https://pics5.baidu.com/feed/5243fbf2b211931317873a0c4e29afd190238d5a.jpeg?token=c6cf58abe9cebab3fd0cd47e1902319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900"/>
          <a:stretch>
            <a:fillRect/>
          </a:stretch>
        </p:blipFill>
        <p:spPr bwMode="auto">
          <a:xfrm>
            <a:off x="1055800" y="558410"/>
            <a:ext cx="2131899" cy="28705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矩形 14"/>
          <p:cNvSpPr/>
          <p:nvPr/>
        </p:nvSpPr>
        <p:spPr>
          <a:xfrm flipH="1">
            <a:off x="0" y="3539405"/>
            <a:ext cx="12192000" cy="2880000"/>
          </a:xfrm>
          <a:prstGeom prst="rect">
            <a:avLst/>
          </a:prstGeom>
          <a:gradFill flip="none" rotWithShape="1">
            <a:gsLst>
              <a:gs pos="0">
                <a:srgbClr val="41372C"/>
              </a:gs>
              <a:gs pos="100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52" name="Picture 4" descr="https://img2.baidu.com/it/u=2524139997,273571440&amp;fm=253&amp;fmt=auto&amp;app=138&amp;f=JPEG?w=500&amp;h=478"/>
          <p:cNvPicPr>
            <a:picLocks noChangeAspect="1" noChangeArrowheads="1"/>
          </p:cNvPicPr>
          <p:nvPr/>
        </p:nvPicPr>
        <p:blipFill rotWithShape="1">
          <a:blip r:embed="rId4">
            <a:extLst>
              <a:ext uri="{28A0092B-C50C-407E-A947-70E740481C1C}">
                <a14:useLocalDpi xmlns:a14="http://schemas.microsoft.com/office/drawing/2010/main" val="0"/>
              </a:ext>
            </a:extLst>
          </a:blip>
          <a:stretch>
            <a:fillRect/>
          </a:stretch>
        </p:blipFill>
        <p:spPr bwMode="auto">
          <a:xfrm>
            <a:off x="6449904" y="3539404"/>
            <a:ext cx="3012553" cy="2880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矩形 15"/>
          <p:cNvSpPr/>
          <p:nvPr/>
        </p:nvSpPr>
        <p:spPr>
          <a:xfrm>
            <a:off x="1055799" y="4037127"/>
            <a:ext cx="4949259" cy="1938020"/>
          </a:xfrm>
          <a:prstGeom prst="rect">
            <a:avLst/>
          </a:prstGeom>
        </p:spPr>
        <p:txBody>
          <a:bodyPr wrap="square">
            <a:spAutoFit/>
          </a:bodyPr>
          <a:lstStyle/>
          <a:p>
            <a:pPr indent="53975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香港“修例风波”期间，时任美国众议院议长南希</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佩洛西曾把乱港暴力游行形容为“美丽风景线”，并暗中扶持、教唆、挑动乱港暴行。</a:t>
            </a:r>
          </a:p>
        </p:txBody>
      </p:sp>
      <p:sp>
        <p:nvSpPr>
          <p:cNvPr id="2" name="文本框 1"/>
          <p:cNvSpPr txBox="1"/>
          <p:nvPr/>
        </p:nvSpPr>
        <p:spPr>
          <a:xfrm>
            <a:off x="9663934" y="3848784"/>
            <a:ext cx="1568747" cy="2031325"/>
          </a:xfrm>
          <a:prstGeom prst="rect">
            <a:avLst/>
          </a:prstGeom>
          <a:noFill/>
        </p:spPr>
        <p:txBody>
          <a:bodyPr wrap="square" rtlCol="0">
            <a:spAutoFit/>
          </a:bodyPr>
          <a:lstStyle/>
          <a:p>
            <a:pPr algn="just">
              <a:lnSpc>
                <a:spcPct val="150000"/>
              </a:lnSpc>
            </a:pPr>
            <a:r>
              <a:rPr lang="en-US" altLang="zh-CN" sz="1200" dirty="0">
                <a:solidFill>
                  <a:schemeClr val="bg1"/>
                </a:solidFill>
                <a:latin typeface="微软雅黑" panose="020B0503020204020204" pitchFamily="34" charset="-122"/>
                <a:ea typeface="微软雅黑" panose="020B0503020204020204" pitchFamily="34" charset="-122"/>
              </a:rPr>
              <a:t>      </a:t>
            </a:r>
            <a:r>
              <a:rPr lang="zh-CN" altLang="en-US" sz="1200" dirty="0">
                <a:solidFill>
                  <a:schemeClr val="bg1"/>
                </a:solidFill>
                <a:latin typeface="微软雅黑" panose="020B0503020204020204" pitchFamily="34" charset="-122"/>
                <a:ea typeface="微软雅黑" panose="020B0503020204020204" pitchFamily="34" charset="-122"/>
              </a:rPr>
              <a:t> </a:t>
            </a:r>
            <a:r>
              <a:rPr lang="en-US" altLang="zh-CN" sz="1200" dirty="0">
                <a:solidFill>
                  <a:schemeClr val="bg1"/>
                </a:solidFill>
                <a:latin typeface="微软雅黑" panose="020B0503020204020204" pitchFamily="34" charset="-122"/>
                <a:ea typeface="微软雅黑" panose="020B0503020204020204" pitchFamily="34" charset="-122"/>
              </a:rPr>
              <a:t>2019</a:t>
            </a:r>
            <a:r>
              <a:rPr lang="zh-CN" altLang="en-US" sz="1200" dirty="0">
                <a:solidFill>
                  <a:schemeClr val="bg1"/>
                </a:solidFill>
                <a:latin typeface="微软雅黑" panose="020B0503020204020204" pitchFamily="34" charset="-122"/>
                <a:ea typeface="微软雅黑" panose="020B0503020204020204" pitchFamily="34" charset="-122"/>
              </a:rPr>
              <a:t>年</a:t>
            </a:r>
            <a:r>
              <a:rPr lang="en-US" altLang="zh-CN" sz="1200" dirty="0">
                <a:solidFill>
                  <a:schemeClr val="bg1"/>
                </a:solidFill>
                <a:latin typeface="微软雅黑" panose="020B0503020204020204" pitchFamily="34" charset="-122"/>
                <a:ea typeface="微软雅黑" panose="020B0503020204020204" pitchFamily="34" charset="-122"/>
              </a:rPr>
              <a:t>8</a:t>
            </a:r>
            <a:r>
              <a:rPr lang="zh-CN" altLang="en-US" sz="1200" dirty="0">
                <a:solidFill>
                  <a:schemeClr val="bg1"/>
                </a:solidFill>
                <a:latin typeface="微软雅黑" panose="020B0503020204020204" pitchFamily="34" charset="-122"/>
                <a:ea typeface="微软雅黑" panose="020B0503020204020204" pitchFamily="34" charset="-122"/>
              </a:rPr>
              <a:t>月</a:t>
            </a:r>
            <a:r>
              <a:rPr lang="en-US" altLang="zh-CN" sz="1200" dirty="0">
                <a:solidFill>
                  <a:schemeClr val="bg1"/>
                </a:solidFill>
                <a:latin typeface="微软雅黑" panose="020B0503020204020204" pitchFamily="34" charset="-122"/>
                <a:ea typeface="微软雅黑" panose="020B0503020204020204" pitchFamily="34" charset="-122"/>
              </a:rPr>
              <a:t>6</a:t>
            </a:r>
            <a:r>
              <a:rPr lang="zh-CN" altLang="en-US" sz="1200" dirty="0">
                <a:solidFill>
                  <a:schemeClr val="bg1"/>
                </a:solidFill>
                <a:latin typeface="微软雅黑" panose="020B0503020204020204" pitchFamily="34" charset="-122"/>
                <a:ea typeface="微软雅黑" panose="020B0503020204020204" pitchFamily="34" charset="-122"/>
              </a:rPr>
              <a:t>日，香港事态升级之时，美国驻港澳总领事馆政治组主管朱莉</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埃德与乱港“独青”黄之锋、罗冠聪等秘密会面</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对角圆角矩形 21"/>
          <p:cNvSpPr/>
          <p:nvPr/>
        </p:nvSpPr>
        <p:spPr>
          <a:xfrm>
            <a:off x="2991924" y="764544"/>
            <a:ext cx="620815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香港地区政治经济社会生活秩序面临严峻挑战</a:t>
            </a:r>
          </a:p>
        </p:txBody>
      </p:sp>
      <p:sp>
        <p:nvSpPr>
          <p:cNvPr id="5" name="文本框 4"/>
          <p:cNvSpPr txBox="1"/>
          <p:nvPr/>
        </p:nvSpPr>
        <p:spPr>
          <a:xfrm>
            <a:off x="756496" y="5938173"/>
            <a:ext cx="5223217" cy="789127"/>
          </a:xfrm>
          <a:prstGeom prst="rect">
            <a:avLst/>
          </a:prstGeom>
          <a:noFill/>
        </p:spPr>
        <p:txBody>
          <a:bodyPr wrap="square" rtlCol="0">
            <a:spAutoFit/>
          </a:bodyPr>
          <a:lstStyle/>
          <a:p>
            <a:pPr indent="304800" algn="just" fontAlgn="auto">
              <a:lnSpc>
                <a:spcPct val="13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PMI</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指数：即采购经理指数，是通过对采购经理的月度调查汇总出来的指数，能够直接反映经济的变化趋势</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数据来源：国家统计局、香港政府统计处</a:t>
            </a:r>
          </a:p>
        </p:txBody>
      </p:sp>
      <p:sp>
        <p:nvSpPr>
          <p:cNvPr id="10" name="文本框 9"/>
          <p:cNvSpPr txBox="1"/>
          <p:nvPr/>
        </p:nvSpPr>
        <p:spPr>
          <a:xfrm>
            <a:off x="6487643" y="2084337"/>
            <a:ext cx="4660321" cy="3322955"/>
          </a:xfrm>
          <a:prstGeom prst="rect">
            <a:avLst/>
          </a:prstGeom>
          <a:noFill/>
        </p:spPr>
        <p:txBody>
          <a:bodyPr wrap="square">
            <a:spAutoFit/>
          </a:bodyPr>
          <a:lstStyle/>
          <a:p>
            <a:pPr indent="457200" algn="just">
              <a:lnSpc>
                <a:spcPct val="150000"/>
              </a:lnSpc>
            </a:pP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根据香港政府经济顾问办公室推算，</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年香港“修例风波”期间，共计造成经济损失至少约</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150</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亿元。仅</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年第三季度，访港游客数环比下跌逾</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26%</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，超过</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40</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个地区向香港发出旅游警示。零售业销售总量环比下跌</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。香港地区罪案数字在</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年期间上升</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dirty="0">
              <a:latin typeface="微软雅黑" panose="020B0503020204020204" pitchFamily="34" charset="-122"/>
              <a:ea typeface="微软雅黑" panose="020B0503020204020204" pitchFamily="34" charset="-122"/>
            </a:endParaRPr>
          </a:p>
        </p:txBody>
      </p:sp>
      <p:sp>
        <p:nvSpPr>
          <p:cNvPr id="40" name="矩形 39"/>
          <p:cNvSpPr/>
          <p:nvPr/>
        </p:nvSpPr>
        <p:spPr>
          <a:xfrm>
            <a:off x="6169280" y="1672475"/>
            <a:ext cx="5297046" cy="4191634"/>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496" y="1574115"/>
            <a:ext cx="5121657" cy="4289994"/>
          </a:xfrm>
          <a:prstGeom prst="rect">
            <a:avLst/>
          </a:prstGeom>
          <a:noFill/>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97809" y="5499599"/>
            <a:ext cx="6591871" cy="613694"/>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2020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日，全国人大作出关于建立健全香港特别行政区维护国家安全的法律制度和执行机制的决定</a:t>
            </a:r>
          </a:p>
        </p:txBody>
      </p:sp>
      <p:sp>
        <p:nvSpPr>
          <p:cNvPr id="6" name="矩形 5"/>
          <p:cNvSpPr/>
          <p:nvPr/>
        </p:nvSpPr>
        <p:spPr>
          <a:xfrm>
            <a:off x="0" y="1691910"/>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052077" y="2022926"/>
            <a:ext cx="4803775" cy="2862322"/>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面对“修例风波”造成的香港回归以来最严峻的局势，以习近平同志为核心的党中央审时度势，果断决策，决定成立中央港澳工作领导小组，并接连推出一系列标本兼治的举措，止暴制乱，促使香港局势由乱到治、香港发展重回正轨。</a:t>
            </a:r>
          </a:p>
        </p:txBody>
      </p:sp>
      <p:pic>
        <p:nvPicPr>
          <p:cNvPr id="4098" name="Picture 2" descr="https://gimg2.baidu.com/image_search/src=http%3A%2F%2Fres.zt.jsw.com.cn%2Fa%2F10001%2F202005%2Fb5adf33eea0803a5ba1099723d5b88f6.jpeg&amp;refer=http%3A%2F%2Fres.zt.jsw.com.cn&amp;app=2002&amp;size=f9999,10000&amp;q=a80&amp;n=0&amp;g=0n&amp;fmt=auto?sec=1662213229&amp;t=b026e06915ee1cedd5efe3f8c5124a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 y="1476103"/>
            <a:ext cx="6472355" cy="3955969"/>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766472"/>
            <a:ext cx="12192000" cy="2173535"/>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对角圆角矩形 21"/>
          <p:cNvSpPr/>
          <p:nvPr/>
        </p:nvSpPr>
        <p:spPr>
          <a:xfrm>
            <a:off x="2888469" y="942034"/>
            <a:ext cx="732404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建立健全香港特别行政区维护国家安全的法律制度和执行机制</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文本框 22"/>
          <p:cNvSpPr txBox="1"/>
          <p:nvPr/>
        </p:nvSpPr>
        <p:spPr>
          <a:xfrm>
            <a:off x="3392900" y="1866322"/>
            <a:ext cx="2760874" cy="430887"/>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2020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6</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月</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日</a:t>
            </a:r>
          </a:p>
        </p:txBody>
      </p:sp>
      <p:pic>
        <p:nvPicPr>
          <p:cNvPr id="4" name="图片 3"/>
          <p:cNvPicPr>
            <a:picLocks noChangeAspect="1"/>
          </p:cNvPicPr>
          <p:nvPr/>
        </p:nvPicPr>
        <p:blipFill rotWithShape="1">
          <a:blip r:embed="rId3"/>
          <a:stretch>
            <a:fillRect/>
          </a:stretch>
        </p:blipFill>
        <p:spPr>
          <a:xfrm>
            <a:off x="1367173" y="1567336"/>
            <a:ext cx="1661778" cy="2307166"/>
          </a:xfrm>
          <a:prstGeom prst="rect">
            <a:avLst/>
          </a:prstGeom>
          <a:noFill/>
          <a:ln>
            <a:noFill/>
          </a:ln>
          <a:effectLst>
            <a:outerShdw blurRad="50800" dist="38100" dir="2700000" algn="tl" rotWithShape="0">
              <a:prstClr val="black">
                <a:alpha val="27000"/>
              </a:prstClr>
            </a:outerShdw>
          </a:effectLst>
        </p:spPr>
      </p:pic>
      <p:sp>
        <p:nvSpPr>
          <p:cNvPr id="14" name="文本框 13"/>
          <p:cNvSpPr txBox="1"/>
          <p:nvPr/>
        </p:nvSpPr>
        <p:spPr>
          <a:xfrm>
            <a:off x="3392900" y="2253891"/>
            <a:ext cx="7726681" cy="1477328"/>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为堵塞香港国家安全法律漏洞，保持香港繁荣稳定，保障香港居民合法权益，第十三届全国人大常委会第二十次会议表决通过</a:t>
            </a:r>
            <a:r>
              <a:rPr lang="en-US" altLang="zh-CN" b="1" dirty="0">
                <a:solidFill>
                  <a:schemeClr val="bg1"/>
                </a:solidFill>
                <a:effectLst>
                  <a:outerShdw blurRad="38100" dist="38100" dir="2700000" algn="tl">
                    <a:srgbClr val="000000">
                      <a:alpha val="43137"/>
                    </a:srgbClr>
                  </a:outerShdw>
                </a:effectLst>
              </a:rPr>
              <a:t>《</a:t>
            </a:r>
            <a:r>
              <a:rPr lang="zh-CN" altLang="en-US" b="1" dirty="0">
                <a:solidFill>
                  <a:schemeClr val="bg1"/>
                </a:solidFill>
                <a:effectLst>
                  <a:outerShdw blurRad="38100" dist="38100" dir="2700000" algn="tl">
                    <a:srgbClr val="000000">
                      <a:alpha val="43137"/>
                    </a:srgbClr>
                  </a:outerShdw>
                </a:effectLst>
              </a:rPr>
              <a:t>中华人民共和国香港特别行政区维护国家安全法</a:t>
            </a:r>
            <a:r>
              <a:rPr lang="en-US" altLang="zh-CN" b="1" dirty="0">
                <a:solidFill>
                  <a:schemeClr val="bg1"/>
                </a:solidFill>
                <a:effectLst>
                  <a:outerShdw blurRad="38100" dist="38100" dir="2700000" algn="tl">
                    <a:srgbClr val="000000">
                      <a:alpha val="43137"/>
                    </a:srgbClr>
                  </a:outerShdw>
                </a:effectLst>
              </a:rPr>
              <a:t>》</a:t>
            </a:r>
            <a:r>
              <a:rPr lang="zh-CN" altLang="en-US" b="1" dirty="0">
                <a:solidFill>
                  <a:schemeClr val="bg1"/>
                </a:solidFill>
                <a:effectLst>
                  <a:outerShdw blurRad="38100" dist="38100" dir="2700000" algn="tl">
                    <a:srgbClr val="000000">
                      <a:alpha val="43137"/>
                    </a:srgbClr>
                  </a:outerShdw>
                </a:effectLst>
              </a:rPr>
              <a:t>。</a:t>
            </a:r>
          </a:p>
        </p:txBody>
      </p:sp>
      <p:sp>
        <p:nvSpPr>
          <p:cNvPr id="15" name="矩形 14"/>
          <p:cNvSpPr/>
          <p:nvPr/>
        </p:nvSpPr>
        <p:spPr>
          <a:xfrm>
            <a:off x="0" y="4142898"/>
            <a:ext cx="12192000" cy="2173535"/>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078769" y="4960711"/>
            <a:ext cx="6242781" cy="961289"/>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香港特别行政区维护国家安全委员会正式成立，并于</a:t>
            </a:r>
            <a:r>
              <a:rPr lang="en-US" altLang="zh-CN" b="1" dirty="0">
                <a:solidFill>
                  <a:schemeClr val="bg1"/>
                </a:solidFill>
                <a:effectLst>
                  <a:outerShdw blurRad="38100" dist="38100" dir="2700000" algn="tl">
                    <a:srgbClr val="000000">
                      <a:alpha val="43137"/>
                    </a:srgbClr>
                  </a:outerShdw>
                </a:effectLst>
              </a:rPr>
              <a:t>7</a:t>
            </a:r>
            <a:r>
              <a:rPr lang="zh-CN" altLang="en-US" b="1" dirty="0">
                <a:solidFill>
                  <a:schemeClr val="bg1"/>
                </a:solidFill>
                <a:effectLst>
                  <a:outerShdw blurRad="38100" dist="38100" dir="2700000" algn="tl">
                    <a:srgbClr val="000000">
                      <a:alpha val="43137"/>
                    </a:srgbClr>
                  </a:outerShdw>
                </a:effectLst>
              </a:rPr>
              <a:t>月</a:t>
            </a:r>
            <a:r>
              <a:rPr lang="en-US" altLang="zh-CN" b="1" dirty="0">
                <a:solidFill>
                  <a:schemeClr val="bg1"/>
                </a:solidFill>
                <a:effectLst>
                  <a:outerShdw blurRad="38100" dist="38100" dir="2700000" algn="tl">
                    <a:srgbClr val="000000">
                      <a:alpha val="43137"/>
                    </a:srgbClr>
                  </a:outerShdw>
                </a:effectLst>
              </a:rPr>
              <a:t>6</a:t>
            </a:r>
            <a:r>
              <a:rPr lang="zh-CN" altLang="en-US" b="1" dirty="0">
                <a:solidFill>
                  <a:schemeClr val="bg1"/>
                </a:solidFill>
                <a:effectLst>
                  <a:outerShdw blurRad="38100" dist="38100" dir="2700000" algn="tl">
                    <a:srgbClr val="000000">
                      <a:alpha val="43137"/>
                    </a:srgbClr>
                  </a:outerShdw>
                </a:effectLst>
              </a:rPr>
              <a:t>日召开首次会议。</a:t>
            </a:r>
          </a:p>
        </p:txBody>
      </p:sp>
      <p:pic>
        <p:nvPicPr>
          <p:cNvPr id="12" name="图片 11"/>
          <p:cNvPicPr>
            <a:picLocks noChangeAspect="1"/>
          </p:cNvPicPr>
          <p:nvPr/>
        </p:nvPicPr>
        <p:blipFill>
          <a:blip r:embed="rId4"/>
          <a:stretch>
            <a:fillRect/>
          </a:stretch>
        </p:blipFill>
        <p:spPr>
          <a:xfrm>
            <a:off x="7543801" y="4049250"/>
            <a:ext cx="3263900" cy="2348864"/>
          </a:xfrm>
          <a:prstGeom prst="rect">
            <a:avLst/>
          </a:prstGeom>
          <a:noFill/>
          <a:ln>
            <a:noFill/>
          </a:ln>
          <a:effectLst>
            <a:outerShdw blurRad="63500" sx="102000" sy="102000" algn="ctr" rotWithShape="0">
              <a:prstClr val="black">
                <a:alpha val="40000"/>
              </a:prstClr>
            </a:outerShdw>
          </a:effectLst>
        </p:spPr>
      </p:pic>
      <p:sp>
        <p:nvSpPr>
          <p:cNvPr id="19" name="文本框 18"/>
          <p:cNvSpPr txBox="1"/>
          <p:nvPr/>
        </p:nvSpPr>
        <p:spPr>
          <a:xfrm>
            <a:off x="1078769" y="4429524"/>
            <a:ext cx="2760874" cy="430887"/>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2020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7</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月</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6" name="图片 5" descr="图片包含 游戏机, 食物&#10;&#10;描述已自动生成"/>
          <p:cNvPicPr preferRelativeResize="0"/>
          <p:nvPr/>
        </p:nvPicPr>
        <p:blipFill>
          <a:blip r:embed="rId4">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5" name="图文框 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366517" y="4664474"/>
            <a:ext cx="6126616" cy="812530"/>
          </a:xfrm>
          <a:prstGeom prst="rect">
            <a:avLst/>
          </a:prstGeom>
        </p:spPr>
        <p:txBody>
          <a:bodyPr wrap="square">
            <a:spAutoFit/>
          </a:bodyPr>
          <a:lstStyle/>
          <a:p>
            <a:pPr algn="r">
              <a:lnSpc>
                <a:spcPct val="130000"/>
              </a:lnSpc>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习近平在中国共产党第二十次全国代表大会上的报告</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endParaRPr>
          </a:p>
          <a:p>
            <a:pPr algn="r">
              <a:lnSpc>
                <a:spcPct val="130000"/>
              </a:lnSpc>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2022</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10</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16</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sym typeface="+mn-ea"/>
              </a:rPr>
              <a:t>日）</a:t>
            </a:r>
            <a:endPar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p:txBody>
      </p:sp>
      <p:grpSp>
        <p:nvGrpSpPr>
          <p:cNvPr id="3" name="组合 2"/>
          <p:cNvGrpSpPr/>
          <p:nvPr/>
        </p:nvGrpSpPr>
        <p:grpSpPr>
          <a:xfrm>
            <a:off x="1883714" y="1408382"/>
            <a:ext cx="8623304" cy="3099794"/>
            <a:chOff x="1883714" y="1408382"/>
            <a:chExt cx="8623304" cy="3099794"/>
          </a:xfrm>
        </p:grpSpPr>
        <p:sp>
          <p:nvSpPr>
            <p:cNvPr id="9" name="任意多边形 8"/>
            <p:cNvSpPr/>
            <p:nvPr/>
          </p:nvSpPr>
          <p:spPr>
            <a:xfrm>
              <a:off x="1883714" y="1408382"/>
              <a:ext cx="8532287" cy="3028950"/>
            </a:xfrm>
            <a:custGeom>
              <a:avLst/>
              <a:gdLst/>
              <a:ahLst/>
              <a:cxnLst/>
              <a:rect l="l" t="t" r="r" b="b"/>
              <a:pathLst>
                <a:path w="8532287" h="3028950">
                  <a:moveTo>
                    <a:pt x="6004122" y="2958406"/>
                  </a:moveTo>
                  <a:cubicBezTo>
                    <a:pt x="6003329" y="2958207"/>
                    <a:pt x="6004321" y="2958307"/>
                    <a:pt x="6007099" y="2958703"/>
                  </a:cubicBezTo>
                  <a:lnTo>
                    <a:pt x="6004718" y="2958520"/>
                  </a:lnTo>
                  <a:close/>
                  <a:moveTo>
                    <a:pt x="8519317" y="2940844"/>
                  </a:moveTo>
                  <a:lnTo>
                    <a:pt x="8532287" y="2944710"/>
                  </a:lnTo>
                  <a:lnTo>
                    <a:pt x="8532287" y="2969821"/>
                  </a:lnTo>
                  <a:lnTo>
                    <a:pt x="8519317" y="2958703"/>
                  </a:lnTo>
                  <a:cubicBezTo>
                    <a:pt x="8506618" y="2958703"/>
                    <a:pt x="8499871" y="2963069"/>
                    <a:pt x="8499077" y="2971800"/>
                  </a:cubicBezTo>
                  <a:cubicBezTo>
                    <a:pt x="8499077" y="2976563"/>
                    <a:pt x="8501062" y="2979341"/>
                    <a:pt x="8505030" y="2980135"/>
                  </a:cubicBezTo>
                  <a:cubicBezTo>
                    <a:pt x="8507411" y="2982516"/>
                    <a:pt x="8508602" y="2984500"/>
                    <a:pt x="8508602" y="2986088"/>
                  </a:cubicBezTo>
                  <a:cubicBezTo>
                    <a:pt x="8510983" y="2986882"/>
                    <a:pt x="8512968" y="2987278"/>
                    <a:pt x="8514555" y="2987278"/>
                  </a:cubicBezTo>
                  <a:lnTo>
                    <a:pt x="8532287" y="2975457"/>
                  </a:lnTo>
                  <a:lnTo>
                    <a:pt x="8532287" y="3002160"/>
                  </a:lnTo>
                  <a:lnTo>
                    <a:pt x="8527652" y="3003947"/>
                  </a:lnTo>
                  <a:cubicBezTo>
                    <a:pt x="8518127" y="3003947"/>
                    <a:pt x="8508602" y="3001566"/>
                    <a:pt x="8499077" y="2996803"/>
                  </a:cubicBezTo>
                  <a:cubicBezTo>
                    <a:pt x="8497490" y="2998391"/>
                    <a:pt x="8495108" y="2999185"/>
                    <a:pt x="8491933" y="2999185"/>
                  </a:cubicBezTo>
                  <a:cubicBezTo>
                    <a:pt x="8480027" y="2999185"/>
                    <a:pt x="8474074" y="2992041"/>
                    <a:pt x="8474074" y="2977753"/>
                  </a:cubicBezTo>
                  <a:cubicBezTo>
                    <a:pt x="8476455" y="2955529"/>
                    <a:pt x="8491537" y="2943225"/>
                    <a:pt x="8519317" y="2940844"/>
                  </a:cubicBezTo>
                  <a:close/>
                  <a:moveTo>
                    <a:pt x="4449762" y="2940844"/>
                  </a:moveTo>
                  <a:cubicBezTo>
                    <a:pt x="4473574" y="2940050"/>
                    <a:pt x="4485877" y="2947988"/>
                    <a:pt x="4486671" y="2964657"/>
                  </a:cubicBezTo>
                  <a:cubicBezTo>
                    <a:pt x="4485877" y="2977357"/>
                    <a:pt x="4467224" y="2989660"/>
                    <a:pt x="4430712" y="3001566"/>
                  </a:cubicBezTo>
                  <a:cubicBezTo>
                    <a:pt x="4425155" y="3002360"/>
                    <a:pt x="4421583" y="3001566"/>
                    <a:pt x="4419996" y="2999185"/>
                  </a:cubicBezTo>
                  <a:cubicBezTo>
                    <a:pt x="4418408" y="2996803"/>
                    <a:pt x="4419599" y="2994025"/>
                    <a:pt x="4423568" y="2990850"/>
                  </a:cubicBezTo>
                  <a:cubicBezTo>
                    <a:pt x="4433886" y="2983707"/>
                    <a:pt x="4440237" y="2978547"/>
                    <a:pt x="4442618" y="2975372"/>
                  </a:cubicBezTo>
                  <a:cubicBezTo>
                    <a:pt x="4444205" y="2973785"/>
                    <a:pt x="4444602" y="2972594"/>
                    <a:pt x="4443809" y="2971800"/>
                  </a:cubicBezTo>
                  <a:cubicBezTo>
                    <a:pt x="4443015" y="2971007"/>
                    <a:pt x="4441427" y="2970213"/>
                    <a:pt x="4439046" y="2969419"/>
                  </a:cubicBezTo>
                  <a:cubicBezTo>
                    <a:pt x="4428727" y="2967832"/>
                    <a:pt x="4423568" y="2963069"/>
                    <a:pt x="4423568" y="2955132"/>
                  </a:cubicBezTo>
                  <a:cubicBezTo>
                    <a:pt x="4424361" y="2945607"/>
                    <a:pt x="4433093" y="2940844"/>
                    <a:pt x="4449762" y="2940844"/>
                  </a:cubicBezTo>
                  <a:close/>
                  <a:moveTo>
                    <a:pt x="6776243" y="2922985"/>
                  </a:moveTo>
                  <a:cubicBezTo>
                    <a:pt x="6762749" y="2926160"/>
                    <a:pt x="6751239" y="2927747"/>
                    <a:pt x="6741715" y="2927747"/>
                  </a:cubicBezTo>
                  <a:cubicBezTo>
                    <a:pt x="6741715" y="2937272"/>
                    <a:pt x="6741318" y="2946797"/>
                    <a:pt x="6740523" y="2956322"/>
                  </a:cubicBezTo>
                  <a:cubicBezTo>
                    <a:pt x="6752430" y="2956322"/>
                    <a:pt x="6764336" y="2955529"/>
                    <a:pt x="6776243" y="2953941"/>
                  </a:cubicBezTo>
                  <a:cubicBezTo>
                    <a:pt x="6776243" y="2942828"/>
                    <a:pt x="6776243" y="2932510"/>
                    <a:pt x="6776243" y="2922985"/>
                  </a:cubicBezTo>
                  <a:close/>
                  <a:moveTo>
                    <a:pt x="2064941" y="2921794"/>
                  </a:moveTo>
                  <a:cubicBezTo>
                    <a:pt x="2087959" y="2928938"/>
                    <a:pt x="2102247" y="2934494"/>
                    <a:pt x="2107803" y="2938463"/>
                  </a:cubicBezTo>
                  <a:cubicBezTo>
                    <a:pt x="2120503" y="2947194"/>
                    <a:pt x="2123281" y="2961085"/>
                    <a:pt x="2116138" y="2980135"/>
                  </a:cubicBezTo>
                  <a:cubicBezTo>
                    <a:pt x="2110581" y="2988072"/>
                    <a:pt x="2104231" y="2989263"/>
                    <a:pt x="2097087" y="2983707"/>
                  </a:cubicBezTo>
                  <a:cubicBezTo>
                    <a:pt x="2082006" y="2965450"/>
                    <a:pt x="2070100" y="2946004"/>
                    <a:pt x="2061369" y="2925366"/>
                  </a:cubicBezTo>
                  <a:cubicBezTo>
                    <a:pt x="2061369" y="2922985"/>
                    <a:pt x="2062559" y="2921794"/>
                    <a:pt x="2064941" y="2921794"/>
                  </a:cubicBezTo>
                  <a:close/>
                  <a:moveTo>
                    <a:pt x="6119018" y="2920603"/>
                  </a:moveTo>
                  <a:lnTo>
                    <a:pt x="6119018" y="2950369"/>
                  </a:lnTo>
                  <a:cubicBezTo>
                    <a:pt x="6126161" y="2948782"/>
                    <a:pt x="6134099" y="2947591"/>
                    <a:pt x="6142830" y="2946797"/>
                  </a:cubicBezTo>
                  <a:cubicBezTo>
                    <a:pt x="6145211" y="2946797"/>
                    <a:pt x="6147593" y="2946797"/>
                    <a:pt x="6149974" y="2946797"/>
                  </a:cubicBezTo>
                  <a:lnTo>
                    <a:pt x="6149974" y="2927747"/>
                  </a:lnTo>
                  <a:lnTo>
                    <a:pt x="6148783" y="2927747"/>
                  </a:lnTo>
                  <a:cubicBezTo>
                    <a:pt x="6133702" y="2929335"/>
                    <a:pt x="6123780" y="2926954"/>
                    <a:pt x="6119018" y="2920603"/>
                  </a:cubicBezTo>
                  <a:close/>
                  <a:moveTo>
                    <a:pt x="7315298" y="2917924"/>
                  </a:moveTo>
                  <a:cubicBezTo>
                    <a:pt x="7315893" y="2918123"/>
                    <a:pt x="7316389" y="2918619"/>
                    <a:pt x="7316786" y="2919413"/>
                  </a:cubicBezTo>
                  <a:cubicBezTo>
                    <a:pt x="7317581" y="2921000"/>
                    <a:pt x="7317183" y="2922191"/>
                    <a:pt x="7315595" y="2922985"/>
                  </a:cubicBezTo>
                  <a:cubicBezTo>
                    <a:pt x="7312421" y="2924572"/>
                    <a:pt x="7307658" y="2928541"/>
                    <a:pt x="7301308" y="2934891"/>
                  </a:cubicBezTo>
                  <a:cubicBezTo>
                    <a:pt x="7295752" y="2938860"/>
                    <a:pt x="7291387" y="2942432"/>
                    <a:pt x="7288211" y="2945607"/>
                  </a:cubicBezTo>
                  <a:cubicBezTo>
                    <a:pt x="7285037" y="2947988"/>
                    <a:pt x="7278686" y="2953544"/>
                    <a:pt x="7269161" y="2962275"/>
                  </a:cubicBezTo>
                  <a:cubicBezTo>
                    <a:pt x="7258049" y="2971007"/>
                    <a:pt x="7251699" y="2976166"/>
                    <a:pt x="7250111" y="2977753"/>
                  </a:cubicBezTo>
                  <a:cubicBezTo>
                    <a:pt x="7247730" y="2982516"/>
                    <a:pt x="7243365" y="2982516"/>
                    <a:pt x="7237015" y="2977753"/>
                  </a:cubicBezTo>
                  <a:cubicBezTo>
                    <a:pt x="7229077" y="2974579"/>
                    <a:pt x="7223124" y="2967435"/>
                    <a:pt x="7219155" y="2956322"/>
                  </a:cubicBezTo>
                  <a:cubicBezTo>
                    <a:pt x="7216773" y="2950766"/>
                    <a:pt x="7217965" y="2947591"/>
                    <a:pt x="7222727" y="2946797"/>
                  </a:cubicBezTo>
                  <a:cubicBezTo>
                    <a:pt x="7229077" y="2947591"/>
                    <a:pt x="7240983" y="2945210"/>
                    <a:pt x="7258445" y="2939653"/>
                  </a:cubicBezTo>
                  <a:cubicBezTo>
                    <a:pt x="7265589" y="2936479"/>
                    <a:pt x="7278686" y="2931319"/>
                    <a:pt x="7297736" y="2924175"/>
                  </a:cubicBezTo>
                  <a:cubicBezTo>
                    <a:pt x="7304880" y="2921000"/>
                    <a:pt x="7310039" y="2919016"/>
                    <a:pt x="7313215" y="2918222"/>
                  </a:cubicBezTo>
                  <a:cubicBezTo>
                    <a:pt x="7314009" y="2917825"/>
                    <a:pt x="7314703" y="2917726"/>
                    <a:pt x="7315298" y="2917924"/>
                  </a:cubicBezTo>
                  <a:close/>
                  <a:moveTo>
                    <a:pt x="2586433" y="2914650"/>
                  </a:moveTo>
                  <a:cubicBezTo>
                    <a:pt x="2586433" y="2913857"/>
                    <a:pt x="2588021" y="2913857"/>
                    <a:pt x="2591196" y="2914650"/>
                  </a:cubicBezTo>
                  <a:cubicBezTo>
                    <a:pt x="2601515" y="2915444"/>
                    <a:pt x="2613421" y="2918619"/>
                    <a:pt x="2626915" y="2924175"/>
                  </a:cubicBezTo>
                  <a:cubicBezTo>
                    <a:pt x="2631677" y="2925763"/>
                    <a:pt x="2634852" y="2930525"/>
                    <a:pt x="2636440" y="2938463"/>
                  </a:cubicBezTo>
                  <a:cubicBezTo>
                    <a:pt x="2636440" y="2945607"/>
                    <a:pt x="2634058" y="2952353"/>
                    <a:pt x="2629296" y="2958703"/>
                  </a:cubicBezTo>
                  <a:cubicBezTo>
                    <a:pt x="2624533" y="2961878"/>
                    <a:pt x="2619374" y="2961482"/>
                    <a:pt x="2613818" y="2957513"/>
                  </a:cubicBezTo>
                  <a:cubicBezTo>
                    <a:pt x="2604293" y="2948782"/>
                    <a:pt x="2595165" y="2936082"/>
                    <a:pt x="2586433" y="2919413"/>
                  </a:cubicBezTo>
                  <a:cubicBezTo>
                    <a:pt x="2585640" y="2917032"/>
                    <a:pt x="2585640" y="2915444"/>
                    <a:pt x="2586433" y="2914650"/>
                  </a:cubicBezTo>
                  <a:close/>
                  <a:moveTo>
                    <a:pt x="5840411" y="2896791"/>
                  </a:moveTo>
                  <a:cubicBezTo>
                    <a:pt x="5834062" y="2902347"/>
                    <a:pt x="5827315" y="2907507"/>
                    <a:pt x="5820171" y="2912269"/>
                  </a:cubicBezTo>
                  <a:cubicBezTo>
                    <a:pt x="5827315" y="2913857"/>
                    <a:pt x="5832871" y="2915841"/>
                    <a:pt x="5836840" y="2918222"/>
                  </a:cubicBezTo>
                  <a:cubicBezTo>
                    <a:pt x="5840808" y="2919016"/>
                    <a:pt x="5843190" y="2921397"/>
                    <a:pt x="5843984" y="2925366"/>
                  </a:cubicBezTo>
                  <a:cubicBezTo>
                    <a:pt x="5851128" y="2918222"/>
                    <a:pt x="5856684" y="2910285"/>
                    <a:pt x="5860653" y="2901553"/>
                  </a:cubicBezTo>
                  <a:cubicBezTo>
                    <a:pt x="5863034" y="2898379"/>
                    <a:pt x="5862240" y="2897982"/>
                    <a:pt x="5858271" y="2900363"/>
                  </a:cubicBezTo>
                  <a:cubicBezTo>
                    <a:pt x="5854302" y="2901950"/>
                    <a:pt x="5848349" y="2900760"/>
                    <a:pt x="5840411" y="2896791"/>
                  </a:cubicBezTo>
                  <a:close/>
                  <a:moveTo>
                    <a:pt x="3867546" y="2896791"/>
                  </a:moveTo>
                  <a:cubicBezTo>
                    <a:pt x="3856434" y="2907904"/>
                    <a:pt x="3846511" y="2917825"/>
                    <a:pt x="3837780" y="2926557"/>
                  </a:cubicBezTo>
                  <a:cubicBezTo>
                    <a:pt x="3856830" y="2920207"/>
                    <a:pt x="3870721" y="2915444"/>
                    <a:pt x="3879452" y="2912269"/>
                  </a:cubicBezTo>
                  <a:cubicBezTo>
                    <a:pt x="3878658" y="2910682"/>
                    <a:pt x="3876674" y="2907904"/>
                    <a:pt x="3873499" y="2903935"/>
                  </a:cubicBezTo>
                  <a:cubicBezTo>
                    <a:pt x="3871118" y="2900760"/>
                    <a:pt x="3869133" y="2898379"/>
                    <a:pt x="3867546" y="2896791"/>
                  </a:cubicBezTo>
                  <a:close/>
                  <a:moveTo>
                    <a:pt x="4817962" y="2888457"/>
                  </a:moveTo>
                  <a:cubicBezTo>
                    <a:pt x="4818955" y="2888060"/>
                    <a:pt x="4820046" y="2888060"/>
                    <a:pt x="4821236" y="2888457"/>
                  </a:cubicBezTo>
                  <a:cubicBezTo>
                    <a:pt x="4838699" y="2888457"/>
                    <a:pt x="4851002" y="2892822"/>
                    <a:pt x="4858146" y="2901553"/>
                  </a:cubicBezTo>
                  <a:cubicBezTo>
                    <a:pt x="4861321" y="2905522"/>
                    <a:pt x="4861718" y="2909888"/>
                    <a:pt x="4859336" y="2914650"/>
                  </a:cubicBezTo>
                  <a:lnTo>
                    <a:pt x="4858146" y="2919413"/>
                  </a:lnTo>
                  <a:cubicBezTo>
                    <a:pt x="4866877" y="2917825"/>
                    <a:pt x="4873227" y="2916635"/>
                    <a:pt x="4877196" y="2915841"/>
                  </a:cubicBezTo>
                  <a:cubicBezTo>
                    <a:pt x="4881958" y="2914253"/>
                    <a:pt x="4886721" y="2914650"/>
                    <a:pt x="4891483" y="2917032"/>
                  </a:cubicBezTo>
                  <a:cubicBezTo>
                    <a:pt x="4896246" y="2918619"/>
                    <a:pt x="4900612" y="2922588"/>
                    <a:pt x="4904580" y="2928938"/>
                  </a:cubicBezTo>
                  <a:cubicBezTo>
                    <a:pt x="4906961" y="2935288"/>
                    <a:pt x="4905374" y="2939257"/>
                    <a:pt x="4899818" y="2940844"/>
                  </a:cubicBezTo>
                  <a:cubicBezTo>
                    <a:pt x="4886324" y="2940844"/>
                    <a:pt x="4871640" y="2942035"/>
                    <a:pt x="4855765" y="2944416"/>
                  </a:cubicBezTo>
                  <a:cubicBezTo>
                    <a:pt x="4855765" y="2949972"/>
                    <a:pt x="4855765" y="2958307"/>
                    <a:pt x="4855765" y="2969419"/>
                  </a:cubicBezTo>
                  <a:lnTo>
                    <a:pt x="4868861" y="2968228"/>
                  </a:lnTo>
                  <a:cubicBezTo>
                    <a:pt x="4872830" y="2967435"/>
                    <a:pt x="4878783" y="2966641"/>
                    <a:pt x="4886721" y="2965847"/>
                  </a:cubicBezTo>
                  <a:cubicBezTo>
                    <a:pt x="4902596" y="2964260"/>
                    <a:pt x="4911724" y="2963069"/>
                    <a:pt x="4914105" y="2962275"/>
                  </a:cubicBezTo>
                  <a:cubicBezTo>
                    <a:pt x="4918868" y="2960688"/>
                    <a:pt x="4923630" y="2961085"/>
                    <a:pt x="4928393" y="2963466"/>
                  </a:cubicBezTo>
                  <a:cubicBezTo>
                    <a:pt x="4937124" y="2968228"/>
                    <a:pt x="4943871" y="2974182"/>
                    <a:pt x="4948633" y="2981325"/>
                  </a:cubicBezTo>
                  <a:cubicBezTo>
                    <a:pt x="4952602" y="2990057"/>
                    <a:pt x="4949824" y="2995216"/>
                    <a:pt x="4940299" y="2996803"/>
                  </a:cubicBezTo>
                  <a:cubicBezTo>
                    <a:pt x="4914105" y="2993629"/>
                    <a:pt x="4883149" y="2992438"/>
                    <a:pt x="4847430" y="2993232"/>
                  </a:cubicBezTo>
                  <a:cubicBezTo>
                    <a:pt x="4812506" y="2994819"/>
                    <a:pt x="4787105" y="2997200"/>
                    <a:pt x="4771230" y="3000375"/>
                  </a:cubicBezTo>
                  <a:cubicBezTo>
                    <a:pt x="4764881" y="3002757"/>
                    <a:pt x="4759324" y="3001963"/>
                    <a:pt x="4754562" y="2997994"/>
                  </a:cubicBezTo>
                  <a:cubicBezTo>
                    <a:pt x="4748212" y="2994025"/>
                    <a:pt x="4742655" y="2988469"/>
                    <a:pt x="4737893" y="2981325"/>
                  </a:cubicBezTo>
                  <a:cubicBezTo>
                    <a:pt x="4737099" y="2980532"/>
                    <a:pt x="4736702" y="2979341"/>
                    <a:pt x="4736702" y="2977753"/>
                  </a:cubicBezTo>
                  <a:cubicBezTo>
                    <a:pt x="4737496" y="2976960"/>
                    <a:pt x="4738687" y="2976563"/>
                    <a:pt x="4740274" y="2976563"/>
                  </a:cubicBezTo>
                  <a:cubicBezTo>
                    <a:pt x="4743449" y="2976563"/>
                    <a:pt x="4754958" y="2975769"/>
                    <a:pt x="4774802" y="2974182"/>
                  </a:cubicBezTo>
                  <a:cubicBezTo>
                    <a:pt x="4781152" y="2973388"/>
                    <a:pt x="4785915" y="2972991"/>
                    <a:pt x="4789090" y="2972991"/>
                  </a:cubicBezTo>
                  <a:cubicBezTo>
                    <a:pt x="4793058" y="2972197"/>
                    <a:pt x="4799012" y="2971800"/>
                    <a:pt x="4806949" y="2971800"/>
                  </a:cubicBezTo>
                  <a:cubicBezTo>
                    <a:pt x="4814887" y="2971007"/>
                    <a:pt x="4820840" y="2970610"/>
                    <a:pt x="4824808" y="2970610"/>
                  </a:cubicBezTo>
                  <a:lnTo>
                    <a:pt x="4824808" y="2946797"/>
                  </a:lnTo>
                  <a:cubicBezTo>
                    <a:pt x="4818459" y="2948385"/>
                    <a:pt x="4812108" y="2949178"/>
                    <a:pt x="4805758" y="2949178"/>
                  </a:cubicBezTo>
                  <a:cubicBezTo>
                    <a:pt x="4799409" y="2950766"/>
                    <a:pt x="4795043" y="2950369"/>
                    <a:pt x="4792661" y="2947988"/>
                  </a:cubicBezTo>
                  <a:cubicBezTo>
                    <a:pt x="4787899" y="2947194"/>
                    <a:pt x="4782343" y="2943225"/>
                    <a:pt x="4775993" y="2936082"/>
                  </a:cubicBezTo>
                  <a:cubicBezTo>
                    <a:pt x="4772818" y="2932113"/>
                    <a:pt x="4773611" y="2928938"/>
                    <a:pt x="4778374" y="2926557"/>
                  </a:cubicBezTo>
                  <a:cubicBezTo>
                    <a:pt x="4782343" y="2926557"/>
                    <a:pt x="4790280" y="2926160"/>
                    <a:pt x="4802186" y="2925366"/>
                  </a:cubicBezTo>
                  <a:cubicBezTo>
                    <a:pt x="4812506" y="2923778"/>
                    <a:pt x="4820046" y="2922985"/>
                    <a:pt x="4824808" y="2922985"/>
                  </a:cubicBezTo>
                  <a:cubicBezTo>
                    <a:pt x="4824015" y="2910285"/>
                    <a:pt x="4821236" y="2901157"/>
                    <a:pt x="4816474" y="2895600"/>
                  </a:cubicBezTo>
                  <a:cubicBezTo>
                    <a:pt x="4814887" y="2894013"/>
                    <a:pt x="4814490" y="2892425"/>
                    <a:pt x="4815283" y="2890838"/>
                  </a:cubicBezTo>
                  <a:cubicBezTo>
                    <a:pt x="4816077" y="2889647"/>
                    <a:pt x="4816970" y="2888854"/>
                    <a:pt x="4817962" y="2888457"/>
                  </a:cubicBezTo>
                  <a:close/>
                  <a:moveTo>
                    <a:pt x="6119018" y="2886075"/>
                  </a:moveTo>
                  <a:lnTo>
                    <a:pt x="6119018" y="2909888"/>
                  </a:lnTo>
                  <a:cubicBezTo>
                    <a:pt x="6119812" y="2909888"/>
                    <a:pt x="6120208" y="2909888"/>
                    <a:pt x="6120208" y="2909888"/>
                  </a:cubicBezTo>
                  <a:cubicBezTo>
                    <a:pt x="6129733" y="2909094"/>
                    <a:pt x="6139655" y="2907507"/>
                    <a:pt x="6149974" y="2905125"/>
                  </a:cubicBezTo>
                  <a:cubicBezTo>
                    <a:pt x="6149974" y="2900363"/>
                    <a:pt x="6149974" y="2895997"/>
                    <a:pt x="6149974" y="2892028"/>
                  </a:cubicBezTo>
                  <a:cubicBezTo>
                    <a:pt x="6148387" y="2892028"/>
                    <a:pt x="6146402" y="2892425"/>
                    <a:pt x="6144021" y="2893219"/>
                  </a:cubicBezTo>
                  <a:cubicBezTo>
                    <a:pt x="6132909" y="2894807"/>
                    <a:pt x="6124574" y="2892425"/>
                    <a:pt x="6119018" y="2886075"/>
                  </a:cubicBezTo>
                  <a:close/>
                  <a:moveTo>
                    <a:pt x="6352380" y="2880122"/>
                  </a:moveTo>
                  <a:cubicBezTo>
                    <a:pt x="6346824" y="2885678"/>
                    <a:pt x="6343649" y="2889250"/>
                    <a:pt x="6342855" y="2890838"/>
                  </a:cubicBezTo>
                  <a:cubicBezTo>
                    <a:pt x="6338093" y="2895600"/>
                    <a:pt x="6339283" y="2901553"/>
                    <a:pt x="6346427" y="2908697"/>
                  </a:cubicBezTo>
                  <a:cubicBezTo>
                    <a:pt x="6351190" y="2915047"/>
                    <a:pt x="6350396" y="2922985"/>
                    <a:pt x="6344046" y="2932510"/>
                  </a:cubicBezTo>
                  <a:cubicBezTo>
                    <a:pt x="6341665" y="2934891"/>
                    <a:pt x="6338887" y="2937669"/>
                    <a:pt x="6335711" y="2940844"/>
                  </a:cubicBezTo>
                  <a:cubicBezTo>
                    <a:pt x="6338093" y="2940844"/>
                    <a:pt x="6343252" y="2942035"/>
                    <a:pt x="6351190" y="2944416"/>
                  </a:cubicBezTo>
                  <a:cubicBezTo>
                    <a:pt x="6356746" y="2946004"/>
                    <a:pt x="6360318" y="2946797"/>
                    <a:pt x="6361905" y="2946797"/>
                  </a:cubicBezTo>
                  <a:cubicBezTo>
                    <a:pt x="6376987" y="2932510"/>
                    <a:pt x="6386512" y="2913063"/>
                    <a:pt x="6390480" y="2888457"/>
                  </a:cubicBezTo>
                  <a:cubicBezTo>
                    <a:pt x="6384131" y="2889250"/>
                    <a:pt x="6378574" y="2890441"/>
                    <a:pt x="6373811" y="2892028"/>
                  </a:cubicBezTo>
                  <a:cubicBezTo>
                    <a:pt x="6369843" y="2892822"/>
                    <a:pt x="6366271" y="2892425"/>
                    <a:pt x="6363096" y="2890838"/>
                  </a:cubicBezTo>
                  <a:cubicBezTo>
                    <a:pt x="6362302" y="2890044"/>
                    <a:pt x="6361112" y="2888854"/>
                    <a:pt x="6359524" y="2887266"/>
                  </a:cubicBezTo>
                  <a:cubicBezTo>
                    <a:pt x="6355556" y="2884091"/>
                    <a:pt x="6353174" y="2881710"/>
                    <a:pt x="6352380" y="2880122"/>
                  </a:cubicBezTo>
                  <a:close/>
                  <a:moveTo>
                    <a:pt x="6777433" y="2877741"/>
                  </a:moveTo>
                  <a:cubicBezTo>
                    <a:pt x="6774258" y="2877741"/>
                    <a:pt x="6768305" y="2878535"/>
                    <a:pt x="6759573" y="2880122"/>
                  </a:cubicBezTo>
                  <a:cubicBezTo>
                    <a:pt x="6751637" y="2880916"/>
                    <a:pt x="6745683" y="2881710"/>
                    <a:pt x="6741715" y="2882503"/>
                  </a:cubicBezTo>
                  <a:cubicBezTo>
                    <a:pt x="6741715" y="2890441"/>
                    <a:pt x="6741715" y="2898379"/>
                    <a:pt x="6741715" y="2906316"/>
                  </a:cubicBezTo>
                  <a:cubicBezTo>
                    <a:pt x="6744095" y="2905522"/>
                    <a:pt x="6747271" y="2904332"/>
                    <a:pt x="6751239" y="2902744"/>
                  </a:cubicBezTo>
                  <a:cubicBezTo>
                    <a:pt x="6755208" y="2901950"/>
                    <a:pt x="6757987" y="2901157"/>
                    <a:pt x="6759573" y="2900363"/>
                  </a:cubicBezTo>
                  <a:cubicBezTo>
                    <a:pt x="6764336" y="2897982"/>
                    <a:pt x="6769099" y="2897585"/>
                    <a:pt x="6773861" y="2899172"/>
                  </a:cubicBezTo>
                  <a:cubicBezTo>
                    <a:pt x="6774655" y="2899172"/>
                    <a:pt x="6775449" y="2899569"/>
                    <a:pt x="6776243" y="2900363"/>
                  </a:cubicBezTo>
                  <a:cubicBezTo>
                    <a:pt x="6777037" y="2900363"/>
                    <a:pt x="6777433" y="2900760"/>
                    <a:pt x="6777433" y="2901553"/>
                  </a:cubicBezTo>
                  <a:cubicBezTo>
                    <a:pt x="6777433" y="2892822"/>
                    <a:pt x="6777433" y="2884885"/>
                    <a:pt x="6777433" y="2877741"/>
                  </a:cubicBezTo>
                  <a:close/>
                  <a:moveTo>
                    <a:pt x="771922" y="2875360"/>
                  </a:moveTo>
                  <a:cubicBezTo>
                    <a:pt x="770334" y="2884091"/>
                    <a:pt x="767556" y="2893219"/>
                    <a:pt x="763587" y="2902744"/>
                  </a:cubicBezTo>
                  <a:cubicBezTo>
                    <a:pt x="776288" y="2897188"/>
                    <a:pt x="785019" y="2888457"/>
                    <a:pt x="789781" y="2876550"/>
                  </a:cubicBezTo>
                  <a:cubicBezTo>
                    <a:pt x="788194" y="2876550"/>
                    <a:pt x="787400" y="2876947"/>
                    <a:pt x="787400" y="2877741"/>
                  </a:cubicBezTo>
                  <a:cubicBezTo>
                    <a:pt x="782637" y="2877741"/>
                    <a:pt x="777478" y="2876947"/>
                    <a:pt x="771922" y="2875360"/>
                  </a:cubicBezTo>
                  <a:close/>
                  <a:moveTo>
                    <a:pt x="1025525" y="2871788"/>
                  </a:moveTo>
                  <a:cubicBezTo>
                    <a:pt x="1023937" y="2871788"/>
                    <a:pt x="1022350" y="2872185"/>
                    <a:pt x="1020762" y="2872978"/>
                  </a:cubicBezTo>
                  <a:cubicBezTo>
                    <a:pt x="1019175" y="2872978"/>
                    <a:pt x="1017984" y="2872978"/>
                    <a:pt x="1017190" y="2872978"/>
                  </a:cubicBezTo>
                  <a:cubicBezTo>
                    <a:pt x="1013222" y="2873772"/>
                    <a:pt x="1008856" y="2874169"/>
                    <a:pt x="1004093" y="2874169"/>
                  </a:cubicBezTo>
                  <a:cubicBezTo>
                    <a:pt x="1004887" y="2879725"/>
                    <a:pt x="1006078" y="2897982"/>
                    <a:pt x="1007666" y="2928938"/>
                  </a:cubicBezTo>
                  <a:cubicBezTo>
                    <a:pt x="1014809" y="2915444"/>
                    <a:pt x="1020762" y="2896394"/>
                    <a:pt x="1025525" y="2871788"/>
                  </a:cubicBezTo>
                  <a:close/>
                  <a:moveTo>
                    <a:pt x="5495131" y="2865835"/>
                  </a:moveTo>
                  <a:cubicBezTo>
                    <a:pt x="5518943" y="2868216"/>
                    <a:pt x="5541565" y="2873375"/>
                    <a:pt x="5562996" y="2881313"/>
                  </a:cubicBezTo>
                  <a:cubicBezTo>
                    <a:pt x="5579665" y="2887663"/>
                    <a:pt x="5587205" y="2899966"/>
                    <a:pt x="5585618" y="2918222"/>
                  </a:cubicBezTo>
                  <a:cubicBezTo>
                    <a:pt x="5584031" y="2926954"/>
                    <a:pt x="5580856" y="2932113"/>
                    <a:pt x="5576093" y="2933700"/>
                  </a:cubicBezTo>
                  <a:cubicBezTo>
                    <a:pt x="5568949" y="2933700"/>
                    <a:pt x="5560218" y="2929732"/>
                    <a:pt x="5549899" y="2921794"/>
                  </a:cubicBezTo>
                  <a:cubicBezTo>
                    <a:pt x="5523705" y="2900363"/>
                    <a:pt x="5504656" y="2883297"/>
                    <a:pt x="5492749" y="2870597"/>
                  </a:cubicBezTo>
                  <a:cubicBezTo>
                    <a:pt x="5491955" y="2869010"/>
                    <a:pt x="5491558" y="2867819"/>
                    <a:pt x="5491558" y="2867025"/>
                  </a:cubicBezTo>
                  <a:cubicBezTo>
                    <a:pt x="5492352" y="2866232"/>
                    <a:pt x="5493543" y="2865835"/>
                    <a:pt x="5495131" y="2865835"/>
                  </a:cubicBezTo>
                  <a:close/>
                  <a:moveTo>
                    <a:pt x="3368674" y="2865835"/>
                  </a:moveTo>
                  <a:cubicBezTo>
                    <a:pt x="3367087" y="2865835"/>
                    <a:pt x="3363912" y="2866232"/>
                    <a:pt x="3359149" y="2867025"/>
                  </a:cubicBezTo>
                  <a:cubicBezTo>
                    <a:pt x="3347243" y="2867819"/>
                    <a:pt x="3338115" y="2869010"/>
                    <a:pt x="3331765" y="2870597"/>
                  </a:cubicBezTo>
                  <a:cubicBezTo>
                    <a:pt x="3331765" y="2876947"/>
                    <a:pt x="3332559" y="2888854"/>
                    <a:pt x="3334146" y="2906316"/>
                  </a:cubicBezTo>
                  <a:cubicBezTo>
                    <a:pt x="3346846" y="2904728"/>
                    <a:pt x="3357958" y="2902744"/>
                    <a:pt x="3367483" y="2900363"/>
                  </a:cubicBezTo>
                  <a:cubicBezTo>
                    <a:pt x="3368277" y="2896394"/>
                    <a:pt x="3369468" y="2890441"/>
                    <a:pt x="3371055" y="2882503"/>
                  </a:cubicBezTo>
                  <a:cubicBezTo>
                    <a:pt x="3371849" y="2876153"/>
                    <a:pt x="3372643" y="2871391"/>
                    <a:pt x="3373437" y="2868216"/>
                  </a:cubicBezTo>
                  <a:cubicBezTo>
                    <a:pt x="3372643" y="2865835"/>
                    <a:pt x="3371055" y="2865041"/>
                    <a:pt x="3368674" y="2865835"/>
                  </a:cubicBezTo>
                  <a:close/>
                  <a:moveTo>
                    <a:pt x="1080293" y="2864644"/>
                  </a:moveTo>
                  <a:cubicBezTo>
                    <a:pt x="1073150" y="2864644"/>
                    <a:pt x="1064816" y="2865835"/>
                    <a:pt x="1055291" y="2868216"/>
                  </a:cubicBezTo>
                  <a:cubicBezTo>
                    <a:pt x="1053703" y="2874566"/>
                    <a:pt x="1051719" y="2880916"/>
                    <a:pt x="1049338" y="2887266"/>
                  </a:cubicBezTo>
                  <a:cubicBezTo>
                    <a:pt x="1054100" y="2888060"/>
                    <a:pt x="1058862" y="2889250"/>
                    <a:pt x="1063625" y="2890838"/>
                  </a:cubicBezTo>
                  <a:cubicBezTo>
                    <a:pt x="1068387" y="2891632"/>
                    <a:pt x="1071562" y="2894013"/>
                    <a:pt x="1073150" y="2897982"/>
                  </a:cubicBezTo>
                  <a:cubicBezTo>
                    <a:pt x="1076324" y="2887663"/>
                    <a:pt x="1079103" y="2876550"/>
                    <a:pt x="1081484" y="2864644"/>
                  </a:cubicBezTo>
                  <a:close/>
                  <a:moveTo>
                    <a:pt x="7752853" y="2856012"/>
                  </a:moveTo>
                  <a:cubicBezTo>
                    <a:pt x="7756623" y="2856211"/>
                    <a:pt x="7760095" y="2857103"/>
                    <a:pt x="7763271" y="2858691"/>
                  </a:cubicBezTo>
                  <a:cubicBezTo>
                    <a:pt x="7772795" y="2865041"/>
                    <a:pt x="7780733" y="2871788"/>
                    <a:pt x="7787083" y="2878932"/>
                  </a:cubicBezTo>
                  <a:cubicBezTo>
                    <a:pt x="7789465" y="2882107"/>
                    <a:pt x="7790655" y="2885282"/>
                    <a:pt x="7790655" y="2888457"/>
                  </a:cubicBezTo>
                  <a:cubicBezTo>
                    <a:pt x="7789861" y="2893219"/>
                    <a:pt x="7784305" y="2895203"/>
                    <a:pt x="7773986" y="2894410"/>
                  </a:cubicBezTo>
                  <a:cubicBezTo>
                    <a:pt x="7740649" y="2891235"/>
                    <a:pt x="7704930" y="2890838"/>
                    <a:pt x="7666830" y="2893219"/>
                  </a:cubicBezTo>
                  <a:cubicBezTo>
                    <a:pt x="7631905" y="2895600"/>
                    <a:pt x="7599759" y="2900760"/>
                    <a:pt x="7570389" y="2908697"/>
                  </a:cubicBezTo>
                  <a:cubicBezTo>
                    <a:pt x="7567215" y="2909491"/>
                    <a:pt x="7563643" y="2909094"/>
                    <a:pt x="7559673" y="2907507"/>
                  </a:cubicBezTo>
                  <a:cubicBezTo>
                    <a:pt x="7558880" y="2907507"/>
                    <a:pt x="7558087" y="2907507"/>
                    <a:pt x="7557293" y="2907507"/>
                  </a:cubicBezTo>
                  <a:cubicBezTo>
                    <a:pt x="7547767" y="2901950"/>
                    <a:pt x="7540227" y="2894410"/>
                    <a:pt x="7534671" y="2884885"/>
                  </a:cubicBezTo>
                  <a:cubicBezTo>
                    <a:pt x="7533083" y="2882503"/>
                    <a:pt x="7532687" y="2880519"/>
                    <a:pt x="7533480" y="2878932"/>
                  </a:cubicBezTo>
                  <a:cubicBezTo>
                    <a:pt x="7534274" y="2878138"/>
                    <a:pt x="7536258" y="2877741"/>
                    <a:pt x="7539433" y="2877741"/>
                  </a:cubicBezTo>
                  <a:cubicBezTo>
                    <a:pt x="7547371" y="2877741"/>
                    <a:pt x="7558483" y="2876947"/>
                    <a:pt x="7572771" y="2875360"/>
                  </a:cubicBezTo>
                  <a:cubicBezTo>
                    <a:pt x="7606108" y="2871391"/>
                    <a:pt x="7654527" y="2866628"/>
                    <a:pt x="7718027" y="2861072"/>
                  </a:cubicBezTo>
                  <a:cubicBezTo>
                    <a:pt x="7720408" y="2860279"/>
                    <a:pt x="7724377" y="2859485"/>
                    <a:pt x="7729933" y="2858691"/>
                  </a:cubicBezTo>
                  <a:cubicBezTo>
                    <a:pt x="7734695" y="2857897"/>
                    <a:pt x="7738267" y="2857500"/>
                    <a:pt x="7740649" y="2857500"/>
                  </a:cubicBezTo>
                  <a:cubicBezTo>
                    <a:pt x="7745015" y="2856310"/>
                    <a:pt x="7749083" y="2855814"/>
                    <a:pt x="7752853" y="2856012"/>
                  </a:cubicBezTo>
                  <a:close/>
                  <a:moveTo>
                    <a:pt x="8188323" y="2855119"/>
                  </a:moveTo>
                  <a:cubicBezTo>
                    <a:pt x="8205787" y="2858294"/>
                    <a:pt x="8219677" y="2863453"/>
                    <a:pt x="8229995" y="2870597"/>
                  </a:cubicBezTo>
                  <a:cubicBezTo>
                    <a:pt x="8245871" y="2884885"/>
                    <a:pt x="8247459" y="2899569"/>
                    <a:pt x="8234758" y="2914650"/>
                  </a:cubicBezTo>
                  <a:cubicBezTo>
                    <a:pt x="8227615" y="2921000"/>
                    <a:pt x="8220074" y="2918619"/>
                    <a:pt x="8212136" y="2907507"/>
                  </a:cubicBezTo>
                  <a:cubicBezTo>
                    <a:pt x="8202611" y="2893219"/>
                    <a:pt x="8193483" y="2876947"/>
                    <a:pt x="8184752" y="2858691"/>
                  </a:cubicBezTo>
                  <a:cubicBezTo>
                    <a:pt x="8183958" y="2856310"/>
                    <a:pt x="8185149" y="2855119"/>
                    <a:pt x="8188323" y="2855119"/>
                  </a:cubicBezTo>
                  <a:close/>
                  <a:moveTo>
                    <a:pt x="473075" y="2852738"/>
                  </a:moveTo>
                  <a:cubicBezTo>
                    <a:pt x="469900" y="2853532"/>
                    <a:pt x="466328" y="2854722"/>
                    <a:pt x="462359" y="2856310"/>
                  </a:cubicBezTo>
                  <a:cubicBezTo>
                    <a:pt x="462359" y="2857103"/>
                    <a:pt x="462359" y="2857897"/>
                    <a:pt x="462359" y="2858691"/>
                  </a:cubicBezTo>
                  <a:cubicBezTo>
                    <a:pt x="462359" y="2871391"/>
                    <a:pt x="461962" y="2882503"/>
                    <a:pt x="461169" y="2892028"/>
                  </a:cubicBezTo>
                  <a:cubicBezTo>
                    <a:pt x="462756" y="2892028"/>
                    <a:pt x="464740" y="2891632"/>
                    <a:pt x="467122" y="2890838"/>
                  </a:cubicBezTo>
                  <a:cubicBezTo>
                    <a:pt x="469503" y="2890838"/>
                    <a:pt x="471487" y="2890441"/>
                    <a:pt x="473075" y="2889647"/>
                  </a:cubicBezTo>
                  <a:cubicBezTo>
                    <a:pt x="473075" y="2884885"/>
                    <a:pt x="473075" y="2880122"/>
                    <a:pt x="473075" y="2875360"/>
                  </a:cubicBezTo>
                  <a:cubicBezTo>
                    <a:pt x="474662" y="2865041"/>
                    <a:pt x="474662" y="2857500"/>
                    <a:pt x="473075" y="2852738"/>
                  </a:cubicBezTo>
                  <a:close/>
                  <a:moveTo>
                    <a:pt x="6115446" y="2851547"/>
                  </a:moveTo>
                  <a:cubicBezTo>
                    <a:pt x="6117827" y="2856310"/>
                    <a:pt x="6119018" y="2864644"/>
                    <a:pt x="6119018" y="2876550"/>
                  </a:cubicBezTo>
                  <a:cubicBezTo>
                    <a:pt x="6120605" y="2875757"/>
                    <a:pt x="6121796" y="2875360"/>
                    <a:pt x="6122590" y="2875360"/>
                  </a:cubicBezTo>
                  <a:cubicBezTo>
                    <a:pt x="6124177" y="2874566"/>
                    <a:pt x="6127749" y="2873772"/>
                    <a:pt x="6133305" y="2872978"/>
                  </a:cubicBezTo>
                  <a:cubicBezTo>
                    <a:pt x="6139655" y="2872185"/>
                    <a:pt x="6144815" y="2871391"/>
                    <a:pt x="6148783" y="2870597"/>
                  </a:cubicBezTo>
                  <a:cubicBezTo>
                    <a:pt x="6148783" y="2869010"/>
                    <a:pt x="6148387" y="2866628"/>
                    <a:pt x="6147593" y="2863453"/>
                  </a:cubicBezTo>
                  <a:cubicBezTo>
                    <a:pt x="6147593" y="2861072"/>
                    <a:pt x="6147196" y="2859088"/>
                    <a:pt x="6146402" y="2857500"/>
                  </a:cubicBezTo>
                  <a:cubicBezTo>
                    <a:pt x="6146402" y="2857500"/>
                    <a:pt x="6146006" y="2857500"/>
                    <a:pt x="6145211" y="2857500"/>
                  </a:cubicBezTo>
                  <a:cubicBezTo>
                    <a:pt x="6145211" y="2858294"/>
                    <a:pt x="6144815" y="2858691"/>
                    <a:pt x="6144021" y="2858691"/>
                  </a:cubicBezTo>
                  <a:cubicBezTo>
                    <a:pt x="6132909" y="2861072"/>
                    <a:pt x="6123384" y="2858691"/>
                    <a:pt x="6115446" y="2851547"/>
                  </a:cubicBezTo>
                  <a:close/>
                  <a:moveTo>
                    <a:pt x="3990180" y="2846785"/>
                  </a:moveTo>
                  <a:cubicBezTo>
                    <a:pt x="3988593" y="2846785"/>
                    <a:pt x="3986212" y="2847182"/>
                    <a:pt x="3983037" y="2847975"/>
                  </a:cubicBezTo>
                  <a:cubicBezTo>
                    <a:pt x="3980655" y="2847975"/>
                    <a:pt x="3978671" y="2848372"/>
                    <a:pt x="3977083" y="2849166"/>
                  </a:cubicBezTo>
                  <a:cubicBezTo>
                    <a:pt x="3971527" y="2880122"/>
                    <a:pt x="3964383" y="2907110"/>
                    <a:pt x="3955652" y="2930128"/>
                  </a:cubicBezTo>
                  <a:cubicBezTo>
                    <a:pt x="3954858" y="2931716"/>
                    <a:pt x="3953668" y="2934097"/>
                    <a:pt x="3952080" y="2937272"/>
                  </a:cubicBezTo>
                  <a:cubicBezTo>
                    <a:pt x="3949699" y="2942828"/>
                    <a:pt x="3947318" y="2946797"/>
                    <a:pt x="3944937" y="2949178"/>
                  </a:cubicBezTo>
                  <a:cubicBezTo>
                    <a:pt x="3947318" y="2949972"/>
                    <a:pt x="3951286" y="2951163"/>
                    <a:pt x="3956843" y="2952750"/>
                  </a:cubicBezTo>
                  <a:cubicBezTo>
                    <a:pt x="3963193" y="2954338"/>
                    <a:pt x="3967162" y="2955529"/>
                    <a:pt x="3968749" y="2956322"/>
                  </a:cubicBezTo>
                  <a:cubicBezTo>
                    <a:pt x="3972718" y="2957910"/>
                    <a:pt x="3975893" y="2956322"/>
                    <a:pt x="3978274" y="2951560"/>
                  </a:cubicBezTo>
                  <a:cubicBezTo>
                    <a:pt x="3986212" y="2936479"/>
                    <a:pt x="3992562" y="2903935"/>
                    <a:pt x="3997324" y="2853928"/>
                  </a:cubicBezTo>
                  <a:cubicBezTo>
                    <a:pt x="3997324" y="2849166"/>
                    <a:pt x="3994943" y="2846785"/>
                    <a:pt x="3990180" y="2846785"/>
                  </a:cubicBezTo>
                  <a:close/>
                  <a:moveTo>
                    <a:pt x="6436915" y="2843213"/>
                  </a:moveTo>
                  <a:cubicBezTo>
                    <a:pt x="6435327" y="2843213"/>
                    <a:pt x="6432946" y="2843610"/>
                    <a:pt x="6429771" y="2844403"/>
                  </a:cubicBezTo>
                  <a:cubicBezTo>
                    <a:pt x="6426596" y="2844403"/>
                    <a:pt x="6424215" y="2844800"/>
                    <a:pt x="6422627" y="2845594"/>
                  </a:cubicBezTo>
                  <a:cubicBezTo>
                    <a:pt x="6422627" y="2851150"/>
                    <a:pt x="6422231" y="2856707"/>
                    <a:pt x="6421436" y="2862263"/>
                  </a:cubicBezTo>
                  <a:cubicBezTo>
                    <a:pt x="6428580" y="2862263"/>
                    <a:pt x="6434930" y="2861866"/>
                    <a:pt x="6440486" y="2861072"/>
                  </a:cubicBezTo>
                  <a:lnTo>
                    <a:pt x="6440486" y="2843213"/>
                  </a:lnTo>
                  <a:cubicBezTo>
                    <a:pt x="6439693" y="2843213"/>
                    <a:pt x="6438502" y="2843213"/>
                    <a:pt x="6436915" y="2843213"/>
                  </a:cubicBezTo>
                  <a:close/>
                  <a:moveTo>
                    <a:pt x="508794" y="2843213"/>
                  </a:moveTo>
                  <a:cubicBezTo>
                    <a:pt x="505619" y="2844007"/>
                    <a:pt x="502047" y="2845197"/>
                    <a:pt x="498078" y="2846785"/>
                  </a:cubicBezTo>
                  <a:cubicBezTo>
                    <a:pt x="499666" y="2847578"/>
                    <a:pt x="500856" y="2848769"/>
                    <a:pt x="501650" y="2850357"/>
                  </a:cubicBezTo>
                  <a:cubicBezTo>
                    <a:pt x="503238" y="2853532"/>
                    <a:pt x="503238" y="2856707"/>
                    <a:pt x="501650" y="2859882"/>
                  </a:cubicBezTo>
                  <a:cubicBezTo>
                    <a:pt x="499269" y="2866232"/>
                    <a:pt x="497284" y="2874169"/>
                    <a:pt x="495697" y="2883694"/>
                  </a:cubicBezTo>
                  <a:cubicBezTo>
                    <a:pt x="501253" y="2882107"/>
                    <a:pt x="505222" y="2880916"/>
                    <a:pt x="507603" y="2880122"/>
                  </a:cubicBezTo>
                  <a:cubicBezTo>
                    <a:pt x="508397" y="2876153"/>
                    <a:pt x="509587" y="2870597"/>
                    <a:pt x="511175" y="2863453"/>
                  </a:cubicBezTo>
                  <a:cubicBezTo>
                    <a:pt x="511969" y="2856310"/>
                    <a:pt x="512762" y="2851150"/>
                    <a:pt x="513556" y="2847975"/>
                  </a:cubicBezTo>
                  <a:cubicBezTo>
                    <a:pt x="514350" y="2845594"/>
                    <a:pt x="514350" y="2844007"/>
                    <a:pt x="513556" y="2843213"/>
                  </a:cubicBezTo>
                  <a:cubicBezTo>
                    <a:pt x="512762" y="2842419"/>
                    <a:pt x="511175" y="2842419"/>
                    <a:pt x="508794" y="2843213"/>
                  </a:cubicBezTo>
                  <a:close/>
                  <a:moveTo>
                    <a:pt x="6776540" y="2832199"/>
                  </a:moveTo>
                  <a:cubicBezTo>
                    <a:pt x="6775548" y="2831604"/>
                    <a:pt x="6773861" y="2831704"/>
                    <a:pt x="6771480" y="2832497"/>
                  </a:cubicBezTo>
                  <a:cubicBezTo>
                    <a:pt x="6767511" y="2833291"/>
                    <a:pt x="6758383" y="2835275"/>
                    <a:pt x="6744095" y="2838450"/>
                  </a:cubicBezTo>
                  <a:cubicBezTo>
                    <a:pt x="6743302" y="2841625"/>
                    <a:pt x="6742905" y="2848372"/>
                    <a:pt x="6742905" y="2858691"/>
                  </a:cubicBezTo>
                  <a:cubicBezTo>
                    <a:pt x="6746081" y="2857103"/>
                    <a:pt x="6750049" y="2855913"/>
                    <a:pt x="6754811" y="2855119"/>
                  </a:cubicBezTo>
                  <a:cubicBezTo>
                    <a:pt x="6760368" y="2851944"/>
                    <a:pt x="6765527" y="2851547"/>
                    <a:pt x="6770289" y="2853928"/>
                  </a:cubicBezTo>
                  <a:cubicBezTo>
                    <a:pt x="6772671" y="2856310"/>
                    <a:pt x="6775052" y="2858294"/>
                    <a:pt x="6777433" y="2859882"/>
                  </a:cubicBezTo>
                  <a:cubicBezTo>
                    <a:pt x="6777433" y="2852738"/>
                    <a:pt x="6777433" y="2844800"/>
                    <a:pt x="6777433" y="2836069"/>
                  </a:cubicBezTo>
                  <a:cubicBezTo>
                    <a:pt x="6777830" y="2834085"/>
                    <a:pt x="6777533" y="2832795"/>
                    <a:pt x="6776540" y="2832199"/>
                  </a:cubicBezTo>
                  <a:close/>
                  <a:moveTo>
                    <a:pt x="1444625" y="2831307"/>
                  </a:moveTo>
                  <a:cubicBezTo>
                    <a:pt x="1454150" y="2829719"/>
                    <a:pt x="1463278" y="2834482"/>
                    <a:pt x="1472009" y="2845594"/>
                  </a:cubicBezTo>
                  <a:cubicBezTo>
                    <a:pt x="1474391" y="2850357"/>
                    <a:pt x="1472803" y="2853532"/>
                    <a:pt x="1467247" y="2855119"/>
                  </a:cubicBezTo>
                  <a:cubicBezTo>
                    <a:pt x="1450578" y="2858294"/>
                    <a:pt x="1416447" y="2861866"/>
                    <a:pt x="1364853" y="2865835"/>
                  </a:cubicBezTo>
                  <a:cubicBezTo>
                    <a:pt x="1364060" y="2866628"/>
                    <a:pt x="1362472" y="2866628"/>
                    <a:pt x="1360090" y="2865835"/>
                  </a:cubicBezTo>
                  <a:cubicBezTo>
                    <a:pt x="1359297" y="2865835"/>
                    <a:pt x="1358503" y="2865835"/>
                    <a:pt x="1357709" y="2865835"/>
                  </a:cubicBezTo>
                  <a:cubicBezTo>
                    <a:pt x="1354534" y="2885678"/>
                    <a:pt x="1348184" y="2904332"/>
                    <a:pt x="1338660" y="2921794"/>
                  </a:cubicBezTo>
                  <a:cubicBezTo>
                    <a:pt x="1351359" y="2921794"/>
                    <a:pt x="1360884" y="2921397"/>
                    <a:pt x="1367234" y="2920603"/>
                  </a:cubicBezTo>
                  <a:cubicBezTo>
                    <a:pt x="1370409" y="2919810"/>
                    <a:pt x="1375172" y="2919413"/>
                    <a:pt x="1381522" y="2919413"/>
                  </a:cubicBezTo>
                  <a:cubicBezTo>
                    <a:pt x="1387078" y="2918619"/>
                    <a:pt x="1391444" y="2918222"/>
                    <a:pt x="1394618" y="2918222"/>
                  </a:cubicBezTo>
                  <a:cubicBezTo>
                    <a:pt x="1393031" y="2908697"/>
                    <a:pt x="1392238" y="2903538"/>
                    <a:pt x="1392238" y="2902744"/>
                  </a:cubicBezTo>
                  <a:cubicBezTo>
                    <a:pt x="1392238" y="2901950"/>
                    <a:pt x="1391841" y="2901157"/>
                    <a:pt x="1391047" y="2900363"/>
                  </a:cubicBezTo>
                  <a:cubicBezTo>
                    <a:pt x="1387078" y="2901157"/>
                    <a:pt x="1382713" y="2901553"/>
                    <a:pt x="1377950" y="2901553"/>
                  </a:cubicBezTo>
                  <a:cubicBezTo>
                    <a:pt x="1370012" y="2901553"/>
                    <a:pt x="1362869" y="2897188"/>
                    <a:pt x="1356519" y="2888457"/>
                  </a:cubicBezTo>
                  <a:cubicBezTo>
                    <a:pt x="1354931" y="2882900"/>
                    <a:pt x="1356519" y="2880122"/>
                    <a:pt x="1361281" y="2880122"/>
                  </a:cubicBezTo>
                  <a:cubicBezTo>
                    <a:pt x="1386682" y="2877741"/>
                    <a:pt x="1412875" y="2873375"/>
                    <a:pt x="1439862" y="2867025"/>
                  </a:cubicBezTo>
                  <a:cubicBezTo>
                    <a:pt x="1449388" y="2865438"/>
                    <a:pt x="1457722" y="2869010"/>
                    <a:pt x="1464866" y="2877741"/>
                  </a:cubicBezTo>
                  <a:cubicBezTo>
                    <a:pt x="1469628" y="2884885"/>
                    <a:pt x="1468437" y="2889647"/>
                    <a:pt x="1461293" y="2892028"/>
                  </a:cubicBezTo>
                  <a:cubicBezTo>
                    <a:pt x="1457325" y="2892822"/>
                    <a:pt x="1450975" y="2893616"/>
                    <a:pt x="1442243" y="2894410"/>
                  </a:cubicBezTo>
                  <a:cubicBezTo>
                    <a:pt x="1433512" y="2895997"/>
                    <a:pt x="1426766" y="2897188"/>
                    <a:pt x="1422004" y="2897982"/>
                  </a:cubicBezTo>
                  <a:cubicBezTo>
                    <a:pt x="1422004" y="2897982"/>
                    <a:pt x="1422797" y="2897982"/>
                    <a:pt x="1424384" y="2897982"/>
                  </a:cubicBezTo>
                  <a:cubicBezTo>
                    <a:pt x="1425972" y="2898775"/>
                    <a:pt x="1427163" y="2899172"/>
                    <a:pt x="1427956" y="2899172"/>
                  </a:cubicBezTo>
                  <a:cubicBezTo>
                    <a:pt x="1431131" y="2899966"/>
                    <a:pt x="1431528" y="2903538"/>
                    <a:pt x="1429147" y="2909888"/>
                  </a:cubicBezTo>
                  <a:cubicBezTo>
                    <a:pt x="1429147" y="2911475"/>
                    <a:pt x="1428750" y="2913460"/>
                    <a:pt x="1427956" y="2915841"/>
                  </a:cubicBezTo>
                  <a:cubicBezTo>
                    <a:pt x="1429544" y="2915841"/>
                    <a:pt x="1431925" y="2915444"/>
                    <a:pt x="1435100" y="2914650"/>
                  </a:cubicBezTo>
                  <a:cubicBezTo>
                    <a:pt x="1438275" y="2914650"/>
                    <a:pt x="1440259" y="2914650"/>
                    <a:pt x="1441053" y="2914650"/>
                  </a:cubicBezTo>
                  <a:cubicBezTo>
                    <a:pt x="1455340" y="2913063"/>
                    <a:pt x="1465659" y="2911872"/>
                    <a:pt x="1472009" y="2911078"/>
                  </a:cubicBezTo>
                  <a:cubicBezTo>
                    <a:pt x="1476772" y="2910285"/>
                    <a:pt x="1481534" y="2911078"/>
                    <a:pt x="1486296" y="2913460"/>
                  </a:cubicBezTo>
                  <a:cubicBezTo>
                    <a:pt x="1495821" y="2916635"/>
                    <a:pt x="1502172" y="2922985"/>
                    <a:pt x="1505346" y="2932510"/>
                  </a:cubicBezTo>
                  <a:cubicBezTo>
                    <a:pt x="1505346" y="2938860"/>
                    <a:pt x="1502172" y="2942035"/>
                    <a:pt x="1495821" y="2942035"/>
                  </a:cubicBezTo>
                  <a:cubicBezTo>
                    <a:pt x="1477565" y="2938066"/>
                    <a:pt x="1454547" y="2936875"/>
                    <a:pt x="1426766" y="2938463"/>
                  </a:cubicBezTo>
                  <a:cubicBezTo>
                    <a:pt x="1426766" y="2949575"/>
                    <a:pt x="1426369" y="2961878"/>
                    <a:pt x="1425575" y="2975372"/>
                  </a:cubicBezTo>
                  <a:cubicBezTo>
                    <a:pt x="1424781" y="2994422"/>
                    <a:pt x="1421606" y="3011091"/>
                    <a:pt x="1416050" y="3025378"/>
                  </a:cubicBezTo>
                  <a:cubicBezTo>
                    <a:pt x="1414462" y="3027760"/>
                    <a:pt x="1412875" y="3028950"/>
                    <a:pt x="1411287" y="3028950"/>
                  </a:cubicBezTo>
                  <a:cubicBezTo>
                    <a:pt x="1410494" y="3028950"/>
                    <a:pt x="1409700" y="3027760"/>
                    <a:pt x="1408906" y="3025378"/>
                  </a:cubicBezTo>
                  <a:cubicBezTo>
                    <a:pt x="1400969" y="3012679"/>
                    <a:pt x="1396603" y="2994422"/>
                    <a:pt x="1395809" y="2970610"/>
                  </a:cubicBezTo>
                  <a:cubicBezTo>
                    <a:pt x="1395016" y="2963466"/>
                    <a:pt x="1394618" y="2953544"/>
                    <a:pt x="1394618" y="2940844"/>
                  </a:cubicBezTo>
                  <a:cubicBezTo>
                    <a:pt x="1388269" y="2941638"/>
                    <a:pt x="1379934" y="2942828"/>
                    <a:pt x="1369616" y="2944416"/>
                  </a:cubicBezTo>
                  <a:cubicBezTo>
                    <a:pt x="1363265" y="2945210"/>
                    <a:pt x="1358900" y="2945607"/>
                    <a:pt x="1356519" y="2945607"/>
                  </a:cubicBezTo>
                  <a:cubicBezTo>
                    <a:pt x="1352550" y="2945607"/>
                    <a:pt x="1349772" y="2945210"/>
                    <a:pt x="1348184" y="2944416"/>
                  </a:cubicBezTo>
                  <a:cubicBezTo>
                    <a:pt x="1346597" y="2942828"/>
                    <a:pt x="1344216" y="2940447"/>
                    <a:pt x="1341040" y="2937272"/>
                  </a:cubicBezTo>
                  <a:cubicBezTo>
                    <a:pt x="1337866" y="2934097"/>
                    <a:pt x="1335484" y="2932113"/>
                    <a:pt x="1333897" y="2931319"/>
                  </a:cubicBezTo>
                  <a:cubicBezTo>
                    <a:pt x="1333897" y="2931319"/>
                    <a:pt x="1333897" y="2931716"/>
                    <a:pt x="1333897" y="2932510"/>
                  </a:cubicBezTo>
                  <a:cubicBezTo>
                    <a:pt x="1333103" y="2932510"/>
                    <a:pt x="1332706" y="2932907"/>
                    <a:pt x="1332706" y="2933700"/>
                  </a:cubicBezTo>
                  <a:cubicBezTo>
                    <a:pt x="1320800" y="2955925"/>
                    <a:pt x="1298575" y="2974975"/>
                    <a:pt x="1266031" y="2990850"/>
                  </a:cubicBezTo>
                  <a:cubicBezTo>
                    <a:pt x="1264444" y="2991644"/>
                    <a:pt x="1263253" y="2991644"/>
                    <a:pt x="1262460" y="2990850"/>
                  </a:cubicBezTo>
                  <a:cubicBezTo>
                    <a:pt x="1262460" y="2990057"/>
                    <a:pt x="1262856" y="2988866"/>
                    <a:pt x="1263650" y="2987278"/>
                  </a:cubicBezTo>
                  <a:cubicBezTo>
                    <a:pt x="1296194" y="2953941"/>
                    <a:pt x="1316038" y="2917429"/>
                    <a:pt x="1323181" y="2877741"/>
                  </a:cubicBezTo>
                  <a:cubicBezTo>
                    <a:pt x="1325562" y="2865835"/>
                    <a:pt x="1325562" y="2855516"/>
                    <a:pt x="1323181" y="2846785"/>
                  </a:cubicBezTo>
                  <a:cubicBezTo>
                    <a:pt x="1321594" y="2841229"/>
                    <a:pt x="1323975" y="2838847"/>
                    <a:pt x="1330325" y="2839641"/>
                  </a:cubicBezTo>
                  <a:cubicBezTo>
                    <a:pt x="1336675" y="2839641"/>
                    <a:pt x="1343819" y="2842022"/>
                    <a:pt x="1351756" y="2846785"/>
                  </a:cubicBezTo>
                  <a:cubicBezTo>
                    <a:pt x="1381125" y="2843610"/>
                    <a:pt x="1412081" y="2838450"/>
                    <a:pt x="1444625" y="2831307"/>
                  </a:cubicBezTo>
                  <a:close/>
                  <a:moveTo>
                    <a:pt x="5801121" y="2826544"/>
                  </a:moveTo>
                  <a:cubicBezTo>
                    <a:pt x="5793978" y="2829719"/>
                    <a:pt x="5786833" y="2833688"/>
                    <a:pt x="5779690" y="2838450"/>
                  </a:cubicBezTo>
                  <a:cubicBezTo>
                    <a:pt x="5783658" y="2841625"/>
                    <a:pt x="5786040" y="2844007"/>
                    <a:pt x="5786833" y="2845594"/>
                  </a:cubicBezTo>
                  <a:cubicBezTo>
                    <a:pt x="5788421" y="2851944"/>
                    <a:pt x="5786040" y="2855516"/>
                    <a:pt x="5779690" y="2856310"/>
                  </a:cubicBezTo>
                  <a:cubicBezTo>
                    <a:pt x="5778102" y="2856310"/>
                    <a:pt x="5775324" y="2857103"/>
                    <a:pt x="5771355" y="2858691"/>
                  </a:cubicBezTo>
                  <a:cubicBezTo>
                    <a:pt x="5764211" y="2859485"/>
                    <a:pt x="5758655" y="2860279"/>
                    <a:pt x="5754686" y="2861072"/>
                  </a:cubicBezTo>
                  <a:lnTo>
                    <a:pt x="5754686" y="2869407"/>
                  </a:lnTo>
                  <a:cubicBezTo>
                    <a:pt x="5754686" y="2872582"/>
                    <a:pt x="5754686" y="2875360"/>
                    <a:pt x="5754686" y="2877741"/>
                  </a:cubicBezTo>
                  <a:cubicBezTo>
                    <a:pt x="5756274" y="2877741"/>
                    <a:pt x="5759449" y="2878535"/>
                    <a:pt x="5764211" y="2880122"/>
                  </a:cubicBezTo>
                  <a:cubicBezTo>
                    <a:pt x="5768974" y="2880916"/>
                    <a:pt x="5772149" y="2881313"/>
                    <a:pt x="5773736" y="2881313"/>
                  </a:cubicBezTo>
                  <a:cubicBezTo>
                    <a:pt x="5773736" y="2881313"/>
                    <a:pt x="5773736" y="2881710"/>
                    <a:pt x="5773736" y="2882503"/>
                  </a:cubicBezTo>
                  <a:cubicBezTo>
                    <a:pt x="5788818" y="2871391"/>
                    <a:pt x="5803503" y="2859882"/>
                    <a:pt x="5817790" y="2847975"/>
                  </a:cubicBezTo>
                  <a:cubicBezTo>
                    <a:pt x="5816202" y="2847182"/>
                    <a:pt x="5814218" y="2845594"/>
                    <a:pt x="5811837" y="2843213"/>
                  </a:cubicBezTo>
                  <a:cubicBezTo>
                    <a:pt x="5811043" y="2841625"/>
                    <a:pt x="5809059" y="2838450"/>
                    <a:pt x="5805883" y="2833688"/>
                  </a:cubicBezTo>
                  <a:cubicBezTo>
                    <a:pt x="5803503" y="2830513"/>
                    <a:pt x="5801915" y="2828132"/>
                    <a:pt x="5801121" y="2826544"/>
                  </a:cubicBezTo>
                  <a:close/>
                  <a:moveTo>
                    <a:pt x="3651745" y="2821186"/>
                  </a:moveTo>
                  <a:cubicBezTo>
                    <a:pt x="3653531" y="2821186"/>
                    <a:pt x="3655218" y="2821782"/>
                    <a:pt x="3656805" y="2822972"/>
                  </a:cubicBezTo>
                  <a:cubicBezTo>
                    <a:pt x="3665536" y="2827735"/>
                    <a:pt x="3672283" y="2834085"/>
                    <a:pt x="3677046" y="2842022"/>
                  </a:cubicBezTo>
                  <a:cubicBezTo>
                    <a:pt x="3680221" y="2846785"/>
                    <a:pt x="3679427" y="2849960"/>
                    <a:pt x="3674665" y="2851547"/>
                  </a:cubicBezTo>
                  <a:cubicBezTo>
                    <a:pt x="3673871" y="2851547"/>
                    <a:pt x="3672283" y="2851944"/>
                    <a:pt x="3669902" y="2852738"/>
                  </a:cubicBezTo>
                  <a:cubicBezTo>
                    <a:pt x="3662758" y="2853532"/>
                    <a:pt x="3656805" y="2853928"/>
                    <a:pt x="3652043" y="2853928"/>
                  </a:cubicBezTo>
                  <a:cubicBezTo>
                    <a:pt x="3636961" y="2854722"/>
                    <a:pt x="3621087" y="2856310"/>
                    <a:pt x="3604418" y="2858691"/>
                  </a:cubicBezTo>
                  <a:cubicBezTo>
                    <a:pt x="3608386" y="2861072"/>
                    <a:pt x="3611958" y="2863850"/>
                    <a:pt x="3615133" y="2867025"/>
                  </a:cubicBezTo>
                  <a:cubicBezTo>
                    <a:pt x="3616721" y="2871788"/>
                    <a:pt x="3616721" y="2875360"/>
                    <a:pt x="3615133" y="2877741"/>
                  </a:cubicBezTo>
                  <a:cubicBezTo>
                    <a:pt x="3612752" y="2882503"/>
                    <a:pt x="3611562" y="2887266"/>
                    <a:pt x="3611562" y="2892028"/>
                  </a:cubicBezTo>
                  <a:cubicBezTo>
                    <a:pt x="3611562" y="2892028"/>
                    <a:pt x="3611165" y="2892425"/>
                    <a:pt x="3610371" y="2893219"/>
                  </a:cubicBezTo>
                  <a:cubicBezTo>
                    <a:pt x="3622277" y="2890838"/>
                    <a:pt x="3632199" y="2888457"/>
                    <a:pt x="3640137" y="2886075"/>
                  </a:cubicBezTo>
                  <a:cubicBezTo>
                    <a:pt x="3645693" y="2883694"/>
                    <a:pt x="3650852" y="2884091"/>
                    <a:pt x="3655615" y="2887266"/>
                  </a:cubicBezTo>
                  <a:cubicBezTo>
                    <a:pt x="3664346" y="2894410"/>
                    <a:pt x="3669505" y="2899966"/>
                    <a:pt x="3671093" y="2903935"/>
                  </a:cubicBezTo>
                  <a:cubicBezTo>
                    <a:pt x="3673474" y="2909491"/>
                    <a:pt x="3671887" y="2913063"/>
                    <a:pt x="3666330" y="2914650"/>
                  </a:cubicBezTo>
                  <a:cubicBezTo>
                    <a:pt x="3665536" y="2914650"/>
                    <a:pt x="3663552" y="2915047"/>
                    <a:pt x="3660377" y="2915841"/>
                  </a:cubicBezTo>
                  <a:cubicBezTo>
                    <a:pt x="3640533" y="2919016"/>
                    <a:pt x="3623865" y="2921397"/>
                    <a:pt x="3610371" y="2922985"/>
                  </a:cubicBezTo>
                  <a:cubicBezTo>
                    <a:pt x="3610371" y="2935685"/>
                    <a:pt x="3610371" y="2947591"/>
                    <a:pt x="3610371" y="2958703"/>
                  </a:cubicBezTo>
                  <a:cubicBezTo>
                    <a:pt x="3621483" y="2958703"/>
                    <a:pt x="3632199" y="2957910"/>
                    <a:pt x="3642518" y="2956322"/>
                  </a:cubicBezTo>
                  <a:cubicBezTo>
                    <a:pt x="3644899" y="2956322"/>
                    <a:pt x="3648471" y="2955925"/>
                    <a:pt x="3653233" y="2955132"/>
                  </a:cubicBezTo>
                  <a:cubicBezTo>
                    <a:pt x="3664346" y="2955132"/>
                    <a:pt x="3672680" y="2954338"/>
                    <a:pt x="3678237" y="2952750"/>
                  </a:cubicBezTo>
                  <a:cubicBezTo>
                    <a:pt x="3685380" y="2951163"/>
                    <a:pt x="3691730" y="2952750"/>
                    <a:pt x="3697287" y="2957513"/>
                  </a:cubicBezTo>
                  <a:cubicBezTo>
                    <a:pt x="3706812" y="2963863"/>
                    <a:pt x="3712765" y="2971007"/>
                    <a:pt x="3715146" y="2978944"/>
                  </a:cubicBezTo>
                  <a:cubicBezTo>
                    <a:pt x="3717527" y="2985294"/>
                    <a:pt x="3715940" y="2988866"/>
                    <a:pt x="3710383" y="2989660"/>
                  </a:cubicBezTo>
                  <a:cubicBezTo>
                    <a:pt x="3705621" y="2989660"/>
                    <a:pt x="3694905" y="2988469"/>
                    <a:pt x="3678237" y="2986088"/>
                  </a:cubicBezTo>
                  <a:cubicBezTo>
                    <a:pt x="3653630" y="2982119"/>
                    <a:pt x="3625055" y="2981325"/>
                    <a:pt x="3592512" y="2983707"/>
                  </a:cubicBezTo>
                  <a:cubicBezTo>
                    <a:pt x="3554412" y="2986088"/>
                    <a:pt x="3525440" y="2989660"/>
                    <a:pt x="3505596" y="2994422"/>
                  </a:cubicBezTo>
                  <a:cubicBezTo>
                    <a:pt x="3499246" y="2996803"/>
                    <a:pt x="3494086" y="2996407"/>
                    <a:pt x="3490118" y="2993232"/>
                  </a:cubicBezTo>
                  <a:cubicBezTo>
                    <a:pt x="3489324" y="2992438"/>
                    <a:pt x="3487737" y="2990850"/>
                    <a:pt x="3485355" y="2988469"/>
                  </a:cubicBezTo>
                  <a:cubicBezTo>
                    <a:pt x="3479799" y="2982913"/>
                    <a:pt x="3475434" y="2978547"/>
                    <a:pt x="3472258" y="2975372"/>
                  </a:cubicBezTo>
                  <a:cubicBezTo>
                    <a:pt x="3470671" y="2972197"/>
                    <a:pt x="3471862" y="2970213"/>
                    <a:pt x="3475830" y="2969419"/>
                  </a:cubicBezTo>
                  <a:cubicBezTo>
                    <a:pt x="3491705" y="2969419"/>
                    <a:pt x="3503215" y="2969022"/>
                    <a:pt x="3510358" y="2968228"/>
                  </a:cubicBezTo>
                  <a:cubicBezTo>
                    <a:pt x="3518296" y="2967435"/>
                    <a:pt x="3529408" y="2966244"/>
                    <a:pt x="3543696" y="2964657"/>
                  </a:cubicBezTo>
                  <a:cubicBezTo>
                    <a:pt x="3558777" y="2963863"/>
                    <a:pt x="3569890" y="2963069"/>
                    <a:pt x="3577033" y="2962275"/>
                  </a:cubicBezTo>
                  <a:cubicBezTo>
                    <a:pt x="3577033" y="2959100"/>
                    <a:pt x="3577033" y="2953941"/>
                    <a:pt x="3577033" y="2946797"/>
                  </a:cubicBezTo>
                  <a:cubicBezTo>
                    <a:pt x="3576240" y="2938066"/>
                    <a:pt x="3575843" y="2931716"/>
                    <a:pt x="3575843" y="2927747"/>
                  </a:cubicBezTo>
                  <a:cubicBezTo>
                    <a:pt x="3566318" y="2929335"/>
                    <a:pt x="3556793" y="2930128"/>
                    <a:pt x="3547268" y="2930128"/>
                  </a:cubicBezTo>
                  <a:cubicBezTo>
                    <a:pt x="3539330" y="2931716"/>
                    <a:pt x="3530202" y="2926160"/>
                    <a:pt x="3519883" y="2913460"/>
                  </a:cubicBezTo>
                  <a:cubicBezTo>
                    <a:pt x="3518296" y="2911078"/>
                    <a:pt x="3517899" y="2909491"/>
                    <a:pt x="3518693" y="2908697"/>
                  </a:cubicBezTo>
                  <a:cubicBezTo>
                    <a:pt x="3519487" y="2907110"/>
                    <a:pt x="3521074" y="2906316"/>
                    <a:pt x="3523455" y="2906316"/>
                  </a:cubicBezTo>
                  <a:cubicBezTo>
                    <a:pt x="3535362" y="2905522"/>
                    <a:pt x="3552824" y="2903538"/>
                    <a:pt x="3575843" y="2900363"/>
                  </a:cubicBezTo>
                  <a:lnTo>
                    <a:pt x="3575843" y="2888457"/>
                  </a:lnTo>
                  <a:cubicBezTo>
                    <a:pt x="3575843" y="2877344"/>
                    <a:pt x="3574255" y="2869010"/>
                    <a:pt x="3571080" y="2863453"/>
                  </a:cubicBezTo>
                  <a:cubicBezTo>
                    <a:pt x="3568699" y="2863453"/>
                    <a:pt x="3565921" y="2863850"/>
                    <a:pt x="3562746" y="2864644"/>
                  </a:cubicBezTo>
                  <a:cubicBezTo>
                    <a:pt x="3555602" y="2865438"/>
                    <a:pt x="3548855" y="2867025"/>
                    <a:pt x="3542505" y="2869407"/>
                  </a:cubicBezTo>
                  <a:cubicBezTo>
                    <a:pt x="3539330" y="2869407"/>
                    <a:pt x="3535758" y="2868613"/>
                    <a:pt x="3531790" y="2867025"/>
                  </a:cubicBezTo>
                  <a:cubicBezTo>
                    <a:pt x="3523852" y="2862263"/>
                    <a:pt x="3516708" y="2855913"/>
                    <a:pt x="3510358" y="2847975"/>
                  </a:cubicBezTo>
                  <a:cubicBezTo>
                    <a:pt x="3508771" y="2846388"/>
                    <a:pt x="3508374" y="2844800"/>
                    <a:pt x="3509168" y="2843213"/>
                  </a:cubicBezTo>
                  <a:cubicBezTo>
                    <a:pt x="3509962" y="2842419"/>
                    <a:pt x="3511549" y="2842022"/>
                    <a:pt x="3513930" y="2842022"/>
                  </a:cubicBezTo>
                  <a:cubicBezTo>
                    <a:pt x="3525837" y="2842022"/>
                    <a:pt x="3534965" y="2841229"/>
                    <a:pt x="3541315" y="2839641"/>
                  </a:cubicBezTo>
                  <a:cubicBezTo>
                    <a:pt x="3550046" y="2838847"/>
                    <a:pt x="3563143" y="2837260"/>
                    <a:pt x="3580605" y="2834878"/>
                  </a:cubicBezTo>
                  <a:cubicBezTo>
                    <a:pt x="3600449" y="2831704"/>
                    <a:pt x="3614340" y="2829719"/>
                    <a:pt x="3622277" y="2828925"/>
                  </a:cubicBezTo>
                  <a:cubicBezTo>
                    <a:pt x="3624658" y="2828132"/>
                    <a:pt x="3627834" y="2827338"/>
                    <a:pt x="3631802" y="2826544"/>
                  </a:cubicBezTo>
                  <a:cubicBezTo>
                    <a:pt x="3634977" y="2825750"/>
                    <a:pt x="3639740" y="2824560"/>
                    <a:pt x="3646090" y="2822972"/>
                  </a:cubicBezTo>
                  <a:cubicBezTo>
                    <a:pt x="3648074" y="2821782"/>
                    <a:pt x="3649959" y="2821186"/>
                    <a:pt x="3651745" y="2821186"/>
                  </a:cubicBezTo>
                  <a:close/>
                  <a:moveTo>
                    <a:pt x="2394445" y="2821186"/>
                  </a:moveTo>
                  <a:cubicBezTo>
                    <a:pt x="2396231" y="2821186"/>
                    <a:pt x="2397918" y="2821782"/>
                    <a:pt x="2399505" y="2822972"/>
                  </a:cubicBezTo>
                  <a:cubicBezTo>
                    <a:pt x="2408236" y="2827735"/>
                    <a:pt x="2414983" y="2834085"/>
                    <a:pt x="2419746" y="2842022"/>
                  </a:cubicBezTo>
                  <a:cubicBezTo>
                    <a:pt x="2422921" y="2846785"/>
                    <a:pt x="2422127" y="2849960"/>
                    <a:pt x="2417365" y="2851547"/>
                  </a:cubicBezTo>
                  <a:cubicBezTo>
                    <a:pt x="2416571" y="2851547"/>
                    <a:pt x="2414983" y="2851944"/>
                    <a:pt x="2412602" y="2852738"/>
                  </a:cubicBezTo>
                  <a:cubicBezTo>
                    <a:pt x="2405458" y="2853532"/>
                    <a:pt x="2399505" y="2853928"/>
                    <a:pt x="2394743" y="2853928"/>
                  </a:cubicBezTo>
                  <a:cubicBezTo>
                    <a:pt x="2379661" y="2854722"/>
                    <a:pt x="2363787" y="2856310"/>
                    <a:pt x="2347118" y="2858691"/>
                  </a:cubicBezTo>
                  <a:cubicBezTo>
                    <a:pt x="2351086" y="2861072"/>
                    <a:pt x="2354658" y="2863850"/>
                    <a:pt x="2357833" y="2867025"/>
                  </a:cubicBezTo>
                  <a:cubicBezTo>
                    <a:pt x="2359421" y="2871788"/>
                    <a:pt x="2359421" y="2875360"/>
                    <a:pt x="2357833" y="2877741"/>
                  </a:cubicBezTo>
                  <a:cubicBezTo>
                    <a:pt x="2355452" y="2882503"/>
                    <a:pt x="2354262" y="2887266"/>
                    <a:pt x="2354262" y="2892028"/>
                  </a:cubicBezTo>
                  <a:cubicBezTo>
                    <a:pt x="2354262" y="2892028"/>
                    <a:pt x="2353864" y="2892425"/>
                    <a:pt x="2353071" y="2893219"/>
                  </a:cubicBezTo>
                  <a:cubicBezTo>
                    <a:pt x="2364977" y="2890838"/>
                    <a:pt x="2374899" y="2888457"/>
                    <a:pt x="2382837" y="2886075"/>
                  </a:cubicBezTo>
                  <a:cubicBezTo>
                    <a:pt x="2388393" y="2883694"/>
                    <a:pt x="2393552" y="2884091"/>
                    <a:pt x="2398315" y="2887266"/>
                  </a:cubicBezTo>
                  <a:cubicBezTo>
                    <a:pt x="2407046" y="2894410"/>
                    <a:pt x="2412205" y="2899966"/>
                    <a:pt x="2413793" y="2903935"/>
                  </a:cubicBezTo>
                  <a:cubicBezTo>
                    <a:pt x="2416174" y="2909491"/>
                    <a:pt x="2414586" y="2913063"/>
                    <a:pt x="2409030" y="2914650"/>
                  </a:cubicBezTo>
                  <a:cubicBezTo>
                    <a:pt x="2408236" y="2914650"/>
                    <a:pt x="2406252" y="2915047"/>
                    <a:pt x="2403077" y="2915841"/>
                  </a:cubicBezTo>
                  <a:cubicBezTo>
                    <a:pt x="2383233" y="2919016"/>
                    <a:pt x="2366565" y="2921397"/>
                    <a:pt x="2353071" y="2922985"/>
                  </a:cubicBezTo>
                  <a:cubicBezTo>
                    <a:pt x="2353071" y="2935685"/>
                    <a:pt x="2353071" y="2947591"/>
                    <a:pt x="2353071" y="2958703"/>
                  </a:cubicBezTo>
                  <a:cubicBezTo>
                    <a:pt x="2364183" y="2958703"/>
                    <a:pt x="2374899" y="2957910"/>
                    <a:pt x="2385218" y="2956322"/>
                  </a:cubicBezTo>
                  <a:cubicBezTo>
                    <a:pt x="2387599" y="2956322"/>
                    <a:pt x="2391171" y="2955925"/>
                    <a:pt x="2395933" y="2955132"/>
                  </a:cubicBezTo>
                  <a:cubicBezTo>
                    <a:pt x="2407046" y="2955132"/>
                    <a:pt x="2415380" y="2954338"/>
                    <a:pt x="2420937" y="2952750"/>
                  </a:cubicBezTo>
                  <a:cubicBezTo>
                    <a:pt x="2428080" y="2951163"/>
                    <a:pt x="2434430" y="2952750"/>
                    <a:pt x="2439987" y="2957513"/>
                  </a:cubicBezTo>
                  <a:cubicBezTo>
                    <a:pt x="2449512" y="2963863"/>
                    <a:pt x="2455465" y="2971007"/>
                    <a:pt x="2457846" y="2978944"/>
                  </a:cubicBezTo>
                  <a:cubicBezTo>
                    <a:pt x="2460227" y="2985294"/>
                    <a:pt x="2458640" y="2988866"/>
                    <a:pt x="2453083" y="2989660"/>
                  </a:cubicBezTo>
                  <a:cubicBezTo>
                    <a:pt x="2448321" y="2989660"/>
                    <a:pt x="2437605" y="2988469"/>
                    <a:pt x="2420937" y="2986088"/>
                  </a:cubicBezTo>
                  <a:cubicBezTo>
                    <a:pt x="2396330" y="2982119"/>
                    <a:pt x="2367755" y="2981325"/>
                    <a:pt x="2335212" y="2983707"/>
                  </a:cubicBezTo>
                  <a:cubicBezTo>
                    <a:pt x="2297112" y="2986088"/>
                    <a:pt x="2268140" y="2989660"/>
                    <a:pt x="2248297" y="2994422"/>
                  </a:cubicBezTo>
                  <a:cubicBezTo>
                    <a:pt x="2241947" y="2996803"/>
                    <a:pt x="2236788" y="2996407"/>
                    <a:pt x="2232819" y="2993232"/>
                  </a:cubicBezTo>
                  <a:cubicBezTo>
                    <a:pt x="2232025" y="2992438"/>
                    <a:pt x="2230437" y="2990850"/>
                    <a:pt x="2228056" y="2988469"/>
                  </a:cubicBezTo>
                  <a:cubicBezTo>
                    <a:pt x="2222500" y="2982913"/>
                    <a:pt x="2218134" y="2978547"/>
                    <a:pt x="2214959" y="2975372"/>
                  </a:cubicBezTo>
                  <a:cubicBezTo>
                    <a:pt x="2213371" y="2972197"/>
                    <a:pt x="2214562" y="2970213"/>
                    <a:pt x="2218531" y="2969419"/>
                  </a:cubicBezTo>
                  <a:cubicBezTo>
                    <a:pt x="2234406" y="2969419"/>
                    <a:pt x="2245915" y="2969022"/>
                    <a:pt x="2253059" y="2968228"/>
                  </a:cubicBezTo>
                  <a:cubicBezTo>
                    <a:pt x="2260997" y="2967435"/>
                    <a:pt x="2272109" y="2966244"/>
                    <a:pt x="2286397" y="2964657"/>
                  </a:cubicBezTo>
                  <a:cubicBezTo>
                    <a:pt x="2301478" y="2963863"/>
                    <a:pt x="2312590" y="2963069"/>
                    <a:pt x="2319733" y="2962275"/>
                  </a:cubicBezTo>
                  <a:cubicBezTo>
                    <a:pt x="2319733" y="2959100"/>
                    <a:pt x="2319733" y="2953941"/>
                    <a:pt x="2319733" y="2946797"/>
                  </a:cubicBezTo>
                  <a:cubicBezTo>
                    <a:pt x="2318940" y="2938066"/>
                    <a:pt x="2318543" y="2931716"/>
                    <a:pt x="2318543" y="2927747"/>
                  </a:cubicBezTo>
                  <a:cubicBezTo>
                    <a:pt x="2309019" y="2929335"/>
                    <a:pt x="2299493" y="2930128"/>
                    <a:pt x="2289969" y="2930128"/>
                  </a:cubicBezTo>
                  <a:cubicBezTo>
                    <a:pt x="2282031" y="2931716"/>
                    <a:pt x="2272903" y="2926160"/>
                    <a:pt x="2262584" y="2913460"/>
                  </a:cubicBezTo>
                  <a:cubicBezTo>
                    <a:pt x="2260997" y="2911078"/>
                    <a:pt x="2260600" y="2909491"/>
                    <a:pt x="2261394" y="2908697"/>
                  </a:cubicBezTo>
                  <a:cubicBezTo>
                    <a:pt x="2262187" y="2907110"/>
                    <a:pt x="2263775" y="2906316"/>
                    <a:pt x="2266156" y="2906316"/>
                  </a:cubicBezTo>
                  <a:cubicBezTo>
                    <a:pt x="2278063" y="2905522"/>
                    <a:pt x="2295525" y="2903538"/>
                    <a:pt x="2318543" y="2900363"/>
                  </a:cubicBezTo>
                  <a:lnTo>
                    <a:pt x="2318543" y="2888457"/>
                  </a:lnTo>
                  <a:cubicBezTo>
                    <a:pt x="2318543" y="2877344"/>
                    <a:pt x="2316955" y="2869010"/>
                    <a:pt x="2313780" y="2863453"/>
                  </a:cubicBezTo>
                  <a:cubicBezTo>
                    <a:pt x="2311399" y="2863453"/>
                    <a:pt x="2308622" y="2863850"/>
                    <a:pt x="2305447" y="2864644"/>
                  </a:cubicBezTo>
                  <a:cubicBezTo>
                    <a:pt x="2298303" y="2865438"/>
                    <a:pt x="2291556" y="2867025"/>
                    <a:pt x="2285206" y="2869407"/>
                  </a:cubicBezTo>
                  <a:cubicBezTo>
                    <a:pt x="2282031" y="2869407"/>
                    <a:pt x="2278459" y="2868613"/>
                    <a:pt x="2274491" y="2867025"/>
                  </a:cubicBezTo>
                  <a:cubicBezTo>
                    <a:pt x="2266553" y="2862263"/>
                    <a:pt x="2259409" y="2855913"/>
                    <a:pt x="2253059" y="2847975"/>
                  </a:cubicBezTo>
                  <a:cubicBezTo>
                    <a:pt x="2251472" y="2846388"/>
                    <a:pt x="2251075" y="2844800"/>
                    <a:pt x="2251869" y="2843213"/>
                  </a:cubicBezTo>
                  <a:cubicBezTo>
                    <a:pt x="2252662" y="2842419"/>
                    <a:pt x="2254250" y="2842022"/>
                    <a:pt x="2256631" y="2842022"/>
                  </a:cubicBezTo>
                  <a:cubicBezTo>
                    <a:pt x="2268538" y="2842022"/>
                    <a:pt x="2277665" y="2841229"/>
                    <a:pt x="2284015" y="2839641"/>
                  </a:cubicBezTo>
                  <a:cubicBezTo>
                    <a:pt x="2292747" y="2838847"/>
                    <a:pt x="2305843" y="2837260"/>
                    <a:pt x="2323305" y="2834878"/>
                  </a:cubicBezTo>
                  <a:cubicBezTo>
                    <a:pt x="2343149" y="2831704"/>
                    <a:pt x="2357040" y="2829719"/>
                    <a:pt x="2364977" y="2828925"/>
                  </a:cubicBezTo>
                  <a:cubicBezTo>
                    <a:pt x="2367358" y="2828132"/>
                    <a:pt x="2370533" y="2827338"/>
                    <a:pt x="2374502" y="2826544"/>
                  </a:cubicBezTo>
                  <a:cubicBezTo>
                    <a:pt x="2377677" y="2825750"/>
                    <a:pt x="2382439" y="2824560"/>
                    <a:pt x="2388790" y="2822972"/>
                  </a:cubicBezTo>
                  <a:cubicBezTo>
                    <a:pt x="2390774" y="2821782"/>
                    <a:pt x="2392659" y="2821186"/>
                    <a:pt x="2394445" y="2821186"/>
                  </a:cubicBezTo>
                  <a:close/>
                  <a:moveTo>
                    <a:pt x="6670872" y="2819400"/>
                  </a:moveTo>
                  <a:cubicBezTo>
                    <a:pt x="6672460" y="2819400"/>
                    <a:pt x="6674245" y="2819797"/>
                    <a:pt x="6676230" y="2820591"/>
                  </a:cubicBezTo>
                  <a:cubicBezTo>
                    <a:pt x="6685755" y="2825353"/>
                    <a:pt x="6692105" y="2830513"/>
                    <a:pt x="6695280" y="2836069"/>
                  </a:cubicBezTo>
                  <a:cubicBezTo>
                    <a:pt x="6697661" y="2840038"/>
                    <a:pt x="6697265" y="2843213"/>
                    <a:pt x="6694089" y="2845594"/>
                  </a:cubicBezTo>
                  <a:cubicBezTo>
                    <a:pt x="6691708" y="2846388"/>
                    <a:pt x="6686152" y="2852341"/>
                    <a:pt x="6677421" y="2863453"/>
                  </a:cubicBezTo>
                  <a:cubicBezTo>
                    <a:pt x="6673452" y="2868216"/>
                    <a:pt x="6670674" y="2871788"/>
                    <a:pt x="6669086" y="2874169"/>
                  </a:cubicBezTo>
                  <a:cubicBezTo>
                    <a:pt x="6669086" y="2874169"/>
                    <a:pt x="6669086" y="2874566"/>
                    <a:pt x="6669086" y="2875360"/>
                  </a:cubicBezTo>
                  <a:cubicBezTo>
                    <a:pt x="6670674" y="2875360"/>
                    <a:pt x="6673452" y="2875757"/>
                    <a:pt x="6677421" y="2876550"/>
                  </a:cubicBezTo>
                  <a:cubicBezTo>
                    <a:pt x="6684565" y="2877344"/>
                    <a:pt x="6689327" y="2878138"/>
                    <a:pt x="6691708" y="2878932"/>
                  </a:cubicBezTo>
                  <a:cubicBezTo>
                    <a:pt x="6705995" y="2883694"/>
                    <a:pt x="6710758" y="2893219"/>
                    <a:pt x="6705995" y="2907507"/>
                  </a:cubicBezTo>
                  <a:cubicBezTo>
                    <a:pt x="6699646" y="2915444"/>
                    <a:pt x="6692105" y="2916238"/>
                    <a:pt x="6683373" y="2909888"/>
                  </a:cubicBezTo>
                  <a:cubicBezTo>
                    <a:pt x="6681787" y="2908300"/>
                    <a:pt x="6680199" y="2905522"/>
                    <a:pt x="6678611" y="2901553"/>
                  </a:cubicBezTo>
                  <a:cubicBezTo>
                    <a:pt x="6675437" y="2896791"/>
                    <a:pt x="6670277" y="2889647"/>
                    <a:pt x="6663133" y="2880122"/>
                  </a:cubicBezTo>
                  <a:cubicBezTo>
                    <a:pt x="6662339" y="2882503"/>
                    <a:pt x="6661149" y="2884091"/>
                    <a:pt x="6659561" y="2884885"/>
                  </a:cubicBezTo>
                  <a:cubicBezTo>
                    <a:pt x="6659561" y="2884885"/>
                    <a:pt x="6659958" y="2885282"/>
                    <a:pt x="6660752" y="2886075"/>
                  </a:cubicBezTo>
                  <a:cubicBezTo>
                    <a:pt x="6661546" y="2887663"/>
                    <a:pt x="6662339" y="2888457"/>
                    <a:pt x="6663133" y="2888457"/>
                  </a:cubicBezTo>
                  <a:cubicBezTo>
                    <a:pt x="6667895" y="2892425"/>
                    <a:pt x="6670277" y="2902347"/>
                    <a:pt x="6670277" y="2918222"/>
                  </a:cubicBezTo>
                  <a:cubicBezTo>
                    <a:pt x="6671071" y="2921397"/>
                    <a:pt x="6671071" y="2925763"/>
                    <a:pt x="6670277" y="2931319"/>
                  </a:cubicBezTo>
                  <a:cubicBezTo>
                    <a:pt x="6670277" y="2937669"/>
                    <a:pt x="6670277" y="2944813"/>
                    <a:pt x="6670277" y="2952750"/>
                  </a:cubicBezTo>
                  <a:cubicBezTo>
                    <a:pt x="6668689" y="2974182"/>
                    <a:pt x="6667102" y="2988866"/>
                    <a:pt x="6665515" y="2996803"/>
                  </a:cubicBezTo>
                  <a:cubicBezTo>
                    <a:pt x="6662339" y="3001566"/>
                    <a:pt x="6657577" y="3002757"/>
                    <a:pt x="6651227" y="3000375"/>
                  </a:cubicBezTo>
                  <a:cubicBezTo>
                    <a:pt x="6646465" y="2997994"/>
                    <a:pt x="6641702" y="2991644"/>
                    <a:pt x="6636939" y="2981325"/>
                  </a:cubicBezTo>
                  <a:cubicBezTo>
                    <a:pt x="6636939" y="2981325"/>
                    <a:pt x="6636939" y="2980532"/>
                    <a:pt x="6636939" y="2978944"/>
                  </a:cubicBezTo>
                  <a:cubicBezTo>
                    <a:pt x="6636145" y="2971800"/>
                    <a:pt x="6636543" y="2967038"/>
                    <a:pt x="6638130" y="2964657"/>
                  </a:cubicBezTo>
                  <a:cubicBezTo>
                    <a:pt x="6642099" y="2947988"/>
                    <a:pt x="6643687" y="2928541"/>
                    <a:pt x="6642893" y="2906316"/>
                  </a:cubicBezTo>
                  <a:cubicBezTo>
                    <a:pt x="6642893" y="2904728"/>
                    <a:pt x="6642893" y="2903141"/>
                    <a:pt x="6642893" y="2901553"/>
                  </a:cubicBezTo>
                  <a:cubicBezTo>
                    <a:pt x="6642099" y="2902347"/>
                    <a:pt x="6640908" y="2903538"/>
                    <a:pt x="6639321" y="2905125"/>
                  </a:cubicBezTo>
                  <a:cubicBezTo>
                    <a:pt x="6638527" y="2905919"/>
                    <a:pt x="6638130" y="2906316"/>
                    <a:pt x="6638130" y="2906316"/>
                  </a:cubicBezTo>
                  <a:cubicBezTo>
                    <a:pt x="6619080" y="2921397"/>
                    <a:pt x="6602015" y="2931716"/>
                    <a:pt x="6586933" y="2937272"/>
                  </a:cubicBezTo>
                  <a:cubicBezTo>
                    <a:pt x="6582965" y="2938860"/>
                    <a:pt x="6580980" y="2939257"/>
                    <a:pt x="6580980" y="2938463"/>
                  </a:cubicBezTo>
                  <a:cubicBezTo>
                    <a:pt x="6580187" y="2937669"/>
                    <a:pt x="6581377" y="2935685"/>
                    <a:pt x="6584552" y="2932510"/>
                  </a:cubicBezTo>
                  <a:cubicBezTo>
                    <a:pt x="6602808" y="2914253"/>
                    <a:pt x="6622652" y="2888457"/>
                    <a:pt x="6644083" y="2855119"/>
                  </a:cubicBezTo>
                  <a:cubicBezTo>
                    <a:pt x="6645671" y="2852738"/>
                    <a:pt x="6644480" y="2851547"/>
                    <a:pt x="6640511" y="2851547"/>
                  </a:cubicBezTo>
                  <a:cubicBezTo>
                    <a:pt x="6638924" y="2852341"/>
                    <a:pt x="6635749" y="2853928"/>
                    <a:pt x="6630986" y="2856310"/>
                  </a:cubicBezTo>
                  <a:cubicBezTo>
                    <a:pt x="6627018" y="2857897"/>
                    <a:pt x="6623843" y="2859485"/>
                    <a:pt x="6621461" y="2861072"/>
                  </a:cubicBezTo>
                  <a:cubicBezTo>
                    <a:pt x="6615905" y="2863453"/>
                    <a:pt x="6611143" y="2863057"/>
                    <a:pt x="6607173" y="2859882"/>
                  </a:cubicBezTo>
                  <a:cubicBezTo>
                    <a:pt x="6602411" y="2856707"/>
                    <a:pt x="6598045" y="2851944"/>
                    <a:pt x="6594077" y="2845594"/>
                  </a:cubicBezTo>
                  <a:cubicBezTo>
                    <a:pt x="6591695" y="2840832"/>
                    <a:pt x="6592886" y="2838450"/>
                    <a:pt x="6597649" y="2838450"/>
                  </a:cubicBezTo>
                  <a:cubicBezTo>
                    <a:pt x="6611143" y="2836069"/>
                    <a:pt x="6622652" y="2833688"/>
                    <a:pt x="6632177" y="2831307"/>
                  </a:cubicBezTo>
                  <a:cubicBezTo>
                    <a:pt x="6653608" y="2826544"/>
                    <a:pt x="6665118" y="2822972"/>
                    <a:pt x="6666705" y="2820591"/>
                  </a:cubicBezTo>
                  <a:cubicBezTo>
                    <a:pt x="6667895" y="2819797"/>
                    <a:pt x="6669285" y="2819400"/>
                    <a:pt x="6670872" y="2819400"/>
                  </a:cubicBezTo>
                  <a:close/>
                  <a:moveTo>
                    <a:pt x="7059611" y="2811066"/>
                  </a:moveTo>
                  <a:cubicBezTo>
                    <a:pt x="7064373" y="2811066"/>
                    <a:pt x="7067945" y="2811860"/>
                    <a:pt x="7070327" y="2813447"/>
                  </a:cubicBezTo>
                  <a:cubicBezTo>
                    <a:pt x="7074295" y="2814241"/>
                    <a:pt x="7077867" y="2818210"/>
                    <a:pt x="7081043" y="2825353"/>
                  </a:cubicBezTo>
                  <a:cubicBezTo>
                    <a:pt x="7082630" y="2829322"/>
                    <a:pt x="7082233" y="2831704"/>
                    <a:pt x="7079852" y="2832497"/>
                  </a:cubicBezTo>
                  <a:cubicBezTo>
                    <a:pt x="7068739" y="2834878"/>
                    <a:pt x="7058817" y="2836069"/>
                    <a:pt x="7050086" y="2836069"/>
                  </a:cubicBezTo>
                  <a:cubicBezTo>
                    <a:pt x="7045323" y="2836863"/>
                    <a:pt x="7040958" y="2837260"/>
                    <a:pt x="7036989" y="2837260"/>
                  </a:cubicBezTo>
                  <a:cubicBezTo>
                    <a:pt x="7038577" y="2838053"/>
                    <a:pt x="7039767" y="2839244"/>
                    <a:pt x="7040561" y="2840832"/>
                  </a:cubicBezTo>
                  <a:cubicBezTo>
                    <a:pt x="7042943" y="2843213"/>
                    <a:pt x="7043737" y="2847182"/>
                    <a:pt x="7042943" y="2852738"/>
                  </a:cubicBezTo>
                  <a:cubicBezTo>
                    <a:pt x="7042943" y="2853532"/>
                    <a:pt x="7042943" y="2854325"/>
                    <a:pt x="7042943" y="2855119"/>
                  </a:cubicBezTo>
                  <a:cubicBezTo>
                    <a:pt x="7049293" y="2853532"/>
                    <a:pt x="7054055" y="2852341"/>
                    <a:pt x="7057230" y="2851547"/>
                  </a:cubicBezTo>
                  <a:cubicBezTo>
                    <a:pt x="7061993" y="2850754"/>
                    <a:pt x="7065565" y="2851547"/>
                    <a:pt x="7067945" y="2853928"/>
                  </a:cubicBezTo>
                  <a:cubicBezTo>
                    <a:pt x="7071121" y="2857103"/>
                    <a:pt x="7074295" y="2861866"/>
                    <a:pt x="7077471" y="2868216"/>
                  </a:cubicBezTo>
                  <a:cubicBezTo>
                    <a:pt x="7078265" y="2870597"/>
                    <a:pt x="7077471" y="2872185"/>
                    <a:pt x="7075089" y="2872978"/>
                  </a:cubicBezTo>
                  <a:cubicBezTo>
                    <a:pt x="7070327" y="2873772"/>
                    <a:pt x="7061596" y="2874566"/>
                    <a:pt x="7048895" y="2875360"/>
                  </a:cubicBezTo>
                  <a:cubicBezTo>
                    <a:pt x="7051277" y="2875360"/>
                    <a:pt x="7048895" y="2875757"/>
                    <a:pt x="7041752" y="2876550"/>
                  </a:cubicBezTo>
                  <a:cubicBezTo>
                    <a:pt x="7041752" y="2877344"/>
                    <a:pt x="7041752" y="2878535"/>
                    <a:pt x="7041752" y="2880122"/>
                  </a:cubicBezTo>
                  <a:cubicBezTo>
                    <a:pt x="7040165" y="2889647"/>
                    <a:pt x="7039371" y="2898775"/>
                    <a:pt x="7039371" y="2907507"/>
                  </a:cubicBezTo>
                  <a:cubicBezTo>
                    <a:pt x="7045721" y="2905919"/>
                    <a:pt x="7051277" y="2905125"/>
                    <a:pt x="7056039" y="2905125"/>
                  </a:cubicBezTo>
                  <a:cubicBezTo>
                    <a:pt x="7055245" y="2902744"/>
                    <a:pt x="7052865" y="2898379"/>
                    <a:pt x="7048895" y="2892028"/>
                  </a:cubicBezTo>
                  <a:cubicBezTo>
                    <a:pt x="7045721" y="2888060"/>
                    <a:pt x="7043737" y="2884885"/>
                    <a:pt x="7042943" y="2882503"/>
                  </a:cubicBezTo>
                  <a:cubicBezTo>
                    <a:pt x="7042149" y="2880122"/>
                    <a:pt x="7042943" y="2879329"/>
                    <a:pt x="7045323" y="2880122"/>
                  </a:cubicBezTo>
                  <a:cubicBezTo>
                    <a:pt x="7054055" y="2880916"/>
                    <a:pt x="7060802" y="2882107"/>
                    <a:pt x="7065565" y="2883694"/>
                  </a:cubicBezTo>
                  <a:cubicBezTo>
                    <a:pt x="7069533" y="2885282"/>
                    <a:pt x="7071915" y="2889250"/>
                    <a:pt x="7072708" y="2895600"/>
                  </a:cubicBezTo>
                  <a:cubicBezTo>
                    <a:pt x="7072708" y="2897982"/>
                    <a:pt x="7072311" y="2900363"/>
                    <a:pt x="7071517" y="2902744"/>
                  </a:cubicBezTo>
                  <a:cubicBezTo>
                    <a:pt x="7075487" y="2901950"/>
                    <a:pt x="7078661" y="2902347"/>
                    <a:pt x="7081043" y="2903935"/>
                  </a:cubicBezTo>
                  <a:cubicBezTo>
                    <a:pt x="7086599" y="2907110"/>
                    <a:pt x="7090171" y="2912269"/>
                    <a:pt x="7091758" y="2919413"/>
                  </a:cubicBezTo>
                  <a:cubicBezTo>
                    <a:pt x="7093345" y="2923382"/>
                    <a:pt x="7092155" y="2925366"/>
                    <a:pt x="7088186" y="2925366"/>
                  </a:cubicBezTo>
                  <a:cubicBezTo>
                    <a:pt x="7072311" y="2923778"/>
                    <a:pt x="7056437" y="2924175"/>
                    <a:pt x="7040561" y="2926557"/>
                  </a:cubicBezTo>
                  <a:cubicBezTo>
                    <a:pt x="7016749" y="2928938"/>
                    <a:pt x="7000477" y="2930922"/>
                    <a:pt x="6991745" y="2932510"/>
                  </a:cubicBezTo>
                  <a:cubicBezTo>
                    <a:pt x="6988571" y="2932510"/>
                    <a:pt x="6986189" y="2931716"/>
                    <a:pt x="6984602" y="2930128"/>
                  </a:cubicBezTo>
                  <a:cubicBezTo>
                    <a:pt x="6979839" y="2926160"/>
                    <a:pt x="6975077" y="2921794"/>
                    <a:pt x="6970315" y="2917032"/>
                  </a:cubicBezTo>
                  <a:cubicBezTo>
                    <a:pt x="6969521" y="2913857"/>
                    <a:pt x="6969918" y="2912269"/>
                    <a:pt x="6971505" y="2912269"/>
                  </a:cubicBezTo>
                  <a:cubicBezTo>
                    <a:pt x="6983411" y="2910682"/>
                    <a:pt x="6994921" y="2909491"/>
                    <a:pt x="7006033" y="2908697"/>
                  </a:cubicBezTo>
                  <a:cubicBezTo>
                    <a:pt x="7008415" y="2908697"/>
                    <a:pt x="7010795" y="2908697"/>
                    <a:pt x="7013177" y="2908697"/>
                  </a:cubicBezTo>
                  <a:cubicBezTo>
                    <a:pt x="7013177" y="2905522"/>
                    <a:pt x="7013574" y="2900760"/>
                    <a:pt x="7014367" y="2894410"/>
                  </a:cubicBezTo>
                  <a:cubicBezTo>
                    <a:pt x="7014367" y="2888060"/>
                    <a:pt x="7014367" y="2883694"/>
                    <a:pt x="7014367" y="2881313"/>
                  </a:cubicBezTo>
                  <a:cubicBezTo>
                    <a:pt x="7012781" y="2881313"/>
                    <a:pt x="7010795" y="2881710"/>
                    <a:pt x="7008415" y="2882503"/>
                  </a:cubicBezTo>
                  <a:cubicBezTo>
                    <a:pt x="7006033" y="2882503"/>
                    <a:pt x="7004446" y="2882503"/>
                    <a:pt x="7003652" y="2882503"/>
                  </a:cubicBezTo>
                  <a:cubicBezTo>
                    <a:pt x="6998889" y="2883297"/>
                    <a:pt x="6994921" y="2882503"/>
                    <a:pt x="6991745" y="2880122"/>
                  </a:cubicBezTo>
                  <a:cubicBezTo>
                    <a:pt x="6988571" y="2876947"/>
                    <a:pt x="6984999" y="2872978"/>
                    <a:pt x="6981030" y="2868216"/>
                  </a:cubicBezTo>
                  <a:cubicBezTo>
                    <a:pt x="6978649" y="2865041"/>
                    <a:pt x="6979045" y="2863057"/>
                    <a:pt x="6982221" y="2862263"/>
                  </a:cubicBezTo>
                  <a:cubicBezTo>
                    <a:pt x="6986189" y="2862263"/>
                    <a:pt x="6992936" y="2861866"/>
                    <a:pt x="7002461" y="2861072"/>
                  </a:cubicBezTo>
                  <a:cubicBezTo>
                    <a:pt x="7003255" y="2861072"/>
                    <a:pt x="7004843" y="2861072"/>
                    <a:pt x="7007223" y="2861072"/>
                  </a:cubicBezTo>
                  <a:cubicBezTo>
                    <a:pt x="7009605" y="2860279"/>
                    <a:pt x="7011589" y="2859882"/>
                    <a:pt x="7013177" y="2859882"/>
                  </a:cubicBezTo>
                  <a:cubicBezTo>
                    <a:pt x="7013177" y="2853532"/>
                    <a:pt x="7012383" y="2847182"/>
                    <a:pt x="7010795" y="2840832"/>
                  </a:cubicBezTo>
                  <a:cubicBezTo>
                    <a:pt x="7009209" y="2840832"/>
                    <a:pt x="7007621" y="2841229"/>
                    <a:pt x="7006033" y="2842022"/>
                  </a:cubicBezTo>
                  <a:cubicBezTo>
                    <a:pt x="6998095" y="2842022"/>
                    <a:pt x="6992936" y="2841229"/>
                    <a:pt x="6990555" y="2839641"/>
                  </a:cubicBezTo>
                  <a:cubicBezTo>
                    <a:pt x="6987380" y="2838053"/>
                    <a:pt x="6983808" y="2834878"/>
                    <a:pt x="6979839" y="2830116"/>
                  </a:cubicBezTo>
                  <a:cubicBezTo>
                    <a:pt x="6977458" y="2827735"/>
                    <a:pt x="6977458" y="2825750"/>
                    <a:pt x="6979839" y="2824163"/>
                  </a:cubicBezTo>
                  <a:cubicBezTo>
                    <a:pt x="6980633" y="2824163"/>
                    <a:pt x="6981824" y="2823766"/>
                    <a:pt x="6983411" y="2822972"/>
                  </a:cubicBezTo>
                  <a:cubicBezTo>
                    <a:pt x="6992143" y="2821385"/>
                    <a:pt x="6998095" y="2820591"/>
                    <a:pt x="7001271" y="2820591"/>
                  </a:cubicBezTo>
                  <a:cubicBezTo>
                    <a:pt x="7019527" y="2819797"/>
                    <a:pt x="7038974" y="2816622"/>
                    <a:pt x="7059611" y="2811066"/>
                  </a:cubicBezTo>
                  <a:close/>
                  <a:moveTo>
                    <a:pt x="5823743" y="2809875"/>
                  </a:moveTo>
                  <a:cubicBezTo>
                    <a:pt x="5822156" y="2810669"/>
                    <a:pt x="5820171" y="2812257"/>
                    <a:pt x="5817790" y="2814638"/>
                  </a:cubicBezTo>
                  <a:cubicBezTo>
                    <a:pt x="5814615" y="2816225"/>
                    <a:pt x="5812233" y="2817813"/>
                    <a:pt x="5810646" y="2819400"/>
                  </a:cubicBezTo>
                  <a:cubicBezTo>
                    <a:pt x="5820965" y="2820194"/>
                    <a:pt x="5828109" y="2822972"/>
                    <a:pt x="5832077" y="2827735"/>
                  </a:cubicBezTo>
                  <a:cubicBezTo>
                    <a:pt x="5832871" y="2827735"/>
                    <a:pt x="5833268" y="2828132"/>
                    <a:pt x="5833268" y="2828925"/>
                  </a:cubicBezTo>
                  <a:cubicBezTo>
                    <a:pt x="5834062" y="2829719"/>
                    <a:pt x="5834459" y="2830513"/>
                    <a:pt x="5834459" y="2831307"/>
                  </a:cubicBezTo>
                  <a:cubicBezTo>
                    <a:pt x="5837634" y="2828925"/>
                    <a:pt x="5841206" y="2824957"/>
                    <a:pt x="5845174" y="2819400"/>
                  </a:cubicBezTo>
                  <a:cubicBezTo>
                    <a:pt x="5848349" y="2816225"/>
                    <a:pt x="5850731" y="2813844"/>
                    <a:pt x="5852318" y="2812257"/>
                  </a:cubicBezTo>
                  <a:cubicBezTo>
                    <a:pt x="5849143" y="2812257"/>
                    <a:pt x="5843984" y="2813447"/>
                    <a:pt x="5836840" y="2815828"/>
                  </a:cubicBezTo>
                  <a:cubicBezTo>
                    <a:pt x="5832871" y="2815828"/>
                    <a:pt x="5828506" y="2813844"/>
                    <a:pt x="5823743" y="2809875"/>
                  </a:cubicBezTo>
                  <a:close/>
                  <a:moveTo>
                    <a:pt x="6789041" y="2803922"/>
                  </a:moveTo>
                  <a:cubicBezTo>
                    <a:pt x="6792018" y="2803922"/>
                    <a:pt x="6794896" y="2804716"/>
                    <a:pt x="6797673" y="2806303"/>
                  </a:cubicBezTo>
                  <a:cubicBezTo>
                    <a:pt x="6804817" y="2809478"/>
                    <a:pt x="6810771" y="2814638"/>
                    <a:pt x="6815533" y="2821782"/>
                  </a:cubicBezTo>
                  <a:cubicBezTo>
                    <a:pt x="6819502" y="2825750"/>
                    <a:pt x="6819899" y="2830910"/>
                    <a:pt x="6816723" y="2837260"/>
                  </a:cubicBezTo>
                  <a:cubicBezTo>
                    <a:pt x="6812755" y="2851547"/>
                    <a:pt x="6810771" y="2868216"/>
                    <a:pt x="6810771" y="2887266"/>
                  </a:cubicBezTo>
                  <a:cubicBezTo>
                    <a:pt x="6809183" y="2911078"/>
                    <a:pt x="6808389" y="2932510"/>
                    <a:pt x="6808389" y="2951560"/>
                  </a:cubicBezTo>
                  <a:cubicBezTo>
                    <a:pt x="6813152" y="2951560"/>
                    <a:pt x="6817518" y="2951163"/>
                    <a:pt x="6821486" y="2950369"/>
                  </a:cubicBezTo>
                  <a:cubicBezTo>
                    <a:pt x="6827043" y="2949575"/>
                    <a:pt x="6832202" y="2950369"/>
                    <a:pt x="6836965" y="2952750"/>
                  </a:cubicBezTo>
                  <a:cubicBezTo>
                    <a:pt x="6841727" y="2956719"/>
                    <a:pt x="6847283" y="2962275"/>
                    <a:pt x="6853633" y="2969419"/>
                  </a:cubicBezTo>
                  <a:cubicBezTo>
                    <a:pt x="6856809" y="2978150"/>
                    <a:pt x="6853633" y="2982516"/>
                    <a:pt x="6844108" y="2982516"/>
                  </a:cubicBezTo>
                  <a:cubicBezTo>
                    <a:pt x="6823471" y="2977753"/>
                    <a:pt x="6796483" y="2976166"/>
                    <a:pt x="6763145" y="2977753"/>
                  </a:cubicBezTo>
                  <a:cubicBezTo>
                    <a:pt x="6728221" y="2978547"/>
                    <a:pt x="6706393" y="2980135"/>
                    <a:pt x="6697661" y="2982516"/>
                  </a:cubicBezTo>
                  <a:cubicBezTo>
                    <a:pt x="6692105" y="2984104"/>
                    <a:pt x="6688136" y="2983310"/>
                    <a:pt x="6685755" y="2980135"/>
                  </a:cubicBezTo>
                  <a:cubicBezTo>
                    <a:pt x="6679405" y="2973785"/>
                    <a:pt x="6675039" y="2969022"/>
                    <a:pt x="6672658" y="2965847"/>
                  </a:cubicBezTo>
                  <a:cubicBezTo>
                    <a:pt x="6671071" y="2962672"/>
                    <a:pt x="6672261" y="2960688"/>
                    <a:pt x="6676230" y="2959894"/>
                  </a:cubicBezTo>
                  <a:cubicBezTo>
                    <a:pt x="6678611" y="2959894"/>
                    <a:pt x="6683771" y="2959894"/>
                    <a:pt x="6691708" y="2959894"/>
                  </a:cubicBezTo>
                  <a:cubicBezTo>
                    <a:pt x="6702027" y="2959100"/>
                    <a:pt x="6709171" y="2958703"/>
                    <a:pt x="6713139" y="2958703"/>
                  </a:cubicBezTo>
                  <a:lnTo>
                    <a:pt x="6714330" y="2958703"/>
                  </a:lnTo>
                  <a:cubicBezTo>
                    <a:pt x="6714330" y="2923778"/>
                    <a:pt x="6714330" y="2893219"/>
                    <a:pt x="6714330" y="2867025"/>
                  </a:cubicBezTo>
                  <a:cubicBezTo>
                    <a:pt x="6714330" y="2840038"/>
                    <a:pt x="6711552" y="2823766"/>
                    <a:pt x="6705995" y="2818210"/>
                  </a:cubicBezTo>
                  <a:cubicBezTo>
                    <a:pt x="6703615" y="2814241"/>
                    <a:pt x="6705599" y="2811463"/>
                    <a:pt x="6711949" y="2809875"/>
                  </a:cubicBezTo>
                  <a:cubicBezTo>
                    <a:pt x="6719887" y="2811463"/>
                    <a:pt x="6727427" y="2813447"/>
                    <a:pt x="6734571" y="2815828"/>
                  </a:cubicBezTo>
                  <a:lnTo>
                    <a:pt x="6744521" y="2814723"/>
                  </a:lnTo>
                  <a:lnTo>
                    <a:pt x="6748858" y="2813447"/>
                  </a:lnTo>
                  <a:cubicBezTo>
                    <a:pt x="6764733" y="2810272"/>
                    <a:pt x="6775052" y="2807891"/>
                    <a:pt x="6779815" y="2806303"/>
                  </a:cubicBezTo>
                  <a:cubicBezTo>
                    <a:pt x="6782989" y="2804716"/>
                    <a:pt x="6786065" y="2803922"/>
                    <a:pt x="6789041" y="2803922"/>
                  </a:cubicBezTo>
                  <a:close/>
                  <a:moveTo>
                    <a:pt x="1087438" y="2803922"/>
                  </a:moveTo>
                  <a:cubicBezTo>
                    <a:pt x="1084262" y="2804716"/>
                    <a:pt x="1080690" y="2805113"/>
                    <a:pt x="1076722" y="2805113"/>
                  </a:cubicBezTo>
                  <a:cubicBezTo>
                    <a:pt x="1075134" y="2805113"/>
                    <a:pt x="1072356" y="2805510"/>
                    <a:pt x="1068387" y="2806303"/>
                  </a:cubicBezTo>
                  <a:cubicBezTo>
                    <a:pt x="1064419" y="2806303"/>
                    <a:pt x="1061640" y="2806700"/>
                    <a:pt x="1060053" y="2807494"/>
                  </a:cubicBezTo>
                  <a:cubicBezTo>
                    <a:pt x="1060847" y="2808288"/>
                    <a:pt x="1062037" y="2809082"/>
                    <a:pt x="1063625" y="2809875"/>
                  </a:cubicBezTo>
                  <a:cubicBezTo>
                    <a:pt x="1065212" y="2810669"/>
                    <a:pt x="1066402" y="2811463"/>
                    <a:pt x="1067196" y="2812257"/>
                  </a:cubicBezTo>
                  <a:cubicBezTo>
                    <a:pt x="1071959" y="2814638"/>
                    <a:pt x="1072356" y="2817813"/>
                    <a:pt x="1068387" y="2821782"/>
                  </a:cubicBezTo>
                  <a:cubicBezTo>
                    <a:pt x="1063625" y="2825750"/>
                    <a:pt x="1060847" y="2832894"/>
                    <a:pt x="1060053" y="2843213"/>
                  </a:cubicBezTo>
                  <a:cubicBezTo>
                    <a:pt x="1068784" y="2841625"/>
                    <a:pt x="1077118" y="2840435"/>
                    <a:pt x="1085056" y="2839641"/>
                  </a:cubicBezTo>
                  <a:cubicBezTo>
                    <a:pt x="1085850" y="2835672"/>
                    <a:pt x="1086247" y="2832100"/>
                    <a:pt x="1086247" y="2828925"/>
                  </a:cubicBezTo>
                  <a:cubicBezTo>
                    <a:pt x="1086247" y="2828132"/>
                    <a:pt x="1086247" y="2826941"/>
                    <a:pt x="1086247" y="2825353"/>
                  </a:cubicBezTo>
                  <a:cubicBezTo>
                    <a:pt x="1087834" y="2815828"/>
                    <a:pt x="1088231" y="2808685"/>
                    <a:pt x="1087438" y="2803922"/>
                  </a:cubicBezTo>
                  <a:close/>
                  <a:moveTo>
                    <a:pt x="808831" y="2802732"/>
                  </a:moveTo>
                  <a:cubicBezTo>
                    <a:pt x="807244" y="2802732"/>
                    <a:pt x="804862" y="2803129"/>
                    <a:pt x="801687" y="2803922"/>
                  </a:cubicBezTo>
                  <a:cubicBezTo>
                    <a:pt x="793750" y="2805510"/>
                    <a:pt x="787797" y="2806700"/>
                    <a:pt x="783828" y="2807494"/>
                  </a:cubicBezTo>
                  <a:cubicBezTo>
                    <a:pt x="783828" y="2807494"/>
                    <a:pt x="783431" y="2807494"/>
                    <a:pt x="782637" y="2807494"/>
                  </a:cubicBezTo>
                  <a:cubicBezTo>
                    <a:pt x="782637" y="2809082"/>
                    <a:pt x="782240" y="2812257"/>
                    <a:pt x="781446" y="2817019"/>
                  </a:cubicBezTo>
                  <a:cubicBezTo>
                    <a:pt x="780653" y="2820988"/>
                    <a:pt x="779859" y="2824163"/>
                    <a:pt x="779065" y="2826544"/>
                  </a:cubicBezTo>
                  <a:cubicBezTo>
                    <a:pt x="783828" y="2825750"/>
                    <a:pt x="790575" y="2824163"/>
                    <a:pt x="799306" y="2821782"/>
                  </a:cubicBezTo>
                  <a:cubicBezTo>
                    <a:pt x="804862" y="2820194"/>
                    <a:pt x="808831" y="2819003"/>
                    <a:pt x="811212" y="2818210"/>
                  </a:cubicBezTo>
                  <a:cubicBezTo>
                    <a:pt x="812006" y="2816622"/>
                    <a:pt x="812403" y="2814638"/>
                    <a:pt x="812403" y="2812257"/>
                  </a:cubicBezTo>
                  <a:cubicBezTo>
                    <a:pt x="813197" y="2809875"/>
                    <a:pt x="813594" y="2807891"/>
                    <a:pt x="813594" y="2806303"/>
                  </a:cubicBezTo>
                  <a:cubicBezTo>
                    <a:pt x="814387" y="2804716"/>
                    <a:pt x="814387" y="2803525"/>
                    <a:pt x="813594" y="2802732"/>
                  </a:cubicBezTo>
                  <a:cubicBezTo>
                    <a:pt x="813594" y="2802732"/>
                    <a:pt x="812006" y="2802732"/>
                    <a:pt x="808831" y="2802732"/>
                  </a:cubicBezTo>
                  <a:close/>
                  <a:moveTo>
                    <a:pt x="7084615" y="2797969"/>
                  </a:moveTo>
                  <a:cubicBezTo>
                    <a:pt x="7071915" y="2797175"/>
                    <a:pt x="7041752" y="2799160"/>
                    <a:pt x="6994127" y="2803922"/>
                  </a:cubicBezTo>
                  <a:cubicBezTo>
                    <a:pt x="6986983" y="2804716"/>
                    <a:pt x="6982221" y="2805113"/>
                    <a:pt x="6979839" y="2805113"/>
                  </a:cubicBezTo>
                  <a:cubicBezTo>
                    <a:pt x="6976665" y="2805907"/>
                    <a:pt x="6973489" y="2806303"/>
                    <a:pt x="6970315" y="2806303"/>
                  </a:cubicBezTo>
                  <a:cubicBezTo>
                    <a:pt x="6970315" y="2865835"/>
                    <a:pt x="6969123" y="2913460"/>
                    <a:pt x="6966743" y="2949178"/>
                  </a:cubicBezTo>
                  <a:cubicBezTo>
                    <a:pt x="6999287" y="2945210"/>
                    <a:pt x="7035005" y="2942035"/>
                    <a:pt x="7073899" y="2939653"/>
                  </a:cubicBezTo>
                  <a:cubicBezTo>
                    <a:pt x="7074693" y="2939653"/>
                    <a:pt x="7075883" y="2939653"/>
                    <a:pt x="7077471" y="2939653"/>
                  </a:cubicBezTo>
                  <a:cubicBezTo>
                    <a:pt x="7081439" y="2938860"/>
                    <a:pt x="7084615" y="2939653"/>
                    <a:pt x="7086995" y="2942035"/>
                  </a:cubicBezTo>
                  <a:cubicBezTo>
                    <a:pt x="7089377" y="2942828"/>
                    <a:pt x="7090965" y="2944416"/>
                    <a:pt x="7091758" y="2946797"/>
                  </a:cubicBezTo>
                  <a:cubicBezTo>
                    <a:pt x="7094933" y="2913460"/>
                    <a:pt x="7094933" y="2866232"/>
                    <a:pt x="7091758" y="2805113"/>
                  </a:cubicBezTo>
                  <a:cubicBezTo>
                    <a:pt x="7091758" y="2800350"/>
                    <a:pt x="7089377" y="2797969"/>
                    <a:pt x="7084615" y="2797969"/>
                  </a:cubicBezTo>
                  <a:close/>
                  <a:moveTo>
                    <a:pt x="5216226" y="2790230"/>
                  </a:moveTo>
                  <a:cubicBezTo>
                    <a:pt x="5218409" y="2790230"/>
                    <a:pt x="5220493" y="2790825"/>
                    <a:pt x="5222477" y="2792016"/>
                  </a:cubicBezTo>
                  <a:cubicBezTo>
                    <a:pt x="5238352" y="2798366"/>
                    <a:pt x="5249068" y="2806700"/>
                    <a:pt x="5254624" y="2817019"/>
                  </a:cubicBezTo>
                  <a:cubicBezTo>
                    <a:pt x="5257799" y="2821782"/>
                    <a:pt x="5256609" y="2825353"/>
                    <a:pt x="5251052" y="2827735"/>
                  </a:cubicBezTo>
                  <a:cubicBezTo>
                    <a:pt x="5231208" y="2831704"/>
                    <a:pt x="5214937" y="2837657"/>
                    <a:pt x="5202236" y="2845594"/>
                  </a:cubicBezTo>
                  <a:cubicBezTo>
                    <a:pt x="5203031" y="2845594"/>
                    <a:pt x="5203427" y="2845991"/>
                    <a:pt x="5203427" y="2846785"/>
                  </a:cubicBezTo>
                  <a:cubicBezTo>
                    <a:pt x="5206602" y="2854722"/>
                    <a:pt x="5205808" y="2859088"/>
                    <a:pt x="5201046" y="2859882"/>
                  </a:cubicBezTo>
                  <a:cubicBezTo>
                    <a:pt x="5192315" y="2862263"/>
                    <a:pt x="5181996" y="2864644"/>
                    <a:pt x="5170090" y="2867025"/>
                  </a:cubicBezTo>
                  <a:cubicBezTo>
                    <a:pt x="5171677" y="2867819"/>
                    <a:pt x="5172868" y="2869407"/>
                    <a:pt x="5173661" y="2871788"/>
                  </a:cubicBezTo>
                  <a:cubicBezTo>
                    <a:pt x="5176043" y="2874963"/>
                    <a:pt x="5176440" y="2878535"/>
                    <a:pt x="5174852" y="2882503"/>
                  </a:cubicBezTo>
                  <a:cubicBezTo>
                    <a:pt x="5174058" y="2883297"/>
                    <a:pt x="5173661" y="2885282"/>
                    <a:pt x="5173661" y="2888457"/>
                  </a:cubicBezTo>
                  <a:cubicBezTo>
                    <a:pt x="5172868" y="2891632"/>
                    <a:pt x="5172471" y="2894013"/>
                    <a:pt x="5172471" y="2895600"/>
                  </a:cubicBezTo>
                  <a:cubicBezTo>
                    <a:pt x="5174852" y="2894807"/>
                    <a:pt x="5178424" y="2893616"/>
                    <a:pt x="5183186" y="2892028"/>
                  </a:cubicBezTo>
                  <a:cubicBezTo>
                    <a:pt x="5185568" y="2891235"/>
                    <a:pt x="5187155" y="2890441"/>
                    <a:pt x="5187949" y="2889647"/>
                  </a:cubicBezTo>
                  <a:cubicBezTo>
                    <a:pt x="5192711" y="2886472"/>
                    <a:pt x="5197871" y="2886869"/>
                    <a:pt x="5203427" y="2890838"/>
                  </a:cubicBezTo>
                  <a:cubicBezTo>
                    <a:pt x="5208984" y="2893219"/>
                    <a:pt x="5213349" y="2897585"/>
                    <a:pt x="5216524" y="2903935"/>
                  </a:cubicBezTo>
                  <a:cubicBezTo>
                    <a:pt x="5217318" y="2908697"/>
                    <a:pt x="5215730" y="2911872"/>
                    <a:pt x="5211761" y="2913460"/>
                  </a:cubicBezTo>
                  <a:cubicBezTo>
                    <a:pt x="5206999" y="2914253"/>
                    <a:pt x="5199062" y="2915444"/>
                    <a:pt x="5187949" y="2917032"/>
                  </a:cubicBezTo>
                  <a:cubicBezTo>
                    <a:pt x="5180012" y="2918619"/>
                    <a:pt x="5174058" y="2919810"/>
                    <a:pt x="5170090" y="2920603"/>
                  </a:cubicBezTo>
                  <a:cubicBezTo>
                    <a:pt x="5170090" y="2923778"/>
                    <a:pt x="5170090" y="2928938"/>
                    <a:pt x="5170090" y="2936082"/>
                  </a:cubicBezTo>
                  <a:cubicBezTo>
                    <a:pt x="5169296" y="2943225"/>
                    <a:pt x="5168899" y="2948782"/>
                    <a:pt x="5168899" y="2952750"/>
                  </a:cubicBezTo>
                  <a:cubicBezTo>
                    <a:pt x="5197474" y="2966244"/>
                    <a:pt x="5234383" y="2976563"/>
                    <a:pt x="5279627" y="2983707"/>
                  </a:cubicBezTo>
                  <a:cubicBezTo>
                    <a:pt x="5283596" y="2985294"/>
                    <a:pt x="5285580" y="2986485"/>
                    <a:pt x="5285580" y="2987278"/>
                  </a:cubicBezTo>
                  <a:cubicBezTo>
                    <a:pt x="5285580" y="2988866"/>
                    <a:pt x="5283596" y="2990057"/>
                    <a:pt x="5279627" y="2990850"/>
                  </a:cubicBezTo>
                  <a:cubicBezTo>
                    <a:pt x="5252640" y="2999582"/>
                    <a:pt x="5232002" y="3005138"/>
                    <a:pt x="5217715" y="3007519"/>
                  </a:cubicBezTo>
                  <a:cubicBezTo>
                    <a:pt x="5208190" y="3009107"/>
                    <a:pt x="5201046" y="3008710"/>
                    <a:pt x="5196283" y="3006328"/>
                  </a:cubicBezTo>
                  <a:cubicBezTo>
                    <a:pt x="5175646" y="2998391"/>
                    <a:pt x="5152627" y="2982119"/>
                    <a:pt x="5127227" y="2957513"/>
                  </a:cubicBezTo>
                  <a:cubicBezTo>
                    <a:pt x="5124052" y="2954338"/>
                    <a:pt x="5119290" y="2949972"/>
                    <a:pt x="5112940" y="2944416"/>
                  </a:cubicBezTo>
                  <a:cubicBezTo>
                    <a:pt x="5108971" y="2940447"/>
                    <a:pt x="5106193" y="2937669"/>
                    <a:pt x="5104605" y="2936082"/>
                  </a:cubicBezTo>
                  <a:cubicBezTo>
                    <a:pt x="5097461" y="2944019"/>
                    <a:pt x="5089921" y="2951560"/>
                    <a:pt x="5081983" y="2958703"/>
                  </a:cubicBezTo>
                  <a:cubicBezTo>
                    <a:pt x="5069283" y="2968228"/>
                    <a:pt x="5056187" y="2975769"/>
                    <a:pt x="5042693" y="2981325"/>
                  </a:cubicBezTo>
                  <a:cubicBezTo>
                    <a:pt x="5039518" y="2982119"/>
                    <a:pt x="5037534" y="2982516"/>
                    <a:pt x="5036740" y="2982516"/>
                  </a:cubicBezTo>
                  <a:cubicBezTo>
                    <a:pt x="5036740" y="2981722"/>
                    <a:pt x="5037930" y="2980135"/>
                    <a:pt x="5040311" y="2977753"/>
                  </a:cubicBezTo>
                  <a:cubicBezTo>
                    <a:pt x="5060949" y="2956322"/>
                    <a:pt x="5077221" y="2930922"/>
                    <a:pt x="5089127" y="2901553"/>
                  </a:cubicBezTo>
                  <a:cubicBezTo>
                    <a:pt x="5091508" y="2895203"/>
                    <a:pt x="5092302" y="2889250"/>
                    <a:pt x="5091508" y="2883694"/>
                  </a:cubicBezTo>
                  <a:cubicBezTo>
                    <a:pt x="5091508" y="2878138"/>
                    <a:pt x="5094684" y="2876153"/>
                    <a:pt x="5101033" y="2877741"/>
                  </a:cubicBezTo>
                  <a:cubicBezTo>
                    <a:pt x="5111352" y="2882503"/>
                    <a:pt x="5118893" y="2888457"/>
                    <a:pt x="5123655" y="2895600"/>
                  </a:cubicBezTo>
                  <a:cubicBezTo>
                    <a:pt x="5127624" y="2900363"/>
                    <a:pt x="5128021" y="2904728"/>
                    <a:pt x="5124846" y="2908697"/>
                  </a:cubicBezTo>
                  <a:cubicBezTo>
                    <a:pt x="5124052" y="2909491"/>
                    <a:pt x="5122465" y="2911475"/>
                    <a:pt x="5120083" y="2914650"/>
                  </a:cubicBezTo>
                  <a:cubicBezTo>
                    <a:pt x="5117702" y="2917825"/>
                    <a:pt x="5116115" y="2920207"/>
                    <a:pt x="5115321" y="2921794"/>
                  </a:cubicBezTo>
                  <a:cubicBezTo>
                    <a:pt x="5124052" y="2927350"/>
                    <a:pt x="5132387" y="2932510"/>
                    <a:pt x="5140324" y="2937272"/>
                  </a:cubicBezTo>
                  <a:lnTo>
                    <a:pt x="5140324" y="2896791"/>
                  </a:lnTo>
                  <a:cubicBezTo>
                    <a:pt x="5140324" y="2888060"/>
                    <a:pt x="5139530" y="2879329"/>
                    <a:pt x="5137943" y="2870597"/>
                  </a:cubicBezTo>
                  <a:cubicBezTo>
                    <a:pt x="5136356" y="2870597"/>
                    <a:pt x="5133974" y="2870994"/>
                    <a:pt x="5130799" y="2871788"/>
                  </a:cubicBezTo>
                  <a:cubicBezTo>
                    <a:pt x="5127624" y="2871788"/>
                    <a:pt x="5125243" y="2872185"/>
                    <a:pt x="5123655" y="2872978"/>
                  </a:cubicBezTo>
                  <a:cubicBezTo>
                    <a:pt x="5117306" y="2872978"/>
                    <a:pt x="5109368" y="2867422"/>
                    <a:pt x="5099843" y="2856310"/>
                  </a:cubicBezTo>
                  <a:cubicBezTo>
                    <a:pt x="5098256" y="2853928"/>
                    <a:pt x="5097858" y="2852341"/>
                    <a:pt x="5098652" y="2851547"/>
                  </a:cubicBezTo>
                  <a:cubicBezTo>
                    <a:pt x="5098652" y="2850754"/>
                    <a:pt x="5099843" y="2850357"/>
                    <a:pt x="5102224" y="2850357"/>
                  </a:cubicBezTo>
                  <a:cubicBezTo>
                    <a:pt x="5116511" y="2847975"/>
                    <a:pt x="5136752" y="2844007"/>
                    <a:pt x="5162946" y="2838450"/>
                  </a:cubicBezTo>
                  <a:cubicBezTo>
                    <a:pt x="5166121" y="2837657"/>
                    <a:pt x="5168502" y="2837260"/>
                    <a:pt x="5170090" y="2837260"/>
                  </a:cubicBezTo>
                  <a:cubicBezTo>
                    <a:pt x="5174852" y="2834878"/>
                    <a:pt x="5180409" y="2834878"/>
                    <a:pt x="5186758" y="2837260"/>
                  </a:cubicBezTo>
                  <a:cubicBezTo>
                    <a:pt x="5187552" y="2837260"/>
                    <a:pt x="5189140" y="2837657"/>
                    <a:pt x="5191521" y="2838450"/>
                  </a:cubicBezTo>
                  <a:cubicBezTo>
                    <a:pt x="5193108" y="2839244"/>
                    <a:pt x="5194299" y="2840038"/>
                    <a:pt x="5195093" y="2840832"/>
                  </a:cubicBezTo>
                  <a:cubicBezTo>
                    <a:pt x="5195887" y="2839244"/>
                    <a:pt x="5197474" y="2836069"/>
                    <a:pt x="5199855" y="2831307"/>
                  </a:cubicBezTo>
                  <a:cubicBezTo>
                    <a:pt x="5205412" y="2822575"/>
                    <a:pt x="5208587" y="2817416"/>
                    <a:pt x="5209380" y="2815828"/>
                  </a:cubicBezTo>
                  <a:cubicBezTo>
                    <a:pt x="5193506" y="2817416"/>
                    <a:pt x="5167708" y="2820591"/>
                    <a:pt x="5131990" y="2825353"/>
                  </a:cubicBezTo>
                  <a:cubicBezTo>
                    <a:pt x="5116908" y="2827735"/>
                    <a:pt x="5105399" y="2829322"/>
                    <a:pt x="5097461" y="2830116"/>
                  </a:cubicBezTo>
                  <a:cubicBezTo>
                    <a:pt x="5098256" y="2842022"/>
                    <a:pt x="5095080" y="2851150"/>
                    <a:pt x="5087936" y="2857500"/>
                  </a:cubicBezTo>
                  <a:cubicBezTo>
                    <a:pt x="5080793" y="2863057"/>
                    <a:pt x="5074046" y="2863057"/>
                    <a:pt x="5067696" y="2857500"/>
                  </a:cubicBezTo>
                  <a:cubicBezTo>
                    <a:pt x="5058171" y="2848769"/>
                    <a:pt x="5056584" y="2839244"/>
                    <a:pt x="5062933" y="2828925"/>
                  </a:cubicBezTo>
                  <a:cubicBezTo>
                    <a:pt x="5072458" y="2818607"/>
                    <a:pt x="5078808" y="2807891"/>
                    <a:pt x="5081983" y="2796778"/>
                  </a:cubicBezTo>
                  <a:cubicBezTo>
                    <a:pt x="5081983" y="2794397"/>
                    <a:pt x="5082777" y="2792810"/>
                    <a:pt x="5084365" y="2792016"/>
                  </a:cubicBezTo>
                  <a:cubicBezTo>
                    <a:pt x="5085952" y="2792016"/>
                    <a:pt x="5087143" y="2793207"/>
                    <a:pt x="5087936" y="2795588"/>
                  </a:cubicBezTo>
                  <a:cubicBezTo>
                    <a:pt x="5090318" y="2800350"/>
                    <a:pt x="5092302" y="2805113"/>
                    <a:pt x="5093890" y="2809875"/>
                  </a:cubicBezTo>
                  <a:cubicBezTo>
                    <a:pt x="5101827" y="2808288"/>
                    <a:pt x="5117306" y="2806303"/>
                    <a:pt x="5140324" y="2803922"/>
                  </a:cubicBezTo>
                  <a:cubicBezTo>
                    <a:pt x="5157787" y="2801541"/>
                    <a:pt x="5171280" y="2799557"/>
                    <a:pt x="5180805" y="2797969"/>
                  </a:cubicBezTo>
                  <a:cubicBezTo>
                    <a:pt x="5188743" y="2797175"/>
                    <a:pt x="5196283" y="2795588"/>
                    <a:pt x="5203427" y="2793207"/>
                  </a:cubicBezTo>
                  <a:cubicBezTo>
                    <a:pt x="5206602" y="2792413"/>
                    <a:pt x="5208587" y="2792016"/>
                    <a:pt x="5209380" y="2792016"/>
                  </a:cubicBezTo>
                  <a:cubicBezTo>
                    <a:pt x="5211761" y="2790825"/>
                    <a:pt x="5214044" y="2790230"/>
                    <a:pt x="5216226" y="2790230"/>
                  </a:cubicBezTo>
                  <a:close/>
                  <a:moveTo>
                    <a:pt x="3886001" y="2790230"/>
                  </a:moveTo>
                  <a:cubicBezTo>
                    <a:pt x="3889176" y="2790230"/>
                    <a:pt x="3892549" y="2790825"/>
                    <a:pt x="3896121" y="2792016"/>
                  </a:cubicBezTo>
                  <a:cubicBezTo>
                    <a:pt x="3904059" y="2795191"/>
                    <a:pt x="3910012" y="2798763"/>
                    <a:pt x="3913980" y="2802732"/>
                  </a:cubicBezTo>
                  <a:cubicBezTo>
                    <a:pt x="3918743" y="2809082"/>
                    <a:pt x="3916758" y="2813447"/>
                    <a:pt x="3908027" y="2815828"/>
                  </a:cubicBezTo>
                  <a:cubicBezTo>
                    <a:pt x="3904059" y="2816622"/>
                    <a:pt x="3898502" y="2817813"/>
                    <a:pt x="3891358" y="2819400"/>
                  </a:cubicBezTo>
                  <a:cubicBezTo>
                    <a:pt x="3872308" y="2824163"/>
                    <a:pt x="3857624" y="2827338"/>
                    <a:pt x="3847305" y="2828925"/>
                  </a:cubicBezTo>
                  <a:cubicBezTo>
                    <a:pt x="3834605" y="2833688"/>
                    <a:pt x="3822302" y="2830116"/>
                    <a:pt x="3810396" y="2818210"/>
                  </a:cubicBezTo>
                  <a:cubicBezTo>
                    <a:pt x="3807221" y="2814241"/>
                    <a:pt x="3808015" y="2811463"/>
                    <a:pt x="3812777" y="2809875"/>
                  </a:cubicBezTo>
                  <a:cubicBezTo>
                    <a:pt x="3838971" y="2805113"/>
                    <a:pt x="3860402" y="2799160"/>
                    <a:pt x="3877071" y="2792016"/>
                  </a:cubicBezTo>
                  <a:cubicBezTo>
                    <a:pt x="3879849" y="2790825"/>
                    <a:pt x="3882826" y="2790230"/>
                    <a:pt x="3886001" y="2790230"/>
                  </a:cubicBezTo>
                  <a:close/>
                  <a:moveTo>
                    <a:pt x="4748609" y="2788444"/>
                  </a:moveTo>
                  <a:cubicBezTo>
                    <a:pt x="4758927" y="2793207"/>
                    <a:pt x="4767262" y="2799160"/>
                    <a:pt x="4773611" y="2806303"/>
                  </a:cubicBezTo>
                  <a:cubicBezTo>
                    <a:pt x="4775993" y="2808685"/>
                    <a:pt x="4776390" y="2811066"/>
                    <a:pt x="4774802" y="2813447"/>
                  </a:cubicBezTo>
                  <a:cubicBezTo>
                    <a:pt x="4772421" y="2822972"/>
                    <a:pt x="4771230" y="2841229"/>
                    <a:pt x="4771230" y="2868216"/>
                  </a:cubicBezTo>
                  <a:cubicBezTo>
                    <a:pt x="4771230" y="2885678"/>
                    <a:pt x="4768055" y="2894013"/>
                    <a:pt x="4761705" y="2893219"/>
                  </a:cubicBezTo>
                  <a:cubicBezTo>
                    <a:pt x="4749005" y="2889250"/>
                    <a:pt x="4743052" y="2880519"/>
                    <a:pt x="4743846" y="2867025"/>
                  </a:cubicBezTo>
                  <a:cubicBezTo>
                    <a:pt x="4744640" y="2857500"/>
                    <a:pt x="4745037" y="2845991"/>
                    <a:pt x="4745037" y="2832497"/>
                  </a:cubicBezTo>
                  <a:cubicBezTo>
                    <a:pt x="4745037" y="2815828"/>
                    <a:pt x="4743449" y="2803922"/>
                    <a:pt x="4740274" y="2796778"/>
                  </a:cubicBezTo>
                  <a:cubicBezTo>
                    <a:pt x="4739480" y="2791222"/>
                    <a:pt x="4742259" y="2788444"/>
                    <a:pt x="4748609" y="2788444"/>
                  </a:cubicBezTo>
                  <a:close/>
                  <a:moveTo>
                    <a:pt x="1624409" y="2781300"/>
                  </a:moveTo>
                  <a:cubicBezTo>
                    <a:pt x="1625203" y="2780507"/>
                    <a:pt x="1626790" y="2780507"/>
                    <a:pt x="1629172" y="2781300"/>
                  </a:cubicBezTo>
                  <a:cubicBezTo>
                    <a:pt x="1640285" y="2782094"/>
                    <a:pt x="1651000" y="2784475"/>
                    <a:pt x="1661319" y="2788444"/>
                  </a:cubicBezTo>
                  <a:cubicBezTo>
                    <a:pt x="1674813" y="2791619"/>
                    <a:pt x="1682353" y="2799160"/>
                    <a:pt x="1683941" y="2811066"/>
                  </a:cubicBezTo>
                  <a:cubicBezTo>
                    <a:pt x="1683941" y="2818210"/>
                    <a:pt x="1682353" y="2824163"/>
                    <a:pt x="1679178" y="2828925"/>
                  </a:cubicBezTo>
                  <a:cubicBezTo>
                    <a:pt x="1676003" y="2834482"/>
                    <a:pt x="1670447" y="2835672"/>
                    <a:pt x="1662509" y="2832497"/>
                  </a:cubicBezTo>
                  <a:cubicBezTo>
                    <a:pt x="1653778" y="2829322"/>
                    <a:pt x="1641078" y="2813844"/>
                    <a:pt x="1624409" y="2786063"/>
                  </a:cubicBezTo>
                  <a:cubicBezTo>
                    <a:pt x="1623615" y="2783682"/>
                    <a:pt x="1623615" y="2782094"/>
                    <a:pt x="1624409" y="2781300"/>
                  </a:cubicBezTo>
                  <a:close/>
                  <a:moveTo>
                    <a:pt x="2659062" y="2776538"/>
                  </a:moveTo>
                  <a:cubicBezTo>
                    <a:pt x="2655093" y="2777332"/>
                    <a:pt x="2647949" y="2778125"/>
                    <a:pt x="2637630" y="2778919"/>
                  </a:cubicBezTo>
                  <a:cubicBezTo>
                    <a:pt x="2630487" y="2779713"/>
                    <a:pt x="2625327" y="2780110"/>
                    <a:pt x="2622152" y="2780110"/>
                  </a:cubicBezTo>
                  <a:cubicBezTo>
                    <a:pt x="2621358" y="2783285"/>
                    <a:pt x="2620962" y="2788444"/>
                    <a:pt x="2620962" y="2795588"/>
                  </a:cubicBezTo>
                  <a:lnTo>
                    <a:pt x="2620962" y="2800350"/>
                  </a:lnTo>
                  <a:cubicBezTo>
                    <a:pt x="2624137" y="2799557"/>
                    <a:pt x="2629693" y="2798763"/>
                    <a:pt x="2637630" y="2797969"/>
                  </a:cubicBezTo>
                  <a:cubicBezTo>
                    <a:pt x="2642393" y="2796382"/>
                    <a:pt x="2645568" y="2795588"/>
                    <a:pt x="2647155" y="2795588"/>
                  </a:cubicBezTo>
                  <a:cubicBezTo>
                    <a:pt x="2651918" y="2795588"/>
                    <a:pt x="2656284" y="2794794"/>
                    <a:pt x="2660252" y="2793207"/>
                  </a:cubicBezTo>
                  <a:cubicBezTo>
                    <a:pt x="2661046" y="2791619"/>
                    <a:pt x="2661443" y="2789238"/>
                    <a:pt x="2661443" y="2786063"/>
                  </a:cubicBezTo>
                  <a:cubicBezTo>
                    <a:pt x="2662237" y="2782888"/>
                    <a:pt x="2662633" y="2780507"/>
                    <a:pt x="2662633" y="2778919"/>
                  </a:cubicBezTo>
                  <a:cubicBezTo>
                    <a:pt x="2662633" y="2777332"/>
                    <a:pt x="2661443" y="2776538"/>
                    <a:pt x="2659062" y="2776538"/>
                  </a:cubicBezTo>
                  <a:close/>
                  <a:moveTo>
                    <a:pt x="6305946" y="2775347"/>
                  </a:moveTo>
                  <a:cubicBezTo>
                    <a:pt x="6324202" y="2778522"/>
                    <a:pt x="6337299" y="2782094"/>
                    <a:pt x="6345236" y="2786063"/>
                  </a:cubicBezTo>
                  <a:cubicBezTo>
                    <a:pt x="6357143" y="2790032"/>
                    <a:pt x="6358333" y="2800350"/>
                    <a:pt x="6348808" y="2817019"/>
                  </a:cubicBezTo>
                  <a:cubicBezTo>
                    <a:pt x="6343252" y="2824163"/>
                    <a:pt x="6336506" y="2824560"/>
                    <a:pt x="6328568" y="2818210"/>
                  </a:cubicBezTo>
                  <a:cubicBezTo>
                    <a:pt x="6315868" y="2799953"/>
                    <a:pt x="6307533" y="2786857"/>
                    <a:pt x="6303565" y="2778919"/>
                  </a:cubicBezTo>
                  <a:cubicBezTo>
                    <a:pt x="6302771" y="2776538"/>
                    <a:pt x="6303565" y="2775347"/>
                    <a:pt x="6305946" y="2775347"/>
                  </a:cubicBezTo>
                  <a:close/>
                  <a:moveTo>
                    <a:pt x="8299052" y="2772966"/>
                  </a:moveTo>
                  <a:cubicBezTo>
                    <a:pt x="8312546" y="2776935"/>
                    <a:pt x="8324849" y="2783682"/>
                    <a:pt x="8335961" y="2793207"/>
                  </a:cubicBezTo>
                  <a:cubicBezTo>
                    <a:pt x="8340724" y="2797969"/>
                    <a:pt x="8341518" y="2803129"/>
                    <a:pt x="8338342" y="2808685"/>
                  </a:cubicBezTo>
                  <a:cubicBezTo>
                    <a:pt x="8335961" y="2817416"/>
                    <a:pt x="8333977" y="2828528"/>
                    <a:pt x="8332389" y="2842022"/>
                  </a:cubicBezTo>
                  <a:cubicBezTo>
                    <a:pt x="8330802" y="2860279"/>
                    <a:pt x="8330008" y="2879725"/>
                    <a:pt x="8330008" y="2900363"/>
                  </a:cubicBezTo>
                  <a:cubicBezTo>
                    <a:pt x="8336358" y="2890044"/>
                    <a:pt x="8342708" y="2877344"/>
                    <a:pt x="8349058" y="2862263"/>
                  </a:cubicBezTo>
                  <a:cubicBezTo>
                    <a:pt x="8352233" y="2853532"/>
                    <a:pt x="8353027" y="2847182"/>
                    <a:pt x="8351439" y="2843213"/>
                  </a:cubicBezTo>
                  <a:cubicBezTo>
                    <a:pt x="8350646" y="2836863"/>
                    <a:pt x="8353424" y="2834878"/>
                    <a:pt x="8359774" y="2837260"/>
                  </a:cubicBezTo>
                  <a:cubicBezTo>
                    <a:pt x="8373268" y="2842816"/>
                    <a:pt x="8382793" y="2850754"/>
                    <a:pt x="8388349" y="2861072"/>
                  </a:cubicBezTo>
                  <a:cubicBezTo>
                    <a:pt x="8391524" y="2865835"/>
                    <a:pt x="8391127" y="2869804"/>
                    <a:pt x="8387158" y="2872978"/>
                  </a:cubicBezTo>
                  <a:cubicBezTo>
                    <a:pt x="8364140" y="2894410"/>
                    <a:pt x="8344693" y="2910682"/>
                    <a:pt x="8328817" y="2921794"/>
                  </a:cubicBezTo>
                  <a:cubicBezTo>
                    <a:pt x="8328817" y="2931319"/>
                    <a:pt x="8328817" y="2940844"/>
                    <a:pt x="8328817" y="2950369"/>
                  </a:cubicBezTo>
                  <a:cubicBezTo>
                    <a:pt x="8331199" y="2950369"/>
                    <a:pt x="8334771" y="2949972"/>
                    <a:pt x="8339533" y="2949178"/>
                  </a:cubicBezTo>
                  <a:cubicBezTo>
                    <a:pt x="8343502" y="2949178"/>
                    <a:pt x="8346677" y="2948782"/>
                    <a:pt x="8349058" y="2947988"/>
                  </a:cubicBezTo>
                  <a:cubicBezTo>
                    <a:pt x="8364140" y="2947988"/>
                    <a:pt x="8373268" y="2947591"/>
                    <a:pt x="8376442" y="2946797"/>
                  </a:cubicBezTo>
                  <a:cubicBezTo>
                    <a:pt x="8383586" y="2945210"/>
                    <a:pt x="8389539" y="2946400"/>
                    <a:pt x="8394302" y="2950369"/>
                  </a:cubicBezTo>
                  <a:cubicBezTo>
                    <a:pt x="8403033" y="2956719"/>
                    <a:pt x="8409383" y="2965054"/>
                    <a:pt x="8413352" y="2975372"/>
                  </a:cubicBezTo>
                  <a:cubicBezTo>
                    <a:pt x="8414146" y="2980928"/>
                    <a:pt x="8411368" y="2983310"/>
                    <a:pt x="8405017" y="2982516"/>
                  </a:cubicBezTo>
                  <a:cubicBezTo>
                    <a:pt x="8394699" y="2980135"/>
                    <a:pt x="8376839" y="2978150"/>
                    <a:pt x="8351439" y="2976563"/>
                  </a:cubicBezTo>
                  <a:cubicBezTo>
                    <a:pt x="8327627" y="2974975"/>
                    <a:pt x="8308180" y="2974579"/>
                    <a:pt x="8293099" y="2975372"/>
                  </a:cubicBezTo>
                  <a:cubicBezTo>
                    <a:pt x="8253411" y="2978547"/>
                    <a:pt x="8222852" y="2983707"/>
                    <a:pt x="8201421" y="2990850"/>
                  </a:cubicBezTo>
                  <a:cubicBezTo>
                    <a:pt x="8195865" y="2991644"/>
                    <a:pt x="8191102" y="2990453"/>
                    <a:pt x="8187133" y="2987278"/>
                  </a:cubicBezTo>
                  <a:cubicBezTo>
                    <a:pt x="8179195" y="2980928"/>
                    <a:pt x="8173243" y="2974975"/>
                    <a:pt x="8169273" y="2969419"/>
                  </a:cubicBezTo>
                  <a:cubicBezTo>
                    <a:pt x="8167687" y="2967832"/>
                    <a:pt x="8167289" y="2966244"/>
                    <a:pt x="8168083" y="2964657"/>
                  </a:cubicBezTo>
                  <a:cubicBezTo>
                    <a:pt x="8168083" y="2963863"/>
                    <a:pt x="8168877" y="2963466"/>
                    <a:pt x="8170465" y="2963466"/>
                  </a:cubicBezTo>
                  <a:cubicBezTo>
                    <a:pt x="8176021" y="2963466"/>
                    <a:pt x="8186737" y="2962672"/>
                    <a:pt x="8202611" y="2961085"/>
                  </a:cubicBezTo>
                  <a:cubicBezTo>
                    <a:pt x="8206580" y="2961085"/>
                    <a:pt x="8212931" y="2960291"/>
                    <a:pt x="8221661" y="2958703"/>
                  </a:cubicBezTo>
                  <a:cubicBezTo>
                    <a:pt x="8235155" y="2957910"/>
                    <a:pt x="8245473" y="2957116"/>
                    <a:pt x="8252617" y="2956322"/>
                  </a:cubicBezTo>
                  <a:cubicBezTo>
                    <a:pt x="8251824" y="2942828"/>
                    <a:pt x="8251031" y="2922588"/>
                    <a:pt x="8250236" y="2895600"/>
                  </a:cubicBezTo>
                  <a:cubicBezTo>
                    <a:pt x="8248649" y="2867025"/>
                    <a:pt x="8247459" y="2845991"/>
                    <a:pt x="8246665" y="2832497"/>
                  </a:cubicBezTo>
                  <a:cubicBezTo>
                    <a:pt x="8246665" y="2819797"/>
                    <a:pt x="8243489" y="2810272"/>
                    <a:pt x="8237139" y="2803922"/>
                  </a:cubicBezTo>
                  <a:cubicBezTo>
                    <a:pt x="8234758" y="2801541"/>
                    <a:pt x="8233965" y="2799557"/>
                    <a:pt x="8234758" y="2797969"/>
                  </a:cubicBezTo>
                  <a:cubicBezTo>
                    <a:pt x="8235552" y="2795588"/>
                    <a:pt x="8237537" y="2794397"/>
                    <a:pt x="8240711" y="2794397"/>
                  </a:cubicBezTo>
                  <a:cubicBezTo>
                    <a:pt x="8258967" y="2797572"/>
                    <a:pt x="8272065" y="2802335"/>
                    <a:pt x="8280002" y="2808685"/>
                  </a:cubicBezTo>
                  <a:cubicBezTo>
                    <a:pt x="8285558" y="2812654"/>
                    <a:pt x="8286749" y="2818210"/>
                    <a:pt x="8283574" y="2825353"/>
                  </a:cubicBezTo>
                  <a:cubicBezTo>
                    <a:pt x="8281192" y="2830910"/>
                    <a:pt x="8280002" y="2839641"/>
                    <a:pt x="8280002" y="2851547"/>
                  </a:cubicBezTo>
                  <a:cubicBezTo>
                    <a:pt x="8280002" y="2887266"/>
                    <a:pt x="8280002" y="2921397"/>
                    <a:pt x="8280002" y="2953941"/>
                  </a:cubicBezTo>
                  <a:cubicBezTo>
                    <a:pt x="8287146" y="2953147"/>
                    <a:pt x="8293496" y="2952750"/>
                    <a:pt x="8299052" y="2952750"/>
                  </a:cubicBezTo>
                  <a:cubicBezTo>
                    <a:pt x="8299052" y="2884488"/>
                    <a:pt x="8298655" y="2838053"/>
                    <a:pt x="8297861" y="2813447"/>
                  </a:cubicBezTo>
                  <a:cubicBezTo>
                    <a:pt x="8296274" y="2802335"/>
                    <a:pt x="8293496" y="2792810"/>
                    <a:pt x="8289527" y="2784872"/>
                  </a:cubicBezTo>
                  <a:cubicBezTo>
                    <a:pt x="8287146" y="2782491"/>
                    <a:pt x="8286749" y="2779713"/>
                    <a:pt x="8288336" y="2776538"/>
                  </a:cubicBezTo>
                  <a:cubicBezTo>
                    <a:pt x="8289924" y="2773363"/>
                    <a:pt x="8293496" y="2772172"/>
                    <a:pt x="8299052" y="2772966"/>
                  </a:cubicBezTo>
                  <a:close/>
                  <a:moveTo>
                    <a:pt x="59928" y="2772966"/>
                  </a:moveTo>
                  <a:cubicBezTo>
                    <a:pt x="61515" y="2772966"/>
                    <a:pt x="62706" y="2774157"/>
                    <a:pt x="63500" y="2776538"/>
                  </a:cubicBezTo>
                  <a:cubicBezTo>
                    <a:pt x="65881" y="2782094"/>
                    <a:pt x="67865" y="2788047"/>
                    <a:pt x="69453" y="2794397"/>
                  </a:cubicBezTo>
                  <a:cubicBezTo>
                    <a:pt x="82153" y="2792810"/>
                    <a:pt x="102790" y="2790825"/>
                    <a:pt x="131365" y="2788444"/>
                  </a:cubicBezTo>
                  <a:cubicBezTo>
                    <a:pt x="152003" y="2786857"/>
                    <a:pt x="165497" y="2785666"/>
                    <a:pt x="171847" y="2784872"/>
                  </a:cubicBezTo>
                  <a:cubicBezTo>
                    <a:pt x="186134" y="2783285"/>
                    <a:pt x="197247" y="2781300"/>
                    <a:pt x="205184" y="2778919"/>
                  </a:cubicBezTo>
                  <a:cubicBezTo>
                    <a:pt x="209153" y="2776538"/>
                    <a:pt x="214312" y="2776935"/>
                    <a:pt x="220662" y="2780110"/>
                  </a:cubicBezTo>
                  <a:cubicBezTo>
                    <a:pt x="227013" y="2784079"/>
                    <a:pt x="234553" y="2791222"/>
                    <a:pt x="243284" y="2801541"/>
                  </a:cubicBezTo>
                  <a:cubicBezTo>
                    <a:pt x="247253" y="2809478"/>
                    <a:pt x="246062" y="2814638"/>
                    <a:pt x="239713" y="2817019"/>
                  </a:cubicBezTo>
                  <a:cubicBezTo>
                    <a:pt x="220662" y="2819400"/>
                    <a:pt x="201612" y="2826544"/>
                    <a:pt x="182562" y="2838450"/>
                  </a:cubicBezTo>
                  <a:cubicBezTo>
                    <a:pt x="180181" y="2839244"/>
                    <a:pt x="178990" y="2839244"/>
                    <a:pt x="178990" y="2838450"/>
                  </a:cubicBezTo>
                  <a:cubicBezTo>
                    <a:pt x="178197" y="2837657"/>
                    <a:pt x="178197" y="2836466"/>
                    <a:pt x="178990" y="2834878"/>
                  </a:cubicBezTo>
                  <a:cubicBezTo>
                    <a:pt x="180578" y="2831704"/>
                    <a:pt x="182959" y="2825353"/>
                    <a:pt x="186134" y="2815828"/>
                  </a:cubicBezTo>
                  <a:cubicBezTo>
                    <a:pt x="186928" y="2814241"/>
                    <a:pt x="187325" y="2813050"/>
                    <a:pt x="187325" y="2812257"/>
                  </a:cubicBezTo>
                  <a:cubicBezTo>
                    <a:pt x="188912" y="2808288"/>
                    <a:pt x="187325" y="2806303"/>
                    <a:pt x="182562" y="2806303"/>
                  </a:cubicBezTo>
                  <a:cubicBezTo>
                    <a:pt x="177006" y="2806303"/>
                    <a:pt x="169069" y="2806700"/>
                    <a:pt x="158750" y="2807494"/>
                  </a:cubicBezTo>
                  <a:cubicBezTo>
                    <a:pt x="147637" y="2808288"/>
                    <a:pt x="139303" y="2809082"/>
                    <a:pt x="133747" y="2809875"/>
                  </a:cubicBezTo>
                  <a:cubicBezTo>
                    <a:pt x="142478" y="2813050"/>
                    <a:pt x="150415" y="2818607"/>
                    <a:pt x="157559" y="2826544"/>
                  </a:cubicBezTo>
                  <a:cubicBezTo>
                    <a:pt x="159940" y="2829719"/>
                    <a:pt x="160337" y="2833291"/>
                    <a:pt x="158750" y="2837260"/>
                  </a:cubicBezTo>
                  <a:cubicBezTo>
                    <a:pt x="158750" y="2838053"/>
                    <a:pt x="158353" y="2838847"/>
                    <a:pt x="157559" y="2839641"/>
                  </a:cubicBezTo>
                  <a:cubicBezTo>
                    <a:pt x="156766" y="2842022"/>
                    <a:pt x="156369" y="2845594"/>
                    <a:pt x="156369" y="2850357"/>
                  </a:cubicBezTo>
                  <a:cubicBezTo>
                    <a:pt x="157162" y="2850357"/>
                    <a:pt x="158353" y="2849960"/>
                    <a:pt x="159940" y="2849166"/>
                  </a:cubicBezTo>
                  <a:cubicBezTo>
                    <a:pt x="167084" y="2848372"/>
                    <a:pt x="171053" y="2847578"/>
                    <a:pt x="171847" y="2846785"/>
                  </a:cubicBezTo>
                  <a:cubicBezTo>
                    <a:pt x="178990" y="2845197"/>
                    <a:pt x="183753" y="2845594"/>
                    <a:pt x="186134" y="2847975"/>
                  </a:cubicBezTo>
                  <a:cubicBezTo>
                    <a:pt x="191690" y="2853532"/>
                    <a:pt x="195262" y="2857500"/>
                    <a:pt x="196850" y="2859882"/>
                  </a:cubicBezTo>
                  <a:cubicBezTo>
                    <a:pt x="200025" y="2865438"/>
                    <a:pt x="198437" y="2868613"/>
                    <a:pt x="192087" y="2869407"/>
                  </a:cubicBezTo>
                  <a:cubicBezTo>
                    <a:pt x="180181" y="2871788"/>
                    <a:pt x="167481" y="2873375"/>
                    <a:pt x="153987" y="2874169"/>
                  </a:cubicBezTo>
                  <a:cubicBezTo>
                    <a:pt x="153987" y="2876550"/>
                    <a:pt x="153987" y="2884091"/>
                    <a:pt x="153987" y="2896791"/>
                  </a:cubicBezTo>
                  <a:lnTo>
                    <a:pt x="153987" y="2897982"/>
                  </a:lnTo>
                  <a:cubicBezTo>
                    <a:pt x="155575" y="2897982"/>
                    <a:pt x="158353" y="2897585"/>
                    <a:pt x="162322" y="2896791"/>
                  </a:cubicBezTo>
                  <a:cubicBezTo>
                    <a:pt x="165497" y="2896791"/>
                    <a:pt x="167878" y="2896791"/>
                    <a:pt x="169465" y="2896791"/>
                  </a:cubicBezTo>
                  <a:cubicBezTo>
                    <a:pt x="190897" y="2894410"/>
                    <a:pt x="204787" y="2892822"/>
                    <a:pt x="211137" y="2892028"/>
                  </a:cubicBezTo>
                  <a:cubicBezTo>
                    <a:pt x="219075" y="2892028"/>
                    <a:pt x="225028" y="2893219"/>
                    <a:pt x="228997" y="2895600"/>
                  </a:cubicBezTo>
                  <a:cubicBezTo>
                    <a:pt x="237728" y="2901950"/>
                    <a:pt x="243284" y="2907507"/>
                    <a:pt x="245666" y="2912269"/>
                  </a:cubicBezTo>
                  <a:cubicBezTo>
                    <a:pt x="248047" y="2919413"/>
                    <a:pt x="245666" y="2922985"/>
                    <a:pt x="238522" y="2922985"/>
                  </a:cubicBezTo>
                  <a:cubicBezTo>
                    <a:pt x="209947" y="2920603"/>
                    <a:pt x="181769" y="2920207"/>
                    <a:pt x="153987" y="2921794"/>
                  </a:cubicBezTo>
                  <a:cubicBezTo>
                    <a:pt x="151606" y="2971007"/>
                    <a:pt x="146447" y="3003947"/>
                    <a:pt x="138509" y="3020616"/>
                  </a:cubicBezTo>
                  <a:cubicBezTo>
                    <a:pt x="136922" y="3022997"/>
                    <a:pt x="135731" y="3024188"/>
                    <a:pt x="134937" y="3024188"/>
                  </a:cubicBezTo>
                  <a:cubicBezTo>
                    <a:pt x="134143" y="3024188"/>
                    <a:pt x="132953" y="3022997"/>
                    <a:pt x="131365" y="3020616"/>
                  </a:cubicBezTo>
                  <a:cubicBezTo>
                    <a:pt x="124222" y="2999978"/>
                    <a:pt x="121444" y="2968625"/>
                    <a:pt x="123031" y="2926557"/>
                  </a:cubicBezTo>
                  <a:lnTo>
                    <a:pt x="123031" y="2924175"/>
                  </a:lnTo>
                  <a:cubicBezTo>
                    <a:pt x="89694" y="2927350"/>
                    <a:pt x="66278" y="2930525"/>
                    <a:pt x="52784" y="2933700"/>
                  </a:cubicBezTo>
                  <a:cubicBezTo>
                    <a:pt x="46434" y="2936082"/>
                    <a:pt x="42069" y="2935685"/>
                    <a:pt x="39687" y="2932510"/>
                  </a:cubicBezTo>
                  <a:cubicBezTo>
                    <a:pt x="31750" y="2926954"/>
                    <a:pt x="27384" y="2922191"/>
                    <a:pt x="26590" y="2918222"/>
                  </a:cubicBezTo>
                  <a:cubicBezTo>
                    <a:pt x="25797" y="2916635"/>
                    <a:pt x="25400" y="2915047"/>
                    <a:pt x="25400" y="2913460"/>
                  </a:cubicBezTo>
                  <a:cubicBezTo>
                    <a:pt x="26194" y="2912666"/>
                    <a:pt x="27384" y="2912269"/>
                    <a:pt x="28972" y="2912269"/>
                  </a:cubicBezTo>
                  <a:cubicBezTo>
                    <a:pt x="32940" y="2912269"/>
                    <a:pt x="44450" y="2911078"/>
                    <a:pt x="63500" y="2908697"/>
                  </a:cubicBezTo>
                  <a:cubicBezTo>
                    <a:pt x="61912" y="2908697"/>
                    <a:pt x="64294" y="2908300"/>
                    <a:pt x="70644" y="2907507"/>
                  </a:cubicBezTo>
                  <a:cubicBezTo>
                    <a:pt x="73025" y="2907507"/>
                    <a:pt x="76993" y="2907110"/>
                    <a:pt x="82550" y="2906316"/>
                  </a:cubicBezTo>
                  <a:cubicBezTo>
                    <a:pt x="93662" y="2904728"/>
                    <a:pt x="107156" y="2903141"/>
                    <a:pt x="123031" y="2901553"/>
                  </a:cubicBezTo>
                  <a:lnTo>
                    <a:pt x="123031" y="2877741"/>
                  </a:lnTo>
                  <a:cubicBezTo>
                    <a:pt x="120650" y="2877741"/>
                    <a:pt x="118665" y="2878138"/>
                    <a:pt x="117078" y="2878932"/>
                  </a:cubicBezTo>
                  <a:cubicBezTo>
                    <a:pt x="109140" y="2878138"/>
                    <a:pt x="102394" y="2876550"/>
                    <a:pt x="96837" y="2874169"/>
                  </a:cubicBezTo>
                  <a:cubicBezTo>
                    <a:pt x="88900" y="2883694"/>
                    <a:pt x="76597" y="2892425"/>
                    <a:pt x="59928" y="2900363"/>
                  </a:cubicBezTo>
                  <a:cubicBezTo>
                    <a:pt x="56753" y="2901950"/>
                    <a:pt x="54769" y="2902744"/>
                    <a:pt x="53975" y="2902744"/>
                  </a:cubicBezTo>
                  <a:cubicBezTo>
                    <a:pt x="53181" y="2901950"/>
                    <a:pt x="53975" y="2899966"/>
                    <a:pt x="56356" y="2896791"/>
                  </a:cubicBezTo>
                  <a:cubicBezTo>
                    <a:pt x="61119" y="2889647"/>
                    <a:pt x="67468" y="2877344"/>
                    <a:pt x="75406" y="2859882"/>
                  </a:cubicBezTo>
                  <a:cubicBezTo>
                    <a:pt x="75406" y="2861469"/>
                    <a:pt x="76200" y="2860279"/>
                    <a:pt x="77787" y="2856310"/>
                  </a:cubicBezTo>
                  <a:cubicBezTo>
                    <a:pt x="82550" y="2844403"/>
                    <a:pt x="84137" y="2836069"/>
                    <a:pt x="82550" y="2831307"/>
                  </a:cubicBezTo>
                  <a:cubicBezTo>
                    <a:pt x="84137" y="2824957"/>
                    <a:pt x="86915" y="2822575"/>
                    <a:pt x="90884" y="2824163"/>
                  </a:cubicBezTo>
                  <a:cubicBezTo>
                    <a:pt x="100409" y="2828132"/>
                    <a:pt x="107950" y="2833688"/>
                    <a:pt x="113506" y="2840832"/>
                  </a:cubicBezTo>
                  <a:cubicBezTo>
                    <a:pt x="116681" y="2842419"/>
                    <a:pt x="117078" y="2845594"/>
                    <a:pt x="114697" y="2850357"/>
                  </a:cubicBezTo>
                  <a:cubicBezTo>
                    <a:pt x="112315" y="2851944"/>
                    <a:pt x="110728" y="2853928"/>
                    <a:pt x="109934" y="2856310"/>
                  </a:cubicBezTo>
                  <a:cubicBezTo>
                    <a:pt x="110728" y="2856310"/>
                    <a:pt x="112712" y="2856310"/>
                    <a:pt x="115887" y="2856310"/>
                  </a:cubicBezTo>
                  <a:cubicBezTo>
                    <a:pt x="119062" y="2855516"/>
                    <a:pt x="121444" y="2855119"/>
                    <a:pt x="123031" y="2855119"/>
                  </a:cubicBezTo>
                  <a:cubicBezTo>
                    <a:pt x="123031" y="2853532"/>
                    <a:pt x="123031" y="2851944"/>
                    <a:pt x="123031" y="2850357"/>
                  </a:cubicBezTo>
                  <a:cubicBezTo>
                    <a:pt x="122237" y="2833688"/>
                    <a:pt x="120253" y="2821782"/>
                    <a:pt x="117078" y="2814638"/>
                  </a:cubicBezTo>
                  <a:cubicBezTo>
                    <a:pt x="116284" y="2813050"/>
                    <a:pt x="115887" y="2811860"/>
                    <a:pt x="115887" y="2811066"/>
                  </a:cubicBezTo>
                  <a:cubicBezTo>
                    <a:pt x="113506" y="2811860"/>
                    <a:pt x="109537" y="2812257"/>
                    <a:pt x="103981" y="2812257"/>
                  </a:cubicBezTo>
                  <a:cubicBezTo>
                    <a:pt x="99218" y="2813050"/>
                    <a:pt x="95647" y="2813447"/>
                    <a:pt x="93265" y="2813447"/>
                  </a:cubicBezTo>
                  <a:cubicBezTo>
                    <a:pt x="86122" y="2814241"/>
                    <a:pt x="78978" y="2811860"/>
                    <a:pt x="71834" y="2806303"/>
                  </a:cubicBezTo>
                  <a:cubicBezTo>
                    <a:pt x="72628" y="2822972"/>
                    <a:pt x="67865" y="2834878"/>
                    <a:pt x="57547" y="2842022"/>
                  </a:cubicBezTo>
                  <a:cubicBezTo>
                    <a:pt x="51990" y="2846785"/>
                    <a:pt x="46037" y="2846785"/>
                    <a:pt x="39687" y="2842022"/>
                  </a:cubicBezTo>
                  <a:cubicBezTo>
                    <a:pt x="30956" y="2830910"/>
                    <a:pt x="32543" y="2818210"/>
                    <a:pt x="44450" y="2803922"/>
                  </a:cubicBezTo>
                  <a:cubicBezTo>
                    <a:pt x="51594" y="2797572"/>
                    <a:pt x="55959" y="2788444"/>
                    <a:pt x="57547" y="2776538"/>
                  </a:cubicBezTo>
                  <a:cubicBezTo>
                    <a:pt x="58340" y="2774157"/>
                    <a:pt x="59134" y="2772966"/>
                    <a:pt x="59928" y="2772966"/>
                  </a:cubicBezTo>
                  <a:close/>
                  <a:moveTo>
                    <a:pt x="7272733" y="2771775"/>
                  </a:moveTo>
                  <a:cubicBezTo>
                    <a:pt x="7279877" y="2775744"/>
                    <a:pt x="7287815" y="2781300"/>
                    <a:pt x="7296545" y="2788444"/>
                  </a:cubicBezTo>
                  <a:cubicBezTo>
                    <a:pt x="7301308" y="2794000"/>
                    <a:pt x="7301705" y="2798763"/>
                    <a:pt x="7297736" y="2802732"/>
                  </a:cubicBezTo>
                  <a:cubicBezTo>
                    <a:pt x="7291387" y="2810669"/>
                    <a:pt x="7284243" y="2818210"/>
                    <a:pt x="7276305" y="2825353"/>
                  </a:cubicBezTo>
                  <a:cubicBezTo>
                    <a:pt x="7266780" y="2834878"/>
                    <a:pt x="7258049" y="2843610"/>
                    <a:pt x="7250111" y="2851547"/>
                  </a:cubicBezTo>
                  <a:cubicBezTo>
                    <a:pt x="7252493" y="2850754"/>
                    <a:pt x="7257255" y="2850357"/>
                    <a:pt x="7264399" y="2850357"/>
                  </a:cubicBezTo>
                  <a:cubicBezTo>
                    <a:pt x="7270749" y="2849563"/>
                    <a:pt x="7275511" y="2849166"/>
                    <a:pt x="7278686" y="2849166"/>
                  </a:cubicBezTo>
                  <a:cubicBezTo>
                    <a:pt x="7288211" y="2832497"/>
                    <a:pt x="7292180" y="2821782"/>
                    <a:pt x="7290593" y="2817019"/>
                  </a:cubicBezTo>
                  <a:cubicBezTo>
                    <a:pt x="7291387" y="2812257"/>
                    <a:pt x="7294165" y="2810272"/>
                    <a:pt x="7298927" y="2811066"/>
                  </a:cubicBezTo>
                  <a:cubicBezTo>
                    <a:pt x="7308452" y="2814241"/>
                    <a:pt x="7316389" y="2819797"/>
                    <a:pt x="7322739" y="2827735"/>
                  </a:cubicBezTo>
                  <a:cubicBezTo>
                    <a:pt x="7338615" y="2826147"/>
                    <a:pt x="7356474" y="2822575"/>
                    <a:pt x="7376317" y="2817019"/>
                  </a:cubicBezTo>
                  <a:cubicBezTo>
                    <a:pt x="7383461" y="2814638"/>
                    <a:pt x="7392589" y="2811860"/>
                    <a:pt x="7403702" y="2808685"/>
                  </a:cubicBezTo>
                  <a:cubicBezTo>
                    <a:pt x="7410052" y="2807097"/>
                    <a:pt x="7414815" y="2807097"/>
                    <a:pt x="7417989" y="2808685"/>
                  </a:cubicBezTo>
                  <a:cubicBezTo>
                    <a:pt x="7425927" y="2811860"/>
                    <a:pt x="7431483" y="2815035"/>
                    <a:pt x="7434658" y="2818210"/>
                  </a:cubicBezTo>
                  <a:cubicBezTo>
                    <a:pt x="7438627" y="2823766"/>
                    <a:pt x="7437437" y="2828132"/>
                    <a:pt x="7431086" y="2831307"/>
                  </a:cubicBezTo>
                  <a:cubicBezTo>
                    <a:pt x="7429499" y="2831307"/>
                    <a:pt x="7425530" y="2832100"/>
                    <a:pt x="7419180" y="2833688"/>
                  </a:cubicBezTo>
                  <a:cubicBezTo>
                    <a:pt x="7401717" y="2836863"/>
                    <a:pt x="7387827" y="2839244"/>
                    <a:pt x="7377508" y="2840832"/>
                  </a:cubicBezTo>
                  <a:cubicBezTo>
                    <a:pt x="7381477" y="2841625"/>
                    <a:pt x="7383858" y="2842816"/>
                    <a:pt x="7384652" y="2844403"/>
                  </a:cubicBezTo>
                  <a:cubicBezTo>
                    <a:pt x="7387033" y="2846785"/>
                    <a:pt x="7386637" y="2849166"/>
                    <a:pt x="7383461" y="2851547"/>
                  </a:cubicBezTo>
                  <a:cubicBezTo>
                    <a:pt x="7382667" y="2852341"/>
                    <a:pt x="7379889" y="2853532"/>
                    <a:pt x="7375127" y="2855119"/>
                  </a:cubicBezTo>
                  <a:cubicBezTo>
                    <a:pt x="7371159" y="2857500"/>
                    <a:pt x="7368380" y="2859088"/>
                    <a:pt x="7366793" y="2859882"/>
                  </a:cubicBezTo>
                  <a:cubicBezTo>
                    <a:pt x="7360443" y="2864644"/>
                    <a:pt x="7353695" y="2868613"/>
                    <a:pt x="7346552" y="2871788"/>
                  </a:cubicBezTo>
                  <a:cubicBezTo>
                    <a:pt x="7350521" y="2871788"/>
                    <a:pt x="7364015" y="2870200"/>
                    <a:pt x="7387033" y="2867025"/>
                  </a:cubicBezTo>
                  <a:cubicBezTo>
                    <a:pt x="7391795" y="2866232"/>
                    <a:pt x="7394971" y="2865835"/>
                    <a:pt x="7396558" y="2865835"/>
                  </a:cubicBezTo>
                  <a:cubicBezTo>
                    <a:pt x="7394971" y="2863453"/>
                    <a:pt x="7392986" y="2860675"/>
                    <a:pt x="7390605" y="2857500"/>
                  </a:cubicBezTo>
                  <a:cubicBezTo>
                    <a:pt x="7389811" y="2855119"/>
                    <a:pt x="7389018" y="2853532"/>
                    <a:pt x="7388223" y="2852738"/>
                  </a:cubicBezTo>
                  <a:cubicBezTo>
                    <a:pt x="7387430" y="2850357"/>
                    <a:pt x="7387430" y="2849166"/>
                    <a:pt x="7388223" y="2849166"/>
                  </a:cubicBezTo>
                  <a:cubicBezTo>
                    <a:pt x="7388223" y="2848372"/>
                    <a:pt x="7389415" y="2847975"/>
                    <a:pt x="7391795" y="2847975"/>
                  </a:cubicBezTo>
                  <a:cubicBezTo>
                    <a:pt x="7398939" y="2847975"/>
                    <a:pt x="7408861" y="2850357"/>
                    <a:pt x="7421561" y="2855119"/>
                  </a:cubicBezTo>
                  <a:cubicBezTo>
                    <a:pt x="7435055" y="2859882"/>
                    <a:pt x="7439024" y="2869804"/>
                    <a:pt x="7433467" y="2884885"/>
                  </a:cubicBezTo>
                  <a:cubicBezTo>
                    <a:pt x="7428705" y="2892822"/>
                    <a:pt x="7422752" y="2894410"/>
                    <a:pt x="7415608" y="2889647"/>
                  </a:cubicBezTo>
                  <a:cubicBezTo>
                    <a:pt x="7411639" y="2885678"/>
                    <a:pt x="7407671" y="2880916"/>
                    <a:pt x="7403702" y="2875360"/>
                  </a:cubicBezTo>
                  <a:cubicBezTo>
                    <a:pt x="7395765" y="2879329"/>
                    <a:pt x="7387430" y="2882503"/>
                    <a:pt x="7378699" y="2884885"/>
                  </a:cubicBezTo>
                  <a:cubicBezTo>
                    <a:pt x="7385843" y="2887266"/>
                    <a:pt x="7392986" y="2891235"/>
                    <a:pt x="7400130" y="2896791"/>
                  </a:cubicBezTo>
                  <a:cubicBezTo>
                    <a:pt x="7403305" y="2900760"/>
                    <a:pt x="7404496" y="2905522"/>
                    <a:pt x="7403702" y="2911078"/>
                  </a:cubicBezTo>
                  <a:cubicBezTo>
                    <a:pt x="7399733" y="2919016"/>
                    <a:pt x="7397352" y="2930922"/>
                    <a:pt x="7396558" y="2946797"/>
                  </a:cubicBezTo>
                  <a:cubicBezTo>
                    <a:pt x="7396558" y="2957116"/>
                    <a:pt x="7402115" y="2963069"/>
                    <a:pt x="7413227" y="2964657"/>
                  </a:cubicBezTo>
                  <a:cubicBezTo>
                    <a:pt x="7429895" y="2964657"/>
                    <a:pt x="7440215" y="2959497"/>
                    <a:pt x="7444183" y="2949178"/>
                  </a:cubicBezTo>
                  <a:cubicBezTo>
                    <a:pt x="7447359" y="2944416"/>
                    <a:pt x="7449739" y="2935685"/>
                    <a:pt x="7451327" y="2922985"/>
                  </a:cubicBezTo>
                  <a:cubicBezTo>
                    <a:pt x="7452121" y="2920603"/>
                    <a:pt x="7453311" y="2919413"/>
                    <a:pt x="7454899" y="2919413"/>
                  </a:cubicBezTo>
                  <a:cubicBezTo>
                    <a:pt x="7455693" y="2919413"/>
                    <a:pt x="7456487" y="2920603"/>
                    <a:pt x="7457280" y="2922985"/>
                  </a:cubicBezTo>
                  <a:cubicBezTo>
                    <a:pt x="7458867" y="2933303"/>
                    <a:pt x="7464027" y="2946797"/>
                    <a:pt x="7472758" y="2963466"/>
                  </a:cubicBezTo>
                  <a:cubicBezTo>
                    <a:pt x="7477521" y="2970610"/>
                    <a:pt x="7477124" y="2976563"/>
                    <a:pt x="7471567" y="2981325"/>
                  </a:cubicBezTo>
                  <a:cubicBezTo>
                    <a:pt x="7462837" y="2988469"/>
                    <a:pt x="7448152" y="2992835"/>
                    <a:pt x="7427515" y="2994422"/>
                  </a:cubicBezTo>
                  <a:cubicBezTo>
                    <a:pt x="7412433" y="2995216"/>
                    <a:pt x="7398939" y="2992835"/>
                    <a:pt x="7387033" y="2987278"/>
                  </a:cubicBezTo>
                  <a:cubicBezTo>
                    <a:pt x="7386239" y="2987278"/>
                    <a:pt x="7385843" y="2987278"/>
                    <a:pt x="7385843" y="2987278"/>
                  </a:cubicBezTo>
                  <a:cubicBezTo>
                    <a:pt x="7374731" y="2980928"/>
                    <a:pt x="7368777" y="2969419"/>
                    <a:pt x="7367983" y="2952750"/>
                  </a:cubicBezTo>
                  <a:cubicBezTo>
                    <a:pt x="7367983" y="2940844"/>
                    <a:pt x="7368380" y="2930128"/>
                    <a:pt x="7369173" y="2920603"/>
                  </a:cubicBezTo>
                  <a:cubicBezTo>
                    <a:pt x="7370761" y="2905522"/>
                    <a:pt x="7370365" y="2895203"/>
                    <a:pt x="7367983" y="2889647"/>
                  </a:cubicBezTo>
                  <a:cubicBezTo>
                    <a:pt x="7363221" y="2892028"/>
                    <a:pt x="7358855" y="2894410"/>
                    <a:pt x="7354886" y="2896791"/>
                  </a:cubicBezTo>
                  <a:cubicBezTo>
                    <a:pt x="7357267" y="2898379"/>
                    <a:pt x="7361237" y="2901950"/>
                    <a:pt x="7366793" y="2907507"/>
                  </a:cubicBezTo>
                  <a:cubicBezTo>
                    <a:pt x="7370761" y="2909888"/>
                    <a:pt x="7370365" y="2914650"/>
                    <a:pt x="7365602" y="2921794"/>
                  </a:cubicBezTo>
                  <a:cubicBezTo>
                    <a:pt x="7364808" y="2922588"/>
                    <a:pt x="7362824" y="2924969"/>
                    <a:pt x="7359649" y="2928938"/>
                  </a:cubicBezTo>
                  <a:cubicBezTo>
                    <a:pt x="7350918" y="2938463"/>
                    <a:pt x="7345361" y="2944416"/>
                    <a:pt x="7342980" y="2946797"/>
                  </a:cubicBezTo>
                  <a:cubicBezTo>
                    <a:pt x="7319167" y="2968228"/>
                    <a:pt x="7292180" y="2982913"/>
                    <a:pt x="7262017" y="2990850"/>
                  </a:cubicBezTo>
                  <a:cubicBezTo>
                    <a:pt x="7258843" y="2991644"/>
                    <a:pt x="7256859" y="2991247"/>
                    <a:pt x="7256065" y="2989660"/>
                  </a:cubicBezTo>
                  <a:cubicBezTo>
                    <a:pt x="7256065" y="2988072"/>
                    <a:pt x="7257652" y="2986485"/>
                    <a:pt x="7260827" y="2984897"/>
                  </a:cubicBezTo>
                  <a:cubicBezTo>
                    <a:pt x="7287815" y="2966641"/>
                    <a:pt x="7308849" y="2947591"/>
                    <a:pt x="7323930" y="2927747"/>
                  </a:cubicBezTo>
                  <a:cubicBezTo>
                    <a:pt x="7325517" y="2925366"/>
                    <a:pt x="7327502" y="2922191"/>
                    <a:pt x="7329883" y="2918222"/>
                  </a:cubicBezTo>
                  <a:cubicBezTo>
                    <a:pt x="7333852" y="2911078"/>
                    <a:pt x="7336233" y="2906713"/>
                    <a:pt x="7337027" y="2905125"/>
                  </a:cubicBezTo>
                  <a:cubicBezTo>
                    <a:pt x="7333059" y="2904332"/>
                    <a:pt x="7330280" y="2902744"/>
                    <a:pt x="7328693" y="2900363"/>
                  </a:cubicBezTo>
                  <a:cubicBezTo>
                    <a:pt x="7324724" y="2897188"/>
                    <a:pt x="7321152" y="2892028"/>
                    <a:pt x="7317977" y="2884885"/>
                  </a:cubicBezTo>
                  <a:cubicBezTo>
                    <a:pt x="7317977" y="2884885"/>
                    <a:pt x="7317977" y="2884488"/>
                    <a:pt x="7317977" y="2883694"/>
                  </a:cubicBezTo>
                  <a:cubicBezTo>
                    <a:pt x="7315595" y="2878138"/>
                    <a:pt x="7316786" y="2874566"/>
                    <a:pt x="7321549" y="2872978"/>
                  </a:cubicBezTo>
                  <a:cubicBezTo>
                    <a:pt x="7327105" y="2872978"/>
                    <a:pt x="7333059" y="2867819"/>
                    <a:pt x="7339408" y="2857500"/>
                  </a:cubicBezTo>
                  <a:cubicBezTo>
                    <a:pt x="7342583" y="2853532"/>
                    <a:pt x="7345361" y="2849166"/>
                    <a:pt x="7347743" y="2844403"/>
                  </a:cubicBezTo>
                  <a:cubicBezTo>
                    <a:pt x="7346155" y="2845197"/>
                    <a:pt x="7345361" y="2845594"/>
                    <a:pt x="7345361" y="2845594"/>
                  </a:cubicBezTo>
                  <a:cubicBezTo>
                    <a:pt x="7340599" y="2845594"/>
                    <a:pt x="7335439" y="2844403"/>
                    <a:pt x="7329883" y="2842022"/>
                  </a:cubicBezTo>
                  <a:cubicBezTo>
                    <a:pt x="7329883" y="2841229"/>
                    <a:pt x="7329089" y="2840435"/>
                    <a:pt x="7327502" y="2839641"/>
                  </a:cubicBezTo>
                  <a:cubicBezTo>
                    <a:pt x="7326708" y="2838847"/>
                    <a:pt x="7325915" y="2838450"/>
                    <a:pt x="7325121" y="2838450"/>
                  </a:cubicBezTo>
                  <a:lnTo>
                    <a:pt x="7322739" y="2840832"/>
                  </a:lnTo>
                  <a:cubicBezTo>
                    <a:pt x="7321945" y="2841625"/>
                    <a:pt x="7319565" y="2844007"/>
                    <a:pt x="7315595" y="2847975"/>
                  </a:cubicBezTo>
                  <a:cubicBezTo>
                    <a:pt x="7306865" y="2855913"/>
                    <a:pt x="7300117" y="2862263"/>
                    <a:pt x="7295355" y="2867025"/>
                  </a:cubicBezTo>
                  <a:cubicBezTo>
                    <a:pt x="7290593" y="2871788"/>
                    <a:pt x="7283052" y="2878535"/>
                    <a:pt x="7272733" y="2887266"/>
                  </a:cubicBezTo>
                  <a:cubicBezTo>
                    <a:pt x="7268765" y="2890441"/>
                    <a:pt x="7265987" y="2892822"/>
                    <a:pt x="7264399" y="2894410"/>
                  </a:cubicBezTo>
                  <a:cubicBezTo>
                    <a:pt x="7266780" y="2893616"/>
                    <a:pt x="7271543" y="2892822"/>
                    <a:pt x="7278686" y="2892028"/>
                  </a:cubicBezTo>
                  <a:cubicBezTo>
                    <a:pt x="7292180" y="2888854"/>
                    <a:pt x="7302499" y="2886472"/>
                    <a:pt x="7309643" y="2884885"/>
                  </a:cubicBezTo>
                  <a:cubicBezTo>
                    <a:pt x="7312818" y="2884091"/>
                    <a:pt x="7314802" y="2884488"/>
                    <a:pt x="7315595" y="2886075"/>
                  </a:cubicBezTo>
                  <a:cubicBezTo>
                    <a:pt x="7315595" y="2886869"/>
                    <a:pt x="7314405" y="2888457"/>
                    <a:pt x="7312023" y="2890838"/>
                  </a:cubicBezTo>
                  <a:cubicBezTo>
                    <a:pt x="7303293" y="2898775"/>
                    <a:pt x="7292973" y="2906713"/>
                    <a:pt x="7281067" y="2914650"/>
                  </a:cubicBezTo>
                  <a:cubicBezTo>
                    <a:pt x="7270749" y="2921000"/>
                    <a:pt x="7262811" y="2926954"/>
                    <a:pt x="7257255" y="2932510"/>
                  </a:cubicBezTo>
                  <a:cubicBezTo>
                    <a:pt x="7254873" y="2935685"/>
                    <a:pt x="7250905" y="2935685"/>
                    <a:pt x="7245349" y="2932510"/>
                  </a:cubicBezTo>
                  <a:cubicBezTo>
                    <a:pt x="7238999" y="2928541"/>
                    <a:pt x="7233839" y="2921794"/>
                    <a:pt x="7229871" y="2912269"/>
                  </a:cubicBezTo>
                  <a:cubicBezTo>
                    <a:pt x="7227489" y="2905919"/>
                    <a:pt x="7228680" y="2901950"/>
                    <a:pt x="7233443" y="2900363"/>
                  </a:cubicBezTo>
                  <a:cubicBezTo>
                    <a:pt x="7239793" y="2898775"/>
                    <a:pt x="7246937" y="2892822"/>
                    <a:pt x="7254873" y="2882503"/>
                  </a:cubicBezTo>
                  <a:cubicBezTo>
                    <a:pt x="7256461" y="2880122"/>
                    <a:pt x="7258445" y="2877344"/>
                    <a:pt x="7260827" y="2874169"/>
                  </a:cubicBezTo>
                  <a:cubicBezTo>
                    <a:pt x="7262415" y="2871788"/>
                    <a:pt x="7263605" y="2870200"/>
                    <a:pt x="7264399" y="2869407"/>
                  </a:cubicBezTo>
                  <a:cubicBezTo>
                    <a:pt x="7262017" y="2870200"/>
                    <a:pt x="7258843" y="2871788"/>
                    <a:pt x="7254873" y="2874169"/>
                  </a:cubicBezTo>
                  <a:cubicBezTo>
                    <a:pt x="7251699" y="2875757"/>
                    <a:pt x="7246937" y="2878138"/>
                    <a:pt x="7240586" y="2881313"/>
                  </a:cubicBezTo>
                  <a:cubicBezTo>
                    <a:pt x="7238999" y="2882900"/>
                    <a:pt x="7235823" y="2882107"/>
                    <a:pt x="7231061" y="2878932"/>
                  </a:cubicBezTo>
                  <a:cubicBezTo>
                    <a:pt x="7226299" y="2874169"/>
                    <a:pt x="7222331" y="2867819"/>
                    <a:pt x="7219155" y="2859882"/>
                  </a:cubicBezTo>
                  <a:cubicBezTo>
                    <a:pt x="7216773" y="2855913"/>
                    <a:pt x="7217568" y="2853532"/>
                    <a:pt x="7221536" y="2852738"/>
                  </a:cubicBezTo>
                  <a:cubicBezTo>
                    <a:pt x="7229474" y="2849563"/>
                    <a:pt x="7234633" y="2845991"/>
                    <a:pt x="7237015" y="2842022"/>
                  </a:cubicBezTo>
                  <a:cubicBezTo>
                    <a:pt x="7244158" y="2830116"/>
                    <a:pt x="7249317" y="2820988"/>
                    <a:pt x="7252493" y="2814638"/>
                  </a:cubicBezTo>
                  <a:cubicBezTo>
                    <a:pt x="7260431" y="2798763"/>
                    <a:pt x="7264399" y="2787253"/>
                    <a:pt x="7264399" y="2780110"/>
                  </a:cubicBezTo>
                  <a:cubicBezTo>
                    <a:pt x="7264399" y="2772966"/>
                    <a:pt x="7267177" y="2770188"/>
                    <a:pt x="7272733" y="2771775"/>
                  </a:cubicBezTo>
                  <a:close/>
                  <a:moveTo>
                    <a:pt x="5550494" y="2769096"/>
                  </a:moveTo>
                  <a:cubicBezTo>
                    <a:pt x="5553670" y="2768898"/>
                    <a:pt x="5556646" y="2769394"/>
                    <a:pt x="5559424" y="2770585"/>
                  </a:cubicBezTo>
                  <a:cubicBezTo>
                    <a:pt x="5570537" y="2775347"/>
                    <a:pt x="5579268" y="2782491"/>
                    <a:pt x="5585618" y="2792016"/>
                  </a:cubicBezTo>
                  <a:cubicBezTo>
                    <a:pt x="5587999" y="2796778"/>
                    <a:pt x="5586412" y="2799557"/>
                    <a:pt x="5580856" y="2800350"/>
                  </a:cubicBezTo>
                  <a:cubicBezTo>
                    <a:pt x="5571331" y="2801938"/>
                    <a:pt x="5561409" y="2802732"/>
                    <a:pt x="5551090" y="2802732"/>
                  </a:cubicBezTo>
                  <a:cubicBezTo>
                    <a:pt x="5534421" y="2802732"/>
                    <a:pt x="5518149" y="2803525"/>
                    <a:pt x="5502274" y="2805113"/>
                  </a:cubicBezTo>
                  <a:cubicBezTo>
                    <a:pt x="5503068" y="2805907"/>
                    <a:pt x="5504656" y="2807097"/>
                    <a:pt x="5507036" y="2808685"/>
                  </a:cubicBezTo>
                  <a:cubicBezTo>
                    <a:pt x="5510212" y="2811066"/>
                    <a:pt x="5512990" y="2813447"/>
                    <a:pt x="5515371" y="2815828"/>
                  </a:cubicBezTo>
                  <a:cubicBezTo>
                    <a:pt x="5517752" y="2818210"/>
                    <a:pt x="5517356" y="2821385"/>
                    <a:pt x="5514180" y="2825353"/>
                  </a:cubicBezTo>
                  <a:cubicBezTo>
                    <a:pt x="5511799" y="2827735"/>
                    <a:pt x="5507433" y="2832100"/>
                    <a:pt x="5501084" y="2838450"/>
                  </a:cubicBezTo>
                  <a:cubicBezTo>
                    <a:pt x="5498702" y="2840832"/>
                    <a:pt x="5497115" y="2842419"/>
                    <a:pt x="5496321" y="2843213"/>
                  </a:cubicBezTo>
                  <a:cubicBezTo>
                    <a:pt x="5493940" y="2846388"/>
                    <a:pt x="5491558" y="2849166"/>
                    <a:pt x="5489177" y="2851547"/>
                  </a:cubicBezTo>
                  <a:cubicBezTo>
                    <a:pt x="5489971" y="2852341"/>
                    <a:pt x="5490368" y="2853532"/>
                    <a:pt x="5490368" y="2855119"/>
                  </a:cubicBezTo>
                  <a:cubicBezTo>
                    <a:pt x="5488781" y="2866232"/>
                    <a:pt x="5487986" y="2877741"/>
                    <a:pt x="5487986" y="2889647"/>
                  </a:cubicBezTo>
                  <a:lnTo>
                    <a:pt x="5487986" y="2969419"/>
                  </a:lnTo>
                  <a:cubicBezTo>
                    <a:pt x="5487986" y="2985294"/>
                    <a:pt x="5482827" y="2993629"/>
                    <a:pt x="5472508" y="2994422"/>
                  </a:cubicBezTo>
                  <a:cubicBezTo>
                    <a:pt x="5463777" y="2992835"/>
                    <a:pt x="5456237" y="2985691"/>
                    <a:pt x="5449887" y="2972991"/>
                  </a:cubicBezTo>
                  <a:cubicBezTo>
                    <a:pt x="5448299" y="2968228"/>
                    <a:pt x="5448696" y="2962672"/>
                    <a:pt x="5451078" y="2956322"/>
                  </a:cubicBezTo>
                  <a:cubicBezTo>
                    <a:pt x="5455840" y="2936479"/>
                    <a:pt x="5458221" y="2913063"/>
                    <a:pt x="5458221" y="2886075"/>
                  </a:cubicBezTo>
                  <a:cubicBezTo>
                    <a:pt x="5450283" y="2893219"/>
                    <a:pt x="5441553" y="2899966"/>
                    <a:pt x="5432027" y="2906316"/>
                  </a:cubicBezTo>
                  <a:cubicBezTo>
                    <a:pt x="5404246" y="2926954"/>
                    <a:pt x="5379640" y="2939257"/>
                    <a:pt x="5358209" y="2943225"/>
                  </a:cubicBezTo>
                  <a:cubicBezTo>
                    <a:pt x="5354240" y="2944019"/>
                    <a:pt x="5353446" y="2943225"/>
                    <a:pt x="5355828" y="2940844"/>
                  </a:cubicBezTo>
                  <a:cubicBezTo>
                    <a:pt x="5389165" y="2917825"/>
                    <a:pt x="5420518" y="2886472"/>
                    <a:pt x="5449887" y="2846785"/>
                  </a:cubicBezTo>
                  <a:cubicBezTo>
                    <a:pt x="5449887" y="2845197"/>
                    <a:pt x="5449093" y="2843213"/>
                    <a:pt x="5447505" y="2840832"/>
                  </a:cubicBezTo>
                  <a:cubicBezTo>
                    <a:pt x="5446712" y="2840038"/>
                    <a:pt x="5446315" y="2839244"/>
                    <a:pt x="5446315" y="2838450"/>
                  </a:cubicBezTo>
                  <a:cubicBezTo>
                    <a:pt x="5445521" y="2834482"/>
                    <a:pt x="5447109" y="2832497"/>
                    <a:pt x="5451078" y="2832497"/>
                  </a:cubicBezTo>
                  <a:cubicBezTo>
                    <a:pt x="5453459" y="2832497"/>
                    <a:pt x="5456237" y="2832497"/>
                    <a:pt x="5459412" y="2832497"/>
                  </a:cubicBezTo>
                  <a:cubicBezTo>
                    <a:pt x="5460206" y="2830116"/>
                    <a:pt x="5461793" y="2827338"/>
                    <a:pt x="5464174" y="2824163"/>
                  </a:cubicBezTo>
                  <a:cubicBezTo>
                    <a:pt x="5465762" y="2821782"/>
                    <a:pt x="5467349" y="2817416"/>
                    <a:pt x="5468937" y="2811066"/>
                  </a:cubicBezTo>
                  <a:cubicBezTo>
                    <a:pt x="5468937" y="2810272"/>
                    <a:pt x="5468937" y="2809478"/>
                    <a:pt x="5468937" y="2808685"/>
                  </a:cubicBezTo>
                  <a:cubicBezTo>
                    <a:pt x="5446712" y="2811860"/>
                    <a:pt x="5424884" y="2815828"/>
                    <a:pt x="5403452" y="2820591"/>
                  </a:cubicBezTo>
                  <a:cubicBezTo>
                    <a:pt x="5400277" y="2822179"/>
                    <a:pt x="5397102" y="2822179"/>
                    <a:pt x="5393927" y="2820591"/>
                  </a:cubicBezTo>
                  <a:cubicBezTo>
                    <a:pt x="5393927" y="2820591"/>
                    <a:pt x="5393531" y="2820591"/>
                    <a:pt x="5392737" y="2820591"/>
                  </a:cubicBezTo>
                  <a:cubicBezTo>
                    <a:pt x="5386387" y="2816622"/>
                    <a:pt x="5379243" y="2810669"/>
                    <a:pt x="5371305" y="2802732"/>
                  </a:cubicBezTo>
                  <a:cubicBezTo>
                    <a:pt x="5368924" y="2799557"/>
                    <a:pt x="5369718" y="2797572"/>
                    <a:pt x="5373687" y="2796778"/>
                  </a:cubicBezTo>
                  <a:cubicBezTo>
                    <a:pt x="5388768" y="2795985"/>
                    <a:pt x="5403452" y="2794397"/>
                    <a:pt x="5417740" y="2792016"/>
                  </a:cubicBezTo>
                  <a:cubicBezTo>
                    <a:pt x="5420121" y="2792016"/>
                    <a:pt x="5423693" y="2791619"/>
                    <a:pt x="5428455" y="2790825"/>
                  </a:cubicBezTo>
                  <a:cubicBezTo>
                    <a:pt x="5450681" y="2786857"/>
                    <a:pt x="5476477" y="2782888"/>
                    <a:pt x="5505846" y="2778919"/>
                  </a:cubicBezTo>
                  <a:cubicBezTo>
                    <a:pt x="5516958" y="2778125"/>
                    <a:pt x="5528468" y="2775744"/>
                    <a:pt x="5540374" y="2771775"/>
                  </a:cubicBezTo>
                  <a:cubicBezTo>
                    <a:pt x="5543946" y="2770188"/>
                    <a:pt x="5547319" y="2769295"/>
                    <a:pt x="5550494" y="2769096"/>
                  </a:cubicBezTo>
                  <a:close/>
                  <a:moveTo>
                    <a:pt x="7347743" y="2768203"/>
                  </a:moveTo>
                  <a:cubicBezTo>
                    <a:pt x="7355681" y="2768203"/>
                    <a:pt x="7364411" y="2768600"/>
                    <a:pt x="7373936" y="2769394"/>
                  </a:cubicBezTo>
                  <a:cubicBezTo>
                    <a:pt x="7376317" y="2770188"/>
                    <a:pt x="7378302" y="2770585"/>
                    <a:pt x="7379889" y="2770585"/>
                  </a:cubicBezTo>
                  <a:cubicBezTo>
                    <a:pt x="7396558" y="2772966"/>
                    <a:pt x="7402908" y="2782094"/>
                    <a:pt x="7398939" y="2797969"/>
                  </a:cubicBezTo>
                  <a:cubicBezTo>
                    <a:pt x="7393383" y="2808288"/>
                    <a:pt x="7385446" y="2810669"/>
                    <a:pt x="7375127" y="2805113"/>
                  </a:cubicBezTo>
                  <a:cubicBezTo>
                    <a:pt x="7360839" y="2792413"/>
                    <a:pt x="7350918" y="2782094"/>
                    <a:pt x="7345361" y="2774157"/>
                  </a:cubicBezTo>
                  <a:cubicBezTo>
                    <a:pt x="7342980" y="2770982"/>
                    <a:pt x="7343774" y="2768997"/>
                    <a:pt x="7347743" y="2768203"/>
                  </a:cubicBezTo>
                  <a:close/>
                  <a:moveTo>
                    <a:pt x="7099199" y="2767906"/>
                  </a:moveTo>
                  <a:cubicBezTo>
                    <a:pt x="7100985" y="2768104"/>
                    <a:pt x="7103268" y="2768600"/>
                    <a:pt x="7106045" y="2769394"/>
                  </a:cubicBezTo>
                  <a:cubicBezTo>
                    <a:pt x="7118746" y="2776538"/>
                    <a:pt x="7127081" y="2782888"/>
                    <a:pt x="7131049" y="2788444"/>
                  </a:cubicBezTo>
                  <a:cubicBezTo>
                    <a:pt x="7135017" y="2793207"/>
                    <a:pt x="7135415" y="2797969"/>
                    <a:pt x="7132239" y="2802732"/>
                  </a:cubicBezTo>
                  <a:cubicBezTo>
                    <a:pt x="7129065" y="2813050"/>
                    <a:pt x="7127081" y="2830910"/>
                    <a:pt x="7126286" y="2856310"/>
                  </a:cubicBezTo>
                  <a:cubicBezTo>
                    <a:pt x="7126286" y="2915841"/>
                    <a:pt x="7126683" y="2950369"/>
                    <a:pt x="7127477" y="2959894"/>
                  </a:cubicBezTo>
                  <a:cubicBezTo>
                    <a:pt x="7126683" y="2971007"/>
                    <a:pt x="7122715" y="2982119"/>
                    <a:pt x="7115571" y="2993232"/>
                  </a:cubicBezTo>
                  <a:cubicBezTo>
                    <a:pt x="7111602" y="2997200"/>
                    <a:pt x="7106839" y="2997597"/>
                    <a:pt x="7101283" y="2994422"/>
                  </a:cubicBezTo>
                  <a:cubicBezTo>
                    <a:pt x="7096521" y="2988866"/>
                    <a:pt x="7092949" y="2982516"/>
                    <a:pt x="7090567" y="2975372"/>
                  </a:cubicBezTo>
                  <a:cubicBezTo>
                    <a:pt x="7090567" y="2974579"/>
                    <a:pt x="7090567" y="2973388"/>
                    <a:pt x="7090567" y="2971800"/>
                  </a:cubicBezTo>
                  <a:cubicBezTo>
                    <a:pt x="7089774" y="2969419"/>
                    <a:pt x="7089377" y="2967435"/>
                    <a:pt x="7089377" y="2965847"/>
                  </a:cubicBezTo>
                  <a:cubicBezTo>
                    <a:pt x="7056833" y="2963466"/>
                    <a:pt x="7021908" y="2965054"/>
                    <a:pt x="6984602" y="2970610"/>
                  </a:cubicBezTo>
                  <a:cubicBezTo>
                    <a:pt x="6979839" y="2970610"/>
                    <a:pt x="6976267" y="2969816"/>
                    <a:pt x="6973886" y="2968228"/>
                  </a:cubicBezTo>
                  <a:cubicBezTo>
                    <a:pt x="6973886" y="2968228"/>
                    <a:pt x="6973093" y="2967832"/>
                    <a:pt x="6971505" y="2967038"/>
                  </a:cubicBezTo>
                  <a:cubicBezTo>
                    <a:pt x="6969123" y="2965450"/>
                    <a:pt x="6967537" y="2964260"/>
                    <a:pt x="6966743" y="2963466"/>
                  </a:cubicBezTo>
                  <a:cubicBezTo>
                    <a:pt x="6965949" y="2975372"/>
                    <a:pt x="6963567" y="2982516"/>
                    <a:pt x="6959599" y="2984897"/>
                  </a:cubicBezTo>
                  <a:cubicBezTo>
                    <a:pt x="6956424" y="2988072"/>
                    <a:pt x="6952455" y="2988469"/>
                    <a:pt x="6947693" y="2986088"/>
                  </a:cubicBezTo>
                  <a:cubicBezTo>
                    <a:pt x="6947693" y="2986088"/>
                    <a:pt x="6947296" y="2985691"/>
                    <a:pt x="6946502" y="2984897"/>
                  </a:cubicBezTo>
                  <a:cubicBezTo>
                    <a:pt x="6940945" y="2982516"/>
                    <a:pt x="6937374" y="2978944"/>
                    <a:pt x="6935786" y="2974182"/>
                  </a:cubicBezTo>
                  <a:cubicBezTo>
                    <a:pt x="6932611" y="2963863"/>
                    <a:pt x="6931818" y="2955132"/>
                    <a:pt x="6933405" y="2947988"/>
                  </a:cubicBezTo>
                  <a:cubicBezTo>
                    <a:pt x="6937374" y="2931319"/>
                    <a:pt x="6939755" y="2890838"/>
                    <a:pt x="6940549" y="2826544"/>
                  </a:cubicBezTo>
                  <a:cubicBezTo>
                    <a:pt x="6940549" y="2809082"/>
                    <a:pt x="6937374" y="2795588"/>
                    <a:pt x="6931023" y="2786063"/>
                  </a:cubicBezTo>
                  <a:cubicBezTo>
                    <a:pt x="6929437" y="2781300"/>
                    <a:pt x="6931818" y="2778522"/>
                    <a:pt x="6938167" y="2777728"/>
                  </a:cubicBezTo>
                  <a:cubicBezTo>
                    <a:pt x="6945311" y="2779316"/>
                    <a:pt x="6952455" y="2781300"/>
                    <a:pt x="6959599" y="2783682"/>
                  </a:cubicBezTo>
                  <a:cubicBezTo>
                    <a:pt x="6975474" y="2782094"/>
                    <a:pt x="7000477" y="2779713"/>
                    <a:pt x="7034608" y="2776538"/>
                  </a:cubicBezTo>
                  <a:cubicBezTo>
                    <a:pt x="7043339" y="2774950"/>
                    <a:pt x="7049689" y="2774157"/>
                    <a:pt x="7053658" y="2774157"/>
                  </a:cubicBezTo>
                  <a:cubicBezTo>
                    <a:pt x="7065565" y="2773363"/>
                    <a:pt x="7079455" y="2771378"/>
                    <a:pt x="7095330" y="2768203"/>
                  </a:cubicBezTo>
                  <a:cubicBezTo>
                    <a:pt x="7096124" y="2767807"/>
                    <a:pt x="7097413" y="2767707"/>
                    <a:pt x="7099199" y="2767906"/>
                  </a:cubicBezTo>
                  <a:close/>
                  <a:moveTo>
                    <a:pt x="3554412" y="2767013"/>
                  </a:moveTo>
                  <a:cubicBezTo>
                    <a:pt x="3577430" y="2768600"/>
                    <a:pt x="3594099" y="2772569"/>
                    <a:pt x="3604418" y="2778919"/>
                  </a:cubicBezTo>
                  <a:cubicBezTo>
                    <a:pt x="3616324" y="2787650"/>
                    <a:pt x="3618705" y="2799953"/>
                    <a:pt x="3611562" y="2815828"/>
                  </a:cubicBezTo>
                  <a:cubicBezTo>
                    <a:pt x="3606005" y="2821385"/>
                    <a:pt x="3598861" y="2821782"/>
                    <a:pt x="3590130" y="2817019"/>
                  </a:cubicBezTo>
                  <a:cubicBezTo>
                    <a:pt x="3571080" y="2797969"/>
                    <a:pt x="3558380" y="2782888"/>
                    <a:pt x="3552030" y="2771775"/>
                  </a:cubicBezTo>
                  <a:cubicBezTo>
                    <a:pt x="3551236" y="2770982"/>
                    <a:pt x="3550840" y="2769791"/>
                    <a:pt x="3550840" y="2768203"/>
                  </a:cubicBezTo>
                  <a:cubicBezTo>
                    <a:pt x="3551634" y="2767410"/>
                    <a:pt x="3552824" y="2767013"/>
                    <a:pt x="3554412" y="2767013"/>
                  </a:cubicBezTo>
                  <a:close/>
                  <a:moveTo>
                    <a:pt x="2297112" y="2767013"/>
                  </a:moveTo>
                  <a:cubicBezTo>
                    <a:pt x="2320130" y="2768600"/>
                    <a:pt x="2336799" y="2772569"/>
                    <a:pt x="2347118" y="2778919"/>
                  </a:cubicBezTo>
                  <a:cubicBezTo>
                    <a:pt x="2359024" y="2787650"/>
                    <a:pt x="2361405" y="2799953"/>
                    <a:pt x="2354262" y="2815828"/>
                  </a:cubicBezTo>
                  <a:cubicBezTo>
                    <a:pt x="2348705" y="2821385"/>
                    <a:pt x="2341561" y="2821782"/>
                    <a:pt x="2332830" y="2817019"/>
                  </a:cubicBezTo>
                  <a:cubicBezTo>
                    <a:pt x="2313780" y="2797969"/>
                    <a:pt x="2301081" y="2782888"/>
                    <a:pt x="2294731" y="2771775"/>
                  </a:cubicBezTo>
                  <a:cubicBezTo>
                    <a:pt x="2293937" y="2770982"/>
                    <a:pt x="2293540" y="2769791"/>
                    <a:pt x="2293540" y="2768203"/>
                  </a:cubicBezTo>
                  <a:cubicBezTo>
                    <a:pt x="2294334" y="2767410"/>
                    <a:pt x="2295525" y="2767013"/>
                    <a:pt x="2297112" y="2767013"/>
                  </a:cubicBezTo>
                  <a:close/>
                  <a:moveTo>
                    <a:pt x="1135955" y="2764929"/>
                  </a:moveTo>
                  <a:cubicBezTo>
                    <a:pt x="1138138" y="2764731"/>
                    <a:pt x="1140619" y="2765029"/>
                    <a:pt x="1143397" y="2765822"/>
                  </a:cubicBezTo>
                  <a:cubicBezTo>
                    <a:pt x="1154509" y="2770585"/>
                    <a:pt x="1162447" y="2777728"/>
                    <a:pt x="1167209" y="2787253"/>
                  </a:cubicBezTo>
                  <a:cubicBezTo>
                    <a:pt x="1169591" y="2792810"/>
                    <a:pt x="1166813" y="2796382"/>
                    <a:pt x="1158875" y="2797969"/>
                  </a:cubicBezTo>
                  <a:cubicBezTo>
                    <a:pt x="1143794" y="2799557"/>
                    <a:pt x="1127125" y="2800747"/>
                    <a:pt x="1108868" y="2801541"/>
                  </a:cubicBezTo>
                  <a:cubicBezTo>
                    <a:pt x="1116013" y="2804716"/>
                    <a:pt x="1120775" y="2807097"/>
                    <a:pt x="1123156" y="2808685"/>
                  </a:cubicBezTo>
                  <a:cubicBezTo>
                    <a:pt x="1127125" y="2811860"/>
                    <a:pt x="1127522" y="2815432"/>
                    <a:pt x="1124346" y="2819400"/>
                  </a:cubicBezTo>
                  <a:cubicBezTo>
                    <a:pt x="1121172" y="2824163"/>
                    <a:pt x="1119187" y="2829719"/>
                    <a:pt x="1118394" y="2836069"/>
                  </a:cubicBezTo>
                  <a:cubicBezTo>
                    <a:pt x="1119187" y="2836069"/>
                    <a:pt x="1120378" y="2835672"/>
                    <a:pt x="1121966" y="2834878"/>
                  </a:cubicBezTo>
                  <a:cubicBezTo>
                    <a:pt x="1123553" y="2834878"/>
                    <a:pt x="1124744" y="2834878"/>
                    <a:pt x="1125538" y="2834878"/>
                  </a:cubicBezTo>
                  <a:cubicBezTo>
                    <a:pt x="1132681" y="2834085"/>
                    <a:pt x="1141015" y="2831704"/>
                    <a:pt x="1150540" y="2827735"/>
                  </a:cubicBezTo>
                  <a:cubicBezTo>
                    <a:pt x="1155303" y="2823766"/>
                    <a:pt x="1159668" y="2823766"/>
                    <a:pt x="1163637" y="2827735"/>
                  </a:cubicBezTo>
                  <a:cubicBezTo>
                    <a:pt x="1177131" y="2834085"/>
                    <a:pt x="1186656" y="2842022"/>
                    <a:pt x="1192212" y="2851547"/>
                  </a:cubicBezTo>
                  <a:cubicBezTo>
                    <a:pt x="1196975" y="2856310"/>
                    <a:pt x="1196975" y="2861469"/>
                    <a:pt x="1192212" y="2867025"/>
                  </a:cubicBezTo>
                  <a:cubicBezTo>
                    <a:pt x="1185862" y="2874169"/>
                    <a:pt x="1182290" y="2898775"/>
                    <a:pt x="1181497" y="2940844"/>
                  </a:cubicBezTo>
                  <a:cubicBezTo>
                    <a:pt x="1180703" y="2978150"/>
                    <a:pt x="1168002" y="2997597"/>
                    <a:pt x="1143397" y="2999185"/>
                  </a:cubicBezTo>
                  <a:cubicBezTo>
                    <a:pt x="1139428" y="2999185"/>
                    <a:pt x="1136253" y="2996803"/>
                    <a:pt x="1133872" y="2992041"/>
                  </a:cubicBezTo>
                  <a:cubicBezTo>
                    <a:pt x="1127522" y="2976960"/>
                    <a:pt x="1116806" y="2965054"/>
                    <a:pt x="1101725" y="2956322"/>
                  </a:cubicBezTo>
                  <a:cubicBezTo>
                    <a:pt x="1099344" y="2955529"/>
                    <a:pt x="1098153" y="2954338"/>
                    <a:pt x="1098153" y="2952750"/>
                  </a:cubicBezTo>
                  <a:cubicBezTo>
                    <a:pt x="1098153" y="2951957"/>
                    <a:pt x="1099741" y="2951560"/>
                    <a:pt x="1102915" y="2951560"/>
                  </a:cubicBezTo>
                  <a:cubicBezTo>
                    <a:pt x="1106090" y="2951560"/>
                    <a:pt x="1111249" y="2951560"/>
                    <a:pt x="1118394" y="2951560"/>
                  </a:cubicBezTo>
                  <a:cubicBezTo>
                    <a:pt x="1125538" y="2952353"/>
                    <a:pt x="1131094" y="2952750"/>
                    <a:pt x="1135063" y="2952750"/>
                  </a:cubicBezTo>
                  <a:cubicBezTo>
                    <a:pt x="1139031" y="2952750"/>
                    <a:pt x="1141412" y="2951163"/>
                    <a:pt x="1142206" y="2947988"/>
                  </a:cubicBezTo>
                  <a:cubicBezTo>
                    <a:pt x="1145381" y="2928938"/>
                    <a:pt x="1147763" y="2901157"/>
                    <a:pt x="1149350" y="2864644"/>
                  </a:cubicBezTo>
                  <a:cubicBezTo>
                    <a:pt x="1149350" y="2861469"/>
                    <a:pt x="1147763" y="2859882"/>
                    <a:pt x="1144588" y="2859882"/>
                  </a:cubicBezTo>
                  <a:cubicBezTo>
                    <a:pt x="1131094" y="2859882"/>
                    <a:pt x="1120378" y="2860279"/>
                    <a:pt x="1112440" y="2861072"/>
                  </a:cubicBezTo>
                  <a:cubicBezTo>
                    <a:pt x="1110059" y="2869010"/>
                    <a:pt x="1107678" y="2876550"/>
                    <a:pt x="1105297" y="2883694"/>
                  </a:cubicBezTo>
                  <a:cubicBezTo>
                    <a:pt x="1106884" y="2884488"/>
                    <a:pt x="1110059" y="2885282"/>
                    <a:pt x="1114821" y="2886075"/>
                  </a:cubicBezTo>
                  <a:cubicBezTo>
                    <a:pt x="1119584" y="2887663"/>
                    <a:pt x="1123156" y="2888854"/>
                    <a:pt x="1125538" y="2889647"/>
                  </a:cubicBezTo>
                  <a:cubicBezTo>
                    <a:pt x="1140619" y="2895997"/>
                    <a:pt x="1146968" y="2905522"/>
                    <a:pt x="1144588" y="2918222"/>
                  </a:cubicBezTo>
                  <a:cubicBezTo>
                    <a:pt x="1143000" y="2926160"/>
                    <a:pt x="1138238" y="2930525"/>
                    <a:pt x="1130300" y="2931319"/>
                  </a:cubicBezTo>
                  <a:cubicBezTo>
                    <a:pt x="1125538" y="2931319"/>
                    <a:pt x="1118790" y="2924969"/>
                    <a:pt x="1110059" y="2912269"/>
                  </a:cubicBezTo>
                  <a:cubicBezTo>
                    <a:pt x="1106884" y="2906713"/>
                    <a:pt x="1103312" y="2902347"/>
                    <a:pt x="1099344" y="2899172"/>
                  </a:cubicBezTo>
                  <a:cubicBezTo>
                    <a:pt x="1098550" y="2900760"/>
                    <a:pt x="1097756" y="2903141"/>
                    <a:pt x="1096962" y="2906316"/>
                  </a:cubicBezTo>
                  <a:cubicBezTo>
                    <a:pt x="1095375" y="2909491"/>
                    <a:pt x="1094185" y="2911872"/>
                    <a:pt x="1093390" y="2913460"/>
                  </a:cubicBezTo>
                  <a:cubicBezTo>
                    <a:pt x="1084659" y="2930922"/>
                    <a:pt x="1070768" y="2945210"/>
                    <a:pt x="1051719" y="2956322"/>
                  </a:cubicBezTo>
                  <a:cubicBezTo>
                    <a:pt x="1049338" y="2957910"/>
                    <a:pt x="1047750" y="2958307"/>
                    <a:pt x="1046956" y="2957513"/>
                  </a:cubicBezTo>
                  <a:cubicBezTo>
                    <a:pt x="1046163" y="2956719"/>
                    <a:pt x="1046560" y="2955132"/>
                    <a:pt x="1048147" y="2952750"/>
                  </a:cubicBezTo>
                  <a:cubicBezTo>
                    <a:pt x="1052909" y="2943225"/>
                    <a:pt x="1057671" y="2934097"/>
                    <a:pt x="1062434" y="2925366"/>
                  </a:cubicBezTo>
                  <a:cubicBezTo>
                    <a:pt x="1057671" y="2922985"/>
                    <a:pt x="1053703" y="2918222"/>
                    <a:pt x="1050528" y="2911078"/>
                  </a:cubicBezTo>
                  <a:cubicBezTo>
                    <a:pt x="1048147" y="2907110"/>
                    <a:pt x="1046163" y="2903935"/>
                    <a:pt x="1044575" y="2901553"/>
                  </a:cubicBezTo>
                  <a:cubicBezTo>
                    <a:pt x="1043781" y="2903935"/>
                    <a:pt x="1042194" y="2906713"/>
                    <a:pt x="1039812" y="2909888"/>
                  </a:cubicBezTo>
                  <a:cubicBezTo>
                    <a:pt x="1033462" y="2924175"/>
                    <a:pt x="1023143" y="2936082"/>
                    <a:pt x="1008856" y="2945607"/>
                  </a:cubicBezTo>
                  <a:cubicBezTo>
                    <a:pt x="1008856" y="2947194"/>
                    <a:pt x="1008856" y="2949178"/>
                    <a:pt x="1008856" y="2951560"/>
                  </a:cubicBezTo>
                  <a:cubicBezTo>
                    <a:pt x="1009650" y="2967435"/>
                    <a:pt x="1006078" y="2976166"/>
                    <a:pt x="998141" y="2977753"/>
                  </a:cubicBezTo>
                  <a:cubicBezTo>
                    <a:pt x="990203" y="2976166"/>
                    <a:pt x="983455" y="2971007"/>
                    <a:pt x="977899" y="2962275"/>
                  </a:cubicBezTo>
                  <a:cubicBezTo>
                    <a:pt x="976313" y="2958307"/>
                    <a:pt x="975518" y="2953544"/>
                    <a:pt x="975518" y="2947988"/>
                  </a:cubicBezTo>
                  <a:cubicBezTo>
                    <a:pt x="976313" y="2928938"/>
                    <a:pt x="975122" y="2905522"/>
                    <a:pt x="971947" y="2877741"/>
                  </a:cubicBezTo>
                  <a:cubicBezTo>
                    <a:pt x="971153" y="2869010"/>
                    <a:pt x="968772" y="2860675"/>
                    <a:pt x="964803" y="2852738"/>
                  </a:cubicBezTo>
                  <a:cubicBezTo>
                    <a:pt x="962422" y="2848769"/>
                    <a:pt x="963612" y="2846388"/>
                    <a:pt x="968375" y="2845594"/>
                  </a:cubicBezTo>
                  <a:cubicBezTo>
                    <a:pt x="976313" y="2845594"/>
                    <a:pt x="984250" y="2847578"/>
                    <a:pt x="992187" y="2851547"/>
                  </a:cubicBezTo>
                  <a:cubicBezTo>
                    <a:pt x="1004887" y="2850754"/>
                    <a:pt x="1017190" y="2849166"/>
                    <a:pt x="1029097" y="2846785"/>
                  </a:cubicBezTo>
                  <a:cubicBezTo>
                    <a:pt x="1029097" y="2845197"/>
                    <a:pt x="1029493" y="2843213"/>
                    <a:pt x="1030287" y="2840832"/>
                  </a:cubicBezTo>
                  <a:cubicBezTo>
                    <a:pt x="1030287" y="2838450"/>
                    <a:pt x="1030287" y="2836863"/>
                    <a:pt x="1030287" y="2836069"/>
                  </a:cubicBezTo>
                  <a:cubicBezTo>
                    <a:pt x="1031875" y="2826544"/>
                    <a:pt x="1031875" y="2818210"/>
                    <a:pt x="1030287" y="2811066"/>
                  </a:cubicBezTo>
                  <a:cubicBezTo>
                    <a:pt x="1023143" y="2811860"/>
                    <a:pt x="1016000" y="2813050"/>
                    <a:pt x="1008856" y="2814638"/>
                  </a:cubicBezTo>
                  <a:cubicBezTo>
                    <a:pt x="1001713" y="2816225"/>
                    <a:pt x="996156" y="2815035"/>
                    <a:pt x="992187" y="2811066"/>
                  </a:cubicBezTo>
                  <a:cubicBezTo>
                    <a:pt x="991393" y="2810272"/>
                    <a:pt x="990203" y="2808685"/>
                    <a:pt x="988615" y="2806303"/>
                  </a:cubicBezTo>
                  <a:cubicBezTo>
                    <a:pt x="983059" y="2799953"/>
                    <a:pt x="979884" y="2795588"/>
                    <a:pt x="979090" y="2793207"/>
                  </a:cubicBezTo>
                  <a:cubicBezTo>
                    <a:pt x="978296" y="2791619"/>
                    <a:pt x="978296" y="2790032"/>
                    <a:pt x="979090" y="2788444"/>
                  </a:cubicBezTo>
                  <a:cubicBezTo>
                    <a:pt x="979884" y="2787650"/>
                    <a:pt x="981075" y="2787650"/>
                    <a:pt x="982662" y="2788444"/>
                  </a:cubicBezTo>
                  <a:cubicBezTo>
                    <a:pt x="993775" y="2788444"/>
                    <a:pt x="1004093" y="2788047"/>
                    <a:pt x="1013618" y="2787253"/>
                  </a:cubicBezTo>
                  <a:cubicBezTo>
                    <a:pt x="1042988" y="2781697"/>
                    <a:pt x="1073944" y="2777332"/>
                    <a:pt x="1106487" y="2774157"/>
                  </a:cubicBezTo>
                  <a:cubicBezTo>
                    <a:pt x="1108075" y="2773363"/>
                    <a:pt x="1110853" y="2772569"/>
                    <a:pt x="1114821" y="2771775"/>
                  </a:cubicBezTo>
                  <a:cubicBezTo>
                    <a:pt x="1121966" y="2770188"/>
                    <a:pt x="1127125" y="2768600"/>
                    <a:pt x="1130300" y="2767013"/>
                  </a:cubicBezTo>
                  <a:cubicBezTo>
                    <a:pt x="1131887" y="2765822"/>
                    <a:pt x="1133772" y="2765128"/>
                    <a:pt x="1135955" y="2764929"/>
                  </a:cubicBezTo>
                  <a:close/>
                  <a:moveTo>
                    <a:pt x="6640511" y="2762250"/>
                  </a:moveTo>
                  <a:cubicBezTo>
                    <a:pt x="6657974" y="2762250"/>
                    <a:pt x="6669483" y="2762647"/>
                    <a:pt x="6675039" y="2763441"/>
                  </a:cubicBezTo>
                  <a:cubicBezTo>
                    <a:pt x="6693295" y="2765029"/>
                    <a:pt x="6700837" y="2774554"/>
                    <a:pt x="6697661" y="2792016"/>
                  </a:cubicBezTo>
                  <a:cubicBezTo>
                    <a:pt x="6695280" y="2803922"/>
                    <a:pt x="6688931" y="2807494"/>
                    <a:pt x="6678611" y="2802732"/>
                  </a:cubicBezTo>
                  <a:cubicBezTo>
                    <a:pt x="6664323" y="2793207"/>
                    <a:pt x="6651227" y="2780903"/>
                    <a:pt x="6639321" y="2765822"/>
                  </a:cubicBezTo>
                  <a:cubicBezTo>
                    <a:pt x="6637733" y="2764235"/>
                    <a:pt x="6636939" y="2763441"/>
                    <a:pt x="6636939" y="2763441"/>
                  </a:cubicBezTo>
                  <a:cubicBezTo>
                    <a:pt x="6637733" y="2762647"/>
                    <a:pt x="6638924" y="2762250"/>
                    <a:pt x="6640511" y="2762250"/>
                  </a:cubicBezTo>
                  <a:close/>
                  <a:moveTo>
                    <a:pt x="4136627" y="2762250"/>
                  </a:moveTo>
                  <a:cubicBezTo>
                    <a:pt x="4151709" y="2764632"/>
                    <a:pt x="4163615" y="2771775"/>
                    <a:pt x="4172346" y="2783682"/>
                  </a:cubicBezTo>
                  <a:cubicBezTo>
                    <a:pt x="4174727" y="2786857"/>
                    <a:pt x="4174727" y="2790825"/>
                    <a:pt x="4172346" y="2795588"/>
                  </a:cubicBezTo>
                  <a:cubicBezTo>
                    <a:pt x="4169171" y="2803525"/>
                    <a:pt x="4167187" y="2816225"/>
                    <a:pt x="4166393" y="2833688"/>
                  </a:cubicBezTo>
                  <a:cubicBezTo>
                    <a:pt x="4167187" y="2832894"/>
                    <a:pt x="4168377" y="2832497"/>
                    <a:pt x="4169965" y="2832497"/>
                  </a:cubicBezTo>
                  <a:cubicBezTo>
                    <a:pt x="4171552" y="2831704"/>
                    <a:pt x="4172743" y="2831307"/>
                    <a:pt x="4173537" y="2831307"/>
                  </a:cubicBezTo>
                  <a:cubicBezTo>
                    <a:pt x="4177505" y="2829719"/>
                    <a:pt x="4181474" y="2830116"/>
                    <a:pt x="4185443" y="2832497"/>
                  </a:cubicBezTo>
                  <a:cubicBezTo>
                    <a:pt x="4189412" y="2834085"/>
                    <a:pt x="4192587" y="2836863"/>
                    <a:pt x="4194968" y="2840832"/>
                  </a:cubicBezTo>
                  <a:cubicBezTo>
                    <a:pt x="4197349" y="2844800"/>
                    <a:pt x="4197349" y="2848372"/>
                    <a:pt x="4194968" y="2851547"/>
                  </a:cubicBezTo>
                  <a:cubicBezTo>
                    <a:pt x="4191793" y="2853928"/>
                    <a:pt x="4185443" y="2855119"/>
                    <a:pt x="4175918" y="2855119"/>
                  </a:cubicBezTo>
                  <a:cubicBezTo>
                    <a:pt x="4175124" y="2855119"/>
                    <a:pt x="4173933" y="2855119"/>
                    <a:pt x="4172346" y="2855119"/>
                  </a:cubicBezTo>
                  <a:cubicBezTo>
                    <a:pt x="4169171" y="2855913"/>
                    <a:pt x="4166790" y="2856310"/>
                    <a:pt x="4165202" y="2856310"/>
                  </a:cubicBezTo>
                  <a:lnTo>
                    <a:pt x="4165202" y="2859882"/>
                  </a:lnTo>
                  <a:cubicBezTo>
                    <a:pt x="4165202" y="2861469"/>
                    <a:pt x="4165202" y="2863850"/>
                    <a:pt x="4165202" y="2867025"/>
                  </a:cubicBezTo>
                  <a:cubicBezTo>
                    <a:pt x="4164408" y="2870200"/>
                    <a:pt x="4164012" y="2872978"/>
                    <a:pt x="4164012" y="2875360"/>
                  </a:cubicBezTo>
                  <a:cubicBezTo>
                    <a:pt x="4174331" y="2876947"/>
                    <a:pt x="4182268" y="2878932"/>
                    <a:pt x="4187824" y="2881313"/>
                  </a:cubicBezTo>
                  <a:cubicBezTo>
                    <a:pt x="4194968" y="2883694"/>
                    <a:pt x="4199730" y="2889250"/>
                    <a:pt x="4202112" y="2897982"/>
                  </a:cubicBezTo>
                  <a:cubicBezTo>
                    <a:pt x="4204493" y="2909888"/>
                    <a:pt x="4202112" y="2918222"/>
                    <a:pt x="4194968" y="2922985"/>
                  </a:cubicBezTo>
                  <a:cubicBezTo>
                    <a:pt x="4190999" y="2925366"/>
                    <a:pt x="4186634" y="2924969"/>
                    <a:pt x="4181871" y="2921794"/>
                  </a:cubicBezTo>
                  <a:cubicBezTo>
                    <a:pt x="4176315" y="2914650"/>
                    <a:pt x="4170362" y="2905125"/>
                    <a:pt x="4164012" y="2893219"/>
                  </a:cubicBezTo>
                  <a:cubicBezTo>
                    <a:pt x="4163218" y="2913857"/>
                    <a:pt x="4162821" y="2939653"/>
                    <a:pt x="4162821" y="2970610"/>
                  </a:cubicBezTo>
                  <a:cubicBezTo>
                    <a:pt x="4163615" y="2969022"/>
                    <a:pt x="4165599" y="2967832"/>
                    <a:pt x="4168774" y="2967038"/>
                  </a:cubicBezTo>
                  <a:cubicBezTo>
                    <a:pt x="4195762" y="2954338"/>
                    <a:pt x="4216399" y="2938463"/>
                    <a:pt x="4230687" y="2919413"/>
                  </a:cubicBezTo>
                  <a:cubicBezTo>
                    <a:pt x="4225130" y="2909888"/>
                    <a:pt x="4219177" y="2899172"/>
                    <a:pt x="4212827" y="2887266"/>
                  </a:cubicBezTo>
                  <a:cubicBezTo>
                    <a:pt x="4206477" y="2876947"/>
                    <a:pt x="4200524" y="2871391"/>
                    <a:pt x="4194968" y="2870597"/>
                  </a:cubicBezTo>
                  <a:cubicBezTo>
                    <a:pt x="4190999" y="2869010"/>
                    <a:pt x="4190205" y="2866628"/>
                    <a:pt x="4192587" y="2863453"/>
                  </a:cubicBezTo>
                  <a:cubicBezTo>
                    <a:pt x="4194968" y="2859485"/>
                    <a:pt x="4198937" y="2857500"/>
                    <a:pt x="4204493" y="2857500"/>
                  </a:cubicBezTo>
                  <a:cubicBezTo>
                    <a:pt x="4217987" y="2859088"/>
                    <a:pt x="4228702" y="2866232"/>
                    <a:pt x="4236640" y="2878932"/>
                  </a:cubicBezTo>
                  <a:cubicBezTo>
                    <a:pt x="4238227" y="2880519"/>
                    <a:pt x="4239815" y="2882900"/>
                    <a:pt x="4241402" y="2886075"/>
                  </a:cubicBezTo>
                  <a:cubicBezTo>
                    <a:pt x="4243784" y="2890044"/>
                    <a:pt x="4245371" y="2892822"/>
                    <a:pt x="4246165" y="2894410"/>
                  </a:cubicBezTo>
                  <a:cubicBezTo>
                    <a:pt x="4253309" y="2882503"/>
                    <a:pt x="4258071" y="2866628"/>
                    <a:pt x="4260452" y="2846785"/>
                  </a:cubicBezTo>
                  <a:cubicBezTo>
                    <a:pt x="4260452" y="2845197"/>
                    <a:pt x="4260452" y="2844403"/>
                    <a:pt x="4260452" y="2844403"/>
                  </a:cubicBezTo>
                  <a:cubicBezTo>
                    <a:pt x="4259658" y="2843610"/>
                    <a:pt x="4258468" y="2843610"/>
                    <a:pt x="4256880" y="2844403"/>
                  </a:cubicBezTo>
                  <a:cubicBezTo>
                    <a:pt x="4255293" y="2845197"/>
                    <a:pt x="4252118" y="2846388"/>
                    <a:pt x="4247355" y="2847975"/>
                  </a:cubicBezTo>
                  <a:cubicBezTo>
                    <a:pt x="4238624" y="2851150"/>
                    <a:pt x="4232274" y="2853928"/>
                    <a:pt x="4228305" y="2856310"/>
                  </a:cubicBezTo>
                  <a:cubicBezTo>
                    <a:pt x="4221162" y="2857897"/>
                    <a:pt x="4216399" y="2857897"/>
                    <a:pt x="4214018" y="2856310"/>
                  </a:cubicBezTo>
                  <a:cubicBezTo>
                    <a:pt x="4208462" y="2853928"/>
                    <a:pt x="4202906" y="2849960"/>
                    <a:pt x="4197349" y="2844403"/>
                  </a:cubicBezTo>
                  <a:cubicBezTo>
                    <a:pt x="4194968" y="2839641"/>
                    <a:pt x="4195365" y="2836466"/>
                    <a:pt x="4198540" y="2834878"/>
                  </a:cubicBezTo>
                  <a:cubicBezTo>
                    <a:pt x="4210446" y="2833291"/>
                    <a:pt x="4226321" y="2829719"/>
                    <a:pt x="4246165" y="2824163"/>
                  </a:cubicBezTo>
                  <a:cubicBezTo>
                    <a:pt x="4246959" y="2824163"/>
                    <a:pt x="4248546" y="2823766"/>
                    <a:pt x="4250927" y="2822972"/>
                  </a:cubicBezTo>
                  <a:cubicBezTo>
                    <a:pt x="4257277" y="2820591"/>
                    <a:pt x="4261643" y="2818607"/>
                    <a:pt x="4264024" y="2817019"/>
                  </a:cubicBezTo>
                  <a:cubicBezTo>
                    <a:pt x="4270374" y="2813050"/>
                    <a:pt x="4276327" y="2813050"/>
                    <a:pt x="4281884" y="2817019"/>
                  </a:cubicBezTo>
                  <a:cubicBezTo>
                    <a:pt x="4289821" y="2821782"/>
                    <a:pt x="4296965" y="2827338"/>
                    <a:pt x="4303315" y="2833688"/>
                  </a:cubicBezTo>
                  <a:cubicBezTo>
                    <a:pt x="4306490" y="2838450"/>
                    <a:pt x="4306093" y="2843213"/>
                    <a:pt x="4302124" y="2847975"/>
                  </a:cubicBezTo>
                  <a:cubicBezTo>
                    <a:pt x="4295774" y="2854325"/>
                    <a:pt x="4288631" y="2869407"/>
                    <a:pt x="4280693" y="2893219"/>
                  </a:cubicBezTo>
                  <a:cubicBezTo>
                    <a:pt x="4279106" y="2898775"/>
                    <a:pt x="4274343" y="2907110"/>
                    <a:pt x="4266405" y="2918222"/>
                  </a:cubicBezTo>
                  <a:cubicBezTo>
                    <a:pt x="4270374" y="2922985"/>
                    <a:pt x="4277915" y="2929732"/>
                    <a:pt x="4289027" y="2938463"/>
                  </a:cubicBezTo>
                  <a:cubicBezTo>
                    <a:pt x="4288233" y="2937669"/>
                    <a:pt x="4289027" y="2938066"/>
                    <a:pt x="4291409" y="2939653"/>
                  </a:cubicBezTo>
                  <a:cubicBezTo>
                    <a:pt x="4314427" y="2954735"/>
                    <a:pt x="4333477" y="2965450"/>
                    <a:pt x="4348559" y="2971800"/>
                  </a:cubicBezTo>
                  <a:cubicBezTo>
                    <a:pt x="4351734" y="2972594"/>
                    <a:pt x="4353321" y="2973388"/>
                    <a:pt x="4353321" y="2974182"/>
                  </a:cubicBezTo>
                  <a:cubicBezTo>
                    <a:pt x="4353321" y="2974975"/>
                    <a:pt x="4351734" y="2975769"/>
                    <a:pt x="4348559" y="2976563"/>
                  </a:cubicBezTo>
                  <a:cubicBezTo>
                    <a:pt x="4340621" y="2978150"/>
                    <a:pt x="4321571" y="2980532"/>
                    <a:pt x="4291409" y="2983707"/>
                  </a:cubicBezTo>
                  <a:cubicBezTo>
                    <a:pt x="4288233" y="2983707"/>
                    <a:pt x="4284265" y="2982516"/>
                    <a:pt x="4279502" y="2980135"/>
                  </a:cubicBezTo>
                  <a:cubicBezTo>
                    <a:pt x="4268390" y="2970610"/>
                    <a:pt x="4256880" y="2957910"/>
                    <a:pt x="4244974" y="2942035"/>
                  </a:cubicBezTo>
                  <a:cubicBezTo>
                    <a:pt x="4244180" y="2942035"/>
                    <a:pt x="4243387" y="2942828"/>
                    <a:pt x="4242593" y="2944416"/>
                  </a:cubicBezTo>
                  <a:cubicBezTo>
                    <a:pt x="4241006" y="2945210"/>
                    <a:pt x="4239815" y="2946004"/>
                    <a:pt x="4239021" y="2946797"/>
                  </a:cubicBezTo>
                  <a:cubicBezTo>
                    <a:pt x="4219177" y="2961878"/>
                    <a:pt x="4195762" y="2970610"/>
                    <a:pt x="4168774" y="2972991"/>
                  </a:cubicBezTo>
                  <a:cubicBezTo>
                    <a:pt x="4166393" y="2973785"/>
                    <a:pt x="4164408" y="2973785"/>
                    <a:pt x="4162821" y="2972991"/>
                  </a:cubicBezTo>
                  <a:cubicBezTo>
                    <a:pt x="4162821" y="2988072"/>
                    <a:pt x="4160837" y="2996803"/>
                    <a:pt x="4156868" y="2999185"/>
                  </a:cubicBezTo>
                  <a:cubicBezTo>
                    <a:pt x="4153693" y="3001566"/>
                    <a:pt x="4150121" y="3001566"/>
                    <a:pt x="4146152" y="2999185"/>
                  </a:cubicBezTo>
                  <a:cubicBezTo>
                    <a:pt x="4141390" y="2998391"/>
                    <a:pt x="4137024" y="2994025"/>
                    <a:pt x="4133055" y="2986088"/>
                  </a:cubicBezTo>
                  <a:cubicBezTo>
                    <a:pt x="4130674" y="2982119"/>
                    <a:pt x="4130277" y="2977357"/>
                    <a:pt x="4131865" y="2971800"/>
                  </a:cubicBezTo>
                  <a:cubicBezTo>
                    <a:pt x="4133452" y="2961482"/>
                    <a:pt x="4134643" y="2940844"/>
                    <a:pt x="4135437" y="2909888"/>
                  </a:cubicBezTo>
                  <a:cubicBezTo>
                    <a:pt x="4118768" y="2929732"/>
                    <a:pt x="4098924" y="2944019"/>
                    <a:pt x="4075905" y="2952750"/>
                  </a:cubicBezTo>
                  <a:cubicBezTo>
                    <a:pt x="4072730" y="2953544"/>
                    <a:pt x="4072333" y="2952750"/>
                    <a:pt x="4074715" y="2950369"/>
                  </a:cubicBezTo>
                  <a:cubicBezTo>
                    <a:pt x="4100115" y="2922588"/>
                    <a:pt x="4117974" y="2894013"/>
                    <a:pt x="4128293" y="2864644"/>
                  </a:cubicBezTo>
                  <a:cubicBezTo>
                    <a:pt x="4126706" y="2865438"/>
                    <a:pt x="4124324" y="2866232"/>
                    <a:pt x="4121149" y="2867025"/>
                  </a:cubicBezTo>
                  <a:cubicBezTo>
                    <a:pt x="4117974" y="2867025"/>
                    <a:pt x="4113609" y="2868216"/>
                    <a:pt x="4108052" y="2870597"/>
                  </a:cubicBezTo>
                  <a:cubicBezTo>
                    <a:pt x="4104877" y="2871391"/>
                    <a:pt x="4101305" y="2870994"/>
                    <a:pt x="4097337" y="2869407"/>
                  </a:cubicBezTo>
                  <a:cubicBezTo>
                    <a:pt x="4096543" y="2868613"/>
                    <a:pt x="4094162" y="2866628"/>
                    <a:pt x="4090193" y="2863453"/>
                  </a:cubicBezTo>
                  <a:cubicBezTo>
                    <a:pt x="4085430" y="2859485"/>
                    <a:pt x="4082255" y="2856707"/>
                    <a:pt x="4080668" y="2855119"/>
                  </a:cubicBezTo>
                  <a:cubicBezTo>
                    <a:pt x="4079080" y="2851944"/>
                    <a:pt x="4079874" y="2849563"/>
                    <a:pt x="4083049" y="2847975"/>
                  </a:cubicBezTo>
                  <a:cubicBezTo>
                    <a:pt x="4089399" y="2846388"/>
                    <a:pt x="4100909" y="2844403"/>
                    <a:pt x="4117577" y="2842022"/>
                  </a:cubicBezTo>
                  <a:cubicBezTo>
                    <a:pt x="4127102" y="2840435"/>
                    <a:pt x="4133452" y="2839244"/>
                    <a:pt x="4136627" y="2838450"/>
                  </a:cubicBezTo>
                  <a:lnTo>
                    <a:pt x="4136627" y="2832497"/>
                  </a:lnTo>
                  <a:cubicBezTo>
                    <a:pt x="4136627" y="2802335"/>
                    <a:pt x="4134246" y="2782094"/>
                    <a:pt x="4129484" y="2771775"/>
                  </a:cubicBezTo>
                  <a:cubicBezTo>
                    <a:pt x="4127896" y="2766219"/>
                    <a:pt x="4130277" y="2763044"/>
                    <a:pt x="4136627" y="2762250"/>
                  </a:cubicBezTo>
                  <a:close/>
                  <a:moveTo>
                    <a:pt x="2888852" y="2762250"/>
                  </a:moveTo>
                  <a:cubicBezTo>
                    <a:pt x="2903934" y="2764632"/>
                    <a:pt x="2915840" y="2771775"/>
                    <a:pt x="2924571" y="2783682"/>
                  </a:cubicBezTo>
                  <a:cubicBezTo>
                    <a:pt x="2926952" y="2786857"/>
                    <a:pt x="2926952" y="2790825"/>
                    <a:pt x="2924571" y="2795588"/>
                  </a:cubicBezTo>
                  <a:cubicBezTo>
                    <a:pt x="2921396" y="2803525"/>
                    <a:pt x="2919412" y="2816225"/>
                    <a:pt x="2918618" y="2833688"/>
                  </a:cubicBezTo>
                  <a:cubicBezTo>
                    <a:pt x="2919412" y="2832894"/>
                    <a:pt x="2920602" y="2832497"/>
                    <a:pt x="2922190" y="2832497"/>
                  </a:cubicBezTo>
                  <a:cubicBezTo>
                    <a:pt x="2923777" y="2831704"/>
                    <a:pt x="2924968" y="2831307"/>
                    <a:pt x="2925762" y="2831307"/>
                  </a:cubicBezTo>
                  <a:cubicBezTo>
                    <a:pt x="2929730" y="2829719"/>
                    <a:pt x="2933699" y="2830116"/>
                    <a:pt x="2937668" y="2832497"/>
                  </a:cubicBezTo>
                  <a:cubicBezTo>
                    <a:pt x="2941636" y="2834085"/>
                    <a:pt x="2944812" y="2836863"/>
                    <a:pt x="2947193" y="2840832"/>
                  </a:cubicBezTo>
                  <a:cubicBezTo>
                    <a:pt x="2949574" y="2844800"/>
                    <a:pt x="2949574" y="2848372"/>
                    <a:pt x="2947193" y="2851547"/>
                  </a:cubicBezTo>
                  <a:cubicBezTo>
                    <a:pt x="2944018" y="2853928"/>
                    <a:pt x="2937668" y="2855119"/>
                    <a:pt x="2928143" y="2855119"/>
                  </a:cubicBezTo>
                  <a:cubicBezTo>
                    <a:pt x="2927349" y="2855119"/>
                    <a:pt x="2926158" y="2855119"/>
                    <a:pt x="2924571" y="2855119"/>
                  </a:cubicBezTo>
                  <a:cubicBezTo>
                    <a:pt x="2921396" y="2855913"/>
                    <a:pt x="2919015" y="2856310"/>
                    <a:pt x="2917427" y="2856310"/>
                  </a:cubicBezTo>
                  <a:lnTo>
                    <a:pt x="2917427" y="2859882"/>
                  </a:lnTo>
                  <a:cubicBezTo>
                    <a:pt x="2917427" y="2861469"/>
                    <a:pt x="2917427" y="2863850"/>
                    <a:pt x="2917427" y="2867025"/>
                  </a:cubicBezTo>
                  <a:cubicBezTo>
                    <a:pt x="2916633" y="2870200"/>
                    <a:pt x="2916237" y="2872978"/>
                    <a:pt x="2916237" y="2875360"/>
                  </a:cubicBezTo>
                  <a:cubicBezTo>
                    <a:pt x="2926555" y="2876947"/>
                    <a:pt x="2934493" y="2878932"/>
                    <a:pt x="2940049" y="2881313"/>
                  </a:cubicBezTo>
                  <a:cubicBezTo>
                    <a:pt x="2947193" y="2883694"/>
                    <a:pt x="2951955" y="2889250"/>
                    <a:pt x="2954337" y="2897982"/>
                  </a:cubicBezTo>
                  <a:cubicBezTo>
                    <a:pt x="2956718" y="2909888"/>
                    <a:pt x="2954337" y="2918222"/>
                    <a:pt x="2947193" y="2922985"/>
                  </a:cubicBezTo>
                  <a:cubicBezTo>
                    <a:pt x="2943224" y="2925366"/>
                    <a:pt x="2938858" y="2924969"/>
                    <a:pt x="2934096" y="2921794"/>
                  </a:cubicBezTo>
                  <a:cubicBezTo>
                    <a:pt x="2928540" y="2914650"/>
                    <a:pt x="2922586" y="2905125"/>
                    <a:pt x="2916237" y="2893219"/>
                  </a:cubicBezTo>
                  <a:cubicBezTo>
                    <a:pt x="2915443" y="2913857"/>
                    <a:pt x="2915046" y="2939653"/>
                    <a:pt x="2915046" y="2970610"/>
                  </a:cubicBezTo>
                  <a:cubicBezTo>
                    <a:pt x="2915840" y="2969022"/>
                    <a:pt x="2917824" y="2967832"/>
                    <a:pt x="2920999" y="2967038"/>
                  </a:cubicBezTo>
                  <a:cubicBezTo>
                    <a:pt x="2947987" y="2954338"/>
                    <a:pt x="2968624" y="2938463"/>
                    <a:pt x="2982912" y="2919413"/>
                  </a:cubicBezTo>
                  <a:cubicBezTo>
                    <a:pt x="2977355" y="2909888"/>
                    <a:pt x="2971402" y="2899172"/>
                    <a:pt x="2965052" y="2887266"/>
                  </a:cubicBezTo>
                  <a:cubicBezTo>
                    <a:pt x="2958702" y="2876947"/>
                    <a:pt x="2952749" y="2871391"/>
                    <a:pt x="2947193" y="2870597"/>
                  </a:cubicBezTo>
                  <a:cubicBezTo>
                    <a:pt x="2943224" y="2869010"/>
                    <a:pt x="2942430" y="2866628"/>
                    <a:pt x="2944812" y="2863453"/>
                  </a:cubicBezTo>
                  <a:cubicBezTo>
                    <a:pt x="2947193" y="2859485"/>
                    <a:pt x="2951161" y="2857500"/>
                    <a:pt x="2956718" y="2857500"/>
                  </a:cubicBezTo>
                  <a:cubicBezTo>
                    <a:pt x="2970211" y="2859088"/>
                    <a:pt x="2980927" y="2866232"/>
                    <a:pt x="2988865" y="2878932"/>
                  </a:cubicBezTo>
                  <a:cubicBezTo>
                    <a:pt x="2990452" y="2880519"/>
                    <a:pt x="2992040" y="2882900"/>
                    <a:pt x="2993627" y="2886075"/>
                  </a:cubicBezTo>
                  <a:cubicBezTo>
                    <a:pt x="2996008" y="2890044"/>
                    <a:pt x="2997596" y="2892822"/>
                    <a:pt x="2998390" y="2894410"/>
                  </a:cubicBezTo>
                  <a:cubicBezTo>
                    <a:pt x="3005533" y="2882503"/>
                    <a:pt x="3010296" y="2866628"/>
                    <a:pt x="3012677" y="2846785"/>
                  </a:cubicBezTo>
                  <a:cubicBezTo>
                    <a:pt x="3012677" y="2845197"/>
                    <a:pt x="3012677" y="2844403"/>
                    <a:pt x="3012677" y="2844403"/>
                  </a:cubicBezTo>
                  <a:cubicBezTo>
                    <a:pt x="3011883" y="2843610"/>
                    <a:pt x="3010693" y="2843610"/>
                    <a:pt x="3009105" y="2844403"/>
                  </a:cubicBezTo>
                  <a:cubicBezTo>
                    <a:pt x="3007518" y="2845197"/>
                    <a:pt x="3004343" y="2846388"/>
                    <a:pt x="2999580" y="2847975"/>
                  </a:cubicBezTo>
                  <a:cubicBezTo>
                    <a:pt x="2990849" y="2851150"/>
                    <a:pt x="2984499" y="2853928"/>
                    <a:pt x="2980530" y="2856310"/>
                  </a:cubicBezTo>
                  <a:cubicBezTo>
                    <a:pt x="2973387" y="2857897"/>
                    <a:pt x="2968624" y="2857897"/>
                    <a:pt x="2966243" y="2856310"/>
                  </a:cubicBezTo>
                  <a:cubicBezTo>
                    <a:pt x="2960686" y="2853928"/>
                    <a:pt x="2955130" y="2849960"/>
                    <a:pt x="2949574" y="2844403"/>
                  </a:cubicBezTo>
                  <a:cubicBezTo>
                    <a:pt x="2947193" y="2839641"/>
                    <a:pt x="2947590" y="2836466"/>
                    <a:pt x="2950765" y="2834878"/>
                  </a:cubicBezTo>
                  <a:cubicBezTo>
                    <a:pt x="2962671" y="2833291"/>
                    <a:pt x="2978546" y="2829719"/>
                    <a:pt x="2998390" y="2824163"/>
                  </a:cubicBezTo>
                  <a:cubicBezTo>
                    <a:pt x="2999184" y="2824163"/>
                    <a:pt x="3000771" y="2823766"/>
                    <a:pt x="3003152" y="2822972"/>
                  </a:cubicBezTo>
                  <a:cubicBezTo>
                    <a:pt x="3009502" y="2820591"/>
                    <a:pt x="3013868" y="2818607"/>
                    <a:pt x="3016249" y="2817019"/>
                  </a:cubicBezTo>
                  <a:cubicBezTo>
                    <a:pt x="3022599" y="2813050"/>
                    <a:pt x="3028552" y="2813050"/>
                    <a:pt x="3034108" y="2817019"/>
                  </a:cubicBezTo>
                  <a:cubicBezTo>
                    <a:pt x="3042046" y="2821782"/>
                    <a:pt x="3049190" y="2827338"/>
                    <a:pt x="3055540" y="2833688"/>
                  </a:cubicBezTo>
                  <a:cubicBezTo>
                    <a:pt x="3058715" y="2838450"/>
                    <a:pt x="3058318" y="2843213"/>
                    <a:pt x="3054349" y="2847975"/>
                  </a:cubicBezTo>
                  <a:cubicBezTo>
                    <a:pt x="3047999" y="2854325"/>
                    <a:pt x="3040855" y="2869407"/>
                    <a:pt x="3032918" y="2893219"/>
                  </a:cubicBezTo>
                  <a:cubicBezTo>
                    <a:pt x="3031330" y="2898775"/>
                    <a:pt x="3026568" y="2907110"/>
                    <a:pt x="3018630" y="2918222"/>
                  </a:cubicBezTo>
                  <a:cubicBezTo>
                    <a:pt x="3022599" y="2922985"/>
                    <a:pt x="3030140" y="2929732"/>
                    <a:pt x="3041252" y="2938463"/>
                  </a:cubicBezTo>
                  <a:cubicBezTo>
                    <a:pt x="3040458" y="2937669"/>
                    <a:pt x="3041252" y="2938066"/>
                    <a:pt x="3043633" y="2939653"/>
                  </a:cubicBezTo>
                  <a:cubicBezTo>
                    <a:pt x="3066652" y="2954735"/>
                    <a:pt x="3085702" y="2965450"/>
                    <a:pt x="3100783" y="2971800"/>
                  </a:cubicBezTo>
                  <a:cubicBezTo>
                    <a:pt x="3103959" y="2972594"/>
                    <a:pt x="3105546" y="2973388"/>
                    <a:pt x="3105546" y="2974182"/>
                  </a:cubicBezTo>
                  <a:cubicBezTo>
                    <a:pt x="3105546" y="2974975"/>
                    <a:pt x="3103959" y="2975769"/>
                    <a:pt x="3100783" y="2976563"/>
                  </a:cubicBezTo>
                  <a:cubicBezTo>
                    <a:pt x="3092846" y="2978150"/>
                    <a:pt x="3073796" y="2980532"/>
                    <a:pt x="3043633" y="2983707"/>
                  </a:cubicBezTo>
                  <a:cubicBezTo>
                    <a:pt x="3040458" y="2983707"/>
                    <a:pt x="3036490" y="2982516"/>
                    <a:pt x="3031727" y="2980135"/>
                  </a:cubicBezTo>
                  <a:cubicBezTo>
                    <a:pt x="3020615" y="2970610"/>
                    <a:pt x="3009105" y="2957910"/>
                    <a:pt x="2997199" y="2942035"/>
                  </a:cubicBezTo>
                  <a:cubicBezTo>
                    <a:pt x="2996405" y="2942035"/>
                    <a:pt x="2995612" y="2942828"/>
                    <a:pt x="2994818" y="2944416"/>
                  </a:cubicBezTo>
                  <a:cubicBezTo>
                    <a:pt x="2993230" y="2945210"/>
                    <a:pt x="2992040" y="2946004"/>
                    <a:pt x="2991246" y="2946797"/>
                  </a:cubicBezTo>
                  <a:cubicBezTo>
                    <a:pt x="2971402" y="2961878"/>
                    <a:pt x="2947987" y="2970610"/>
                    <a:pt x="2920999" y="2972991"/>
                  </a:cubicBezTo>
                  <a:cubicBezTo>
                    <a:pt x="2918618" y="2973785"/>
                    <a:pt x="2916633" y="2973785"/>
                    <a:pt x="2915046" y="2972991"/>
                  </a:cubicBezTo>
                  <a:cubicBezTo>
                    <a:pt x="2915046" y="2988072"/>
                    <a:pt x="2913061" y="2996803"/>
                    <a:pt x="2909093" y="2999185"/>
                  </a:cubicBezTo>
                  <a:cubicBezTo>
                    <a:pt x="2905918" y="3001566"/>
                    <a:pt x="2902346" y="3001566"/>
                    <a:pt x="2898377" y="2999185"/>
                  </a:cubicBezTo>
                  <a:cubicBezTo>
                    <a:pt x="2893615" y="2998391"/>
                    <a:pt x="2889249" y="2994025"/>
                    <a:pt x="2885280" y="2986088"/>
                  </a:cubicBezTo>
                  <a:cubicBezTo>
                    <a:pt x="2882899" y="2982119"/>
                    <a:pt x="2882502" y="2977357"/>
                    <a:pt x="2884090" y="2971800"/>
                  </a:cubicBezTo>
                  <a:cubicBezTo>
                    <a:pt x="2885677" y="2961482"/>
                    <a:pt x="2886868" y="2940844"/>
                    <a:pt x="2887662" y="2909888"/>
                  </a:cubicBezTo>
                  <a:cubicBezTo>
                    <a:pt x="2870993" y="2929732"/>
                    <a:pt x="2851149" y="2944019"/>
                    <a:pt x="2828130" y="2952750"/>
                  </a:cubicBezTo>
                  <a:cubicBezTo>
                    <a:pt x="2824955" y="2953544"/>
                    <a:pt x="2824558" y="2952750"/>
                    <a:pt x="2826940" y="2950369"/>
                  </a:cubicBezTo>
                  <a:cubicBezTo>
                    <a:pt x="2852340" y="2922588"/>
                    <a:pt x="2870199" y="2894013"/>
                    <a:pt x="2880518" y="2864644"/>
                  </a:cubicBezTo>
                  <a:cubicBezTo>
                    <a:pt x="2878930" y="2865438"/>
                    <a:pt x="2876549" y="2866232"/>
                    <a:pt x="2873374" y="2867025"/>
                  </a:cubicBezTo>
                  <a:cubicBezTo>
                    <a:pt x="2870199" y="2867025"/>
                    <a:pt x="2865834" y="2868216"/>
                    <a:pt x="2860277" y="2870597"/>
                  </a:cubicBezTo>
                  <a:cubicBezTo>
                    <a:pt x="2857102" y="2871391"/>
                    <a:pt x="2853530" y="2870994"/>
                    <a:pt x="2849562" y="2869407"/>
                  </a:cubicBezTo>
                  <a:cubicBezTo>
                    <a:pt x="2848768" y="2868613"/>
                    <a:pt x="2846386" y="2866628"/>
                    <a:pt x="2842418" y="2863453"/>
                  </a:cubicBezTo>
                  <a:cubicBezTo>
                    <a:pt x="2837655" y="2859485"/>
                    <a:pt x="2834480" y="2856707"/>
                    <a:pt x="2832893" y="2855119"/>
                  </a:cubicBezTo>
                  <a:cubicBezTo>
                    <a:pt x="2831305" y="2851944"/>
                    <a:pt x="2832099" y="2849563"/>
                    <a:pt x="2835274" y="2847975"/>
                  </a:cubicBezTo>
                  <a:cubicBezTo>
                    <a:pt x="2841624" y="2846388"/>
                    <a:pt x="2853133" y="2844403"/>
                    <a:pt x="2869802" y="2842022"/>
                  </a:cubicBezTo>
                  <a:cubicBezTo>
                    <a:pt x="2879327" y="2840435"/>
                    <a:pt x="2885677" y="2839244"/>
                    <a:pt x="2888852" y="2838450"/>
                  </a:cubicBezTo>
                  <a:lnTo>
                    <a:pt x="2888852" y="2832497"/>
                  </a:lnTo>
                  <a:cubicBezTo>
                    <a:pt x="2888852" y="2802335"/>
                    <a:pt x="2886471" y="2782094"/>
                    <a:pt x="2881708" y="2771775"/>
                  </a:cubicBezTo>
                  <a:cubicBezTo>
                    <a:pt x="2880121" y="2766219"/>
                    <a:pt x="2882502" y="2763044"/>
                    <a:pt x="2888852" y="2762250"/>
                  </a:cubicBezTo>
                  <a:close/>
                  <a:moveTo>
                    <a:pt x="7938293" y="2761060"/>
                  </a:moveTo>
                  <a:cubicBezTo>
                    <a:pt x="7960518" y="2763441"/>
                    <a:pt x="7975202" y="2770982"/>
                    <a:pt x="7982345" y="2783682"/>
                  </a:cubicBezTo>
                  <a:cubicBezTo>
                    <a:pt x="7984727" y="2786857"/>
                    <a:pt x="7985124" y="2790428"/>
                    <a:pt x="7983536" y="2794397"/>
                  </a:cubicBezTo>
                  <a:cubicBezTo>
                    <a:pt x="7981949" y="2799160"/>
                    <a:pt x="7981155" y="2807097"/>
                    <a:pt x="7981155" y="2818210"/>
                  </a:cubicBezTo>
                  <a:cubicBezTo>
                    <a:pt x="7981155" y="2820591"/>
                    <a:pt x="7981155" y="2822575"/>
                    <a:pt x="7981155" y="2824163"/>
                  </a:cubicBezTo>
                  <a:cubicBezTo>
                    <a:pt x="7981155" y="2832894"/>
                    <a:pt x="7980759" y="2840832"/>
                    <a:pt x="7979965" y="2847975"/>
                  </a:cubicBezTo>
                  <a:cubicBezTo>
                    <a:pt x="7982345" y="2847975"/>
                    <a:pt x="7985521" y="2847578"/>
                    <a:pt x="7989489" y="2846785"/>
                  </a:cubicBezTo>
                  <a:cubicBezTo>
                    <a:pt x="7992665" y="2846785"/>
                    <a:pt x="7995046" y="2846785"/>
                    <a:pt x="7996633" y="2846785"/>
                  </a:cubicBezTo>
                  <a:cubicBezTo>
                    <a:pt x="8010127" y="2845197"/>
                    <a:pt x="8020843" y="2842816"/>
                    <a:pt x="8028780" y="2839641"/>
                  </a:cubicBezTo>
                  <a:cubicBezTo>
                    <a:pt x="8035923" y="2837260"/>
                    <a:pt x="8041481" y="2836863"/>
                    <a:pt x="8045449" y="2838450"/>
                  </a:cubicBezTo>
                  <a:cubicBezTo>
                    <a:pt x="8055768" y="2844007"/>
                    <a:pt x="8064102" y="2850754"/>
                    <a:pt x="8070452" y="2858691"/>
                  </a:cubicBezTo>
                  <a:cubicBezTo>
                    <a:pt x="8072039" y="2861866"/>
                    <a:pt x="8072437" y="2864644"/>
                    <a:pt x="8071643" y="2867025"/>
                  </a:cubicBezTo>
                  <a:cubicBezTo>
                    <a:pt x="8070055" y="2869407"/>
                    <a:pt x="8067277" y="2870200"/>
                    <a:pt x="8063308" y="2869407"/>
                  </a:cubicBezTo>
                  <a:cubicBezTo>
                    <a:pt x="8044258" y="2868613"/>
                    <a:pt x="8015683" y="2870597"/>
                    <a:pt x="7977583" y="2875360"/>
                  </a:cubicBezTo>
                  <a:cubicBezTo>
                    <a:pt x="8002189" y="2920603"/>
                    <a:pt x="8047830" y="2957910"/>
                    <a:pt x="8114505" y="2987278"/>
                  </a:cubicBezTo>
                  <a:cubicBezTo>
                    <a:pt x="8117681" y="2988866"/>
                    <a:pt x="8119267" y="2990453"/>
                    <a:pt x="8119267" y="2992041"/>
                  </a:cubicBezTo>
                  <a:cubicBezTo>
                    <a:pt x="8119267" y="2992835"/>
                    <a:pt x="8117283" y="2993232"/>
                    <a:pt x="8113315" y="2993232"/>
                  </a:cubicBezTo>
                  <a:cubicBezTo>
                    <a:pt x="8087121" y="2995613"/>
                    <a:pt x="8060133" y="2996803"/>
                    <a:pt x="8032352" y="2996803"/>
                  </a:cubicBezTo>
                  <a:cubicBezTo>
                    <a:pt x="8027589" y="2996010"/>
                    <a:pt x="8023224" y="2994025"/>
                    <a:pt x="8019255" y="2990850"/>
                  </a:cubicBezTo>
                  <a:cubicBezTo>
                    <a:pt x="8000999" y="2971007"/>
                    <a:pt x="7985124" y="2947194"/>
                    <a:pt x="7971630" y="2919413"/>
                  </a:cubicBezTo>
                  <a:cubicBezTo>
                    <a:pt x="7971630" y="2917825"/>
                    <a:pt x="7970837" y="2915841"/>
                    <a:pt x="7969249" y="2913460"/>
                  </a:cubicBezTo>
                  <a:cubicBezTo>
                    <a:pt x="7968455" y="2911078"/>
                    <a:pt x="7967661" y="2909491"/>
                    <a:pt x="7966867" y="2908697"/>
                  </a:cubicBezTo>
                  <a:cubicBezTo>
                    <a:pt x="7962899" y="2918222"/>
                    <a:pt x="7958533" y="2927350"/>
                    <a:pt x="7953771" y="2936082"/>
                  </a:cubicBezTo>
                  <a:cubicBezTo>
                    <a:pt x="7933133" y="2969419"/>
                    <a:pt x="7897017" y="2987675"/>
                    <a:pt x="7845423" y="2990850"/>
                  </a:cubicBezTo>
                  <a:cubicBezTo>
                    <a:pt x="7843043" y="2991644"/>
                    <a:pt x="7841852" y="2991247"/>
                    <a:pt x="7841852" y="2989660"/>
                  </a:cubicBezTo>
                  <a:cubicBezTo>
                    <a:pt x="7841852" y="2988072"/>
                    <a:pt x="7843043" y="2986882"/>
                    <a:pt x="7845423" y="2986088"/>
                  </a:cubicBezTo>
                  <a:cubicBezTo>
                    <a:pt x="7896224" y="2966244"/>
                    <a:pt x="7927577" y="2930922"/>
                    <a:pt x="7939483" y="2880122"/>
                  </a:cubicBezTo>
                  <a:cubicBezTo>
                    <a:pt x="7933927" y="2880916"/>
                    <a:pt x="7925989" y="2882107"/>
                    <a:pt x="7915671" y="2883694"/>
                  </a:cubicBezTo>
                  <a:cubicBezTo>
                    <a:pt x="7912495" y="2884488"/>
                    <a:pt x="7909717" y="2885282"/>
                    <a:pt x="7907336" y="2886075"/>
                  </a:cubicBezTo>
                  <a:cubicBezTo>
                    <a:pt x="7900987" y="2888457"/>
                    <a:pt x="7895827" y="2888060"/>
                    <a:pt x="7891858" y="2884885"/>
                  </a:cubicBezTo>
                  <a:cubicBezTo>
                    <a:pt x="7885509" y="2881710"/>
                    <a:pt x="7879158" y="2876153"/>
                    <a:pt x="7872808" y="2868216"/>
                  </a:cubicBezTo>
                  <a:cubicBezTo>
                    <a:pt x="7871221" y="2866628"/>
                    <a:pt x="7870824" y="2865041"/>
                    <a:pt x="7871617" y="2863453"/>
                  </a:cubicBezTo>
                  <a:cubicBezTo>
                    <a:pt x="7872411" y="2862660"/>
                    <a:pt x="7873999" y="2862263"/>
                    <a:pt x="7876380" y="2862263"/>
                  </a:cubicBezTo>
                  <a:cubicBezTo>
                    <a:pt x="7886699" y="2861469"/>
                    <a:pt x="7899796" y="2859882"/>
                    <a:pt x="7915671" y="2857500"/>
                  </a:cubicBezTo>
                  <a:cubicBezTo>
                    <a:pt x="7925195" y="2855913"/>
                    <a:pt x="7934721" y="2854722"/>
                    <a:pt x="7944245" y="2853928"/>
                  </a:cubicBezTo>
                  <a:cubicBezTo>
                    <a:pt x="7945039" y="2845197"/>
                    <a:pt x="7945436" y="2836863"/>
                    <a:pt x="7945436" y="2828925"/>
                  </a:cubicBezTo>
                  <a:cubicBezTo>
                    <a:pt x="7946231" y="2804319"/>
                    <a:pt x="7941865" y="2785269"/>
                    <a:pt x="7932339" y="2771775"/>
                  </a:cubicBezTo>
                  <a:cubicBezTo>
                    <a:pt x="7929165" y="2764632"/>
                    <a:pt x="7931149" y="2761060"/>
                    <a:pt x="7938293" y="2761060"/>
                  </a:cubicBezTo>
                  <a:close/>
                  <a:moveTo>
                    <a:pt x="4786708" y="2761060"/>
                  </a:moveTo>
                  <a:cubicBezTo>
                    <a:pt x="4801790" y="2765822"/>
                    <a:pt x="4812108" y="2772569"/>
                    <a:pt x="4817665" y="2781300"/>
                  </a:cubicBezTo>
                  <a:cubicBezTo>
                    <a:pt x="4820046" y="2785269"/>
                    <a:pt x="4820443" y="2788841"/>
                    <a:pt x="4818855" y="2792016"/>
                  </a:cubicBezTo>
                  <a:cubicBezTo>
                    <a:pt x="4814887" y="2799953"/>
                    <a:pt x="4813696" y="2819797"/>
                    <a:pt x="4815283" y="2851547"/>
                  </a:cubicBezTo>
                  <a:cubicBezTo>
                    <a:pt x="4815283" y="2861866"/>
                    <a:pt x="4814887" y="2870597"/>
                    <a:pt x="4814093" y="2877741"/>
                  </a:cubicBezTo>
                  <a:cubicBezTo>
                    <a:pt x="4830761" y="2871391"/>
                    <a:pt x="4845049" y="2862263"/>
                    <a:pt x="4856955" y="2850357"/>
                  </a:cubicBezTo>
                  <a:cubicBezTo>
                    <a:pt x="4847430" y="2841625"/>
                    <a:pt x="4839890" y="2833688"/>
                    <a:pt x="4834333" y="2826544"/>
                  </a:cubicBezTo>
                  <a:cubicBezTo>
                    <a:pt x="4833540" y="2826544"/>
                    <a:pt x="4831952" y="2825353"/>
                    <a:pt x="4829571" y="2822972"/>
                  </a:cubicBezTo>
                  <a:cubicBezTo>
                    <a:pt x="4827190" y="2820591"/>
                    <a:pt x="4825602" y="2819400"/>
                    <a:pt x="4824808" y="2819400"/>
                  </a:cubicBezTo>
                  <a:cubicBezTo>
                    <a:pt x="4821633" y="2818607"/>
                    <a:pt x="4820046" y="2817019"/>
                    <a:pt x="4820046" y="2814638"/>
                  </a:cubicBezTo>
                  <a:cubicBezTo>
                    <a:pt x="4820046" y="2813050"/>
                    <a:pt x="4821236" y="2811463"/>
                    <a:pt x="4823618" y="2809875"/>
                  </a:cubicBezTo>
                  <a:cubicBezTo>
                    <a:pt x="4825205" y="2809082"/>
                    <a:pt x="4828777" y="2808685"/>
                    <a:pt x="4834333" y="2808685"/>
                  </a:cubicBezTo>
                  <a:cubicBezTo>
                    <a:pt x="4839890" y="2808685"/>
                    <a:pt x="4848621" y="2813844"/>
                    <a:pt x="4860527" y="2824163"/>
                  </a:cubicBezTo>
                  <a:cubicBezTo>
                    <a:pt x="4864496" y="2828132"/>
                    <a:pt x="4868465" y="2831307"/>
                    <a:pt x="4872433" y="2833688"/>
                  </a:cubicBezTo>
                  <a:cubicBezTo>
                    <a:pt x="4880371" y="2823369"/>
                    <a:pt x="4885927" y="2812257"/>
                    <a:pt x="4889102" y="2800350"/>
                  </a:cubicBezTo>
                  <a:cubicBezTo>
                    <a:pt x="4890690" y="2797175"/>
                    <a:pt x="4889499" y="2795588"/>
                    <a:pt x="4885530" y="2795588"/>
                  </a:cubicBezTo>
                  <a:cubicBezTo>
                    <a:pt x="4883943" y="2796382"/>
                    <a:pt x="4881165" y="2797175"/>
                    <a:pt x="4877196" y="2797969"/>
                  </a:cubicBezTo>
                  <a:cubicBezTo>
                    <a:pt x="4869258" y="2801144"/>
                    <a:pt x="4862908" y="2803922"/>
                    <a:pt x="4858146" y="2806303"/>
                  </a:cubicBezTo>
                  <a:cubicBezTo>
                    <a:pt x="4854971" y="2807097"/>
                    <a:pt x="4851399" y="2807097"/>
                    <a:pt x="4847430" y="2806303"/>
                  </a:cubicBezTo>
                  <a:cubicBezTo>
                    <a:pt x="4841874" y="2803922"/>
                    <a:pt x="4837112" y="2799953"/>
                    <a:pt x="4833143" y="2794397"/>
                  </a:cubicBezTo>
                  <a:cubicBezTo>
                    <a:pt x="4831556" y="2790428"/>
                    <a:pt x="4832746" y="2788047"/>
                    <a:pt x="4836715" y="2787253"/>
                  </a:cubicBezTo>
                  <a:cubicBezTo>
                    <a:pt x="4840683" y="2786460"/>
                    <a:pt x="4847827" y="2784872"/>
                    <a:pt x="4858146" y="2782491"/>
                  </a:cubicBezTo>
                  <a:cubicBezTo>
                    <a:pt x="4862115" y="2781697"/>
                    <a:pt x="4864893" y="2780903"/>
                    <a:pt x="4866480" y="2780110"/>
                  </a:cubicBezTo>
                  <a:cubicBezTo>
                    <a:pt x="4872037" y="2778522"/>
                    <a:pt x="4878386" y="2776538"/>
                    <a:pt x="4885530" y="2774157"/>
                  </a:cubicBezTo>
                  <a:cubicBezTo>
                    <a:pt x="4887118" y="2773363"/>
                    <a:pt x="4888308" y="2772966"/>
                    <a:pt x="4889102" y="2772966"/>
                  </a:cubicBezTo>
                  <a:cubicBezTo>
                    <a:pt x="4893865" y="2769791"/>
                    <a:pt x="4898627" y="2769394"/>
                    <a:pt x="4903390" y="2771775"/>
                  </a:cubicBezTo>
                  <a:cubicBezTo>
                    <a:pt x="4915296" y="2778919"/>
                    <a:pt x="4922837" y="2786063"/>
                    <a:pt x="4926011" y="2793207"/>
                  </a:cubicBezTo>
                  <a:cubicBezTo>
                    <a:pt x="4929187" y="2797175"/>
                    <a:pt x="4929187" y="2800747"/>
                    <a:pt x="4926011" y="2803922"/>
                  </a:cubicBezTo>
                  <a:cubicBezTo>
                    <a:pt x="4921249" y="2809478"/>
                    <a:pt x="4916486" y="2816225"/>
                    <a:pt x="4911724" y="2824163"/>
                  </a:cubicBezTo>
                  <a:cubicBezTo>
                    <a:pt x="4906961" y="2833688"/>
                    <a:pt x="4901405" y="2842022"/>
                    <a:pt x="4895055" y="2849166"/>
                  </a:cubicBezTo>
                  <a:cubicBezTo>
                    <a:pt x="4918868" y="2861866"/>
                    <a:pt x="4945061" y="2870200"/>
                    <a:pt x="4973636" y="2874169"/>
                  </a:cubicBezTo>
                  <a:cubicBezTo>
                    <a:pt x="4976018" y="2874963"/>
                    <a:pt x="4977208" y="2875757"/>
                    <a:pt x="4977208" y="2876550"/>
                  </a:cubicBezTo>
                  <a:cubicBezTo>
                    <a:pt x="4977208" y="2877344"/>
                    <a:pt x="4976018" y="2878138"/>
                    <a:pt x="4973636" y="2878932"/>
                  </a:cubicBezTo>
                  <a:cubicBezTo>
                    <a:pt x="4952205" y="2885282"/>
                    <a:pt x="4933949" y="2888854"/>
                    <a:pt x="4918868" y="2889647"/>
                  </a:cubicBezTo>
                  <a:cubicBezTo>
                    <a:pt x="4913312" y="2891235"/>
                    <a:pt x="4908946" y="2890838"/>
                    <a:pt x="4905771" y="2888457"/>
                  </a:cubicBezTo>
                  <a:cubicBezTo>
                    <a:pt x="4904977" y="2888457"/>
                    <a:pt x="4904184" y="2888060"/>
                    <a:pt x="4903390" y="2887266"/>
                  </a:cubicBezTo>
                  <a:cubicBezTo>
                    <a:pt x="4895452" y="2884091"/>
                    <a:pt x="4888706" y="2879725"/>
                    <a:pt x="4883149" y="2874169"/>
                  </a:cubicBezTo>
                  <a:cubicBezTo>
                    <a:pt x="4882355" y="2873375"/>
                    <a:pt x="4881165" y="2872185"/>
                    <a:pt x="4879577" y="2870597"/>
                  </a:cubicBezTo>
                  <a:cubicBezTo>
                    <a:pt x="4877196" y="2869010"/>
                    <a:pt x="4875609" y="2867819"/>
                    <a:pt x="4874815" y="2867025"/>
                  </a:cubicBezTo>
                  <a:cubicBezTo>
                    <a:pt x="4874815" y="2867025"/>
                    <a:pt x="4874418" y="2867422"/>
                    <a:pt x="4873624" y="2868216"/>
                  </a:cubicBezTo>
                  <a:cubicBezTo>
                    <a:pt x="4860131" y="2876153"/>
                    <a:pt x="4840286" y="2881313"/>
                    <a:pt x="4814093" y="2883694"/>
                  </a:cubicBezTo>
                  <a:cubicBezTo>
                    <a:pt x="4813299" y="2891632"/>
                    <a:pt x="4810918" y="2897585"/>
                    <a:pt x="4806949" y="2901553"/>
                  </a:cubicBezTo>
                  <a:cubicBezTo>
                    <a:pt x="4802981" y="2904728"/>
                    <a:pt x="4798615" y="2904728"/>
                    <a:pt x="4793852" y="2901553"/>
                  </a:cubicBezTo>
                  <a:cubicBezTo>
                    <a:pt x="4786708" y="2893616"/>
                    <a:pt x="4783533" y="2886075"/>
                    <a:pt x="4784327" y="2878932"/>
                  </a:cubicBezTo>
                  <a:cubicBezTo>
                    <a:pt x="4786708" y="2864644"/>
                    <a:pt x="4787105" y="2843610"/>
                    <a:pt x="4785518" y="2815828"/>
                  </a:cubicBezTo>
                  <a:cubicBezTo>
                    <a:pt x="4785518" y="2813447"/>
                    <a:pt x="4785518" y="2809875"/>
                    <a:pt x="4785518" y="2805113"/>
                  </a:cubicBezTo>
                  <a:cubicBezTo>
                    <a:pt x="4784724" y="2786063"/>
                    <a:pt x="4781946" y="2773760"/>
                    <a:pt x="4777183" y="2768203"/>
                  </a:cubicBezTo>
                  <a:cubicBezTo>
                    <a:pt x="4775596" y="2761853"/>
                    <a:pt x="4778771" y="2759472"/>
                    <a:pt x="4786708" y="2761060"/>
                  </a:cubicBezTo>
                  <a:close/>
                  <a:moveTo>
                    <a:pt x="377825" y="2759869"/>
                  </a:moveTo>
                  <a:cubicBezTo>
                    <a:pt x="391318" y="2762250"/>
                    <a:pt x="402431" y="2768203"/>
                    <a:pt x="411163" y="2777728"/>
                  </a:cubicBezTo>
                  <a:cubicBezTo>
                    <a:pt x="413544" y="2780110"/>
                    <a:pt x="413940" y="2783682"/>
                    <a:pt x="412353" y="2788444"/>
                  </a:cubicBezTo>
                  <a:cubicBezTo>
                    <a:pt x="412353" y="2788444"/>
                    <a:pt x="412353" y="2788841"/>
                    <a:pt x="412353" y="2789635"/>
                  </a:cubicBezTo>
                  <a:cubicBezTo>
                    <a:pt x="410765" y="2794397"/>
                    <a:pt x="409178" y="2805510"/>
                    <a:pt x="407591" y="2822972"/>
                  </a:cubicBezTo>
                  <a:cubicBezTo>
                    <a:pt x="408384" y="2822972"/>
                    <a:pt x="409575" y="2822575"/>
                    <a:pt x="411163" y="2821782"/>
                  </a:cubicBezTo>
                  <a:cubicBezTo>
                    <a:pt x="412750" y="2821782"/>
                    <a:pt x="413940" y="2821782"/>
                    <a:pt x="414734" y="2821782"/>
                  </a:cubicBezTo>
                  <a:cubicBezTo>
                    <a:pt x="418703" y="2820194"/>
                    <a:pt x="422672" y="2820591"/>
                    <a:pt x="426640" y="2822972"/>
                  </a:cubicBezTo>
                  <a:cubicBezTo>
                    <a:pt x="432197" y="2824560"/>
                    <a:pt x="435768" y="2827735"/>
                    <a:pt x="437357" y="2832497"/>
                  </a:cubicBezTo>
                  <a:cubicBezTo>
                    <a:pt x="438150" y="2833291"/>
                    <a:pt x="438547" y="2834878"/>
                    <a:pt x="438547" y="2837260"/>
                  </a:cubicBezTo>
                  <a:cubicBezTo>
                    <a:pt x="441722" y="2837260"/>
                    <a:pt x="444500" y="2838053"/>
                    <a:pt x="446881" y="2839641"/>
                  </a:cubicBezTo>
                  <a:cubicBezTo>
                    <a:pt x="452437" y="2838053"/>
                    <a:pt x="460772" y="2835672"/>
                    <a:pt x="471884" y="2832497"/>
                  </a:cubicBezTo>
                  <a:cubicBezTo>
                    <a:pt x="475853" y="2831704"/>
                    <a:pt x="478631" y="2830910"/>
                    <a:pt x="480219" y="2830116"/>
                  </a:cubicBezTo>
                  <a:cubicBezTo>
                    <a:pt x="500063" y="2824560"/>
                    <a:pt x="511969" y="2820591"/>
                    <a:pt x="515937" y="2818210"/>
                  </a:cubicBezTo>
                  <a:cubicBezTo>
                    <a:pt x="520700" y="2815828"/>
                    <a:pt x="525066" y="2815432"/>
                    <a:pt x="529034" y="2817019"/>
                  </a:cubicBezTo>
                  <a:cubicBezTo>
                    <a:pt x="540147" y="2822575"/>
                    <a:pt x="548084" y="2830513"/>
                    <a:pt x="552846" y="2840832"/>
                  </a:cubicBezTo>
                  <a:cubicBezTo>
                    <a:pt x="555228" y="2844800"/>
                    <a:pt x="555228" y="2849166"/>
                    <a:pt x="552846" y="2853928"/>
                  </a:cubicBezTo>
                  <a:cubicBezTo>
                    <a:pt x="542528" y="2864247"/>
                    <a:pt x="535384" y="2873375"/>
                    <a:pt x="531416" y="2881313"/>
                  </a:cubicBezTo>
                  <a:cubicBezTo>
                    <a:pt x="533797" y="2882900"/>
                    <a:pt x="535781" y="2886075"/>
                    <a:pt x="537369" y="2890838"/>
                  </a:cubicBezTo>
                  <a:cubicBezTo>
                    <a:pt x="539750" y="2897188"/>
                    <a:pt x="537765" y="2901157"/>
                    <a:pt x="531416" y="2902744"/>
                  </a:cubicBezTo>
                  <a:cubicBezTo>
                    <a:pt x="522684" y="2904332"/>
                    <a:pt x="509190" y="2906316"/>
                    <a:pt x="490934" y="2908697"/>
                  </a:cubicBezTo>
                  <a:cubicBezTo>
                    <a:pt x="478234" y="2910285"/>
                    <a:pt x="468312" y="2911475"/>
                    <a:pt x="461169" y="2912269"/>
                  </a:cubicBezTo>
                  <a:lnTo>
                    <a:pt x="461169" y="2932510"/>
                  </a:lnTo>
                  <a:cubicBezTo>
                    <a:pt x="460375" y="2954735"/>
                    <a:pt x="469900" y="2964657"/>
                    <a:pt x="489744" y="2962275"/>
                  </a:cubicBezTo>
                  <a:cubicBezTo>
                    <a:pt x="498475" y="2963069"/>
                    <a:pt x="511175" y="2962672"/>
                    <a:pt x="527844" y="2961085"/>
                  </a:cubicBezTo>
                  <a:cubicBezTo>
                    <a:pt x="541338" y="2959497"/>
                    <a:pt x="550465" y="2952353"/>
                    <a:pt x="555228" y="2939653"/>
                  </a:cubicBezTo>
                  <a:cubicBezTo>
                    <a:pt x="558403" y="2931716"/>
                    <a:pt x="561181" y="2922985"/>
                    <a:pt x="563562" y="2913460"/>
                  </a:cubicBezTo>
                  <a:cubicBezTo>
                    <a:pt x="563562" y="2913460"/>
                    <a:pt x="563959" y="2913063"/>
                    <a:pt x="564753" y="2912269"/>
                  </a:cubicBezTo>
                  <a:cubicBezTo>
                    <a:pt x="565547" y="2909094"/>
                    <a:pt x="566340" y="2909888"/>
                    <a:pt x="567134" y="2914650"/>
                  </a:cubicBezTo>
                  <a:cubicBezTo>
                    <a:pt x="570309" y="2927350"/>
                    <a:pt x="575469" y="2939257"/>
                    <a:pt x="582612" y="2950369"/>
                  </a:cubicBezTo>
                  <a:cubicBezTo>
                    <a:pt x="588169" y="2961482"/>
                    <a:pt x="588962" y="2970213"/>
                    <a:pt x="584994" y="2976563"/>
                  </a:cubicBezTo>
                  <a:cubicBezTo>
                    <a:pt x="569913" y="2988469"/>
                    <a:pt x="549672" y="2994819"/>
                    <a:pt x="524271" y="2995613"/>
                  </a:cubicBezTo>
                  <a:cubicBezTo>
                    <a:pt x="518716" y="2995613"/>
                    <a:pt x="511175" y="2995216"/>
                    <a:pt x="501650" y="2994422"/>
                  </a:cubicBezTo>
                  <a:cubicBezTo>
                    <a:pt x="493712" y="2994422"/>
                    <a:pt x="487759" y="2994422"/>
                    <a:pt x="483791" y="2994422"/>
                  </a:cubicBezTo>
                  <a:cubicBezTo>
                    <a:pt x="466328" y="2992835"/>
                    <a:pt x="452834" y="2986882"/>
                    <a:pt x="443309" y="2976563"/>
                  </a:cubicBezTo>
                  <a:cubicBezTo>
                    <a:pt x="436165" y="2969419"/>
                    <a:pt x="432990" y="2956719"/>
                    <a:pt x="433784" y="2938463"/>
                  </a:cubicBezTo>
                  <a:cubicBezTo>
                    <a:pt x="433784" y="2934494"/>
                    <a:pt x="433784" y="2928144"/>
                    <a:pt x="433784" y="2919413"/>
                  </a:cubicBezTo>
                  <a:cubicBezTo>
                    <a:pt x="432990" y="2899569"/>
                    <a:pt x="432990" y="2885282"/>
                    <a:pt x="433784" y="2876550"/>
                  </a:cubicBezTo>
                  <a:cubicBezTo>
                    <a:pt x="435372" y="2862263"/>
                    <a:pt x="434181" y="2851547"/>
                    <a:pt x="430212" y="2844403"/>
                  </a:cubicBezTo>
                  <a:cubicBezTo>
                    <a:pt x="428625" y="2844403"/>
                    <a:pt x="425450" y="2845197"/>
                    <a:pt x="420687" y="2846785"/>
                  </a:cubicBezTo>
                  <a:cubicBezTo>
                    <a:pt x="416719" y="2847578"/>
                    <a:pt x="413544" y="2848372"/>
                    <a:pt x="411163" y="2849166"/>
                  </a:cubicBezTo>
                  <a:cubicBezTo>
                    <a:pt x="408781" y="2849166"/>
                    <a:pt x="407194" y="2849563"/>
                    <a:pt x="406400" y="2850357"/>
                  </a:cubicBezTo>
                  <a:cubicBezTo>
                    <a:pt x="405606" y="2858294"/>
                    <a:pt x="405209" y="2866628"/>
                    <a:pt x="405209" y="2875360"/>
                  </a:cubicBezTo>
                  <a:cubicBezTo>
                    <a:pt x="406797" y="2874566"/>
                    <a:pt x="408384" y="2873772"/>
                    <a:pt x="409972" y="2872978"/>
                  </a:cubicBezTo>
                  <a:cubicBezTo>
                    <a:pt x="413940" y="2870597"/>
                    <a:pt x="419100" y="2868216"/>
                    <a:pt x="425450" y="2865835"/>
                  </a:cubicBezTo>
                  <a:cubicBezTo>
                    <a:pt x="428625" y="2864247"/>
                    <a:pt x="430609" y="2863850"/>
                    <a:pt x="431403" y="2864644"/>
                  </a:cubicBezTo>
                  <a:cubicBezTo>
                    <a:pt x="432197" y="2864644"/>
                    <a:pt x="431800" y="2866232"/>
                    <a:pt x="430212" y="2869407"/>
                  </a:cubicBezTo>
                  <a:cubicBezTo>
                    <a:pt x="429419" y="2870200"/>
                    <a:pt x="428625" y="2871391"/>
                    <a:pt x="427831" y="2872978"/>
                  </a:cubicBezTo>
                  <a:cubicBezTo>
                    <a:pt x="419100" y="2883297"/>
                    <a:pt x="411559" y="2891235"/>
                    <a:pt x="405209" y="2896791"/>
                  </a:cubicBezTo>
                  <a:cubicBezTo>
                    <a:pt x="404415" y="2909491"/>
                    <a:pt x="404813" y="2929732"/>
                    <a:pt x="406400" y="2957513"/>
                  </a:cubicBezTo>
                  <a:cubicBezTo>
                    <a:pt x="406400" y="2963863"/>
                    <a:pt x="406400" y="2969022"/>
                    <a:pt x="406400" y="2972991"/>
                  </a:cubicBezTo>
                  <a:cubicBezTo>
                    <a:pt x="405606" y="2984897"/>
                    <a:pt x="398859" y="2994819"/>
                    <a:pt x="386159" y="3002757"/>
                  </a:cubicBezTo>
                  <a:cubicBezTo>
                    <a:pt x="377428" y="3005932"/>
                    <a:pt x="372269" y="3003550"/>
                    <a:pt x="370681" y="2995613"/>
                  </a:cubicBezTo>
                  <a:cubicBezTo>
                    <a:pt x="369888" y="2983707"/>
                    <a:pt x="361950" y="2971403"/>
                    <a:pt x="346869" y="2958703"/>
                  </a:cubicBezTo>
                  <a:cubicBezTo>
                    <a:pt x="344487" y="2957116"/>
                    <a:pt x="343694" y="2955925"/>
                    <a:pt x="344487" y="2955132"/>
                  </a:cubicBezTo>
                  <a:cubicBezTo>
                    <a:pt x="344487" y="2955132"/>
                    <a:pt x="346075" y="2955132"/>
                    <a:pt x="349250" y="2955132"/>
                  </a:cubicBezTo>
                  <a:cubicBezTo>
                    <a:pt x="356394" y="2955132"/>
                    <a:pt x="363538" y="2955925"/>
                    <a:pt x="370681" y="2957513"/>
                  </a:cubicBezTo>
                  <a:cubicBezTo>
                    <a:pt x="374650" y="2957513"/>
                    <a:pt x="376634" y="2955925"/>
                    <a:pt x="376634" y="2952750"/>
                  </a:cubicBezTo>
                  <a:cubicBezTo>
                    <a:pt x="376634" y="2939257"/>
                    <a:pt x="376634" y="2927350"/>
                    <a:pt x="376634" y="2917032"/>
                  </a:cubicBezTo>
                  <a:cubicBezTo>
                    <a:pt x="371872" y="2920207"/>
                    <a:pt x="365125" y="2925366"/>
                    <a:pt x="356394" y="2932510"/>
                  </a:cubicBezTo>
                  <a:cubicBezTo>
                    <a:pt x="354013" y="2934891"/>
                    <a:pt x="352028" y="2936875"/>
                    <a:pt x="350440" y="2938463"/>
                  </a:cubicBezTo>
                  <a:cubicBezTo>
                    <a:pt x="345678" y="2943225"/>
                    <a:pt x="341312" y="2944019"/>
                    <a:pt x="337344" y="2940844"/>
                  </a:cubicBezTo>
                  <a:cubicBezTo>
                    <a:pt x="326231" y="2929732"/>
                    <a:pt x="320675" y="2920603"/>
                    <a:pt x="320675" y="2913460"/>
                  </a:cubicBezTo>
                  <a:cubicBezTo>
                    <a:pt x="319881" y="2909491"/>
                    <a:pt x="321468" y="2907507"/>
                    <a:pt x="325437" y="2907507"/>
                  </a:cubicBezTo>
                  <a:cubicBezTo>
                    <a:pt x="329406" y="2907507"/>
                    <a:pt x="334565" y="2905919"/>
                    <a:pt x="340915" y="2902744"/>
                  </a:cubicBezTo>
                  <a:cubicBezTo>
                    <a:pt x="344090" y="2901950"/>
                    <a:pt x="346471" y="2901157"/>
                    <a:pt x="348059" y="2900363"/>
                  </a:cubicBezTo>
                  <a:cubicBezTo>
                    <a:pt x="352028" y="2898775"/>
                    <a:pt x="358775" y="2895997"/>
                    <a:pt x="368300" y="2892028"/>
                  </a:cubicBezTo>
                  <a:cubicBezTo>
                    <a:pt x="372269" y="2889647"/>
                    <a:pt x="375444" y="2888060"/>
                    <a:pt x="377825" y="2887266"/>
                  </a:cubicBezTo>
                  <a:cubicBezTo>
                    <a:pt x="377825" y="2876153"/>
                    <a:pt x="377825" y="2865438"/>
                    <a:pt x="377825" y="2855119"/>
                  </a:cubicBezTo>
                  <a:cubicBezTo>
                    <a:pt x="376237" y="2855913"/>
                    <a:pt x="374253" y="2856707"/>
                    <a:pt x="371872" y="2857500"/>
                  </a:cubicBezTo>
                  <a:cubicBezTo>
                    <a:pt x="365522" y="2859088"/>
                    <a:pt x="360759" y="2860675"/>
                    <a:pt x="357584" y="2862263"/>
                  </a:cubicBezTo>
                  <a:cubicBezTo>
                    <a:pt x="352821" y="2863057"/>
                    <a:pt x="348853" y="2863057"/>
                    <a:pt x="345678" y="2862263"/>
                  </a:cubicBezTo>
                  <a:cubicBezTo>
                    <a:pt x="339328" y="2858294"/>
                    <a:pt x="334169" y="2852341"/>
                    <a:pt x="330200" y="2844403"/>
                  </a:cubicBezTo>
                  <a:cubicBezTo>
                    <a:pt x="329406" y="2843610"/>
                    <a:pt x="329009" y="2842419"/>
                    <a:pt x="329009" y="2840832"/>
                  </a:cubicBezTo>
                  <a:cubicBezTo>
                    <a:pt x="329803" y="2840038"/>
                    <a:pt x="330993" y="2839641"/>
                    <a:pt x="332581" y="2839641"/>
                  </a:cubicBezTo>
                  <a:cubicBezTo>
                    <a:pt x="340519" y="2838053"/>
                    <a:pt x="355600" y="2834878"/>
                    <a:pt x="377825" y="2830116"/>
                  </a:cubicBezTo>
                  <a:lnTo>
                    <a:pt x="377825" y="2815828"/>
                  </a:lnTo>
                  <a:cubicBezTo>
                    <a:pt x="377825" y="2792810"/>
                    <a:pt x="375840" y="2777332"/>
                    <a:pt x="371872" y="2769394"/>
                  </a:cubicBezTo>
                  <a:cubicBezTo>
                    <a:pt x="371078" y="2762250"/>
                    <a:pt x="373063" y="2759075"/>
                    <a:pt x="377825" y="2759869"/>
                  </a:cubicBezTo>
                  <a:close/>
                  <a:moveTo>
                    <a:pt x="1727993" y="2758678"/>
                  </a:moveTo>
                  <a:cubicBezTo>
                    <a:pt x="1748631" y="2764235"/>
                    <a:pt x="1761331" y="2772172"/>
                    <a:pt x="1766094" y="2782491"/>
                  </a:cubicBezTo>
                  <a:cubicBezTo>
                    <a:pt x="1767681" y="2788047"/>
                    <a:pt x="1766887" y="2792413"/>
                    <a:pt x="1763713" y="2795588"/>
                  </a:cubicBezTo>
                  <a:cubicBezTo>
                    <a:pt x="1758156" y="2801144"/>
                    <a:pt x="1743472" y="2813844"/>
                    <a:pt x="1719659" y="2833688"/>
                  </a:cubicBezTo>
                  <a:cubicBezTo>
                    <a:pt x="1719659" y="2833688"/>
                    <a:pt x="1720453" y="2833688"/>
                    <a:pt x="1722041" y="2833688"/>
                  </a:cubicBezTo>
                  <a:cubicBezTo>
                    <a:pt x="1728391" y="2832894"/>
                    <a:pt x="1734741" y="2831307"/>
                    <a:pt x="1741090" y="2828925"/>
                  </a:cubicBezTo>
                  <a:cubicBezTo>
                    <a:pt x="1745853" y="2826544"/>
                    <a:pt x="1750615" y="2826544"/>
                    <a:pt x="1755378" y="2828925"/>
                  </a:cubicBezTo>
                  <a:cubicBezTo>
                    <a:pt x="1761728" y="2831307"/>
                    <a:pt x="1767284" y="2836466"/>
                    <a:pt x="1772047" y="2844403"/>
                  </a:cubicBezTo>
                  <a:cubicBezTo>
                    <a:pt x="1774428" y="2849960"/>
                    <a:pt x="1771650" y="2853928"/>
                    <a:pt x="1763713" y="2856310"/>
                  </a:cubicBezTo>
                  <a:cubicBezTo>
                    <a:pt x="1762125" y="2856310"/>
                    <a:pt x="1759347" y="2856707"/>
                    <a:pt x="1755378" y="2857500"/>
                  </a:cubicBezTo>
                  <a:cubicBezTo>
                    <a:pt x="1738709" y="2859882"/>
                    <a:pt x="1724422" y="2861866"/>
                    <a:pt x="1712515" y="2863453"/>
                  </a:cubicBezTo>
                  <a:cubicBezTo>
                    <a:pt x="1714897" y="2866628"/>
                    <a:pt x="1715293" y="2870200"/>
                    <a:pt x="1713706" y="2874169"/>
                  </a:cubicBezTo>
                  <a:cubicBezTo>
                    <a:pt x="1712912" y="2876550"/>
                    <a:pt x="1711722" y="2880519"/>
                    <a:pt x="1710134" y="2886075"/>
                  </a:cubicBezTo>
                  <a:cubicBezTo>
                    <a:pt x="1711722" y="2886075"/>
                    <a:pt x="1713706" y="2886075"/>
                    <a:pt x="1716088" y="2886075"/>
                  </a:cubicBezTo>
                  <a:cubicBezTo>
                    <a:pt x="1719263" y="2885282"/>
                    <a:pt x="1722041" y="2884885"/>
                    <a:pt x="1724422" y="2884885"/>
                  </a:cubicBezTo>
                  <a:cubicBezTo>
                    <a:pt x="1737916" y="2883297"/>
                    <a:pt x="1751806" y="2881313"/>
                    <a:pt x="1766094" y="2878932"/>
                  </a:cubicBezTo>
                  <a:cubicBezTo>
                    <a:pt x="1772444" y="2877344"/>
                    <a:pt x="1778000" y="2877741"/>
                    <a:pt x="1782762" y="2880122"/>
                  </a:cubicBezTo>
                  <a:cubicBezTo>
                    <a:pt x="1794668" y="2884885"/>
                    <a:pt x="1803003" y="2891632"/>
                    <a:pt x="1807766" y="2900363"/>
                  </a:cubicBezTo>
                  <a:cubicBezTo>
                    <a:pt x="1808559" y="2906713"/>
                    <a:pt x="1806972" y="2909888"/>
                    <a:pt x="1803003" y="2909888"/>
                  </a:cubicBezTo>
                  <a:cubicBezTo>
                    <a:pt x="1799828" y="2910682"/>
                    <a:pt x="1793478" y="2911078"/>
                    <a:pt x="1783953" y="2911078"/>
                  </a:cubicBezTo>
                  <a:cubicBezTo>
                    <a:pt x="1762522" y="2909491"/>
                    <a:pt x="1739503" y="2909888"/>
                    <a:pt x="1714897" y="2912269"/>
                  </a:cubicBezTo>
                  <a:cubicBezTo>
                    <a:pt x="1732360" y="2933700"/>
                    <a:pt x="1749028" y="2950369"/>
                    <a:pt x="1764903" y="2962275"/>
                  </a:cubicBezTo>
                  <a:cubicBezTo>
                    <a:pt x="1782365" y="2974975"/>
                    <a:pt x="1804194" y="2986485"/>
                    <a:pt x="1830387" y="2996803"/>
                  </a:cubicBezTo>
                  <a:cubicBezTo>
                    <a:pt x="1835150" y="2998391"/>
                    <a:pt x="1837928" y="2999978"/>
                    <a:pt x="1838722" y="3001566"/>
                  </a:cubicBezTo>
                  <a:cubicBezTo>
                    <a:pt x="1838722" y="3002360"/>
                    <a:pt x="1836340" y="3003154"/>
                    <a:pt x="1831578" y="3003947"/>
                  </a:cubicBezTo>
                  <a:cubicBezTo>
                    <a:pt x="1806178" y="3003947"/>
                    <a:pt x="1780381" y="3003947"/>
                    <a:pt x="1754187" y="3003947"/>
                  </a:cubicBezTo>
                  <a:cubicBezTo>
                    <a:pt x="1749425" y="3003947"/>
                    <a:pt x="1745059" y="3001963"/>
                    <a:pt x="1741090" y="2997994"/>
                  </a:cubicBezTo>
                  <a:cubicBezTo>
                    <a:pt x="1732360" y="2989263"/>
                    <a:pt x="1722834" y="2976166"/>
                    <a:pt x="1712515" y="2958703"/>
                  </a:cubicBezTo>
                  <a:lnTo>
                    <a:pt x="1697037" y="2926557"/>
                  </a:lnTo>
                  <a:cubicBezTo>
                    <a:pt x="1689100" y="2943225"/>
                    <a:pt x="1678781" y="2957513"/>
                    <a:pt x="1666081" y="2969419"/>
                  </a:cubicBezTo>
                  <a:cubicBezTo>
                    <a:pt x="1645443" y="2986088"/>
                    <a:pt x="1618853" y="2996803"/>
                    <a:pt x="1586310" y="3001566"/>
                  </a:cubicBezTo>
                  <a:cubicBezTo>
                    <a:pt x="1580753" y="3003154"/>
                    <a:pt x="1577578" y="3003154"/>
                    <a:pt x="1576784" y="3001566"/>
                  </a:cubicBezTo>
                  <a:cubicBezTo>
                    <a:pt x="1576784" y="2999978"/>
                    <a:pt x="1579562" y="2997994"/>
                    <a:pt x="1585119" y="2995613"/>
                  </a:cubicBezTo>
                  <a:cubicBezTo>
                    <a:pt x="1623218" y="2974975"/>
                    <a:pt x="1649810" y="2948385"/>
                    <a:pt x="1664890" y="2915841"/>
                  </a:cubicBezTo>
                  <a:cubicBezTo>
                    <a:pt x="1644253" y="2916635"/>
                    <a:pt x="1626790" y="2918222"/>
                    <a:pt x="1612503" y="2920603"/>
                  </a:cubicBezTo>
                  <a:cubicBezTo>
                    <a:pt x="1609328" y="2922191"/>
                    <a:pt x="1606153" y="2921794"/>
                    <a:pt x="1602978" y="2919413"/>
                  </a:cubicBezTo>
                  <a:cubicBezTo>
                    <a:pt x="1595835" y="2914650"/>
                    <a:pt x="1590278" y="2909094"/>
                    <a:pt x="1586310" y="2902744"/>
                  </a:cubicBezTo>
                  <a:cubicBezTo>
                    <a:pt x="1584722" y="2901157"/>
                    <a:pt x="1584325" y="2899569"/>
                    <a:pt x="1585119" y="2897982"/>
                  </a:cubicBezTo>
                  <a:cubicBezTo>
                    <a:pt x="1585913" y="2896394"/>
                    <a:pt x="1587500" y="2895600"/>
                    <a:pt x="1589881" y="2895600"/>
                  </a:cubicBezTo>
                  <a:cubicBezTo>
                    <a:pt x="1598613" y="2895600"/>
                    <a:pt x="1612503" y="2894807"/>
                    <a:pt x="1631553" y="2893219"/>
                  </a:cubicBezTo>
                  <a:cubicBezTo>
                    <a:pt x="1644253" y="2891632"/>
                    <a:pt x="1657747" y="2890441"/>
                    <a:pt x="1672034" y="2889647"/>
                  </a:cubicBezTo>
                  <a:cubicBezTo>
                    <a:pt x="1672828" y="2881710"/>
                    <a:pt x="1673225" y="2874169"/>
                    <a:pt x="1673225" y="2867025"/>
                  </a:cubicBezTo>
                  <a:cubicBezTo>
                    <a:pt x="1663700" y="2867819"/>
                    <a:pt x="1654968" y="2868216"/>
                    <a:pt x="1647032" y="2868216"/>
                  </a:cubicBezTo>
                  <a:cubicBezTo>
                    <a:pt x="1637506" y="2867422"/>
                    <a:pt x="1629172" y="2861866"/>
                    <a:pt x="1622028" y="2851547"/>
                  </a:cubicBezTo>
                  <a:cubicBezTo>
                    <a:pt x="1619647" y="2847578"/>
                    <a:pt x="1620440" y="2845197"/>
                    <a:pt x="1624409" y="2844403"/>
                  </a:cubicBezTo>
                  <a:cubicBezTo>
                    <a:pt x="1649810" y="2842816"/>
                    <a:pt x="1675209" y="2840435"/>
                    <a:pt x="1700609" y="2837260"/>
                  </a:cubicBezTo>
                  <a:cubicBezTo>
                    <a:pt x="1714897" y="2810272"/>
                    <a:pt x="1722438" y="2786063"/>
                    <a:pt x="1723232" y="2764632"/>
                  </a:cubicBezTo>
                  <a:cubicBezTo>
                    <a:pt x="1722438" y="2761457"/>
                    <a:pt x="1724025" y="2759472"/>
                    <a:pt x="1727993" y="2758678"/>
                  </a:cubicBezTo>
                  <a:close/>
                  <a:moveTo>
                    <a:pt x="690959" y="2758678"/>
                  </a:moveTo>
                  <a:cubicBezTo>
                    <a:pt x="705247" y="2761060"/>
                    <a:pt x="715963" y="2767013"/>
                    <a:pt x="723106" y="2776538"/>
                  </a:cubicBezTo>
                  <a:cubicBezTo>
                    <a:pt x="726281" y="2781300"/>
                    <a:pt x="726678" y="2785666"/>
                    <a:pt x="724296" y="2789635"/>
                  </a:cubicBezTo>
                  <a:cubicBezTo>
                    <a:pt x="721915" y="2795191"/>
                    <a:pt x="720328" y="2803129"/>
                    <a:pt x="719534" y="2813447"/>
                  </a:cubicBezTo>
                  <a:lnTo>
                    <a:pt x="719534" y="2826544"/>
                  </a:lnTo>
                  <a:cubicBezTo>
                    <a:pt x="723503" y="2825750"/>
                    <a:pt x="728662" y="2826147"/>
                    <a:pt x="735012" y="2827735"/>
                  </a:cubicBezTo>
                  <a:cubicBezTo>
                    <a:pt x="739775" y="2830116"/>
                    <a:pt x="742950" y="2833291"/>
                    <a:pt x="744538" y="2837260"/>
                  </a:cubicBezTo>
                  <a:cubicBezTo>
                    <a:pt x="746125" y="2840435"/>
                    <a:pt x="745331" y="2844007"/>
                    <a:pt x="742156" y="2847975"/>
                  </a:cubicBezTo>
                  <a:cubicBezTo>
                    <a:pt x="741363" y="2847975"/>
                    <a:pt x="740172" y="2848372"/>
                    <a:pt x="738584" y="2849166"/>
                  </a:cubicBezTo>
                  <a:cubicBezTo>
                    <a:pt x="736203" y="2849960"/>
                    <a:pt x="734615" y="2850754"/>
                    <a:pt x="733822" y="2851547"/>
                  </a:cubicBezTo>
                  <a:cubicBezTo>
                    <a:pt x="732234" y="2851547"/>
                    <a:pt x="729853" y="2851944"/>
                    <a:pt x="726678" y="2852738"/>
                  </a:cubicBezTo>
                  <a:cubicBezTo>
                    <a:pt x="723503" y="2854325"/>
                    <a:pt x="721121" y="2855119"/>
                    <a:pt x="719534" y="2855119"/>
                  </a:cubicBezTo>
                  <a:cubicBezTo>
                    <a:pt x="719534" y="2859882"/>
                    <a:pt x="719534" y="2865438"/>
                    <a:pt x="719534" y="2871788"/>
                  </a:cubicBezTo>
                  <a:cubicBezTo>
                    <a:pt x="725884" y="2867819"/>
                    <a:pt x="731440" y="2865438"/>
                    <a:pt x="736203" y="2864644"/>
                  </a:cubicBezTo>
                  <a:cubicBezTo>
                    <a:pt x="739378" y="2863057"/>
                    <a:pt x="741363" y="2863057"/>
                    <a:pt x="742156" y="2864644"/>
                  </a:cubicBezTo>
                  <a:cubicBezTo>
                    <a:pt x="742950" y="2865438"/>
                    <a:pt x="742156" y="2867025"/>
                    <a:pt x="739775" y="2869407"/>
                  </a:cubicBezTo>
                  <a:cubicBezTo>
                    <a:pt x="738188" y="2870994"/>
                    <a:pt x="735012" y="2873772"/>
                    <a:pt x="730250" y="2877741"/>
                  </a:cubicBezTo>
                  <a:cubicBezTo>
                    <a:pt x="726281" y="2882503"/>
                    <a:pt x="722709" y="2886075"/>
                    <a:pt x="719534" y="2888457"/>
                  </a:cubicBezTo>
                  <a:cubicBezTo>
                    <a:pt x="719534" y="2894013"/>
                    <a:pt x="719137" y="2902347"/>
                    <a:pt x="718344" y="2913460"/>
                  </a:cubicBezTo>
                  <a:cubicBezTo>
                    <a:pt x="718344" y="2924572"/>
                    <a:pt x="718344" y="2932510"/>
                    <a:pt x="718344" y="2937272"/>
                  </a:cubicBezTo>
                  <a:cubicBezTo>
                    <a:pt x="718344" y="2939653"/>
                    <a:pt x="717947" y="2943225"/>
                    <a:pt x="717153" y="2947988"/>
                  </a:cubicBezTo>
                  <a:cubicBezTo>
                    <a:pt x="717153" y="2951957"/>
                    <a:pt x="717153" y="2954735"/>
                    <a:pt x="717153" y="2956322"/>
                  </a:cubicBezTo>
                  <a:cubicBezTo>
                    <a:pt x="730647" y="2934097"/>
                    <a:pt x="740965" y="2897982"/>
                    <a:pt x="748109" y="2847975"/>
                  </a:cubicBezTo>
                  <a:cubicBezTo>
                    <a:pt x="750490" y="2821782"/>
                    <a:pt x="750094" y="2802732"/>
                    <a:pt x="746919" y="2790825"/>
                  </a:cubicBezTo>
                  <a:cubicBezTo>
                    <a:pt x="746125" y="2783682"/>
                    <a:pt x="748903" y="2780507"/>
                    <a:pt x="755253" y="2781300"/>
                  </a:cubicBezTo>
                  <a:cubicBezTo>
                    <a:pt x="762397" y="2783682"/>
                    <a:pt x="768350" y="2786063"/>
                    <a:pt x="773112" y="2788444"/>
                  </a:cubicBezTo>
                  <a:cubicBezTo>
                    <a:pt x="777081" y="2787650"/>
                    <a:pt x="782637" y="2786063"/>
                    <a:pt x="789781" y="2783682"/>
                  </a:cubicBezTo>
                  <a:cubicBezTo>
                    <a:pt x="792162" y="2782888"/>
                    <a:pt x="794147" y="2782491"/>
                    <a:pt x="795734" y="2782491"/>
                  </a:cubicBezTo>
                  <a:cubicBezTo>
                    <a:pt x="806847" y="2780110"/>
                    <a:pt x="815975" y="2777332"/>
                    <a:pt x="823119" y="2774157"/>
                  </a:cubicBezTo>
                  <a:cubicBezTo>
                    <a:pt x="827881" y="2771775"/>
                    <a:pt x="831850" y="2771775"/>
                    <a:pt x="835025" y="2774157"/>
                  </a:cubicBezTo>
                  <a:cubicBezTo>
                    <a:pt x="845344" y="2780507"/>
                    <a:pt x="852884" y="2786063"/>
                    <a:pt x="857646" y="2790825"/>
                  </a:cubicBezTo>
                  <a:cubicBezTo>
                    <a:pt x="860822" y="2795588"/>
                    <a:pt x="860425" y="2799557"/>
                    <a:pt x="856456" y="2802732"/>
                  </a:cubicBezTo>
                  <a:cubicBezTo>
                    <a:pt x="850900" y="2807494"/>
                    <a:pt x="846534" y="2812654"/>
                    <a:pt x="843359" y="2818210"/>
                  </a:cubicBezTo>
                  <a:cubicBezTo>
                    <a:pt x="844153" y="2819003"/>
                    <a:pt x="844947" y="2819797"/>
                    <a:pt x="845740" y="2820591"/>
                  </a:cubicBezTo>
                  <a:cubicBezTo>
                    <a:pt x="846534" y="2822179"/>
                    <a:pt x="846931" y="2823369"/>
                    <a:pt x="846931" y="2824163"/>
                  </a:cubicBezTo>
                  <a:cubicBezTo>
                    <a:pt x="850106" y="2828925"/>
                    <a:pt x="849312" y="2831704"/>
                    <a:pt x="844550" y="2832497"/>
                  </a:cubicBezTo>
                  <a:cubicBezTo>
                    <a:pt x="835819" y="2836466"/>
                    <a:pt x="815578" y="2840832"/>
                    <a:pt x="783828" y="2845594"/>
                  </a:cubicBezTo>
                  <a:cubicBezTo>
                    <a:pt x="783034" y="2845594"/>
                    <a:pt x="782240" y="2845594"/>
                    <a:pt x="781446" y="2845594"/>
                  </a:cubicBezTo>
                  <a:cubicBezTo>
                    <a:pt x="779065" y="2846388"/>
                    <a:pt x="777478" y="2846388"/>
                    <a:pt x="776684" y="2845594"/>
                  </a:cubicBezTo>
                  <a:cubicBezTo>
                    <a:pt x="776684" y="2847182"/>
                    <a:pt x="776288" y="2849563"/>
                    <a:pt x="775493" y="2852738"/>
                  </a:cubicBezTo>
                  <a:cubicBezTo>
                    <a:pt x="775493" y="2855913"/>
                    <a:pt x="775493" y="2857897"/>
                    <a:pt x="775493" y="2858691"/>
                  </a:cubicBezTo>
                  <a:cubicBezTo>
                    <a:pt x="791369" y="2856310"/>
                    <a:pt x="810815" y="2851944"/>
                    <a:pt x="833834" y="2845594"/>
                  </a:cubicBezTo>
                  <a:cubicBezTo>
                    <a:pt x="834628" y="2845594"/>
                    <a:pt x="835422" y="2845197"/>
                    <a:pt x="836215" y="2844403"/>
                  </a:cubicBezTo>
                  <a:cubicBezTo>
                    <a:pt x="842565" y="2842816"/>
                    <a:pt x="847328" y="2842816"/>
                    <a:pt x="850503" y="2844403"/>
                  </a:cubicBezTo>
                  <a:cubicBezTo>
                    <a:pt x="854471" y="2845991"/>
                    <a:pt x="858440" y="2849166"/>
                    <a:pt x="862409" y="2853928"/>
                  </a:cubicBezTo>
                  <a:cubicBezTo>
                    <a:pt x="866378" y="2860279"/>
                    <a:pt x="865584" y="2864247"/>
                    <a:pt x="860028" y="2865835"/>
                  </a:cubicBezTo>
                  <a:cubicBezTo>
                    <a:pt x="856059" y="2867422"/>
                    <a:pt x="842963" y="2869407"/>
                    <a:pt x="820737" y="2871788"/>
                  </a:cubicBezTo>
                  <a:cubicBezTo>
                    <a:pt x="816769" y="2872582"/>
                    <a:pt x="813990" y="2872978"/>
                    <a:pt x="812403" y="2872978"/>
                  </a:cubicBezTo>
                  <a:cubicBezTo>
                    <a:pt x="813197" y="2873772"/>
                    <a:pt x="813990" y="2874169"/>
                    <a:pt x="814784" y="2874169"/>
                  </a:cubicBezTo>
                  <a:cubicBezTo>
                    <a:pt x="816371" y="2874963"/>
                    <a:pt x="818356" y="2876550"/>
                    <a:pt x="820737" y="2878932"/>
                  </a:cubicBezTo>
                  <a:cubicBezTo>
                    <a:pt x="823912" y="2882107"/>
                    <a:pt x="822721" y="2885282"/>
                    <a:pt x="817165" y="2888457"/>
                  </a:cubicBezTo>
                  <a:cubicBezTo>
                    <a:pt x="813990" y="2890044"/>
                    <a:pt x="809228" y="2892028"/>
                    <a:pt x="802878" y="2894410"/>
                  </a:cubicBezTo>
                  <a:cubicBezTo>
                    <a:pt x="797322" y="2897585"/>
                    <a:pt x="792559" y="2899966"/>
                    <a:pt x="788590" y="2901553"/>
                  </a:cubicBezTo>
                  <a:cubicBezTo>
                    <a:pt x="803672" y="2897585"/>
                    <a:pt x="817562" y="2895203"/>
                    <a:pt x="830262" y="2894410"/>
                  </a:cubicBezTo>
                  <a:cubicBezTo>
                    <a:pt x="830262" y="2893616"/>
                    <a:pt x="829469" y="2892425"/>
                    <a:pt x="827881" y="2890838"/>
                  </a:cubicBezTo>
                  <a:cubicBezTo>
                    <a:pt x="827087" y="2888457"/>
                    <a:pt x="826691" y="2886869"/>
                    <a:pt x="826691" y="2886075"/>
                  </a:cubicBezTo>
                  <a:cubicBezTo>
                    <a:pt x="825103" y="2882900"/>
                    <a:pt x="826294" y="2880916"/>
                    <a:pt x="830262" y="2880122"/>
                  </a:cubicBezTo>
                  <a:cubicBezTo>
                    <a:pt x="847725" y="2883297"/>
                    <a:pt x="860028" y="2889250"/>
                    <a:pt x="867172" y="2897982"/>
                  </a:cubicBezTo>
                  <a:cubicBezTo>
                    <a:pt x="871934" y="2906713"/>
                    <a:pt x="869950" y="2915444"/>
                    <a:pt x="861219" y="2924175"/>
                  </a:cubicBezTo>
                  <a:cubicBezTo>
                    <a:pt x="857250" y="2926557"/>
                    <a:pt x="852884" y="2925366"/>
                    <a:pt x="848122" y="2920603"/>
                  </a:cubicBezTo>
                  <a:cubicBezTo>
                    <a:pt x="848122" y="2920603"/>
                    <a:pt x="847725" y="2919810"/>
                    <a:pt x="846931" y="2918222"/>
                  </a:cubicBezTo>
                  <a:cubicBezTo>
                    <a:pt x="843756" y="2915047"/>
                    <a:pt x="840184" y="2909888"/>
                    <a:pt x="836215" y="2902744"/>
                  </a:cubicBezTo>
                  <a:cubicBezTo>
                    <a:pt x="829072" y="2905125"/>
                    <a:pt x="822721" y="2907507"/>
                    <a:pt x="817165" y="2909888"/>
                  </a:cubicBezTo>
                  <a:cubicBezTo>
                    <a:pt x="817959" y="2910682"/>
                    <a:pt x="818753" y="2911078"/>
                    <a:pt x="819546" y="2911078"/>
                  </a:cubicBezTo>
                  <a:cubicBezTo>
                    <a:pt x="822721" y="2915047"/>
                    <a:pt x="824309" y="2919810"/>
                    <a:pt x="824309" y="2925366"/>
                  </a:cubicBezTo>
                  <a:cubicBezTo>
                    <a:pt x="824309" y="2925366"/>
                    <a:pt x="825103" y="2925366"/>
                    <a:pt x="826691" y="2925366"/>
                  </a:cubicBezTo>
                  <a:cubicBezTo>
                    <a:pt x="829072" y="2924572"/>
                    <a:pt x="830659" y="2924175"/>
                    <a:pt x="831453" y="2924175"/>
                  </a:cubicBezTo>
                  <a:cubicBezTo>
                    <a:pt x="840184" y="2923382"/>
                    <a:pt x="847328" y="2926557"/>
                    <a:pt x="852884" y="2933700"/>
                  </a:cubicBezTo>
                  <a:cubicBezTo>
                    <a:pt x="856059" y="2939257"/>
                    <a:pt x="854869" y="2943225"/>
                    <a:pt x="849312" y="2945607"/>
                  </a:cubicBezTo>
                  <a:cubicBezTo>
                    <a:pt x="846931" y="2946400"/>
                    <a:pt x="840184" y="2946797"/>
                    <a:pt x="829072" y="2946797"/>
                  </a:cubicBezTo>
                  <a:cubicBezTo>
                    <a:pt x="826691" y="2946797"/>
                    <a:pt x="823912" y="2947194"/>
                    <a:pt x="820737" y="2947988"/>
                  </a:cubicBezTo>
                  <a:cubicBezTo>
                    <a:pt x="820737" y="2954338"/>
                    <a:pt x="820340" y="2960688"/>
                    <a:pt x="819546" y="2967038"/>
                  </a:cubicBezTo>
                  <a:cubicBezTo>
                    <a:pt x="821135" y="2966244"/>
                    <a:pt x="821928" y="2965847"/>
                    <a:pt x="821928" y="2965847"/>
                  </a:cubicBezTo>
                  <a:cubicBezTo>
                    <a:pt x="828278" y="2965847"/>
                    <a:pt x="837803" y="2964260"/>
                    <a:pt x="850503" y="2961085"/>
                  </a:cubicBezTo>
                  <a:cubicBezTo>
                    <a:pt x="856853" y="2961085"/>
                    <a:pt x="860822" y="2961482"/>
                    <a:pt x="862409" y="2962275"/>
                  </a:cubicBezTo>
                  <a:cubicBezTo>
                    <a:pt x="874316" y="2965450"/>
                    <a:pt x="882253" y="2970610"/>
                    <a:pt x="886222" y="2977753"/>
                  </a:cubicBezTo>
                  <a:cubicBezTo>
                    <a:pt x="889397" y="2986485"/>
                    <a:pt x="886619" y="2990453"/>
                    <a:pt x="877888" y="2989660"/>
                  </a:cubicBezTo>
                  <a:cubicBezTo>
                    <a:pt x="858043" y="2986485"/>
                    <a:pt x="835422" y="2985294"/>
                    <a:pt x="810022" y="2986088"/>
                  </a:cubicBezTo>
                  <a:cubicBezTo>
                    <a:pt x="785416" y="2989263"/>
                    <a:pt x="765968" y="2992438"/>
                    <a:pt x="751681" y="2995613"/>
                  </a:cubicBezTo>
                  <a:cubicBezTo>
                    <a:pt x="748506" y="2996407"/>
                    <a:pt x="745331" y="2996010"/>
                    <a:pt x="742156" y="2994422"/>
                  </a:cubicBezTo>
                  <a:cubicBezTo>
                    <a:pt x="742156" y="2995216"/>
                    <a:pt x="741759" y="2995216"/>
                    <a:pt x="740965" y="2994422"/>
                  </a:cubicBezTo>
                  <a:cubicBezTo>
                    <a:pt x="736997" y="2992041"/>
                    <a:pt x="732631" y="2987278"/>
                    <a:pt x="727868" y="2980135"/>
                  </a:cubicBezTo>
                  <a:cubicBezTo>
                    <a:pt x="725487" y="2976960"/>
                    <a:pt x="726281" y="2974975"/>
                    <a:pt x="730250" y="2974182"/>
                  </a:cubicBezTo>
                  <a:cubicBezTo>
                    <a:pt x="739775" y="2974182"/>
                    <a:pt x="750490" y="2973388"/>
                    <a:pt x="762397" y="2971800"/>
                  </a:cubicBezTo>
                  <a:cubicBezTo>
                    <a:pt x="776684" y="2969419"/>
                    <a:pt x="787400" y="2968228"/>
                    <a:pt x="794544" y="2968228"/>
                  </a:cubicBezTo>
                  <a:cubicBezTo>
                    <a:pt x="794544" y="2962672"/>
                    <a:pt x="794544" y="2957116"/>
                    <a:pt x="794544" y="2951560"/>
                  </a:cubicBezTo>
                  <a:cubicBezTo>
                    <a:pt x="788987" y="2951560"/>
                    <a:pt x="784225" y="2952353"/>
                    <a:pt x="780256" y="2953941"/>
                  </a:cubicBezTo>
                  <a:cubicBezTo>
                    <a:pt x="776288" y="2953941"/>
                    <a:pt x="773112" y="2953544"/>
                    <a:pt x="770731" y="2952750"/>
                  </a:cubicBezTo>
                  <a:cubicBezTo>
                    <a:pt x="765968" y="2948782"/>
                    <a:pt x="761603" y="2944813"/>
                    <a:pt x="757634" y="2940844"/>
                  </a:cubicBezTo>
                  <a:cubicBezTo>
                    <a:pt x="755253" y="2937669"/>
                    <a:pt x="756047" y="2935685"/>
                    <a:pt x="760016" y="2934891"/>
                  </a:cubicBezTo>
                  <a:cubicBezTo>
                    <a:pt x="764778" y="2934891"/>
                    <a:pt x="771525" y="2934097"/>
                    <a:pt x="780256" y="2932510"/>
                  </a:cubicBezTo>
                  <a:cubicBezTo>
                    <a:pt x="785813" y="2931716"/>
                    <a:pt x="790178" y="2931319"/>
                    <a:pt x="793353" y="2931319"/>
                  </a:cubicBezTo>
                  <a:cubicBezTo>
                    <a:pt x="793353" y="2927350"/>
                    <a:pt x="793353" y="2923778"/>
                    <a:pt x="793353" y="2920603"/>
                  </a:cubicBezTo>
                  <a:cubicBezTo>
                    <a:pt x="790972" y="2921397"/>
                    <a:pt x="788194" y="2922588"/>
                    <a:pt x="785019" y="2924175"/>
                  </a:cubicBezTo>
                  <a:cubicBezTo>
                    <a:pt x="783431" y="2924969"/>
                    <a:pt x="782637" y="2925366"/>
                    <a:pt x="782637" y="2925366"/>
                  </a:cubicBezTo>
                  <a:cubicBezTo>
                    <a:pt x="779463" y="2926160"/>
                    <a:pt x="776288" y="2926160"/>
                    <a:pt x="773112" y="2925366"/>
                  </a:cubicBezTo>
                  <a:cubicBezTo>
                    <a:pt x="768350" y="2922191"/>
                    <a:pt x="764778" y="2918222"/>
                    <a:pt x="762397" y="2913460"/>
                  </a:cubicBezTo>
                  <a:cubicBezTo>
                    <a:pt x="761603" y="2912666"/>
                    <a:pt x="761206" y="2912269"/>
                    <a:pt x="761206" y="2912269"/>
                  </a:cubicBezTo>
                  <a:cubicBezTo>
                    <a:pt x="760412" y="2913063"/>
                    <a:pt x="759619" y="2915047"/>
                    <a:pt x="758825" y="2918222"/>
                  </a:cubicBezTo>
                  <a:cubicBezTo>
                    <a:pt x="757237" y="2920603"/>
                    <a:pt x="756047" y="2922588"/>
                    <a:pt x="755253" y="2924175"/>
                  </a:cubicBezTo>
                  <a:cubicBezTo>
                    <a:pt x="743347" y="2951163"/>
                    <a:pt x="728662" y="2968625"/>
                    <a:pt x="711200" y="2976563"/>
                  </a:cubicBezTo>
                  <a:cubicBezTo>
                    <a:pt x="707231" y="2988469"/>
                    <a:pt x="701675" y="2995216"/>
                    <a:pt x="694531" y="2996803"/>
                  </a:cubicBezTo>
                  <a:cubicBezTo>
                    <a:pt x="687387" y="2999185"/>
                    <a:pt x="682228" y="2995613"/>
                    <a:pt x="679053" y="2986088"/>
                  </a:cubicBezTo>
                  <a:cubicBezTo>
                    <a:pt x="677465" y="2978944"/>
                    <a:pt x="670322" y="2969816"/>
                    <a:pt x="657622" y="2958703"/>
                  </a:cubicBezTo>
                  <a:cubicBezTo>
                    <a:pt x="655241" y="2957910"/>
                    <a:pt x="654050" y="2956719"/>
                    <a:pt x="654050" y="2955132"/>
                  </a:cubicBezTo>
                  <a:cubicBezTo>
                    <a:pt x="654844" y="2954338"/>
                    <a:pt x="656431" y="2954338"/>
                    <a:pt x="658812" y="2955132"/>
                  </a:cubicBezTo>
                  <a:cubicBezTo>
                    <a:pt x="664369" y="2955132"/>
                    <a:pt x="671909" y="2956322"/>
                    <a:pt x="681434" y="2958703"/>
                  </a:cubicBezTo>
                  <a:cubicBezTo>
                    <a:pt x="686196" y="2958703"/>
                    <a:pt x="688578" y="2956322"/>
                    <a:pt x="688578" y="2951560"/>
                  </a:cubicBezTo>
                  <a:cubicBezTo>
                    <a:pt x="689371" y="2948385"/>
                    <a:pt x="689768" y="2942432"/>
                    <a:pt x="689768" y="2933700"/>
                  </a:cubicBezTo>
                  <a:cubicBezTo>
                    <a:pt x="690562" y="2924969"/>
                    <a:pt x="690959" y="2918619"/>
                    <a:pt x="690959" y="2914650"/>
                  </a:cubicBezTo>
                  <a:cubicBezTo>
                    <a:pt x="683815" y="2921000"/>
                    <a:pt x="677069" y="2927350"/>
                    <a:pt x="670719" y="2933700"/>
                  </a:cubicBezTo>
                  <a:cubicBezTo>
                    <a:pt x="665163" y="2940050"/>
                    <a:pt x="660003" y="2941241"/>
                    <a:pt x="655241" y="2937272"/>
                  </a:cubicBezTo>
                  <a:cubicBezTo>
                    <a:pt x="648096" y="2932510"/>
                    <a:pt x="642937" y="2925366"/>
                    <a:pt x="639762" y="2915841"/>
                  </a:cubicBezTo>
                  <a:cubicBezTo>
                    <a:pt x="638969" y="2911078"/>
                    <a:pt x="640159" y="2907904"/>
                    <a:pt x="643334" y="2906316"/>
                  </a:cubicBezTo>
                  <a:cubicBezTo>
                    <a:pt x="654446" y="2903935"/>
                    <a:pt x="663575" y="2900363"/>
                    <a:pt x="670719" y="2895600"/>
                  </a:cubicBezTo>
                  <a:cubicBezTo>
                    <a:pt x="677069" y="2893219"/>
                    <a:pt x="683815" y="2889647"/>
                    <a:pt x="690959" y="2884885"/>
                  </a:cubicBezTo>
                  <a:cubicBezTo>
                    <a:pt x="690959" y="2876947"/>
                    <a:pt x="690959" y="2869407"/>
                    <a:pt x="690959" y="2862263"/>
                  </a:cubicBezTo>
                  <a:cubicBezTo>
                    <a:pt x="689371" y="2862263"/>
                    <a:pt x="687387" y="2862660"/>
                    <a:pt x="685006" y="2863453"/>
                  </a:cubicBezTo>
                  <a:cubicBezTo>
                    <a:pt x="681831" y="2864247"/>
                    <a:pt x="679450" y="2865041"/>
                    <a:pt x="677862" y="2865835"/>
                  </a:cubicBezTo>
                  <a:cubicBezTo>
                    <a:pt x="673894" y="2866628"/>
                    <a:pt x="668338" y="2865835"/>
                    <a:pt x="661194" y="2863453"/>
                  </a:cubicBezTo>
                  <a:cubicBezTo>
                    <a:pt x="657225" y="2860279"/>
                    <a:pt x="652860" y="2855913"/>
                    <a:pt x="648096" y="2850357"/>
                  </a:cubicBezTo>
                  <a:cubicBezTo>
                    <a:pt x="646509" y="2847975"/>
                    <a:pt x="645715" y="2845991"/>
                    <a:pt x="645715" y="2844403"/>
                  </a:cubicBezTo>
                  <a:cubicBezTo>
                    <a:pt x="645715" y="2843610"/>
                    <a:pt x="647303" y="2842816"/>
                    <a:pt x="650478" y="2842022"/>
                  </a:cubicBezTo>
                  <a:cubicBezTo>
                    <a:pt x="655241" y="2841229"/>
                    <a:pt x="661987" y="2840435"/>
                    <a:pt x="670719" y="2839641"/>
                  </a:cubicBezTo>
                  <a:cubicBezTo>
                    <a:pt x="671513" y="2839641"/>
                    <a:pt x="672703" y="2839641"/>
                    <a:pt x="674290" y="2839641"/>
                  </a:cubicBezTo>
                  <a:cubicBezTo>
                    <a:pt x="678259" y="2838847"/>
                    <a:pt x="683815" y="2837260"/>
                    <a:pt x="690959" y="2834878"/>
                  </a:cubicBezTo>
                  <a:cubicBezTo>
                    <a:pt x="690959" y="2823766"/>
                    <a:pt x="690562" y="2813447"/>
                    <a:pt x="689768" y="2803922"/>
                  </a:cubicBezTo>
                  <a:cubicBezTo>
                    <a:pt x="689768" y="2786460"/>
                    <a:pt x="687784" y="2774554"/>
                    <a:pt x="683815" y="2768203"/>
                  </a:cubicBezTo>
                  <a:cubicBezTo>
                    <a:pt x="682228" y="2762647"/>
                    <a:pt x="684609" y="2759472"/>
                    <a:pt x="690959" y="2758678"/>
                  </a:cubicBezTo>
                  <a:close/>
                  <a:moveTo>
                    <a:pt x="3257946" y="2758381"/>
                  </a:moveTo>
                  <a:cubicBezTo>
                    <a:pt x="3259533" y="2757785"/>
                    <a:pt x="3261121" y="2757885"/>
                    <a:pt x="3262708" y="2758678"/>
                  </a:cubicBezTo>
                  <a:cubicBezTo>
                    <a:pt x="3263502" y="2758678"/>
                    <a:pt x="3264693" y="2759075"/>
                    <a:pt x="3266280" y="2759869"/>
                  </a:cubicBezTo>
                  <a:cubicBezTo>
                    <a:pt x="3281362" y="2766219"/>
                    <a:pt x="3289696" y="2770982"/>
                    <a:pt x="3291283" y="2774157"/>
                  </a:cubicBezTo>
                  <a:cubicBezTo>
                    <a:pt x="3296840" y="2780507"/>
                    <a:pt x="3295649" y="2784872"/>
                    <a:pt x="3287712" y="2787253"/>
                  </a:cubicBezTo>
                  <a:cubicBezTo>
                    <a:pt x="3283743" y="2788841"/>
                    <a:pt x="3278187" y="2790825"/>
                    <a:pt x="3271043" y="2793207"/>
                  </a:cubicBezTo>
                  <a:cubicBezTo>
                    <a:pt x="3263105" y="2796382"/>
                    <a:pt x="3257152" y="2798763"/>
                    <a:pt x="3253183" y="2800350"/>
                  </a:cubicBezTo>
                  <a:cubicBezTo>
                    <a:pt x="3255565" y="2801938"/>
                    <a:pt x="3257946" y="2803922"/>
                    <a:pt x="3260327" y="2806303"/>
                  </a:cubicBezTo>
                  <a:cubicBezTo>
                    <a:pt x="3262708" y="2811066"/>
                    <a:pt x="3263502" y="2815432"/>
                    <a:pt x="3262708" y="2819400"/>
                  </a:cubicBezTo>
                  <a:cubicBezTo>
                    <a:pt x="3261915" y="2821782"/>
                    <a:pt x="3261121" y="2825353"/>
                    <a:pt x="3260327" y="2830116"/>
                  </a:cubicBezTo>
                  <a:cubicBezTo>
                    <a:pt x="3259533" y="2832497"/>
                    <a:pt x="3259137" y="2834085"/>
                    <a:pt x="3259137" y="2834878"/>
                  </a:cubicBezTo>
                  <a:cubicBezTo>
                    <a:pt x="3259930" y="2834878"/>
                    <a:pt x="3261121" y="2834482"/>
                    <a:pt x="3262708" y="2833688"/>
                  </a:cubicBezTo>
                  <a:cubicBezTo>
                    <a:pt x="3265090" y="2833688"/>
                    <a:pt x="3266677" y="2833291"/>
                    <a:pt x="3267471" y="2832497"/>
                  </a:cubicBezTo>
                  <a:cubicBezTo>
                    <a:pt x="3272233" y="2831704"/>
                    <a:pt x="3276996" y="2831307"/>
                    <a:pt x="3281758" y="2831307"/>
                  </a:cubicBezTo>
                  <a:cubicBezTo>
                    <a:pt x="3290490" y="2835275"/>
                    <a:pt x="3296046" y="2838847"/>
                    <a:pt x="3298427" y="2842022"/>
                  </a:cubicBezTo>
                  <a:lnTo>
                    <a:pt x="3299618" y="2843213"/>
                  </a:lnTo>
                  <a:lnTo>
                    <a:pt x="3300808" y="2843213"/>
                  </a:lnTo>
                  <a:cubicBezTo>
                    <a:pt x="3302396" y="2843213"/>
                    <a:pt x="3304380" y="2843610"/>
                    <a:pt x="3306762" y="2844403"/>
                  </a:cubicBezTo>
                  <a:cubicBezTo>
                    <a:pt x="3312318" y="2844403"/>
                    <a:pt x="3316287" y="2845197"/>
                    <a:pt x="3318668" y="2846785"/>
                  </a:cubicBezTo>
                  <a:cubicBezTo>
                    <a:pt x="3324224" y="2845991"/>
                    <a:pt x="3331368" y="2845197"/>
                    <a:pt x="3340099" y="2844403"/>
                  </a:cubicBezTo>
                  <a:cubicBezTo>
                    <a:pt x="3347243" y="2843610"/>
                    <a:pt x="3353593" y="2842816"/>
                    <a:pt x="3359149" y="2842022"/>
                  </a:cubicBezTo>
                  <a:cubicBezTo>
                    <a:pt x="3367087" y="2841229"/>
                    <a:pt x="3373040" y="2839641"/>
                    <a:pt x="3377008" y="2837260"/>
                  </a:cubicBezTo>
                  <a:cubicBezTo>
                    <a:pt x="3377008" y="2837260"/>
                    <a:pt x="3377405" y="2837260"/>
                    <a:pt x="3378199" y="2837260"/>
                  </a:cubicBezTo>
                  <a:cubicBezTo>
                    <a:pt x="3383755" y="2834878"/>
                    <a:pt x="3389311" y="2834482"/>
                    <a:pt x="3394868" y="2836069"/>
                  </a:cubicBezTo>
                  <a:cubicBezTo>
                    <a:pt x="3405980" y="2840038"/>
                    <a:pt x="3414712" y="2846785"/>
                    <a:pt x="3421062" y="2856310"/>
                  </a:cubicBezTo>
                  <a:cubicBezTo>
                    <a:pt x="3425030" y="2860279"/>
                    <a:pt x="3425030" y="2863850"/>
                    <a:pt x="3421062" y="2867025"/>
                  </a:cubicBezTo>
                  <a:cubicBezTo>
                    <a:pt x="3413124" y="2873375"/>
                    <a:pt x="3405980" y="2885678"/>
                    <a:pt x="3399630" y="2903935"/>
                  </a:cubicBezTo>
                  <a:cubicBezTo>
                    <a:pt x="3402012" y="2906316"/>
                    <a:pt x="3404393" y="2909094"/>
                    <a:pt x="3406774" y="2912269"/>
                  </a:cubicBezTo>
                  <a:cubicBezTo>
                    <a:pt x="3409155" y="2920207"/>
                    <a:pt x="3406774" y="2925366"/>
                    <a:pt x="3399630" y="2927747"/>
                  </a:cubicBezTo>
                  <a:cubicBezTo>
                    <a:pt x="3375024" y="2927747"/>
                    <a:pt x="3353593" y="2928144"/>
                    <a:pt x="3335337" y="2928938"/>
                  </a:cubicBezTo>
                  <a:cubicBezTo>
                    <a:pt x="3335337" y="2936082"/>
                    <a:pt x="3334146" y="2941241"/>
                    <a:pt x="3331765" y="2944416"/>
                  </a:cubicBezTo>
                  <a:cubicBezTo>
                    <a:pt x="3330971" y="2947591"/>
                    <a:pt x="3328193" y="2948385"/>
                    <a:pt x="3323430" y="2946797"/>
                  </a:cubicBezTo>
                  <a:cubicBezTo>
                    <a:pt x="3313111" y="2942828"/>
                    <a:pt x="3307952" y="2934494"/>
                    <a:pt x="3307952" y="2921794"/>
                  </a:cubicBezTo>
                  <a:cubicBezTo>
                    <a:pt x="3307158" y="2895600"/>
                    <a:pt x="3303586" y="2873375"/>
                    <a:pt x="3297237" y="2855119"/>
                  </a:cubicBezTo>
                  <a:cubicBezTo>
                    <a:pt x="3297237" y="2855119"/>
                    <a:pt x="3296840" y="2855119"/>
                    <a:pt x="3296046" y="2855119"/>
                  </a:cubicBezTo>
                  <a:cubicBezTo>
                    <a:pt x="3295252" y="2855913"/>
                    <a:pt x="3294459" y="2856310"/>
                    <a:pt x="3293665" y="2856310"/>
                  </a:cubicBezTo>
                  <a:cubicBezTo>
                    <a:pt x="3281758" y="2856310"/>
                    <a:pt x="3269852" y="2857500"/>
                    <a:pt x="3257946" y="2859882"/>
                  </a:cubicBezTo>
                  <a:lnTo>
                    <a:pt x="3257946" y="2864644"/>
                  </a:lnTo>
                  <a:cubicBezTo>
                    <a:pt x="3257946" y="2867819"/>
                    <a:pt x="3257946" y="2871391"/>
                    <a:pt x="3257946" y="2875360"/>
                  </a:cubicBezTo>
                  <a:cubicBezTo>
                    <a:pt x="3270646" y="2874566"/>
                    <a:pt x="3279774" y="2876153"/>
                    <a:pt x="3285330" y="2880122"/>
                  </a:cubicBezTo>
                  <a:cubicBezTo>
                    <a:pt x="3294855" y="2883297"/>
                    <a:pt x="3297633" y="2892822"/>
                    <a:pt x="3293665" y="2908697"/>
                  </a:cubicBezTo>
                  <a:cubicBezTo>
                    <a:pt x="3292077" y="2916635"/>
                    <a:pt x="3287315" y="2918619"/>
                    <a:pt x="3279377" y="2914650"/>
                  </a:cubicBezTo>
                  <a:cubicBezTo>
                    <a:pt x="3276202" y="2912269"/>
                    <a:pt x="3271043" y="2908300"/>
                    <a:pt x="3263899" y="2902744"/>
                  </a:cubicBezTo>
                  <a:cubicBezTo>
                    <a:pt x="3260724" y="2899569"/>
                    <a:pt x="3258343" y="2897188"/>
                    <a:pt x="3256755" y="2895600"/>
                  </a:cubicBezTo>
                  <a:cubicBezTo>
                    <a:pt x="3256755" y="2922588"/>
                    <a:pt x="3257152" y="2945210"/>
                    <a:pt x="3257946" y="2963466"/>
                  </a:cubicBezTo>
                  <a:cubicBezTo>
                    <a:pt x="3257946" y="2982516"/>
                    <a:pt x="3255168" y="2995216"/>
                    <a:pt x="3249612" y="3001566"/>
                  </a:cubicBezTo>
                  <a:cubicBezTo>
                    <a:pt x="3244055" y="3007122"/>
                    <a:pt x="3238499" y="3007519"/>
                    <a:pt x="3232943" y="3002757"/>
                  </a:cubicBezTo>
                  <a:cubicBezTo>
                    <a:pt x="3229768" y="3001169"/>
                    <a:pt x="3226593" y="2995613"/>
                    <a:pt x="3223418" y="2986088"/>
                  </a:cubicBezTo>
                  <a:cubicBezTo>
                    <a:pt x="3221037" y="2981325"/>
                    <a:pt x="3220640" y="2977357"/>
                    <a:pt x="3222227" y="2974182"/>
                  </a:cubicBezTo>
                  <a:cubicBezTo>
                    <a:pt x="3224608" y="2963069"/>
                    <a:pt x="3226593" y="2941638"/>
                    <a:pt x="3228180" y="2909888"/>
                  </a:cubicBezTo>
                  <a:cubicBezTo>
                    <a:pt x="3209130" y="2931319"/>
                    <a:pt x="3184921" y="2948385"/>
                    <a:pt x="3155552" y="2961085"/>
                  </a:cubicBezTo>
                  <a:cubicBezTo>
                    <a:pt x="3151584" y="2961878"/>
                    <a:pt x="3149599" y="2961878"/>
                    <a:pt x="3149599" y="2961085"/>
                  </a:cubicBezTo>
                  <a:cubicBezTo>
                    <a:pt x="3148805" y="2961085"/>
                    <a:pt x="3149599" y="2959894"/>
                    <a:pt x="3151980" y="2957513"/>
                  </a:cubicBezTo>
                  <a:cubicBezTo>
                    <a:pt x="3171824" y="2939257"/>
                    <a:pt x="3193255" y="2909491"/>
                    <a:pt x="3216274" y="2868216"/>
                  </a:cubicBezTo>
                  <a:cubicBezTo>
                    <a:pt x="3210718" y="2869804"/>
                    <a:pt x="3202780" y="2871788"/>
                    <a:pt x="3192462" y="2874169"/>
                  </a:cubicBezTo>
                  <a:cubicBezTo>
                    <a:pt x="3184524" y="2876550"/>
                    <a:pt x="3178968" y="2878138"/>
                    <a:pt x="3175793" y="2878932"/>
                  </a:cubicBezTo>
                  <a:cubicBezTo>
                    <a:pt x="3173412" y="2880519"/>
                    <a:pt x="3170634" y="2880122"/>
                    <a:pt x="3167458" y="2877741"/>
                  </a:cubicBezTo>
                  <a:cubicBezTo>
                    <a:pt x="3160315" y="2873772"/>
                    <a:pt x="3154362" y="2868613"/>
                    <a:pt x="3149599" y="2862263"/>
                  </a:cubicBezTo>
                  <a:cubicBezTo>
                    <a:pt x="3147218" y="2856707"/>
                    <a:pt x="3149599" y="2853532"/>
                    <a:pt x="3156743" y="2852738"/>
                  </a:cubicBezTo>
                  <a:cubicBezTo>
                    <a:pt x="3160711" y="2853532"/>
                    <a:pt x="3171030" y="2852341"/>
                    <a:pt x="3187699" y="2849166"/>
                  </a:cubicBezTo>
                  <a:cubicBezTo>
                    <a:pt x="3199605" y="2846785"/>
                    <a:pt x="3212305" y="2844403"/>
                    <a:pt x="3225799" y="2842022"/>
                  </a:cubicBezTo>
                  <a:cubicBezTo>
                    <a:pt x="3225005" y="2827735"/>
                    <a:pt x="3223418" y="2817019"/>
                    <a:pt x="3221037" y="2809875"/>
                  </a:cubicBezTo>
                  <a:cubicBezTo>
                    <a:pt x="3205955" y="2813844"/>
                    <a:pt x="3189286" y="2817416"/>
                    <a:pt x="3171030" y="2820591"/>
                  </a:cubicBezTo>
                  <a:cubicBezTo>
                    <a:pt x="3167855" y="2820591"/>
                    <a:pt x="3166268" y="2820194"/>
                    <a:pt x="3166268" y="2819400"/>
                  </a:cubicBezTo>
                  <a:cubicBezTo>
                    <a:pt x="3166268" y="2818607"/>
                    <a:pt x="3167458" y="2817416"/>
                    <a:pt x="3169840" y="2815828"/>
                  </a:cubicBezTo>
                  <a:cubicBezTo>
                    <a:pt x="3180159" y="2811860"/>
                    <a:pt x="3201193" y="2799557"/>
                    <a:pt x="3232943" y="2778919"/>
                  </a:cubicBezTo>
                  <a:cubicBezTo>
                    <a:pt x="3236911" y="2775744"/>
                    <a:pt x="3241277" y="2772172"/>
                    <a:pt x="3246040" y="2768203"/>
                  </a:cubicBezTo>
                  <a:cubicBezTo>
                    <a:pt x="3250008" y="2765029"/>
                    <a:pt x="3252390" y="2763044"/>
                    <a:pt x="3253183" y="2762250"/>
                  </a:cubicBezTo>
                  <a:cubicBezTo>
                    <a:pt x="3254771" y="2760266"/>
                    <a:pt x="3256359" y="2758976"/>
                    <a:pt x="3257946" y="2758381"/>
                  </a:cubicBezTo>
                  <a:close/>
                  <a:moveTo>
                    <a:pt x="5832077" y="2755107"/>
                  </a:moveTo>
                  <a:cubicBezTo>
                    <a:pt x="5840808" y="2756694"/>
                    <a:pt x="5849143" y="2761853"/>
                    <a:pt x="5857080" y="2770585"/>
                  </a:cubicBezTo>
                  <a:cubicBezTo>
                    <a:pt x="5860256" y="2774554"/>
                    <a:pt x="5860653" y="2777728"/>
                    <a:pt x="5858271" y="2780110"/>
                  </a:cubicBezTo>
                  <a:cubicBezTo>
                    <a:pt x="5858271" y="2780110"/>
                    <a:pt x="5857080" y="2781300"/>
                    <a:pt x="5854699" y="2783682"/>
                  </a:cubicBezTo>
                  <a:cubicBezTo>
                    <a:pt x="5851921" y="2786063"/>
                    <a:pt x="5849540" y="2788146"/>
                    <a:pt x="5847555" y="2789932"/>
                  </a:cubicBezTo>
                  <a:lnTo>
                    <a:pt x="5844063" y="2793207"/>
                  </a:lnTo>
                  <a:lnTo>
                    <a:pt x="5845174" y="2793207"/>
                  </a:lnTo>
                  <a:cubicBezTo>
                    <a:pt x="5850731" y="2793207"/>
                    <a:pt x="5856684" y="2790825"/>
                    <a:pt x="5863034" y="2786063"/>
                  </a:cubicBezTo>
                  <a:cubicBezTo>
                    <a:pt x="5865415" y="2783682"/>
                    <a:pt x="5868987" y="2784079"/>
                    <a:pt x="5873749" y="2787253"/>
                  </a:cubicBezTo>
                  <a:cubicBezTo>
                    <a:pt x="5875337" y="2788047"/>
                    <a:pt x="5877321" y="2789238"/>
                    <a:pt x="5879703" y="2790825"/>
                  </a:cubicBezTo>
                  <a:cubicBezTo>
                    <a:pt x="5887640" y="2795588"/>
                    <a:pt x="5892799" y="2799557"/>
                    <a:pt x="5895181" y="2802732"/>
                  </a:cubicBezTo>
                  <a:cubicBezTo>
                    <a:pt x="5897562" y="2805907"/>
                    <a:pt x="5897165" y="2808685"/>
                    <a:pt x="5893990" y="2811066"/>
                  </a:cubicBezTo>
                  <a:cubicBezTo>
                    <a:pt x="5892402" y="2812654"/>
                    <a:pt x="5888433" y="2816225"/>
                    <a:pt x="5882083" y="2821782"/>
                  </a:cubicBezTo>
                  <a:cubicBezTo>
                    <a:pt x="5876527" y="2826544"/>
                    <a:pt x="5872162" y="2830513"/>
                    <a:pt x="5868987" y="2833688"/>
                  </a:cubicBezTo>
                  <a:cubicBezTo>
                    <a:pt x="5862637" y="2840832"/>
                    <a:pt x="5855890" y="2846785"/>
                    <a:pt x="5848746" y="2851547"/>
                  </a:cubicBezTo>
                  <a:cubicBezTo>
                    <a:pt x="5851128" y="2852341"/>
                    <a:pt x="5855096" y="2854325"/>
                    <a:pt x="5860653" y="2857500"/>
                  </a:cubicBezTo>
                  <a:cubicBezTo>
                    <a:pt x="5863034" y="2858294"/>
                    <a:pt x="5864621" y="2859088"/>
                    <a:pt x="5865415" y="2859882"/>
                  </a:cubicBezTo>
                  <a:cubicBezTo>
                    <a:pt x="5868590" y="2863057"/>
                    <a:pt x="5868987" y="2867025"/>
                    <a:pt x="5866605" y="2871788"/>
                  </a:cubicBezTo>
                  <a:cubicBezTo>
                    <a:pt x="5865018" y="2873375"/>
                    <a:pt x="5863034" y="2875360"/>
                    <a:pt x="5860653" y="2877741"/>
                  </a:cubicBezTo>
                  <a:cubicBezTo>
                    <a:pt x="5864621" y="2876153"/>
                    <a:pt x="5868193" y="2874963"/>
                    <a:pt x="5871368" y="2874169"/>
                  </a:cubicBezTo>
                  <a:cubicBezTo>
                    <a:pt x="5876924" y="2871788"/>
                    <a:pt x="5882083" y="2871391"/>
                    <a:pt x="5886846" y="2872978"/>
                  </a:cubicBezTo>
                  <a:cubicBezTo>
                    <a:pt x="5896371" y="2876947"/>
                    <a:pt x="5903118" y="2882503"/>
                    <a:pt x="5907086" y="2889647"/>
                  </a:cubicBezTo>
                  <a:cubicBezTo>
                    <a:pt x="5910262" y="2893616"/>
                    <a:pt x="5909865" y="2897188"/>
                    <a:pt x="5905896" y="2900363"/>
                  </a:cubicBezTo>
                  <a:cubicBezTo>
                    <a:pt x="5901133" y="2904332"/>
                    <a:pt x="5895181" y="2912269"/>
                    <a:pt x="5888037" y="2924175"/>
                  </a:cubicBezTo>
                  <a:cubicBezTo>
                    <a:pt x="5873749" y="2944813"/>
                    <a:pt x="5857080" y="2961482"/>
                    <a:pt x="5838031" y="2974182"/>
                  </a:cubicBezTo>
                  <a:cubicBezTo>
                    <a:pt x="5814218" y="2990850"/>
                    <a:pt x="5785643" y="3002360"/>
                    <a:pt x="5752306" y="3008710"/>
                  </a:cubicBezTo>
                  <a:cubicBezTo>
                    <a:pt x="5749924" y="3009503"/>
                    <a:pt x="5748734" y="3009107"/>
                    <a:pt x="5748734" y="3007519"/>
                  </a:cubicBezTo>
                  <a:cubicBezTo>
                    <a:pt x="5747940" y="3006725"/>
                    <a:pt x="5748734" y="3005535"/>
                    <a:pt x="5751115" y="3003947"/>
                  </a:cubicBezTo>
                  <a:cubicBezTo>
                    <a:pt x="5778102" y="2988072"/>
                    <a:pt x="5803106" y="2969022"/>
                    <a:pt x="5826124" y="2946797"/>
                  </a:cubicBezTo>
                  <a:cubicBezTo>
                    <a:pt x="5822949" y="2943622"/>
                    <a:pt x="5818584" y="2938066"/>
                    <a:pt x="5813027" y="2930128"/>
                  </a:cubicBezTo>
                  <a:cubicBezTo>
                    <a:pt x="5809059" y="2925366"/>
                    <a:pt x="5806280" y="2922191"/>
                    <a:pt x="5804693" y="2920603"/>
                  </a:cubicBezTo>
                  <a:cubicBezTo>
                    <a:pt x="5792787" y="2926160"/>
                    <a:pt x="5780880" y="2930525"/>
                    <a:pt x="5768974" y="2933700"/>
                  </a:cubicBezTo>
                  <a:cubicBezTo>
                    <a:pt x="5765799" y="2935288"/>
                    <a:pt x="5763815" y="2935288"/>
                    <a:pt x="5763021" y="2933700"/>
                  </a:cubicBezTo>
                  <a:cubicBezTo>
                    <a:pt x="5763021" y="2932907"/>
                    <a:pt x="5764608" y="2931319"/>
                    <a:pt x="5767784" y="2928938"/>
                  </a:cubicBezTo>
                  <a:cubicBezTo>
                    <a:pt x="5786040" y="2917032"/>
                    <a:pt x="5805090" y="2898379"/>
                    <a:pt x="5824933" y="2872978"/>
                  </a:cubicBezTo>
                  <a:cubicBezTo>
                    <a:pt x="5825727" y="2871391"/>
                    <a:pt x="5826918" y="2869407"/>
                    <a:pt x="5828506" y="2867025"/>
                  </a:cubicBezTo>
                  <a:cubicBezTo>
                    <a:pt x="5830093" y="2865438"/>
                    <a:pt x="5830886" y="2864247"/>
                    <a:pt x="5830886" y="2863453"/>
                  </a:cubicBezTo>
                  <a:cubicBezTo>
                    <a:pt x="5830093" y="2863453"/>
                    <a:pt x="5829299" y="2863850"/>
                    <a:pt x="5828506" y="2864644"/>
                  </a:cubicBezTo>
                  <a:cubicBezTo>
                    <a:pt x="5827712" y="2865438"/>
                    <a:pt x="5825330" y="2866628"/>
                    <a:pt x="5821361" y="2868216"/>
                  </a:cubicBezTo>
                  <a:cubicBezTo>
                    <a:pt x="5807868" y="2876153"/>
                    <a:pt x="5794771" y="2882503"/>
                    <a:pt x="5782071" y="2887266"/>
                  </a:cubicBezTo>
                  <a:cubicBezTo>
                    <a:pt x="5786833" y="2891235"/>
                    <a:pt x="5788024" y="2897982"/>
                    <a:pt x="5785643" y="2907507"/>
                  </a:cubicBezTo>
                  <a:cubicBezTo>
                    <a:pt x="5780880" y="2917825"/>
                    <a:pt x="5775324" y="2919810"/>
                    <a:pt x="5768974" y="2913460"/>
                  </a:cubicBezTo>
                  <a:cubicBezTo>
                    <a:pt x="5765006" y="2909491"/>
                    <a:pt x="5759846" y="2903538"/>
                    <a:pt x="5753496" y="2895600"/>
                  </a:cubicBezTo>
                  <a:cubicBezTo>
                    <a:pt x="5753496" y="2908300"/>
                    <a:pt x="5753496" y="2924175"/>
                    <a:pt x="5753496" y="2943225"/>
                  </a:cubicBezTo>
                  <a:cubicBezTo>
                    <a:pt x="5754290" y="2970213"/>
                    <a:pt x="5751909" y="2986088"/>
                    <a:pt x="5746352" y="2990850"/>
                  </a:cubicBezTo>
                  <a:cubicBezTo>
                    <a:pt x="5743177" y="2994819"/>
                    <a:pt x="5738415" y="2994819"/>
                    <a:pt x="5732065" y="2990850"/>
                  </a:cubicBezTo>
                  <a:cubicBezTo>
                    <a:pt x="5728890" y="2988469"/>
                    <a:pt x="5725318" y="2983310"/>
                    <a:pt x="5721349" y="2975372"/>
                  </a:cubicBezTo>
                  <a:cubicBezTo>
                    <a:pt x="5720555" y="2971403"/>
                    <a:pt x="5720555" y="2967832"/>
                    <a:pt x="5721349" y="2964657"/>
                  </a:cubicBezTo>
                  <a:cubicBezTo>
                    <a:pt x="5723731" y="2955925"/>
                    <a:pt x="5724921" y="2939653"/>
                    <a:pt x="5724921" y="2915841"/>
                  </a:cubicBezTo>
                  <a:lnTo>
                    <a:pt x="5724921" y="2906316"/>
                  </a:lnTo>
                  <a:cubicBezTo>
                    <a:pt x="5707458" y="2926160"/>
                    <a:pt x="5687615" y="2941241"/>
                    <a:pt x="5665390" y="2951560"/>
                  </a:cubicBezTo>
                  <a:cubicBezTo>
                    <a:pt x="5663008" y="2953147"/>
                    <a:pt x="5661421" y="2953544"/>
                    <a:pt x="5660627" y="2952750"/>
                  </a:cubicBezTo>
                  <a:cubicBezTo>
                    <a:pt x="5659833" y="2951957"/>
                    <a:pt x="5660231" y="2950369"/>
                    <a:pt x="5661818" y="2947988"/>
                  </a:cubicBezTo>
                  <a:cubicBezTo>
                    <a:pt x="5680868" y="2926557"/>
                    <a:pt x="5698331" y="2900760"/>
                    <a:pt x="5714205" y="2870597"/>
                  </a:cubicBezTo>
                  <a:cubicBezTo>
                    <a:pt x="5711824" y="2871391"/>
                    <a:pt x="5708649" y="2872185"/>
                    <a:pt x="5704680" y="2872978"/>
                  </a:cubicBezTo>
                  <a:cubicBezTo>
                    <a:pt x="5699918" y="2874566"/>
                    <a:pt x="5696346" y="2875757"/>
                    <a:pt x="5693965" y="2876550"/>
                  </a:cubicBezTo>
                  <a:cubicBezTo>
                    <a:pt x="5689203" y="2878138"/>
                    <a:pt x="5684837" y="2877344"/>
                    <a:pt x="5680868" y="2874169"/>
                  </a:cubicBezTo>
                  <a:cubicBezTo>
                    <a:pt x="5675312" y="2870200"/>
                    <a:pt x="5670549" y="2865835"/>
                    <a:pt x="5666581" y="2861072"/>
                  </a:cubicBezTo>
                  <a:cubicBezTo>
                    <a:pt x="5664199" y="2857897"/>
                    <a:pt x="5664993" y="2855516"/>
                    <a:pt x="5668961" y="2853928"/>
                  </a:cubicBezTo>
                  <a:cubicBezTo>
                    <a:pt x="5679281" y="2853135"/>
                    <a:pt x="5689203" y="2851547"/>
                    <a:pt x="5698728" y="2849166"/>
                  </a:cubicBezTo>
                  <a:cubicBezTo>
                    <a:pt x="5700315" y="2849166"/>
                    <a:pt x="5703093" y="2848769"/>
                    <a:pt x="5707062" y="2847975"/>
                  </a:cubicBezTo>
                  <a:cubicBezTo>
                    <a:pt x="5715793" y="2846388"/>
                    <a:pt x="5722143" y="2845197"/>
                    <a:pt x="5726112" y="2844403"/>
                  </a:cubicBezTo>
                  <a:cubicBezTo>
                    <a:pt x="5726112" y="2830116"/>
                    <a:pt x="5725715" y="2820194"/>
                    <a:pt x="5724921" y="2814638"/>
                  </a:cubicBezTo>
                  <a:cubicBezTo>
                    <a:pt x="5710633" y="2818607"/>
                    <a:pt x="5694759" y="2821782"/>
                    <a:pt x="5677296" y="2824163"/>
                  </a:cubicBezTo>
                  <a:cubicBezTo>
                    <a:pt x="5674915" y="2824163"/>
                    <a:pt x="5673327" y="2823369"/>
                    <a:pt x="5672534" y="2821782"/>
                  </a:cubicBezTo>
                  <a:cubicBezTo>
                    <a:pt x="5672534" y="2820194"/>
                    <a:pt x="5673724" y="2819003"/>
                    <a:pt x="5676105" y="2818210"/>
                  </a:cubicBezTo>
                  <a:cubicBezTo>
                    <a:pt x="5692774" y="2811066"/>
                    <a:pt x="5709046" y="2801938"/>
                    <a:pt x="5724921" y="2790825"/>
                  </a:cubicBezTo>
                  <a:cubicBezTo>
                    <a:pt x="5728096" y="2788444"/>
                    <a:pt x="5731668" y="2785666"/>
                    <a:pt x="5735636" y="2782491"/>
                  </a:cubicBezTo>
                  <a:cubicBezTo>
                    <a:pt x="5741193" y="2779316"/>
                    <a:pt x="5744368" y="2776538"/>
                    <a:pt x="5745161" y="2774157"/>
                  </a:cubicBezTo>
                  <a:cubicBezTo>
                    <a:pt x="5749130" y="2768600"/>
                    <a:pt x="5753496" y="2767013"/>
                    <a:pt x="5758259" y="2769394"/>
                  </a:cubicBezTo>
                  <a:cubicBezTo>
                    <a:pt x="5770165" y="2774950"/>
                    <a:pt x="5778896" y="2780110"/>
                    <a:pt x="5784453" y="2784872"/>
                  </a:cubicBezTo>
                  <a:cubicBezTo>
                    <a:pt x="5789215" y="2789635"/>
                    <a:pt x="5788818" y="2792810"/>
                    <a:pt x="5783262" y="2794397"/>
                  </a:cubicBezTo>
                  <a:cubicBezTo>
                    <a:pt x="5776118" y="2796778"/>
                    <a:pt x="5766990" y="2800350"/>
                    <a:pt x="5755877" y="2805113"/>
                  </a:cubicBezTo>
                  <a:cubicBezTo>
                    <a:pt x="5755877" y="2805113"/>
                    <a:pt x="5755083" y="2805510"/>
                    <a:pt x="5753496" y="2806303"/>
                  </a:cubicBezTo>
                  <a:cubicBezTo>
                    <a:pt x="5755083" y="2807891"/>
                    <a:pt x="5756671" y="2808685"/>
                    <a:pt x="5758259" y="2808685"/>
                  </a:cubicBezTo>
                  <a:cubicBezTo>
                    <a:pt x="5759846" y="2810272"/>
                    <a:pt x="5760640" y="2813844"/>
                    <a:pt x="5760640" y="2819400"/>
                  </a:cubicBezTo>
                  <a:cubicBezTo>
                    <a:pt x="5760640" y="2820194"/>
                    <a:pt x="5760640" y="2820591"/>
                    <a:pt x="5760640" y="2820591"/>
                  </a:cubicBezTo>
                  <a:cubicBezTo>
                    <a:pt x="5758259" y="2825353"/>
                    <a:pt x="5757068" y="2830910"/>
                    <a:pt x="5757068" y="2837260"/>
                  </a:cubicBezTo>
                  <a:cubicBezTo>
                    <a:pt x="5759449" y="2837260"/>
                    <a:pt x="5761830" y="2836466"/>
                    <a:pt x="5764211" y="2834878"/>
                  </a:cubicBezTo>
                  <a:cubicBezTo>
                    <a:pt x="5765006" y="2834878"/>
                    <a:pt x="5765799" y="2834878"/>
                    <a:pt x="5766593" y="2834878"/>
                  </a:cubicBezTo>
                  <a:cubicBezTo>
                    <a:pt x="5769768" y="2834085"/>
                    <a:pt x="5772149" y="2834085"/>
                    <a:pt x="5773736" y="2834878"/>
                  </a:cubicBezTo>
                  <a:cubicBezTo>
                    <a:pt x="5785643" y="2823766"/>
                    <a:pt x="5798740" y="2807891"/>
                    <a:pt x="5813027" y="2787253"/>
                  </a:cubicBezTo>
                  <a:cubicBezTo>
                    <a:pt x="5821758" y="2774554"/>
                    <a:pt x="5825330" y="2765822"/>
                    <a:pt x="5823743" y="2761060"/>
                  </a:cubicBezTo>
                  <a:cubicBezTo>
                    <a:pt x="5823743" y="2756297"/>
                    <a:pt x="5826521" y="2754313"/>
                    <a:pt x="5832077" y="2755107"/>
                  </a:cubicBezTo>
                  <a:close/>
                  <a:moveTo>
                    <a:pt x="3948508" y="2755107"/>
                  </a:moveTo>
                  <a:cubicBezTo>
                    <a:pt x="3964383" y="2759075"/>
                    <a:pt x="3977480" y="2767807"/>
                    <a:pt x="3987799" y="2781300"/>
                  </a:cubicBezTo>
                  <a:cubicBezTo>
                    <a:pt x="3990180" y="2785269"/>
                    <a:pt x="3990577" y="2790428"/>
                    <a:pt x="3988990" y="2796778"/>
                  </a:cubicBezTo>
                  <a:cubicBezTo>
                    <a:pt x="3985815" y="2806303"/>
                    <a:pt x="3983037" y="2815828"/>
                    <a:pt x="3980655" y="2825353"/>
                  </a:cubicBezTo>
                  <a:cubicBezTo>
                    <a:pt x="3981449" y="2825353"/>
                    <a:pt x="3982640" y="2825353"/>
                    <a:pt x="3984227" y="2825353"/>
                  </a:cubicBezTo>
                  <a:cubicBezTo>
                    <a:pt x="3992165" y="2823766"/>
                    <a:pt x="3996530" y="2822575"/>
                    <a:pt x="3997324" y="2821782"/>
                  </a:cubicBezTo>
                  <a:cubicBezTo>
                    <a:pt x="4002880" y="2820194"/>
                    <a:pt x="4007643" y="2820591"/>
                    <a:pt x="4011612" y="2822972"/>
                  </a:cubicBezTo>
                  <a:cubicBezTo>
                    <a:pt x="4027486" y="2831704"/>
                    <a:pt x="4037409" y="2840832"/>
                    <a:pt x="4041377" y="2850357"/>
                  </a:cubicBezTo>
                  <a:cubicBezTo>
                    <a:pt x="4043758" y="2854325"/>
                    <a:pt x="4043362" y="2858691"/>
                    <a:pt x="4040187" y="2863453"/>
                  </a:cubicBezTo>
                  <a:cubicBezTo>
                    <a:pt x="4035424" y="2876947"/>
                    <a:pt x="4028677" y="2903935"/>
                    <a:pt x="4019946" y="2944416"/>
                  </a:cubicBezTo>
                  <a:cubicBezTo>
                    <a:pt x="4012802" y="2982516"/>
                    <a:pt x="3998515" y="3002360"/>
                    <a:pt x="3977083" y="3003947"/>
                  </a:cubicBezTo>
                  <a:cubicBezTo>
                    <a:pt x="3972321" y="3003947"/>
                    <a:pt x="3968352" y="3000772"/>
                    <a:pt x="3965177" y="2994422"/>
                  </a:cubicBezTo>
                  <a:cubicBezTo>
                    <a:pt x="3963590" y="2984104"/>
                    <a:pt x="3955652" y="2970610"/>
                    <a:pt x="3941365" y="2953941"/>
                  </a:cubicBezTo>
                  <a:cubicBezTo>
                    <a:pt x="3923109" y="2977753"/>
                    <a:pt x="3896915" y="2996010"/>
                    <a:pt x="3862783" y="3008710"/>
                  </a:cubicBezTo>
                  <a:cubicBezTo>
                    <a:pt x="3858815" y="3010297"/>
                    <a:pt x="3856434" y="3010694"/>
                    <a:pt x="3855640" y="3009900"/>
                  </a:cubicBezTo>
                  <a:cubicBezTo>
                    <a:pt x="3854846" y="3009107"/>
                    <a:pt x="3856036" y="3007122"/>
                    <a:pt x="3859212" y="3003947"/>
                  </a:cubicBezTo>
                  <a:cubicBezTo>
                    <a:pt x="3882230" y="2987278"/>
                    <a:pt x="3900883" y="2965054"/>
                    <a:pt x="3915171" y="2937272"/>
                  </a:cubicBezTo>
                  <a:cubicBezTo>
                    <a:pt x="3908027" y="2942828"/>
                    <a:pt x="3900883" y="2941638"/>
                    <a:pt x="3893740" y="2933700"/>
                  </a:cubicBezTo>
                  <a:cubicBezTo>
                    <a:pt x="3892152" y="2931319"/>
                    <a:pt x="3890168" y="2928144"/>
                    <a:pt x="3887787" y="2924175"/>
                  </a:cubicBezTo>
                  <a:cubicBezTo>
                    <a:pt x="3875880" y="2931319"/>
                    <a:pt x="3862783" y="2938860"/>
                    <a:pt x="3848496" y="2946797"/>
                  </a:cubicBezTo>
                  <a:cubicBezTo>
                    <a:pt x="3841352" y="2951560"/>
                    <a:pt x="3834208" y="2956719"/>
                    <a:pt x="3827065" y="2962275"/>
                  </a:cubicBezTo>
                  <a:cubicBezTo>
                    <a:pt x="3824683" y="2964657"/>
                    <a:pt x="3820715" y="2964657"/>
                    <a:pt x="3815158" y="2962275"/>
                  </a:cubicBezTo>
                  <a:cubicBezTo>
                    <a:pt x="3808015" y="2958307"/>
                    <a:pt x="3801665" y="2952353"/>
                    <a:pt x="3796108" y="2944416"/>
                  </a:cubicBezTo>
                  <a:cubicBezTo>
                    <a:pt x="3791346" y="2938860"/>
                    <a:pt x="3791743" y="2935288"/>
                    <a:pt x="3797299" y="2933700"/>
                  </a:cubicBezTo>
                  <a:cubicBezTo>
                    <a:pt x="3809999" y="2928144"/>
                    <a:pt x="3819921" y="2918222"/>
                    <a:pt x="3827065" y="2903935"/>
                  </a:cubicBezTo>
                  <a:cubicBezTo>
                    <a:pt x="3827859" y="2901553"/>
                    <a:pt x="3829049" y="2898379"/>
                    <a:pt x="3830637" y="2894410"/>
                  </a:cubicBezTo>
                  <a:cubicBezTo>
                    <a:pt x="3833812" y="2888060"/>
                    <a:pt x="3835796" y="2882900"/>
                    <a:pt x="3836590" y="2878932"/>
                  </a:cubicBezTo>
                  <a:cubicBezTo>
                    <a:pt x="3834208" y="2879725"/>
                    <a:pt x="3830637" y="2880916"/>
                    <a:pt x="3825874" y="2882503"/>
                  </a:cubicBezTo>
                  <a:cubicBezTo>
                    <a:pt x="3821112" y="2883297"/>
                    <a:pt x="3815555" y="2884885"/>
                    <a:pt x="3809205" y="2887266"/>
                  </a:cubicBezTo>
                  <a:cubicBezTo>
                    <a:pt x="3806030" y="2888060"/>
                    <a:pt x="3802458" y="2888457"/>
                    <a:pt x="3798490" y="2888457"/>
                  </a:cubicBezTo>
                  <a:cubicBezTo>
                    <a:pt x="3791346" y="2886869"/>
                    <a:pt x="3784202" y="2881710"/>
                    <a:pt x="3777058" y="2872978"/>
                  </a:cubicBezTo>
                  <a:cubicBezTo>
                    <a:pt x="3773883" y="2869010"/>
                    <a:pt x="3774280" y="2866628"/>
                    <a:pt x="3778249" y="2865835"/>
                  </a:cubicBezTo>
                  <a:cubicBezTo>
                    <a:pt x="3778249" y="2865835"/>
                    <a:pt x="3778646" y="2865835"/>
                    <a:pt x="3779440" y="2865835"/>
                  </a:cubicBezTo>
                  <a:cubicBezTo>
                    <a:pt x="3787377" y="2864247"/>
                    <a:pt x="3799680" y="2861469"/>
                    <a:pt x="3816349" y="2857500"/>
                  </a:cubicBezTo>
                  <a:cubicBezTo>
                    <a:pt x="3833018" y="2854325"/>
                    <a:pt x="3845321" y="2851944"/>
                    <a:pt x="3853258" y="2850357"/>
                  </a:cubicBezTo>
                  <a:cubicBezTo>
                    <a:pt x="3858021" y="2849563"/>
                    <a:pt x="3864768" y="2847975"/>
                    <a:pt x="3873499" y="2845594"/>
                  </a:cubicBezTo>
                  <a:cubicBezTo>
                    <a:pt x="3876674" y="2844800"/>
                    <a:pt x="3879055" y="2844007"/>
                    <a:pt x="3880643" y="2843213"/>
                  </a:cubicBezTo>
                  <a:cubicBezTo>
                    <a:pt x="3884611" y="2841625"/>
                    <a:pt x="3888183" y="2841625"/>
                    <a:pt x="3891358" y="2843213"/>
                  </a:cubicBezTo>
                  <a:cubicBezTo>
                    <a:pt x="3898502" y="2844800"/>
                    <a:pt x="3904455" y="2848769"/>
                    <a:pt x="3909218" y="2855119"/>
                  </a:cubicBezTo>
                  <a:cubicBezTo>
                    <a:pt x="3912393" y="2859882"/>
                    <a:pt x="3911202" y="2863057"/>
                    <a:pt x="3905646" y="2864644"/>
                  </a:cubicBezTo>
                  <a:cubicBezTo>
                    <a:pt x="3904059" y="2864644"/>
                    <a:pt x="3901280" y="2865041"/>
                    <a:pt x="3897312" y="2865835"/>
                  </a:cubicBezTo>
                  <a:cubicBezTo>
                    <a:pt x="3888580" y="2867422"/>
                    <a:pt x="3881437" y="2868613"/>
                    <a:pt x="3875880" y="2869407"/>
                  </a:cubicBezTo>
                  <a:cubicBezTo>
                    <a:pt x="3876674" y="2869407"/>
                    <a:pt x="3878262" y="2869804"/>
                    <a:pt x="3880643" y="2870597"/>
                  </a:cubicBezTo>
                  <a:cubicBezTo>
                    <a:pt x="3882230" y="2871391"/>
                    <a:pt x="3883421" y="2872185"/>
                    <a:pt x="3884215" y="2872978"/>
                  </a:cubicBezTo>
                  <a:cubicBezTo>
                    <a:pt x="3888183" y="2875360"/>
                    <a:pt x="3887787" y="2878932"/>
                    <a:pt x="3883024" y="2883694"/>
                  </a:cubicBezTo>
                  <a:cubicBezTo>
                    <a:pt x="3882230" y="2884488"/>
                    <a:pt x="3881040" y="2885678"/>
                    <a:pt x="3879452" y="2887266"/>
                  </a:cubicBezTo>
                  <a:cubicBezTo>
                    <a:pt x="3877071" y="2888854"/>
                    <a:pt x="3875484" y="2890044"/>
                    <a:pt x="3874690" y="2890838"/>
                  </a:cubicBezTo>
                  <a:cubicBezTo>
                    <a:pt x="3887390" y="2891632"/>
                    <a:pt x="3898899" y="2894410"/>
                    <a:pt x="3909218" y="2899172"/>
                  </a:cubicBezTo>
                  <a:cubicBezTo>
                    <a:pt x="3918743" y="2904728"/>
                    <a:pt x="3922315" y="2914253"/>
                    <a:pt x="3919933" y="2927747"/>
                  </a:cubicBezTo>
                  <a:cubicBezTo>
                    <a:pt x="3931046" y="2902347"/>
                    <a:pt x="3938190" y="2879329"/>
                    <a:pt x="3941365" y="2858691"/>
                  </a:cubicBezTo>
                  <a:cubicBezTo>
                    <a:pt x="3940571" y="2858691"/>
                    <a:pt x="3938587" y="2859088"/>
                    <a:pt x="3935412" y="2859882"/>
                  </a:cubicBezTo>
                  <a:cubicBezTo>
                    <a:pt x="3936999" y="2859088"/>
                    <a:pt x="3936205" y="2859485"/>
                    <a:pt x="3933030" y="2861072"/>
                  </a:cubicBezTo>
                  <a:cubicBezTo>
                    <a:pt x="3929062" y="2863453"/>
                    <a:pt x="3925093" y="2863453"/>
                    <a:pt x="3921124" y="2861072"/>
                  </a:cubicBezTo>
                  <a:cubicBezTo>
                    <a:pt x="3915568" y="2857897"/>
                    <a:pt x="3909615" y="2852341"/>
                    <a:pt x="3903265" y="2844403"/>
                  </a:cubicBezTo>
                  <a:cubicBezTo>
                    <a:pt x="3900883" y="2842022"/>
                    <a:pt x="3901677" y="2840038"/>
                    <a:pt x="3905646" y="2838450"/>
                  </a:cubicBezTo>
                  <a:cubicBezTo>
                    <a:pt x="3909615" y="2837657"/>
                    <a:pt x="3916362" y="2836863"/>
                    <a:pt x="3925887" y="2836069"/>
                  </a:cubicBezTo>
                  <a:cubicBezTo>
                    <a:pt x="3933824" y="2834482"/>
                    <a:pt x="3940174" y="2833291"/>
                    <a:pt x="3944937" y="2832497"/>
                  </a:cubicBezTo>
                  <a:cubicBezTo>
                    <a:pt x="3944937" y="2830116"/>
                    <a:pt x="3945333" y="2826941"/>
                    <a:pt x="3946127" y="2822972"/>
                  </a:cubicBezTo>
                  <a:cubicBezTo>
                    <a:pt x="3946127" y="2819003"/>
                    <a:pt x="3946127" y="2816225"/>
                    <a:pt x="3946127" y="2814638"/>
                  </a:cubicBezTo>
                  <a:cubicBezTo>
                    <a:pt x="3946127" y="2795588"/>
                    <a:pt x="3943746" y="2778522"/>
                    <a:pt x="3938983" y="2763441"/>
                  </a:cubicBezTo>
                  <a:cubicBezTo>
                    <a:pt x="3937396" y="2757091"/>
                    <a:pt x="3940571" y="2754313"/>
                    <a:pt x="3948508" y="2755107"/>
                  </a:cubicBezTo>
                  <a:close/>
                  <a:moveTo>
                    <a:pt x="5126036" y="2753916"/>
                  </a:moveTo>
                  <a:cubicBezTo>
                    <a:pt x="5137149" y="2754710"/>
                    <a:pt x="5147071" y="2756297"/>
                    <a:pt x="5155802" y="2758678"/>
                  </a:cubicBezTo>
                  <a:cubicBezTo>
                    <a:pt x="5170884" y="2761853"/>
                    <a:pt x="5177233" y="2771378"/>
                    <a:pt x="5174852" y="2787253"/>
                  </a:cubicBezTo>
                  <a:cubicBezTo>
                    <a:pt x="5173265" y="2795985"/>
                    <a:pt x="5168105" y="2799160"/>
                    <a:pt x="5159374" y="2796778"/>
                  </a:cubicBezTo>
                  <a:cubicBezTo>
                    <a:pt x="5146674" y="2792810"/>
                    <a:pt x="5134371" y="2780110"/>
                    <a:pt x="5122465" y="2758678"/>
                  </a:cubicBezTo>
                  <a:cubicBezTo>
                    <a:pt x="5120877" y="2756297"/>
                    <a:pt x="5120480" y="2755107"/>
                    <a:pt x="5121274" y="2755107"/>
                  </a:cubicBezTo>
                  <a:cubicBezTo>
                    <a:pt x="5121274" y="2754313"/>
                    <a:pt x="5122862" y="2753916"/>
                    <a:pt x="5126036" y="2753916"/>
                  </a:cubicBezTo>
                  <a:close/>
                  <a:moveTo>
                    <a:pt x="6435724" y="2751535"/>
                  </a:moveTo>
                  <a:cubicBezTo>
                    <a:pt x="6446837" y="2753122"/>
                    <a:pt x="6458743" y="2759075"/>
                    <a:pt x="6471443" y="2769394"/>
                  </a:cubicBezTo>
                  <a:cubicBezTo>
                    <a:pt x="6475412" y="2773363"/>
                    <a:pt x="6476205" y="2777728"/>
                    <a:pt x="6473824" y="2782491"/>
                  </a:cubicBezTo>
                  <a:cubicBezTo>
                    <a:pt x="6471443" y="2785666"/>
                    <a:pt x="6469856" y="2793207"/>
                    <a:pt x="6469061" y="2805113"/>
                  </a:cubicBezTo>
                  <a:cubicBezTo>
                    <a:pt x="6469061" y="2806700"/>
                    <a:pt x="6469061" y="2808288"/>
                    <a:pt x="6469061" y="2809875"/>
                  </a:cubicBezTo>
                  <a:cubicBezTo>
                    <a:pt x="6469061" y="2810669"/>
                    <a:pt x="6469061" y="2811860"/>
                    <a:pt x="6469061" y="2813447"/>
                  </a:cubicBezTo>
                  <a:cubicBezTo>
                    <a:pt x="6470649" y="2813447"/>
                    <a:pt x="6473030" y="2813050"/>
                    <a:pt x="6476205" y="2812257"/>
                  </a:cubicBezTo>
                  <a:cubicBezTo>
                    <a:pt x="6474618" y="2813050"/>
                    <a:pt x="6475412" y="2812654"/>
                    <a:pt x="6478586" y="2811066"/>
                  </a:cubicBezTo>
                  <a:cubicBezTo>
                    <a:pt x="6484143" y="2809478"/>
                    <a:pt x="6488111" y="2809478"/>
                    <a:pt x="6490493" y="2811066"/>
                  </a:cubicBezTo>
                  <a:cubicBezTo>
                    <a:pt x="6496843" y="2812654"/>
                    <a:pt x="6502796" y="2817416"/>
                    <a:pt x="6508352" y="2825353"/>
                  </a:cubicBezTo>
                  <a:cubicBezTo>
                    <a:pt x="6509939" y="2832497"/>
                    <a:pt x="6507161" y="2836466"/>
                    <a:pt x="6500018" y="2837260"/>
                  </a:cubicBezTo>
                  <a:cubicBezTo>
                    <a:pt x="6496843" y="2837260"/>
                    <a:pt x="6492874" y="2837657"/>
                    <a:pt x="6488111" y="2838450"/>
                  </a:cubicBezTo>
                  <a:cubicBezTo>
                    <a:pt x="6480174" y="2839244"/>
                    <a:pt x="6473824" y="2840038"/>
                    <a:pt x="6469061" y="2840832"/>
                  </a:cubicBezTo>
                  <a:lnTo>
                    <a:pt x="6469061" y="2857500"/>
                  </a:lnTo>
                  <a:cubicBezTo>
                    <a:pt x="6471443" y="2857500"/>
                    <a:pt x="6474618" y="2857103"/>
                    <a:pt x="6478586" y="2856310"/>
                  </a:cubicBezTo>
                  <a:cubicBezTo>
                    <a:pt x="6483349" y="2856310"/>
                    <a:pt x="6486127" y="2855913"/>
                    <a:pt x="6486921" y="2855119"/>
                  </a:cubicBezTo>
                  <a:cubicBezTo>
                    <a:pt x="6493271" y="2853532"/>
                    <a:pt x="6499224" y="2853928"/>
                    <a:pt x="6504780" y="2856310"/>
                  </a:cubicBezTo>
                  <a:cubicBezTo>
                    <a:pt x="6507955" y="2857897"/>
                    <a:pt x="6511923" y="2860675"/>
                    <a:pt x="6516686" y="2864644"/>
                  </a:cubicBezTo>
                  <a:cubicBezTo>
                    <a:pt x="6519067" y="2866232"/>
                    <a:pt x="6520655" y="2867422"/>
                    <a:pt x="6521449" y="2868216"/>
                  </a:cubicBezTo>
                  <a:cubicBezTo>
                    <a:pt x="6524624" y="2874566"/>
                    <a:pt x="6522243" y="2878932"/>
                    <a:pt x="6514305" y="2881313"/>
                  </a:cubicBezTo>
                  <a:cubicBezTo>
                    <a:pt x="6505574" y="2880519"/>
                    <a:pt x="6490493" y="2880122"/>
                    <a:pt x="6469061" y="2880122"/>
                  </a:cubicBezTo>
                  <a:cubicBezTo>
                    <a:pt x="6469061" y="2893616"/>
                    <a:pt x="6469856" y="2912269"/>
                    <a:pt x="6471443" y="2936082"/>
                  </a:cubicBezTo>
                  <a:lnTo>
                    <a:pt x="6471443" y="2938463"/>
                  </a:lnTo>
                  <a:cubicBezTo>
                    <a:pt x="6473030" y="2947194"/>
                    <a:pt x="6471046" y="2954338"/>
                    <a:pt x="6465490" y="2959894"/>
                  </a:cubicBezTo>
                  <a:cubicBezTo>
                    <a:pt x="6459933" y="2964657"/>
                    <a:pt x="6455171" y="2965054"/>
                    <a:pt x="6451202" y="2961085"/>
                  </a:cubicBezTo>
                  <a:cubicBezTo>
                    <a:pt x="6447234" y="2958703"/>
                    <a:pt x="6444058" y="2955132"/>
                    <a:pt x="6441677" y="2950369"/>
                  </a:cubicBezTo>
                  <a:cubicBezTo>
                    <a:pt x="6439296" y="2947988"/>
                    <a:pt x="6438502" y="2942828"/>
                    <a:pt x="6439296" y="2934891"/>
                  </a:cubicBezTo>
                  <a:cubicBezTo>
                    <a:pt x="6440090" y="2926160"/>
                    <a:pt x="6440486" y="2908697"/>
                    <a:pt x="6440486" y="2882503"/>
                  </a:cubicBezTo>
                  <a:cubicBezTo>
                    <a:pt x="6438105" y="2882503"/>
                    <a:pt x="6436121" y="2882503"/>
                    <a:pt x="6434533" y="2882503"/>
                  </a:cubicBezTo>
                  <a:cubicBezTo>
                    <a:pt x="6429771" y="2883297"/>
                    <a:pt x="6425008" y="2883694"/>
                    <a:pt x="6420246" y="2883694"/>
                  </a:cubicBezTo>
                  <a:cubicBezTo>
                    <a:pt x="6420246" y="2885282"/>
                    <a:pt x="6419849" y="2887663"/>
                    <a:pt x="6419055" y="2890838"/>
                  </a:cubicBezTo>
                  <a:cubicBezTo>
                    <a:pt x="6419055" y="2892425"/>
                    <a:pt x="6418659" y="2894410"/>
                    <a:pt x="6417865" y="2896791"/>
                  </a:cubicBezTo>
                  <a:cubicBezTo>
                    <a:pt x="6411515" y="2921397"/>
                    <a:pt x="6396037" y="2939257"/>
                    <a:pt x="6371430" y="2950369"/>
                  </a:cubicBezTo>
                  <a:cubicBezTo>
                    <a:pt x="6428580" y="2965450"/>
                    <a:pt x="6485730" y="2972594"/>
                    <a:pt x="6542880" y="2971800"/>
                  </a:cubicBezTo>
                  <a:cubicBezTo>
                    <a:pt x="6546055" y="2971800"/>
                    <a:pt x="6548039" y="2972594"/>
                    <a:pt x="6548833" y="2974182"/>
                  </a:cubicBezTo>
                  <a:cubicBezTo>
                    <a:pt x="6548833" y="2974975"/>
                    <a:pt x="6547246" y="2976563"/>
                    <a:pt x="6544071" y="2978944"/>
                  </a:cubicBezTo>
                  <a:cubicBezTo>
                    <a:pt x="6518671" y="2993232"/>
                    <a:pt x="6498033" y="3003550"/>
                    <a:pt x="6482158" y="3009900"/>
                  </a:cubicBezTo>
                  <a:cubicBezTo>
                    <a:pt x="6478190" y="3011488"/>
                    <a:pt x="6472633" y="3011885"/>
                    <a:pt x="6465490" y="3011091"/>
                  </a:cubicBezTo>
                  <a:cubicBezTo>
                    <a:pt x="6423421" y="3002360"/>
                    <a:pt x="6388496" y="2989660"/>
                    <a:pt x="6360715" y="2972991"/>
                  </a:cubicBezTo>
                  <a:cubicBezTo>
                    <a:pt x="6348015" y="2965847"/>
                    <a:pt x="6337299" y="2961878"/>
                    <a:pt x="6328568" y="2961085"/>
                  </a:cubicBezTo>
                  <a:cubicBezTo>
                    <a:pt x="6320630" y="2961085"/>
                    <a:pt x="6312296" y="2963863"/>
                    <a:pt x="6303565" y="2969419"/>
                  </a:cubicBezTo>
                  <a:cubicBezTo>
                    <a:pt x="6298802" y="2971007"/>
                    <a:pt x="6294437" y="2970213"/>
                    <a:pt x="6290468" y="2967038"/>
                  </a:cubicBezTo>
                  <a:cubicBezTo>
                    <a:pt x="6284912" y="2963069"/>
                    <a:pt x="6281340" y="2958703"/>
                    <a:pt x="6279752" y="2953941"/>
                  </a:cubicBezTo>
                  <a:cubicBezTo>
                    <a:pt x="6276577" y="2948385"/>
                    <a:pt x="6276974" y="2945607"/>
                    <a:pt x="6280943" y="2945607"/>
                  </a:cubicBezTo>
                  <a:cubicBezTo>
                    <a:pt x="6292055" y="2942432"/>
                    <a:pt x="6302374" y="2940844"/>
                    <a:pt x="6311899" y="2940844"/>
                  </a:cubicBezTo>
                  <a:cubicBezTo>
                    <a:pt x="6319043" y="2936875"/>
                    <a:pt x="6323409" y="2929335"/>
                    <a:pt x="6324996" y="2918222"/>
                  </a:cubicBezTo>
                  <a:cubicBezTo>
                    <a:pt x="6325790" y="2915841"/>
                    <a:pt x="6323805" y="2911475"/>
                    <a:pt x="6319043" y="2905125"/>
                  </a:cubicBezTo>
                  <a:cubicBezTo>
                    <a:pt x="6315074" y="2901157"/>
                    <a:pt x="6313884" y="2895203"/>
                    <a:pt x="6315471" y="2887266"/>
                  </a:cubicBezTo>
                  <a:cubicBezTo>
                    <a:pt x="6315471" y="2884885"/>
                    <a:pt x="6317456" y="2880519"/>
                    <a:pt x="6321424" y="2874169"/>
                  </a:cubicBezTo>
                  <a:cubicBezTo>
                    <a:pt x="6323012" y="2871788"/>
                    <a:pt x="6323805" y="2870597"/>
                    <a:pt x="6323805" y="2870597"/>
                  </a:cubicBezTo>
                  <a:cubicBezTo>
                    <a:pt x="6312693" y="2876153"/>
                    <a:pt x="6305946" y="2880122"/>
                    <a:pt x="6303565" y="2882503"/>
                  </a:cubicBezTo>
                  <a:cubicBezTo>
                    <a:pt x="6299596" y="2884885"/>
                    <a:pt x="6296421" y="2884885"/>
                    <a:pt x="6294040" y="2882503"/>
                  </a:cubicBezTo>
                  <a:cubicBezTo>
                    <a:pt x="6287690" y="2878535"/>
                    <a:pt x="6282927" y="2874169"/>
                    <a:pt x="6279752" y="2869407"/>
                  </a:cubicBezTo>
                  <a:cubicBezTo>
                    <a:pt x="6277371" y="2864644"/>
                    <a:pt x="6278165" y="2861469"/>
                    <a:pt x="6282133" y="2859882"/>
                  </a:cubicBezTo>
                  <a:cubicBezTo>
                    <a:pt x="6294040" y="2857500"/>
                    <a:pt x="6307533" y="2852341"/>
                    <a:pt x="6322615" y="2844403"/>
                  </a:cubicBezTo>
                  <a:cubicBezTo>
                    <a:pt x="6330552" y="2842022"/>
                    <a:pt x="6336108" y="2841625"/>
                    <a:pt x="6339283" y="2843213"/>
                  </a:cubicBezTo>
                  <a:cubicBezTo>
                    <a:pt x="6344840" y="2845594"/>
                    <a:pt x="6349602" y="2849563"/>
                    <a:pt x="6353571" y="2855119"/>
                  </a:cubicBezTo>
                  <a:cubicBezTo>
                    <a:pt x="6354365" y="2855913"/>
                    <a:pt x="6355158" y="2856707"/>
                    <a:pt x="6355952" y="2857500"/>
                  </a:cubicBezTo>
                  <a:cubicBezTo>
                    <a:pt x="6358333" y="2859882"/>
                    <a:pt x="6359524" y="2863453"/>
                    <a:pt x="6359524" y="2868216"/>
                  </a:cubicBezTo>
                  <a:cubicBezTo>
                    <a:pt x="6364286" y="2868216"/>
                    <a:pt x="6373811" y="2867422"/>
                    <a:pt x="6388099" y="2865835"/>
                  </a:cubicBezTo>
                  <a:cubicBezTo>
                    <a:pt x="6377780" y="2867422"/>
                    <a:pt x="6379368" y="2867422"/>
                    <a:pt x="6392861" y="2865835"/>
                  </a:cubicBezTo>
                  <a:cubicBezTo>
                    <a:pt x="6392861" y="2861072"/>
                    <a:pt x="6392861" y="2855516"/>
                    <a:pt x="6392861" y="2849166"/>
                  </a:cubicBezTo>
                  <a:cubicBezTo>
                    <a:pt x="6392068" y="2849960"/>
                    <a:pt x="6391274" y="2850357"/>
                    <a:pt x="6390480" y="2850357"/>
                  </a:cubicBezTo>
                  <a:cubicBezTo>
                    <a:pt x="6381749" y="2850357"/>
                    <a:pt x="6376193" y="2849563"/>
                    <a:pt x="6373811" y="2847975"/>
                  </a:cubicBezTo>
                  <a:cubicBezTo>
                    <a:pt x="6364286" y="2843213"/>
                    <a:pt x="6358730" y="2838847"/>
                    <a:pt x="6357143" y="2834878"/>
                  </a:cubicBezTo>
                  <a:cubicBezTo>
                    <a:pt x="6354761" y="2831704"/>
                    <a:pt x="6355158" y="2829719"/>
                    <a:pt x="6358333" y="2828925"/>
                  </a:cubicBezTo>
                  <a:cubicBezTo>
                    <a:pt x="6361509" y="2828925"/>
                    <a:pt x="6369843" y="2828132"/>
                    <a:pt x="6383336" y="2826544"/>
                  </a:cubicBezTo>
                  <a:cubicBezTo>
                    <a:pt x="6388099" y="2825750"/>
                    <a:pt x="6391274" y="2825353"/>
                    <a:pt x="6392861" y="2825353"/>
                  </a:cubicBezTo>
                  <a:lnTo>
                    <a:pt x="6392861" y="2819400"/>
                  </a:lnTo>
                  <a:cubicBezTo>
                    <a:pt x="6393656" y="2804319"/>
                    <a:pt x="6390480" y="2791619"/>
                    <a:pt x="6383336" y="2781300"/>
                  </a:cubicBezTo>
                  <a:cubicBezTo>
                    <a:pt x="6380955" y="2775744"/>
                    <a:pt x="6383733" y="2772966"/>
                    <a:pt x="6391671" y="2772966"/>
                  </a:cubicBezTo>
                  <a:cubicBezTo>
                    <a:pt x="6397227" y="2773760"/>
                    <a:pt x="6407149" y="2778522"/>
                    <a:pt x="6421436" y="2787253"/>
                  </a:cubicBezTo>
                  <a:cubicBezTo>
                    <a:pt x="6422231" y="2788047"/>
                    <a:pt x="6423024" y="2788444"/>
                    <a:pt x="6423818" y="2788444"/>
                  </a:cubicBezTo>
                  <a:cubicBezTo>
                    <a:pt x="6426993" y="2790825"/>
                    <a:pt x="6427787" y="2794397"/>
                    <a:pt x="6426199" y="2799160"/>
                  </a:cubicBezTo>
                  <a:cubicBezTo>
                    <a:pt x="6423818" y="2801541"/>
                    <a:pt x="6422627" y="2808685"/>
                    <a:pt x="6422627" y="2820591"/>
                  </a:cubicBezTo>
                  <a:cubicBezTo>
                    <a:pt x="6424215" y="2819797"/>
                    <a:pt x="6427390" y="2819400"/>
                    <a:pt x="6432152" y="2819400"/>
                  </a:cubicBezTo>
                  <a:cubicBezTo>
                    <a:pt x="6435327" y="2818607"/>
                    <a:pt x="6438105" y="2818210"/>
                    <a:pt x="6440486" y="2818210"/>
                  </a:cubicBezTo>
                  <a:cubicBezTo>
                    <a:pt x="6438899" y="2788047"/>
                    <a:pt x="6435724" y="2768600"/>
                    <a:pt x="6430961" y="2759869"/>
                  </a:cubicBezTo>
                  <a:cubicBezTo>
                    <a:pt x="6429374" y="2754313"/>
                    <a:pt x="6430961" y="2751535"/>
                    <a:pt x="6435724" y="2751535"/>
                  </a:cubicBezTo>
                  <a:close/>
                  <a:moveTo>
                    <a:pt x="6021386" y="2750344"/>
                  </a:moveTo>
                  <a:cubicBezTo>
                    <a:pt x="6036468" y="2753519"/>
                    <a:pt x="6047977" y="2759869"/>
                    <a:pt x="6055915" y="2769394"/>
                  </a:cubicBezTo>
                  <a:cubicBezTo>
                    <a:pt x="6059090" y="2774950"/>
                    <a:pt x="6059883" y="2780110"/>
                    <a:pt x="6058296" y="2784872"/>
                  </a:cubicBezTo>
                  <a:cubicBezTo>
                    <a:pt x="6054327" y="2795985"/>
                    <a:pt x="6052740" y="2806700"/>
                    <a:pt x="6053533" y="2817019"/>
                  </a:cubicBezTo>
                  <a:lnTo>
                    <a:pt x="6053533" y="2825353"/>
                  </a:lnTo>
                  <a:cubicBezTo>
                    <a:pt x="6054327" y="2824560"/>
                    <a:pt x="6055121" y="2824163"/>
                    <a:pt x="6055915" y="2824163"/>
                  </a:cubicBezTo>
                  <a:cubicBezTo>
                    <a:pt x="6060677" y="2821782"/>
                    <a:pt x="6064646" y="2821782"/>
                    <a:pt x="6067821" y="2824163"/>
                  </a:cubicBezTo>
                  <a:cubicBezTo>
                    <a:pt x="6071790" y="2826544"/>
                    <a:pt x="6074568" y="2828925"/>
                    <a:pt x="6076155" y="2831307"/>
                  </a:cubicBezTo>
                  <a:cubicBezTo>
                    <a:pt x="6076949" y="2832894"/>
                    <a:pt x="6077346" y="2834482"/>
                    <a:pt x="6077346" y="2836069"/>
                  </a:cubicBezTo>
                  <a:cubicBezTo>
                    <a:pt x="6084490" y="2821782"/>
                    <a:pt x="6090840" y="2805907"/>
                    <a:pt x="6096396" y="2788444"/>
                  </a:cubicBezTo>
                  <a:cubicBezTo>
                    <a:pt x="6100365" y="2775744"/>
                    <a:pt x="6100365" y="2765822"/>
                    <a:pt x="6096396" y="2758678"/>
                  </a:cubicBezTo>
                  <a:cubicBezTo>
                    <a:pt x="6096396" y="2753122"/>
                    <a:pt x="6099571" y="2751138"/>
                    <a:pt x="6105921" y="2752725"/>
                  </a:cubicBezTo>
                  <a:cubicBezTo>
                    <a:pt x="6115446" y="2755107"/>
                    <a:pt x="6124971" y="2760266"/>
                    <a:pt x="6134496" y="2768203"/>
                  </a:cubicBezTo>
                  <a:cubicBezTo>
                    <a:pt x="6138465" y="2774554"/>
                    <a:pt x="6137671" y="2780903"/>
                    <a:pt x="6132115" y="2787253"/>
                  </a:cubicBezTo>
                  <a:cubicBezTo>
                    <a:pt x="6131321" y="2788841"/>
                    <a:pt x="6130130" y="2790825"/>
                    <a:pt x="6128543" y="2793207"/>
                  </a:cubicBezTo>
                  <a:cubicBezTo>
                    <a:pt x="6126161" y="2797175"/>
                    <a:pt x="6123780" y="2801144"/>
                    <a:pt x="6121399" y="2805113"/>
                  </a:cubicBezTo>
                  <a:cubicBezTo>
                    <a:pt x="6116636" y="2815432"/>
                    <a:pt x="6108699" y="2826941"/>
                    <a:pt x="6097586" y="2839641"/>
                  </a:cubicBezTo>
                  <a:cubicBezTo>
                    <a:pt x="6103143" y="2841229"/>
                    <a:pt x="6107906" y="2844007"/>
                    <a:pt x="6111874" y="2847975"/>
                  </a:cubicBezTo>
                  <a:cubicBezTo>
                    <a:pt x="6111080" y="2845594"/>
                    <a:pt x="6112668" y="2843610"/>
                    <a:pt x="6116636" y="2842022"/>
                  </a:cubicBezTo>
                  <a:cubicBezTo>
                    <a:pt x="6136481" y="2837260"/>
                    <a:pt x="6155133" y="2831704"/>
                    <a:pt x="6172596" y="2825353"/>
                  </a:cubicBezTo>
                  <a:cubicBezTo>
                    <a:pt x="6171802" y="2825353"/>
                    <a:pt x="6171009" y="2824957"/>
                    <a:pt x="6170215" y="2824163"/>
                  </a:cubicBezTo>
                  <a:cubicBezTo>
                    <a:pt x="6169421" y="2823369"/>
                    <a:pt x="6168627" y="2822972"/>
                    <a:pt x="6167833" y="2822972"/>
                  </a:cubicBezTo>
                  <a:cubicBezTo>
                    <a:pt x="6165452" y="2820591"/>
                    <a:pt x="6160293" y="2816225"/>
                    <a:pt x="6152355" y="2809875"/>
                  </a:cubicBezTo>
                  <a:cubicBezTo>
                    <a:pt x="6145211" y="2802732"/>
                    <a:pt x="6140052" y="2798366"/>
                    <a:pt x="6136877" y="2796778"/>
                  </a:cubicBezTo>
                  <a:cubicBezTo>
                    <a:pt x="6133702" y="2794397"/>
                    <a:pt x="6134099" y="2792016"/>
                    <a:pt x="6138068" y="2789635"/>
                  </a:cubicBezTo>
                  <a:cubicBezTo>
                    <a:pt x="6152355" y="2786460"/>
                    <a:pt x="6163865" y="2786063"/>
                    <a:pt x="6172596" y="2788444"/>
                  </a:cubicBezTo>
                  <a:cubicBezTo>
                    <a:pt x="6182915" y="2791619"/>
                    <a:pt x="6188471" y="2797969"/>
                    <a:pt x="6189265" y="2807494"/>
                  </a:cubicBezTo>
                  <a:cubicBezTo>
                    <a:pt x="6190059" y="2813050"/>
                    <a:pt x="6188074" y="2817813"/>
                    <a:pt x="6183311" y="2821782"/>
                  </a:cubicBezTo>
                  <a:cubicBezTo>
                    <a:pt x="6195218" y="2817813"/>
                    <a:pt x="6204743" y="2819797"/>
                    <a:pt x="6211886" y="2827735"/>
                  </a:cubicBezTo>
                  <a:cubicBezTo>
                    <a:pt x="6215062" y="2830910"/>
                    <a:pt x="6215458" y="2834482"/>
                    <a:pt x="6213077" y="2838450"/>
                  </a:cubicBezTo>
                  <a:cubicBezTo>
                    <a:pt x="6211490" y="2840832"/>
                    <a:pt x="6208315" y="2842816"/>
                    <a:pt x="6203552" y="2844403"/>
                  </a:cubicBezTo>
                  <a:cubicBezTo>
                    <a:pt x="6194027" y="2845197"/>
                    <a:pt x="6185296" y="2846785"/>
                    <a:pt x="6177358" y="2849166"/>
                  </a:cubicBezTo>
                  <a:cubicBezTo>
                    <a:pt x="6179740" y="2853135"/>
                    <a:pt x="6180534" y="2857500"/>
                    <a:pt x="6179740" y="2862263"/>
                  </a:cubicBezTo>
                  <a:cubicBezTo>
                    <a:pt x="6179740" y="2863057"/>
                    <a:pt x="6179740" y="2863850"/>
                    <a:pt x="6179740" y="2864644"/>
                  </a:cubicBezTo>
                  <a:cubicBezTo>
                    <a:pt x="6182121" y="2863057"/>
                    <a:pt x="6184106" y="2861866"/>
                    <a:pt x="6185693" y="2861072"/>
                  </a:cubicBezTo>
                  <a:cubicBezTo>
                    <a:pt x="6189662" y="2858691"/>
                    <a:pt x="6193631" y="2858294"/>
                    <a:pt x="6197599" y="2859882"/>
                  </a:cubicBezTo>
                  <a:cubicBezTo>
                    <a:pt x="6200774" y="2860675"/>
                    <a:pt x="6205140" y="2863850"/>
                    <a:pt x="6210696" y="2869407"/>
                  </a:cubicBezTo>
                  <a:cubicBezTo>
                    <a:pt x="6213871" y="2875757"/>
                    <a:pt x="6211886" y="2879725"/>
                    <a:pt x="6204743" y="2881313"/>
                  </a:cubicBezTo>
                  <a:cubicBezTo>
                    <a:pt x="6202361" y="2881313"/>
                    <a:pt x="6198393" y="2882107"/>
                    <a:pt x="6192836" y="2883694"/>
                  </a:cubicBezTo>
                  <a:cubicBezTo>
                    <a:pt x="6190455" y="2884488"/>
                    <a:pt x="6188471" y="2884885"/>
                    <a:pt x="6186883" y="2884885"/>
                  </a:cubicBezTo>
                  <a:cubicBezTo>
                    <a:pt x="6185296" y="2884885"/>
                    <a:pt x="6183708" y="2885282"/>
                    <a:pt x="6182121" y="2886075"/>
                  </a:cubicBezTo>
                  <a:cubicBezTo>
                    <a:pt x="6180534" y="2886075"/>
                    <a:pt x="6179343" y="2886075"/>
                    <a:pt x="6178549" y="2886075"/>
                  </a:cubicBezTo>
                  <a:cubicBezTo>
                    <a:pt x="6178549" y="2890044"/>
                    <a:pt x="6178549" y="2894410"/>
                    <a:pt x="6178549" y="2899172"/>
                  </a:cubicBezTo>
                  <a:lnTo>
                    <a:pt x="6182121" y="2896791"/>
                  </a:lnTo>
                  <a:cubicBezTo>
                    <a:pt x="6186883" y="2894410"/>
                    <a:pt x="6192440" y="2894410"/>
                    <a:pt x="6198790" y="2896791"/>
                  </a:cubicBezTo>
                  <a:cubicBezTo>
                    <a:pt x="6204346" y="2899172"/>
                    <a:pt x="6208712" y="2903141"/>
                    <a:pt x="6211886" y="2908697"/>
                  </a:cubicBezTo>
                  <a:cubicBezTo>
                    <a:pt x="6213474" y="2914253"/>
                    <a:pt x="6212283" y="2917429"/>
                    <a:pt x="6208315" y="2918222"/>
                  </a:cubicBezTo>
                  <a:cubicBezTo>
                    <a:pt x="6204346" y="2918222"/>
                    <a:pt x="6197599" y="2919413"/>
                    <a:pt x="6188074" y="2921794"/>
                  </a:cubicBezTo>
                  <a:cubicBezTo>
                    <a:pt x="6187280" y="2921794"/>
                    <a:pt x="6185693" y="2922191"/>
                    <a:pt x="6183311" y="2922985"/>
                  </a:cubicBezTo>
                  <a:cubicBezTo>
                    <a:pt x="6181724" y="2922985"/>
                    <a:pt x="6180137" y="2923382"/>
                    <a:pt x="6178549" y="2924175"/>
                  </a:cubicBezTo>
                  <a:cubicBezTo>
                    <a:pt x="6178549" y="2931319"/>
                    <a:pt x="6178549" y="2938066"/>
                    <a:pt x="6178549" y="2944416"/>
                  </a:cubicBezTo>
                  <a:cubicBezTo>
                    <a:pt x="6180137" y="2944416"/>
                    <a:pt x="6181327" y="2944416"/>
                    <a:pt x="6182121" y="2944416"/>
                  </a:cubicBezTo>
                  <a:cubicBezTo>
                    <a:pt x="6185296" y="2943622"/>
                    <a:pt x="6191249" y="2942828"/>
                    <a:pt x="6199980" y="2942035"/>
                  </a:cubicBezTo>
                  <a:cubicBezTo>
                    <a:pt x="6197599" y="2942035"/>
                    <a:pt x="6199584" y="2941638"/>
                    <a:pt x="6205933" y="2940844"/>
                  </a:cubicBezTo>
                  <a:cubicBezTo>
                    <a:pt x="6210696" y="2939257"/>
                    <a:pt x="6215062" y="2939653"/>
                    <a:pt x="6219030" y="2942035"/>
                  </a:cubicBezTo>
                  <a:cubicBezTo>
                    <a:pt x="6226968" y="2946004"/>
                    <a:pt x="6232127" y="2951560"/>
                    <a:pt x="6234508" y="2958703"/>
                  </a:cubicBezTo>
                  <a:cubicBezTo>
                    <a:pt x="6235302" y="2961085"/>
                    <a:pt x="6234905" y="2963466"/>
                    <a:pt x="6233318" y="2965847"/>
                  </a:cubicBezTo>
                  <a:cubicBezTo>
                    <a:pt x="6231731" y="2968228"/>
                    <a:pt x="6223793" y="2969022"/>
                    <a:pt x="6209505" y="2968228"/>
                  </a:cubicBezTo>
                  <a:cubicBezTo>
                    <a:pt x="6183311" y="2968228"/>
                    <a:pt x="6157912" y="2969816"/>
                    <a:pt x="6133305" y="2972991"/>
                  </a:cubicBezTo>
                  <a:cubicBezTo>
                    <a:pt x="6130130" y="2973785"/>
                    <a:pt x="6125368" y="2972594"/>
                    <a:pt x="6119018" y="2969419"/>
                  </a:cubicBezTo>
                  <a:lnTo>
                    <a:pt x="6119018" y="2976563"/>
                  </a:lnTo>
                  <a:cubicBezTo>
                    <a:pt x="6119018" y="2978150"/>
                    <a:pt x="6119018" y="2980532"/>
                    <a:pt x="6119018" y="2983707"/>
                  </a:cubicBezTo>
                  <a:cubicBezTo>
                    <a:pt x="6118224" y="2994819"/>
                    <a:pt x="6116636" y="3003154"/>
                    <a:pt x="6114255" y="3008710"/>
                  </a:cubicBezTo>
                  <a:cubicBezTo>
                    <a:pt x="6112668" y="3015060"/>
                    <a:pt x="6108699" y="3017044"/>
                    <a:pt x="6102349" y="3014663"/>
                  </a:cubicBezTo>
                  <a:cubicBezTo>
                    <a:pt x="6092824" y="3009900"/>
                    <a:pt x="6086871" y="3003154"/>
                    <a:pt x="6084490" y="2994422"/>
                  </a:cubicBezTo>
                  <a:cubicBezTo>
                    <a:pt x="6083696" y="2988866"/>
                    <a:pt x="6083696" y="2982119"/>
                    <a:pt x="6084490" y="2974182"/>
                  </a:cubicBezTo>
                  <a:cubicBezTo>
                    <a:pt x="6089252" y="2953544"/>
                    <a:pt x="6091237" y="2921794"/>
                    <a:pt x="6090443" y="2878932"/>
                  </a:cubicBezTo>
                  <a:cubicBezTo>
                    <a:pt x="6090443" y="2876550"/>
                    <a:pt x="6090046" y="2872582"/>
                    <a:pt x="6089252" y="2867025"/>
                  </a:cubicBezTo>
                  <a:cubicBezTo>
                    <a:pt x="6088458" y="2859088"/>
                    <a:pt x="6087665" y="2853928"/>
                    <a:pt x="6086871" y="2851547"/>
                  </a:cubicBezTo>
                  <a:cubicBezTo>
                    <a:pt x="6079727" y="2858691"/>
                    <a:pt x="6072583" y="2864247"/>
                    <a:pt x="6065440" y="2868216"/>
                  </a:cubicBezTo>
                  <a:cubicBezTo>
                    <a:pt x="6062265" y="2869804"/>
                    <a:pt x="6060281" y="2870200"/>
                    <a:pt x="6059486" y="2869407"/>
                  </a:cubicBezTo>
                  <a:cubicBezTo>
                    <a:pt x="6058693" y="2869407"/>
                    <a:pt x="6059090" y="2867819"/>
                    <a:pt x="6060677" y="2864644"/>
                  </a:cubicBezTo>
                  <a:cubicBezTo>
                    <a:pt x="6061471" y="2863057"/>
                    <a:pt x="6062662" y="2861072"/>
                    <a:pt x="6064249" y="2858691"/>
                  </a:cubicBezTo>
                  <a:cubicBezTo>
                    <a:pt x="6067424" y="2853928"/>
                    <a:pt x="6069806" y="2849960"/>
                    <a:pt x="6071393" y="2846785"/>
                  </a:cubicBezTo>
                  <a:cubicBezTo>
                    <a:pt x="6070599" y="2846785"/>
                    <a:pt x="6069806" y="2847182"/>
                    <a:pt x="6069011" y="2847975"/>
                  </a:cubicBezTo>
                  <a:cubicBezTo>
                    <a:pt x="6066630" y="2849563"/>
                    <a:pt x="6065043" y="2850357"/>
                    <a:pt x="6064249" y="2850357"/>
                  </a:cubicBezTo>
                  <a:cubicBezTo>
                    <a:pt x="6061074" y="2851944"/>
                    <a:pt x="6057502" y="2852738"/>
                    <a:pt x="6053533" y="2852738"/>
                  </a:cubicBezTo>
                  <a:lnTo>
                    <a:pt x="6053533" y="2878932"/>
                  </a:lnTo>
                  <a:cubicBezTo>
                    <a:pt x="6055915" y="2878138"/>
                    <a:pt x="6059486" y="2876947"/>
                    <a:pt x="6064249" y="2875360"/>
                  </a:cubicBezTo>
                  <a:cubicBezTo>
                    <a:pt x="6069806" y="2873772"/>
                    <a:pt x="6073774" y="2872582"/>
                    <a:pt x="6076155" y="2871788"/>
                  </a:cubicBezTo>
                  <a:cubicBezTo>
                    <a:pt x="6080918" y="2870200"/>
                    <a:pt x="6083696" y="2870200"/>
                    <a:pt x="6084490" y="2871788"/>
                  </a:cubicBezTo>
                  <a:cubicBezTo>
                    <a:pt x="6085284" y="2873375"/>
                    <a:pt x="6083696" y="2875360"/>
                    <a:pt x="6079727" y="2877741"/>
                  </a:cubicBezTo>
                  <a:cubicBezTo>
                    <a:pt x="6076552" y="2879329"/>
                    <a:pt x="6071393" y="2882503"/>
                    <a:pt x="6064249" y="2887266"/>
                  </a:cubicBezTo>
                  <a:cubicBezTo>
                    <a:pt x="6059486" y="2890441"/>
                    <a:pt x="6055915" y="2892822"/>
                    <a:pt x="6053533" y="2894410"/>
                  </a:cubicBezTo>
                  <a:cubicBezTo>
                    <a:pt x="6053533" y="2918222"/>
                    <a:pt x="6053533" y="2940844"/>
                    <a:pt x="6053533" y="2962275"/>
                  </a:cubicBezTo>
                  <a:cubicBezTo>
                    <a:pt x="6053533" y="2971007"/>
                    <a:pt x="6052343" y="2978547"/>
                    <a:pt x="6049961" y="2984897"/>
                  </a:cubicBezTo>
                  <a:cubicBezTo>
                    <a:pt x="6046787" y="2992835"/>
                    <a:pt x="6040833" y="2999185"/>
                    <a:pt x="6032102" y="3003947"/>
                  </a:cubicBezTo>
                  <a:cubicBezTo>
                    <a:pt x="6022577" y="3010297"/>
                    <a:pt x="6016227" y="3007916"/>
                    <a:pt x="6013052" y="2996803"/>
                  </a:cubicBezTo>
                  <a:cubicBezTo>
                    <a:pt x="6007496" y="2981722"/>
                    <a:pt x="5999955" y="2970213"/>
                    <a:pt x="5990430" y="2962275"/>
                  </a:cubicBezTo>
                  <a:cubicBezTo>
                    <a:pt x="5988843" y="2960688"/>
                    <a:pt x="5988049" y="2959497"/>
                    <a:pt x="5988049" y="2958703"/>
                  </a:cubicBezTo>
                  <a:cubicBezTo>
                    <a:pt x="5988049" y="2957910"/>
                    <a:pt x="5989240" y="2957513"/>
                    <a:pt x="5991621" y="2957513"/>
                  </a:cubicBezTo>
                  <a:lnTo>
                    <a:pt x="6004718" y="2958520"/>
                  </a:lnTo>
                  <a:lnTo>
                    <a:pt x="6011861" y="2959894"/>
                  </a:lnTo>
                  <a:cubicBezTo>
                    <a:pt x="6017418" y="2961482"/>
                    <a:pt x="6020196" y="2959894"/>
                    <a:pt x="6020196" y="2955132"/>
                  </a:cubicBezTo>
                  <a:lnTo>
                    <a:pt x="6022577" y="2915841"/>
                  </a:lnTo>
                  <a:cubicBezTo>
                    <a:pt x="6017815" y="2919016"/>
                    <a:pt x="6011465" y="2923778"/>
                    <a:pt x="6003527" y="2930128"/>
                  </a:cubicBezTo>
                  <a:cubicBezTo>
                    <a:pt x="6001940" y="2930922"/>
                    <a:pt x="6001146" y="2931319"/>
                    <a:pt x="6001146" y="2931319"/>
                  </a:cubicBezTo>
                  <a:cubicBezTo>
                    <a:pt x="5994002" y="2936875"/>
                    <a:pt x="5988049" y="2937272"/>
                    <a:pt x="5983286" y="2932510"/>
                  </a:cubicBezTo>
                  <a:cubicBezTo>
                    <a:pt x="5976937" y="2926954"/>
                    <a:pt x="5971777" y="2919810"/>
                    <a:pt x="5967808" y="2911078"/>
                  </a:cubicBezTo>
                  <a:cubicBezTo>
                    <a:pt x="5966221" y="2908697"/>
                    <a:pt x="5965824" y="2906713"/>
                    <a:pt x="5966618" y="2905125"/>
                  </a:cubicBezTo>
                  <a:cubicBezTo>
                    <a:pt x="5967412" y="2904332"/>
                    <a:pt x="5969396" y="2903935"/>
                    <a:pt x="5972571" y="2903935"/>
                  </a:cubicBezTo>
                  <a:cubicBezTo>
                    <a:pt x="5982096" y="2903935"/>
                    <a:pt x="5993606" y="2901157"/>
                    <a:pt x="6007099" y="2895600"/>
                  </a:cubicBezTo>
                  <a:cubicBezTo>
                    <a:pt x="6011861" y="2894013"/>
                    <a:pt x="6017418" y="2892028"/>
                    <a:pt x="6023768" y="2889647"/>
                  </a:cubicBezTo>
                  <a:lnTo>
                    <a:pt x="6023768" y="2862263"/>
                  </a:lnTo>
                  <a:cubicBezTo>
                    <a:pt x="6021386" y="2863057"/>
                    <a:pt x="6018609" y="2863850"/>
                    <a:pt x="6015433" y="2864644"/>
                  </a:cubicBezTo>
                  <a:cubicBezTo>
                    <a:pt x="6010671" y="2866232"/>
                    <a:pt x="6007099" y="2867422"/>
                    <a:pt x="6004718" y="2868216"/>
                  </a:cubicBezTo>
                  <a:cubicBezTo>
                    <a:pt x="5999955" y="2869010"/>
                    <a:pt x="5995193" y="2869010"/>
                    <a:pt x="5990430" y="2868216"/>
                  </a:cubicBezTo>
                  <a:cubicBezTo>
                    <a:pt x="5984081" y="2863453"/>
                    <a:pt x="5978921" y="2858691"/>
                    <a:pt x="5974952" y="2853928"/>
                  </a:cubicBezTo>
                  <a:cubicBezTo>
                    <a:pt x="5973365" y="2850754"/>
                    <a:pt x="5972968" y="2848372"/>
                    <a:pt x="5973761" y="2846785"/>
                  </a:cubicBezTo>
                  <a:cubicBezTo>
                    <a:pt x="5973761" y="2845991"/>
                    <a:pt x="5975746" y="2845197"/>
                    <a:pt x="5979715" y="2844403"/>
                  </a:cubicBezTo>
                  <a:cubicBezTo>
                    <a:pt x="5980509" y="2844403"/>
                    <a:pt x="5981302" y="2844403"/>
                    <a:pt x="5982096" y="2844403"/>
                  </a:cubicBezTo>
                  <a:cubicBezTo>
                    <a:pt x="5993208" y="2842022"/>
                    <a:pt x="6000352" y="2840038"/>
                    <a:pt x="6003527" y="2838450"/>
                  </a:cubicBezTo>
                  <a:cubicBezTo>
                    <a:pt x="6004321" y="2838450"/>
                    <a:pt x="6006702" y="2838053"/>
                    <a:pt x="6010671" y="2837260"/>
                  </a:cubicBezTo>
                  <a:cubicBezTo>
                    <a:pt x="6015433" y="2835672"/>
                    <a:pt x="6019402" y="2834482"/>
                    <a:pt x="6022577" y="2833688"/>
                  </a:cubicBezTo>
                  <a:cubicBezTo>
                    <a:pt x="6022577" y="2828925"/>
                    <a:pt x="6022181" y="2822179"/>
                    <a:pt x="6021386" y="2813447"/>
                  </a:cubicBezTo>
                  <a:cubicBezTo>
                    <a:pt x="6021386" y="2806303"/>
                    <a:pt x="6021386" y="2801144"/>
                    <a:pt x="6021386" y="2797969"/>
                  </a:cubicBezTo>
                  <a:cubicBezTo>
                    <a:pt x="6019799" y="2781300"/>
                    <a:pt x="6017021" y="2768600"/>
                    <a:pt x="6013052" y="2759869"/>
                  </a:cubicBezTo>
                  <a:cubicBezTo>
                    <a:pt x="6011465" y="2753519"/>
                    <a:pt x="6014243" y="2750344"/>
                    <a:pt x="6021386" y="2750344"/>
                  </a:cubicBezTo>
                  <a:close/>
                  <a:moveTo>
                    <a:pt x="2052141" y="2749153"/>
                  </a:moveTo>
                  <a:cubicBezTo>
                    <a:pt x="2053927" y="2748757"/>
                    <a:pt x="2055812" y="2749153"/>
                    <a:pt x="2057797" y="2750344"/>
                  </a:cubicBezTo>
                  <a:cubicBezTo>
                    <a:pt x="2069703" y="2755107"/>
                    <a:pt x="2078831" y="2761060"/>
                    <a:pt x="2085181" y="2768203"/>
                  </a:cubicBezTo>
                  <a:cubicBezTo>
                    <a:pt x="2089150" y="2772966"/>
                    <a:pt x="2087959" y="2776538"/>
                    <a:pt x="2081609" y="2778919"/>
                  </a:cubicBezTo>
                  <a:cubicBezTo>
                    <a:pt x="2076847" y="2779713"/>
                    <a:pt x="2069703" y="2781697"/>
                    <a:pt x="2060178" y="2784872"/>
                  </a:cubicBezTo>
                  <a:cubicBezTo>
                    <a:pt x="2053828" y="2786460"/>
                    <a:pt x="2049066" y="2787650"/>
                    <a:pt x="2045890" y="2788444"/>
                  </a:cubicBezTo>
                  <a:cubicBezTo>
                    <a:pt x="2041128" y="2789238"/>
                    <a:pt x="2035969" y="2790428"/>
                    <a:pt x="2030413" y="2792016"/>
                  </a:cubicBezTo>
                  <a:cubicBezTo>
                    <a:pt x="2031206" y="2792810"/>
                    <a:pt x="2032397" y="2793604"/>
                    <a:pt x="2033984" y="2794397"/>
                  </a:cubicBezTo>
                  <a:cubicBezTo>
                    <a:pt x="2037953" y="2795985"/>
                    <a:pt x="2040334" y="2797572"/>
                    <a:pt x="2041128" y="2799160"/>
                  </a:cubicBezTo>
                  <a:cubicBezTo>
                    <a:pt x="2045097" y="2802335"/>
                    <a:pt x="2045494" y="2805510"/>
                    <a:pt x="2042319" y="2808685"/>
                  </a:cubicBezTo>
                  <a:cubicBezTo>
                    <a:pt x="2021681" y="2821385"/>
                    <a:pt x="2003425" y="2832894"/>
                    <a:pt x="1987550" y="2843213"/>
                  </a:cubicBezTo>
                  <a:cubicBezTo>
                    <a:pt x="1992312" y="2843213"/>
                    <a:pt x="2003822" y="2842022"/>
                    <a:pt x="2022078" y="2839641"/>
                  </a:cubicBezTo>
                  <a:cubicBezTo>
                    <a:pt x="2020491" y="2839641"/>
                    <a:pt x="2022475" y="2839244"/>
                    <a:pt x="2028031" y="2838450"/>
                  </a:cubicBezTo>
                  <a:cubicBezTo>
                    <a:pt x="2032000" y="2834482"/>
                    <a:pt x="2035572" y="2830910"/>
                    <a:pt x="2038747" y="2827735"/>
                  </a:cubicBezTo>
                  <a:cubicBezTo>
                    <a:pt x="2039540" y="2826941"/>
                    <a:pt x="2041128" y="2825353"/>
                    <a:pt x="2043509" y="2822972"/>
                  </a:cubicBezTo>
                  <a:cubicBezTo>
                    <a:pt x="2050653" y="2815828"/>
                    <a:pt x="2054225" y="2810669"/>
                    <a:pt x="2054225" y="2807494"/>
                  </a:cubicBezTo>
                  <a:cubicBezTo>
                    <a:pt x="2052637" y="2803525"/>
                    <a:pt x="2055416" y="2802335"/>
                    <a:pt x="2062559" y="2803922"/>
                  </a:cubicBezTo>
                  <a:cubicBezTo>
                    <a:pt x="2072878" y="2808685"/>
                    <a:pt x="2080815" y="2814638"/>
                    <a:pt x="2086371" y="2821782"/>
                  </a:cubicBezTo>
                  <a:cubicBezTo>
                    <a:pt x="2090340" y="2826544"/>
                    <a:pt x="2088753" y="2831307"/>
                    <a:pt x="2081609" y="2836069"/>
                  </a:cubicBezTo>
                  <a:cubicBezTo>
                    <a:pt x="2072878" y="2840832"/>
                    <a:pt x="2065337" y="2845594"/>
                    <a:pt x="2058987" y="2850357"/>
                  </a:cubicBezTo>
                  <a:cubicBezTo>
                    <a:pt x="2056606" y="2851944"/>
                    <a:pt x="2051447" y="2855119"/>
                    <a:pt x="2043509" y="2859882"/>
                  </a:cubicBezTo>
                  <a:cubicBezTo>
                    <a:pt x="2018903" y="2874169"/>
                    <a:pt x="2002234" y="2883694"/>
                    <a:pt x="1993503" y="2888457"/>
                  </a:cubicBezTo>
                  <a:cubicBezTo>
                    <a:pt x="2010172" y="2886869"/>
                    <a:pt x="2032397" y="2884488"/>
                    <a:pt x="2060178" y="2881313"/>
                  </a:cubicBezTo>
                  <a:cubicBezTo>
                    <a:pt x="2057003" y="2878138"/>
                    <a:pt x="2053034" y="2873375"/>
                    <a:pt x="2048272" y="2867025"/>
                  </a:cubicBezTo>
                  <a:cubicBezTo>
                    <a:pt x="2046684" y="2865438"/>
                    <a:pt x="2045890" y="2863850"/>
                    <a:pt x="2045890" y="2862263"/>
                  </a:cubicBezTo>
                  <a:cubicBezTo>
                    <a:pt x="2046684" y="2861469"/>
                    <a:pt x="2048272" y="2861072"/>
                    <a:pt x="2050653" y="2861072"/>
                  </a:cubicBezTo>
                  <a:cubicBezTo>
                    <a:pt x="2067322" y="2862660"/>
                    <a:pt x="2080419" y="2865041"/>
                    <a:pt x="2089944" y="2868216"/>
                  </a:cubicBezTo>
                  <a:cubicBezTo>
                    <a:pt x="2101850" y="2870597"/>
                    <a:pt x="2108597" y="2878138"/>
                    <a:pt x="2110184" y="2890838"/>
                  </a:cubicBezTo>
                  <a:cubicBezTo>
                    <a:pt x="2108597" y="2909094"/>
                    <a:pt x="2100659" y="2914650"/>
                    <a:pt x="2086371" y="2907507"/>
                  </a:cubicBezTo>
                  <a:cubicBezTo>
                    <a:pt x="2080022" y="2901950"/>
                    <a:pt x="2074466" y="2896791"/>
                    <a:pt x="2069703" y="2892028"/>
                  </a:cubicBezTo>
                  <a:cubicBezTo>
                    <a:pt x="2053828" y="2895203"/>
                    <a:pt x="2039144" y="2898775"/>
                    <a:pt x="2025650" y="2902744"/>
                  </a:cubicBezTo>
                  <a:cubicBezTo>
                    <a:pt x="2026444" y="2902744"/>
                    <a:pt x="2027238" y="2903141"/>
                    <a:pt x="2028031" y="2903935"/>
                  </a:cubicBezTo>
                  <a:cubicBezTo>
                    <a:pt x="2037556" y="2908697"/>
                    <a:pt x="2042715" y="2912666"/>
                    <a:pt x="2043509" y="2915841"/>
                  </a:cubicBezTo>
                  <a:cubicBezTo>
                    <a:pt x="2045097" y="2917429"/>
                    <a:pt x="2045890" y="2919810"/>
                    <a:pt x="2045890" y="2922985"/>
                  </a:cubicBezTo>
                  <a:cubicBezTo>
                    <a:pt x="2045890" y="2923778"/>
                    <a:pt x="2045890" y="2924572"/>
                    <a:pt x="2045890" y="2925366"/>
                  </a:cubicBezTo>
                  <a:cubicBezTo>
                    <a:pt x="2044303" y="2930922"/>
                    <a:pt x="2043509" y="2940447"/>
                    <a:pt x="2043509" y="2953941"/>
                  </a:cubicBezTo>
                  <a:cubicBezTo>
                    <a:pt x="2043509" y="2963466"/>
                    <a:pt x="2043509" y="2970610"/>
                    <a:pt x="2043509" y="2975372"/>
                  </a:cubicBezTo>
                  <a:cubicBezTo>
                    <a:pt x="2042715" y="2994422"/>
                    <a:pt x="2035572" y="3006328"/>
                    <a:pt x="2022078" y="3011091"/>
                  </a:cubicBezTo>
                  <a:cubicBezTo>
                    <a:pt x="2014935" y="3013472"/>
                    <a:pt x="2010172" y="3011091"/>
                    <a:pt x="2007790" y="3003947"/>
                  </a:cubicBezTo>
                  <a:cubicBezTo>
                    <a:pt x="2004615" y="2989660"/>
                    <a:pt x="1993900" y="2977753"/>
                    <a:pt x="1975643" y="2968228"/>
                  </a:cubicBezTo>
                  <a:cubicBezTo>
                    <a:pt x="1973263" y="2965054"/>
                    <a:pt x="1973660" y="2963069"/>
                    <a:pt x="1976834" y="2962275"/>
                  </a:cubicBezTo>
                  <a:cubicBezTo>
                    <a:pt x="1977628" y="2962275"/>
                    <a:pt x="1979216" y="2962672"/>
                    <a:pt x="1981597" y="2963466"/>
                  </a:cubicBezTo>
                  <a:cubicBezTo>
                    <a:pt x="1990328" y="2964260"/>
                    <a:pt x="1997471" y="2964657"/>
                    <a:pt x="2003028" y="2964657"/>
                  </a:cubicBezTo>
                  <a:cubicBezTo>
                    <a:pt x="2007790" y="2965450"/>
                    <a:pt x="2009775" y="2963466"/>
                    <a:pt x="2008981" y="2958703"/>
                  </a:cubicBezTo>
                  <a:cubicBezTo>
                    <a:pt x="2008981" y="2956322"/>
                    <a:pt x="2008981" y="2953544"/>
                    <a:pt x="2008981" y="2950369"/>
                  </a:cubicBezTo>
                  <a:cubicBezTo>
                    <a:pt x="2009775" y="2945607"/>
                    <a:pt x="2010172" y="2941241"/>
                    <a:pt x="2010172" y="2937272"/>
                  </a:cubicBezTo>
                  <a:cubicBezTo>
                    <a:pt x="2010172" y="2935685"/>
                    <a:pt x="2009775" y="2932907"/>
                    <a:pt x="2008981" y="2928938"/>
                  </a:cubicBezTo>
                  <a:cubicBezTo>
                    <a:pt x="2007394" y="2919413"/>
                    <a:pt x="2006203" y="2912666"/>
                    <a:pt x="2005409" y="2908697"/>
                  </a:cubicBezTo>
                  <a:cubicBezTo>
                    <a:pt x="2003822" y="2909491"/>
                    <a:pt x="2001440" y="2910682"/>
                    <a:pt x="1998265" y="2912269"/>
                  </a:cubicBezTo>
                  <a:cubicBezTo>
                    <a:pt x="1991122" y="2913857"/>
                    <a:pt x="1983581" y="2917032"/>
                    <a:pt x="1975643" y="2921794"/>
                  </a:cubicBezTo>
                  <a:cubicBezTo>
                    <a:pt x="1974056" y="2922588"/>
                    <a:pt x="1972072" y="2922985"/>
                    <a:pt x="1969691" y="2922985"/>
                  </a:cubicBezTo>
                  <a:cubicBezTo>
                    <a:pt x="1969691" y="2922985"/>
                    <a:pt x="1969691" y="2923382"/>
                    <a:pt x="1969691" y="2924175"/>
                  </a:cubicBezTo>
                  <a:cubicBezTo>
                    <a:pt x="1974453" y="2960688"/>
                    <a:pt x="1967309" y="2983310"/>
                    <a:pt x="1948259" y="2992041"/>
                  </a:cubicBezTo>
                  <a:cubicBezTo>
                    <a:pt x="1938734" y="2996010"/>
                    <a:pt x="1931988" y="2992041"/>
                    <a:pt x="1928019" y="2980135"/>
                  </a:cubicBezTo>
                  <a:cubicBezTo>
                    <a:pt x="1926431" y="2969022"/>
                    <a:pt x="1929606" y="2959894"/>
                    <a:pt x="1937544" y="2952750"/>
                  </a:cubicBezTo>
                  <a:cubicBezTo>
                    <a:pt x="1950243" y="2944019"/>
                    <a:pt x="1959372" y="2934097"/>
                    <a:pt x="1964928" y="2922985"/>
                  </a:cubicBezTo>
                  <a:lnTo>
                    <a:pt x="1964928" y="2921794"/>
                  </a:lnTo>
                  <a:cubicBezTo>
                    <a:pt x="1964928" y="2921794"/>
                    <a:pt x="1964531" y="2921397"/>
                    <a:pt x="1963737" y="2920603"/>
                  </a:cubicBezTo>
                  <a:cubicBezTo>
                    <a:pt x="1962943" y="2920603"/>
                    <a:pt x="1962150" y="2920603"/>
                    <a:pt x="1961356" y="2920603"/>
                  </a:cubicBezTo>
                  <a:cubicBezTo>
                    <a:pt x="1951831" y="2915047"/>
                    <a:pt x="1944688" y="2909094"/>
                    <a:pt x="1939925" y="2902744"/>
                  </a:cubicBezTo>
                  <a:cubicBezTo>
                    <a:pt x="1937544" y="2897188"/>
                    <a:pt x="1938338" y="2894410"/>
                    <a:pt x="1942306" y="2894410"/>
                  </a:cubicBezTo>
                  <a:cubicBezTo>
                    <a:pt x="1958181" y="2892028"/>
                    <a:pt x="1970882" y="2886075"/>
                    <a:pt x="1980406" y="2876550"/>
                  </a:cubicBezTo>
                  <a:cubicBezTo>
                    <a:pt x="1987550" y="2871788"/>
                    <a:pt x="1994694" y="2866628"/>
                    <a:pt x="2001837" y="2861072"/>
                  </a:cubicBezTo>
                  <a:cubicBezTo>
                    <a:pt x="1993106" y="2864247"/>
                    <a:pt x="1984375" y="2867819"/>
                    <a:pt x="1975643" y="2871788"/>
                  </a:cubicBezTo>
                  <a:cubicBezTo>
                    <a:pt x="1974056" y="2873375"/>
                    <a:pt x="1970882" y="2872978"/>
                    <a:pt x="1966118" y="2870597"/>
                  </a:cubicBezTo>
                  <a:cubicBezTo>
                    <a:pt x="1957387" y="2865041"/>
                    <a:pt x="1951831" y="2859485"/>
                    <a:pt x="1949450" y="2853928"/>
                  </a:cubicBezTo>
                  <a:cubicBezTo>
                    <a:pt x="1947069" y="2847578"/>
                    <a:pt x="1947863" y="2844403"/>
                    <a:pt x="1951831" y="2844403"/>
                  </a:cubicBezTo>
                  <a:cubicBezTo>
                    <a:pt x="1961356" y="2844403"/>
                    <a:pt x="1969293" y="2840038"/>
                    <a:pt x="1975643" y="2831307"/>
                  </a:cubicBezTo>
                  <a:cubicBezTo>
                    <a:pt x="1988344" y="2817813"/>
                    <a:pt x="1997471" y="2806700"/>
                    <a:pt x="2003028" y="2797969"/>
                  </a:cubicBezTo>
                  <a:cubicBezTo>
                    <a:pt x="1983978" y="2801938"/>
                    <a:pt x="1965325" y="2803922"/>
                    <a:pt x="1947069" y="2803922"/>
                  </a:cubicBezTo>
                  <a:cubicBezTo>
                    <a:pt x="1944688" y="2804716"/>
                    <a:pt x="1943497" y="2803922"/>
                    <a:pt x="1943497" y="2801541"/>
                  </a:cubicBezTo>
                  <a:cubicBezTo>
                    <a:pt x="1942703" y="2799953"/>
                    <a:pt x="1943497" y="2798763"/>
                    <a:pt x="1945878" y="2797969"/>
                  </a:cubicBezTo>
                  <a:cubicBezTo>
                    <a:pt x="1995091" y="2779713"/>
                    <a:pt x="2028825" y="2764632"/>
                    <a:pt x="2047081" y="2752725"/>
                  </a:cubicBezTo>
                  <a:cubicBezTo>
                    <a:pt x="2048669" y="2750741"/>
                    <a:pt x="2050355" y="2749550"/>
                    <a:pt x="2052141" y="2749153"/>
                  </a:cubicBezTo>
                  <a:close/>
                  <a:moveTo>
                    <a:pt x="1381224" y="2747665"/>
                  </a:moveTo>
                  <a:cubicBezTo>
                    <a:pt x="1382613" y="2747467"/>
                    <a:pt x="1384300" y="2747566"/>
                    <a:pt x="1386284" y="2747963"/>
                  </a:cubicBezTo>
                  <a:cubicBezTo>
                    <a:pt x="1399778" y="2749550"/>
                    <a:pt x="1411287" y="2755107"/>
                    <a:pt x="1420813" y="2764632"/>
                  </a:cubicBezTo>
                  <a:cubicBezTo>
                    <a:pt x="1423194" y="2767013"/>
                    <a:pt x="1423987" y="2770982"/>
                    <a:pt x="1423194" y="2776538"/>
                  </a:cubicBezTo>
                  <a:cubicBezTo>
                    <a:pt x="1422400" y="2780507"/>
                    <a:pt x="1421210" y="2785666"/>
                    <a:pt x="1419622" y="2792016"/>
                  </a:cubicBezTo>
                  <a:cubicBezTo>
                    <a:pt x="1419622" y="2794397"/>
                    <a:pt x="1419225" y="2796778"/>
                    <a:pt x="1418431" y="2799160"/>
                  </a:cubicBezTo>
                  <a:cubicBezTo>
                    <a:pt x="1420813" y="2799160"/>
                    <a:pt x="1423987" y="2798763"/>
                    <a:pt x="1427956" y="2797969"/>
                  </a:cubicBezTo>
                  <a:cubicBezTo>
                    <a:pt x="1431925" y="2797969"/>
                    <a:pt x="1434703" y="2797969"/>
                    <a:pt x="1436291" y="2797969"/>
                  </a:cubicBezTo>
                  <a:cubicBezTo>
                    <a:pt x="1439466" y="2797175"/>
                    <a:pt x="1443434" y="2797969"/>
                    <a:pt x="1448197" y="2800350"/>
                  </a:cubicBezTo>
                  <a:cubicBezTo>
                    <a:pt x="1448197" y="2798763"/>
                    <a:pt x="1448594" y="2796382"/>
                    <a:pt x="1449388" y="2793207"/>
                  </a:cubicBezTo>
                  <a:cubicBezTo>
                    <a:pt x="1449388" y="2790825"/>
                    <a:pt x="1449784" y="2788841"/>
                    <a:pt x="1450578" y="2787253"/>
                  </a:cubicBezTo>
                  <a:cubicBezTo>
                    <a:pt x="1450578" y="2780110"/>
                    <a:pt x="1450578" y="2774950"/>
                    <a:pt x="1450578" y="2771775"/>
                  </a:cubicBezTo>
                  <a:cubicBezTo>
                    <a:pt x="1449784" y="2767807"/>
                    <a:pt x="1451768" y="2766219"/>
                    <a:pt x="1456531" y="2767013"/>
                  </a:cubicBezTo>
                  <a:cubicBezTo>
                    <a:pt x="1469231" y="2769394"/>
                    <a:pt x="1478359" y="2774554"/>
                    <a:pt x="1483916" y="2782491"/>
                  </a:cubicBezTo>
                  <a:cubicBezTo>
                    <a:pt x="1487090" y="2786460"/>
                    <a:pt x="1487487" y="2790428"/>
                    <a:pt x="1485106" y="2794397"/>
                  </a:cubicBezTo>
                  <a:cubicBezTo>
                    <a:pt x="1483518" y="2795985"/>
                    <a:pt x="1481931" y="2799160"/>
                    <a:pt x="1480344" y="2803922"/>
                  </a:cubicBezTo>
                  <a:cubicBezTo>
                    <a:pt x="1481931" y="2799953"/>
                    <a:pt x="1481534" y="2800747"/>
                    <a:pt x="1479153" y="2806303"/>
                  </a:cubicBezTo>
                  <a:cubicBezTo>
                    <a:pt x="1478359" y="2811860"/>
                    <a:pt x="1475978" y="2817416"/>
                    <a:pt x="1472009" y="2822972"/>
                  </a:cubicBezTo>
                  <a:cubicBezTo>
                    <a:pt x="1469628" y="2830116"/>
                    <a:pt x="1465659" y="2833291"/>
                    <a:pt x="1460103" y="2832497"/>
                  </a:cubicBezTo>
                  <a:cubicBezTo>
                    <a:pt x="1452959" y="2832497"/>
                    <a:pt x="1448197" y="2829322"/>
                    <a:pt x="1445815" y="2822972"/>
                  </a:cubicBezTo>
                  <a:cubicBezTo>
                    <a:pt x="1445815" y="2822179"/>
                    <a:pt x="1445418" y="2821385"/>
                    <a:pt x="1444625" y="2820591"/>
                  </a:cubicBezTo>
                  <a:cubicBezTo>
                    <a:pt x="1428750" y="2820591"/>
                    <a:pt x="1412478" y="2821782"/>
                    <a:pt x="1395809" y="2824163"/>
                  </a:cubicBezTo>
                  <a:cubicBezTo>
                    <a:pt x="1369616" y="2828132"/>
                    <a:pt x="1354534" y="2831704"/>
                    <a:pt x="1350565" y="2834878"/>
                  </a:cubicBezTo>
                  <a:cubicBezTo>
                    <a:pt x="1347391" y="2837260"/>
                    <a:pt x="1343819" y="2837260"/>
                    <a:pt x="1339850" y="2834878"/>
                  </a:cubicBezTo>
                  <a:cubicBezTo>
                    <a:pt x="1332706" y="2830910"/>
                    <a:pt x="1327546" y="2825750"/>
                    <a:pt x="1324372" y="2819400"/>
                  </a:cubicBezTo>
                  <a:cubicBezTo>
                    <a:pt x="1322784" y="2817019"/>
                    <a:pt x="1322784" y="2814241"/>
                    <a:pt x="1324372" y="2811066"/>
                  </a:cubicBezTo>
                  <a:cubicBezTo>
                    <a:pt x="1329135" y="2806303"/>
                    <a:pt x="1331118" y="2802732"/>
                    <a:pt x="1330325" y="2800350"/>
                  </a:cubicBezTo>
                  <a:cubicBezTo>
                    <a:pt x="1331912" y="2790032"/>
                    <a:pt x="1330722" y="2781697"/>
                    <a:pt x="1326753" y="2775347"/>
                  </a:cubicBezTo>
                  <a:cubicBezTo>
                    <a:pt x="1325165" y="2770585"/>
                    <a:pt x="1327546" y="2768203"/>
                    <a:pt x="1333897" y="2768203"/>
                  </a:cubicBezTo>
                  <a:cubicBezTo>
                    <a:pt x="1342628" y="2769791"/>
                    <a:pt x="1351756" y="2774157"/>
                    <a:pt x="1361281" y="2781300"/>
                  </a:cubicBezTo>
                  <a:cubicBezTo>
                    <a:pt x="1363662" y="2783682"/>
                    <a:pt x="1364456" y="2787253"/>
                    <a:pt x="1363662" y="2792016"/>
                  </a:cubicBezTo>
                  <a:cubicBezTo>
                    <a:pt x="1363662" y="2793604"/>
                    <a:pt x="1362869" y="2796382"/>
                    <a:pt x="1361281" y="2800350"/>
                  </a:cubicBezTo>
                  <a:cubicBezTo>
                    <a:pt x="1360487" y="2803525"/>
                    <a:pt x="1359693" y="2806303"/>
                    <a:pt x="1358900" y="2808685"/>
                  </a:cubicBezTo>
                  <a:cubicBezTo>
                    <a:pt x="1362075" y="2807891"/>
                    <a:pt x="1367631" y="2806700"/>
                    <a:pt x="1375568" y="2805113"/>
                  </a:cubicBezTo>
                  <a:cubicBezTo>
                    <a:pt x="1380331" y="2804319"/>
                    <a:pt x="1384300" y="2803525"/>
                    <a:pt x="1387475" y="2802732"/>
                  </a:cubicBezTo>
                  <a:cubicBezTo>
                    <a:pt x="1387475" y="2799557"/>
                    <a:pt x="1387078" y="2795588"/>
                    <a:pt x="1386284" y="2790825"/>
                  </a:cubicBezTo>
                  <a:cubicBezTo>
                    <a:pt x="1386284" y="2785269"/>
                    <a:pt x="1385888" y="2780903"/>
                    <a:pt x="1385093" y="2777728"/>
                  </a:cubicBezTo>
                  <a:cubicBezTo>
                    <a:pt x="1385093" y="2771378"/>
                    <a:pt x="1382713" y="2764235"/>
                    <a:pt x="1377950" y="2756297"/>
                  </a:cubicBezTo>
                  <a:cubicBezTo>
                    <a:pt x="1376362" y="2753916"/>
                    <a:pt x="1376362" y="2751535"/>
                    <a:pt x="1377950" y="2749153"/>
                  </a:cubicBezTo>
                  <a:cubicBezTo>
                    <a:pt x="1378744" y="2748360"/>
                    <a:pt x="1379835" y="2747864"/>
                    <a:pt x="1381224" y="2747665"/>
                  </a:cubicBezTo>
                  <a:close/>
                  <a:moveTo>
                    <a:pt x="2682279" y="2746474"/>
                  </a:moveTo>
                  <a:cubicBezTo>
                    <a:pt x="2684660" y="2746673"/>
                    <a:pt x="2686843" y="2747566"/>
                    <a:pt x="2688827" y="2749153"/>
                  </a:cubicBezTo>
                  <a:cubicBezTo>
                    <a:pt x="2696765" y="2754710"/>
                    <a:pt x="2702718" y="2760663"/>
                    <a:pt x="2706687" y="2767013"/>
                  </a:cubicBezTo>
                  <a:cubicBezTo>
                    <a:pt x="2709068" y="2771775"/>
                    <a:pt x="2708671" y="2775744"/>
                    <a:pt x="2705496" y="2778919"/>
                  </a:cubicBezTo>
                  <a:cubicBezTo>
                    <a:pt x="2699940" y="2782888"/>
                    <a:pt x="2695177" y="2788444"/>
                    <a:pt x="2691208" y="2795588"/>
                  </a:cubicBezTo>
                  <a:cubicBezTo>
                    <a:pt x="2695177" y="2797969"/>
                    <a:pt x="2697558" y="2801144"/>
                    <a:pt x="2698352" y="2805113"/>
                  </a:cubicBezTo>
                  <a:cubicBezTo>
                    <a:pt x="2699146" y="2809875"/>
                    <a:pt x="2697162" y="2812654"/>
                    <a:pt x="2692399" y="2813447"/>
                  </a:cubicBezTo>
                  <a:cubicBezTo>
                    <a:pt x="2690812" y="2813447"/>
                    <a:pt x="2687637" y="2813844"/>
                    <a:pt x="2682874" y="2814638"/>
                  </a:cubicBezTo>
                  <a:cubicBezTo>
                    <a:pt x="2655886" y="2817813"/>
                    <a:pt x="2635249" y="2819797"/>
                    <a:pt x="2620962" y="2820591"/>
                  </a:cubicBezTo>
                  <a:lnTo>
                    <a:pt x="2620962" y="2826544"/>
                  </a:lnTo>
                  <a:cubicBezTo>
                    <a:pt x="2620168" y="2835275"/>
                    <a:pt x="2623343" y="2839641"/>
                    <a:pt x="2630487" y="2839641"/>
                  </a:cubicBezTo>
                  <a:cubicBezTo>
                    <a:pt x="2651918" y="2838847"/>
                    <a:pt x="2668983" y="2837260"/>
                    <a:pt x="2681683" y="2834878"/>
                  </a:cubicBezTo>
                  <a:cubicBezTo>
                    <a:pt x="2691208" y="2834085"/>
                    <a:pt x="2698352" y="2828925"/>
                    <a:pt x="2703115" y="2819400"/>
                  </a:cubicBezTo>
                  <a:cubicBezTo>
                    <a:pt x="2703909" y="2817019"/>
                    <a:pt x="2705099" y="2812654"/>
                    <a:pt x="2706687" y="2806303"/>
                  </a:cubicBezTo>
                  <a:cubicBezTo>
                    <a:pt x="2707480" y="2800747"/>
                    <a:pt x="2708671" y="2796778"/>
                    <a:pt x="2710258" y="2794397"/>
                  </a:cubicBezTo>
                  <a:cubicBezTo>
                    <a:pt x="2711052" y="2791222"/>
                    <a:pt x="2711846" y="2789635"/>
                    <a:pt x="2712640" y="2789635"/>
                  </a:cubicBezTo>
                  <a:cubicBezTo>
                    <a:pt x="2712640" y="2789635"/>
                    <a:pt x="2713434" y="2791222"/>
                    <a:pt x="2715021" y="2794397"/>
                  </a:cubicBezTo>
                  <a:cubicBezTo>
                    <a:pt x="2719783" y="2806303"/>
                    <a:pt x="2724943" y="2816225"/>
                    <a:pt x="2730499" y="2824163"/>
                  </a:cubicBezTo>
                  <a:cubicBezTo>
                    <a:pt x="2735262" y="2828925"/>
                    <a:pt x="2737246" y="2833688"/>
                    <a:pt x="2736452" y="2838450"/>
                  </a:cubicBezTo>
                  <a:cubicBezTo>
                    <a:pt x="2734071" y="2845594"/>
                    <a:pt x="2731293" y="2850357"/>
                    <a:pt x="2728118" y="2852738"/>
                  </a:cubicBezTo>
                  <a:cubicBezTo>
                    <a:pt x="2719387" y="2857500"/>
                    <a:pt x="2707877" y="2861469"/>
                    <a:pt x="2693590" y="2864644"/>
                  </a:cubicBezTo>
                  <a:cubicBezTo>
                    <a:pt x="2691208" y="2865438"/>
                    <a:pt x="2688430" y="2865835"/>
                    <a:pt x="2685255" y="2865835"/>
                  </a:cubicBezTo>
                  <a:cubicBezTo>
                    <a:pt x="2686049" y="2866628"/>
                    <a:pt x="2686843" y="2867422"/>
                    <a:pt x="2687637" y="2868216"/>
                  </a:cubicBezTo>
                  <a:cubicBezTo>
                    <a:pt x="2688430" y="2868216"/>
                    <a:pt x="2689621" y="2869407"/>
                    <a:pt x="2691208" y="2871788"/>
                  </a:cubicBezTo>
                  <a:cubicBezTo>
                    <a:pt x="2692002" y="2872582"/>
                    <a:pt x="2692399" y="2874963"/>
                    <a:pt x="2692399" y="2878932"/>
                  </a:cubicBezTo>
                  <a:cubicBezTo>
                    <a:pt x="2696368" y="2878138"/>
                    <a:pt x="2702718" y="2877344"/>
                    <a:pt x="2711449" y="2876550"/>
                  </a:cubicBezTo>
                  <a:cubicBezTo>
                    <a:pt x="2724149" y="2874169"/>
                    <a:pt x="2732880" y="2872582"/>
                    <a:pt x="2737643" y="2871788"/>
                  </a:cubicBezTo>
                  <a:cubicBezTo>
                    <a:pt x="2746374" y="2870200"/>
                    <a:pt x="2752724" y="2870597"/>
                    <a:pt x="2756693" y="2872978"/>
                  </a:cubicBezTo>
                  <a:cubicBezTo>
                    <a:pt x="2763837" y="2876947"/>
                    <a:pt x="2769790" y="2883297"/>
                    <a:pt x="2774552" y="2892028"/>
                  </a:cubicBezTo>
                  <a:cubicBezTo>
                    <a:pt x="2776933" y="2895997"/>
                    <a:pt x="2777330" y="2899172"/>
                    <a:pt x="2775743" y="2901553"/>
                  </a:cubicBezTo>
                  <a:cubicBezTo>
                    <a:pt x="2774155" y="2903935"/>
                    <a:pt x="2771377" y="2904728"/>
                    <a:pt x="2767408" y="2903935"/>
                  </a:cubicBezTo>
                  <a:cubicBezTo>
                    <a:pt x="2744390" y="2903141"/>
                    <a:pt x="2718593" y="2902744"/>
                    <a:pt x="2690018" y="2902744"/>
                  </a:cubicBezTo>
                  <a:cubicBezTo>
                    <a:pt x="2689224" y="2911475"/>
                    <a:pt x="2688827" y="2919016"/>
                    <a:pt x="2688827" y="2925366"/>
                  </a:cubicBezTo>
                  <a:cubicBezTo>
                    <a:pt x="2688827" y="2947591"/>
                    <a:pt x="2688827" y="2963863"/>
                    <a:pt x="2688827" y="2974182"/>
                  </a:cubicBezTo>
                  <a:cubicBezTo>
                    <a:pt x="2684065" y="3001963"/>
                    <a:pt x="2673349" y="3017441"/>
                    <a:pt x="2656680" y="3020616"/>
                  </a:cubicBezTo>
                  <a:cubicBezTo>
                    <a:pt x="2651124" y="3020616"/>
                    <a:pt x="2646759" y="3017044"/>
                    <a:pt x="2643583" y="3009900"/>
                  </a:cubicBezTo>
                  <a:cubicBezTo>
                    <a:pt x="2638821" y="2994025"/>
                    <a:pt x="2629296" y="2982119"/>
                    <a:pt x="2615008" y="2974182"/>
                  </a:cubicBezTo>
                  <a:cubicBezTo>
                    <a:pt x="2612627" y="2972594"/>
                    <a:pt x="2611437" y="2971403"/>
                    <a:pt x="2611437" y="2970610"/>
                  </a:cubicBezTo>
                  <a:cubicBezTo>
                    <a:pt x="2612230" y="2969022"/>
                    <a:pt x="2614215" y="2968625"/>
                    <a:pt x="2617390" y="2969419"/>
                  </a:cubicBezTo>
                  <a:cubicBezTo>
                    <a:pt x="2621358" y="2969419"/>
                    <a:pt x="2626915" y="2969816"/>
                    <a:pt x="2634058" y="2970610"/>
                  </a:cubicBezTo>
                  <a:cubicBezTo>
                    <a:pt x="2640408" y="2971403"/>
                    <a:pt x="2645568" y="2972197"/>
                    <a:pt x="2649537" y="2972991"/>
                  </a:cubicBezTo>
                  <a:cubicBezTo>
                    <a:pt x="2652712" y="2973785"/>
                    <a:pt x="2654696" y="2972197"/>
                    <a:pt x="2655490" y="2968228"/>
                  </a:cubicBezTo>
                  <a:cubicBezTo>
                    <a:pt x="2655490" y="2946797"/>
                    <a:pt x="2655490" y="2925763"/>
                    <a:pt x="2655490" y="2905125"/>
                  </a:cubicBezTo>
                  <a:cubicBezTo>
                    <a:pt x="2631677" y="2905919"/>
                    <a:pt x="2598736" y="2909888"/>
                    <a:pt x="2556668" y="2917032"/>
                  </a:cubicBezTo>
                  <a:cubicBezTo>
                    <a:pt x="2550318" y="2918619"/>
                    <a:pt x="2545952" y="2918222"/>
                    <a:pt x="2543571" y="2915841"/>
                  </a:cubicBezTo>
                  <a:cubicBezTo>
                    <a:pt x="2542777" y="2915047"/>
                    <a:pt x="2541190" y="2913460"/>
                    <a:pt x="2538808" y="2911078"/>
                  </a:cubicBezTo>
                  <a:cubicBezTo>
                    <a:pt x="2532459" y="2905522"/>
                    <a:pt x="2528093" y="2900760"/>
                    <a:pt x="2525712" y="2896791"/>
                  </a:cubicBezTo>
                  <a:cubicBezTo>
                    <a:pt x="2524124" y="2892822"/>
                    <a:pt x="2525315" y="2890441"/>
                    <a:pt x="2529283" y="2889647"/>
                  </a:cubicBezTo>
                  <a:cubicBezTo>
                    <a:pt x="2546746" y="2889647"/>
                    <a:pt x="2563812" y="2888854"/>
                    <a:pt x="2580480" y="2887266"/>
                  </a:cubicBezTo>
                  <a:cubicBezTo>
                    <a:pt x="2582068" y="2887266"/>
                    <a:pt x="2584052" y="2887266"/>
                    <a:pt x="2586433" y="2887266"/>
                  </a:cubicBezTo>
                  <a:cubicBezTo>
                    <a:pt x="2607071" y="2884885"/>
                    <a:pt x="2629693" y="2882900"/>
                    <a:pt x="2654299" y="2881313"/>
                  </a:cubicBezTo>
                  <a:cubicBezTo>
                    <a:pt x="2653505" y="2876550"/>
                    <a:pt x="2651918" y="2872185"/>
                    <a:pt x="2649537" y="2868216"/>
                  </a:cubicBezTo>
                  <a:lnTo>
                    <a:pt x="2644774" y="2868216"/>
                  </a:lnTo>
                  <a:cubicBezTo>
                    <a:pt x="2625724" y="2868216"/>
                    <a:pt x="2612627" y="2865438"/>
                    <a:pt x="2605483" y="2859882"/>
                  </a:cubicBezTo>
                  <a:cubicBezTo>
                    <a:pt x="2595165" y="2851944"/>
                    <a:pt x="2590402" y="2833688"/>
                    <a:pt x="2591196" y="2805113"/>
                  </a:cubicBezTo>
                  <a:cubicBezTo>
                    <a:pt x="2590402" y="2783682"/>
                    <a:pt x="2589211" y="2769791"/>
                    <a:pt x="2587624" y="2763441"/>
                  </a:cubicBezTo>
                  <a:cubicBezTo>
                    <a:pt x="2586830" y="2759472"/>
                    <a:pt x="2589211" y="2757091"/>
                    <a:pt x="2594768" y="2756297"/>
                  </a:cubicBezTo>
                  <a:cubicBezTo>
                    <a:pt x="2596355" y="2756297"/>
                    <a:pt x="2598340" y="2756694"/>
                    <a:pt x="2600721" y="2757488"/>
                  </a:cubicBezTo>
                  <a:cubicBezTo>
                    <a:pt x="2603896" y="2758282"/>
                    <a:pt x="2605880" y="2759075"/>
                    <a:pt x="2606674" y="2759869"/>
                  </a:cubicBezTo>
                  <a:cubicBezTo>
                    <a:pt x="2624930" y="2758282"/>
                    <a:pt x="2640012" y="2756297"/>
                    <a:pt x="2651918" y="2753916"/>
                  </a:cubicBezTo>
                  <a:cubicBezTo>
                    <a:pt x="2660649" y="2752328"/>
                    <a:pt x="2668190" y="2750344"/>
                    <a:pt x="2674540" y="2747963"/>
                  </a:cubicBezTo>
                  <a:cubicBezTo>
                    <a:pt x="2677318" y="2746772"/>
                    <a:pt x="2679897" y="2746276"/>
                    <a:pt x="2682279" y="2746474"/>
                  </a:cubicBezTo>
                  <a:close/>
                  <a:moveTo>
                    <a:pt x="108743" y="2740819"/>
                  </a:moveTo>
                  <a:cubicBezTo>
                    <a:pt x="120650" y="2740819"/>
                    <a:pt x="131762" y="2742407"/>
                    <a:pt x="142081" y="2745582"/>
                  </a:cubicBezTo>
                  <a:cubicBezTo>
                    <a:pt x="156369" y="2750344"/>
                    <a:pt x="161131" y="2760663"/>
                    <a:pt x="156369" y="2776538"/>
                  </a:cubicBezTo>
                  <a:cubicBezTo>
                    <a:pt x="150019" y="2786063"/>
                    <a:pt x="142478" y="2787650"/>
                    <a:pt x="133747" y="2781300"/>
                  </a:cubicBezTo>
                  <a:cubicBezTo>
                    <a:pt x="125015" y="2772569"/>
                    <a:pt x="115887" y="2760663"/>
                    <a:pt x="106362" y="2745582"/>
                  </a:cubicBezTo>
                  <a:cubicBezTo>
                    <a:pt x="104775" y="2743994"/>
                    <a:pt x="104378" y="2742803"/>
                    <a:pt x="105172" y="2742010"/>
                  </a:cubicBezTo>
                  <a:cubicBezTo>
                    <a:pt x="105172" y="2741216"/>
                    <a:pt x="106362" y="2740819"/>
                    <a:pt x="108743" y="2740819"/>
                  </a:cubicBezTo>
                  <a:close/>
                  <a:moveTo>
                    <a:pt x="1632744" y="2415778"/>
                  </a:moveTo>
                  <a:cubicBezTo>
                    <a:pt x="1620044" y="2415778"/>
                    <a:pt x="1613297" y="2420144"/>
                    <a:pt x="1612503" y="2428875"/>
                  </a:cubicBezTo>
                  <a:cubicBezTo>
                    <a:pt x="1612503" y="2433638"/>
                    <a:pt x="1614488" y="2436416"/>
                    <a:pt x="1618456" y="2437210"/>
                  </a:cubicBezTo>
                  <a:cubicBezTo>
                    <a:pt x="1620838" y="2439591"/>
                    <a:pt x="1622029" y="2441575"/>
                    <a:pt x="1622029" y="2443163"/>
                  </a:cubicBezTo>
                  <a:cubicBezTo>
                    <a:pt x="1624410" y="2443957"/>
                    <a:pt x="1626394" y="2444353"/>
                    <a:pt x="1627982" y="2444353"/>
                  </a:cubicBezTo>
                  <a:cubicBezTo>
                    <a:pt x="1642269" y="2444353"/>
                    <a:pt x="1649413" y="2439591"/>
                    <a:pt x="1649413" y="2430066"/>
                  </a:cubicBezTo>
                  <a:cubicBezTo>
                    <a:pt x="1648619" y="2421335"/>
                    <a:pt x="1643063" y="2416572"/>
                    <a:pt x="1632744" y="2415778"/>
                  </a:cubicBezTo>
                  <a:close/>
                  <a:moveTo>
                    <a:pt x="804069" y="2400300"/>
                  </a:moveTo>
                  <a:cubicBezTo>
                    <a:pt x="804863" y="2399507"/>
                    <a:pt x="806847" y="2399507"/>
                    <a:pt x="810022" y="2400300"/>
                  </a:cubicBezTo>
                  <a:cubicBezTo>
                    <a:pt x="825897" y="2401888"/>
                    <a:pt x="839788" y="2405460"/>
                    <a:pt x="851694" y="2411016"/>
                  </a:cubicBezTo>
                  <a:cubicBezTo>
                    <a:pt x="862807" y="2417366"/>
                    <a:pt x="867569" y="2426494"/>
                    <a:pt x="865982" y="2438400"/>
                  </a:cubicBezTo>
                  <a:cubicBezTo>
                    <a:pt x="861219" y="2453482"/>
                    <a:pt x="852488" y="2457450"/>
                    <a:pt x="839788" y="2450307"/>
                  </a:cubicBezTo>
                  <a:cubicBezTo>
                    <a:pt x="820738" y="2426494"/>
                    <a:pt x="809626" y="2411413"/>
                    <a:pt x="806450" y="2405063"/>
                  </a:cubicBezTo>
                  <a:cubicBezTo>
                    <a:pt x="804863" y="2402682"/>
                    <a:pt x="804069" y="2401094"/>
                    <a:pt x="804069" y="2400300"/>
                  </a:cubicBezTo>
                  <a:close/>
                  <a:moveTo>
                    <a:pt x="7907336" y="2397919"/>
                  </a:moveTo>
                  <a:cubicBezTo>
                    <a:pt x="7931149" y="2397125"/>
                    <a:pt x="7943452" y="2405063"/>
                    <a:pt x="7944245" y="2421732"/>
                  </a:cubicBezTo>
                  <a:cubicBezTo>
                    <a:pt x="7943452" y="2434432"/>
                    <a:pt x="7924799" y="2446735"/>
                    <a:pt x="7888286" y="2458641"/>
                  </a:cubicBezTo>
                  <a:cubicBezTo>
                    <a:pt x="7882730" y="2459435"/>
                    <a:pt x="7879158" y="2458641"/>
                    <a:pt x="7877571" y="2456260"/>
                  </a:cubicBezTo>
                  <a:cubicBezTo>
                    <a:pt x="7875983" y="2453878"/>
                    <a:pt x="7877174" y="2451100"/>
                    <a:pt x="7881143" y="2447925"/>
                  </a:cubicBezTo>
                  <a:cubicBezTo>
                    <a:pt x="7891461" y="2440782"/>
                    <a:pt x="7897811" y="2435622"/>
                    <a:pt x="7900193" y="2432447"/>
                  </a:cubicBezTo>
                  <a:cubicBezTo>
                    <a:pt x="7901780" y="2430860"/>
                    <a:pt x="7902177" y="2429669"/>
                    <a:pt x="7901383" y="2428875"/>
                  </a:cubicBezTo>
                  <a:cubicBezTo>
                    <a:pt x="7900589" y="2428082"/>
                    <a:pt x="7899002" y="2427288"/>
                    <a:pt x="7896621" y="2426494"/>
                  </a:cubicBezTo>
                  <a:cubicBezTo>
                    <a:pt x="7886302" y="2424907"/>
                    <a:pt x="7881143" y="2420144"/>
                    <a:pt x="7881143" y="2412207"/>
                  </a:cubicBezTo>
                  <a:cubicBezTo>
                    <a:pt x="7881937" y="2402682"/>
                    <a:pt x="7890667" y="2397919"/>
                    <a:pt x="7907336" y="2397919"/>
                  </a:cubicBezTo>
                  <a:close/>
                  <a:moveTo>
                    <a:pt x="1632744" y="2397919"/>
                  </a:moveTo>
                  <a:cubicBezTo>
                    <a:pt x="1659731" y="2399507"/>
                    <a:pt x="1674019" y="2410222"/>
                    <a:pt x="1675607" y="2430066"/>
                  </a:cubicBezTo>
                  <a:cubicBezTo>
                    <a:pt x="1674019" y="2448322"/>
                    <a:pt x="1662510" y="2458641"/>
                    <a:pt x="1641078" y="2461022"/>
                  </a:cubicBezTo>
                  <a:cubicBezTo>
                    <a:pt x="1631553" y="2461022"/>
                    <a:pt x="1622029" y="2458641"/>
                    <a:pt x="1612503" y="2453878"/>
                  </a:cubicBezTo>
                  <a:cubicBezTo>
                    <a:pt x="1610916" y="2455466"/>
                    <a:pt x="1608535" y="2456260"/>
                    <a:pt x="1605360" y="2456260"/>
                  </a:cubicBezTo>
                  <a:cubicBezTo>
                    <a:pt x="1593453" y="2456260"/>
                    <a:pt x="1587501" y="2449116"/>
                    <a:pt x="1587501" y="2434828"/>
                  </a:cubicBezTo>
                  <a:cubicBezTo>
                    <a:pt x="1589882" y="2412604"/>
                    <a:pt x="1604963" y="2400300"/>
                    <a:pt x="1632744" y="2397919"/>
                  </a:cubicBezTo>
                  <a:close/>
                  <a:moveTo>
                    <a:pt x="694532" y="2397919"/>
                  </a:moveTo>
                  <a:cubicBezTo>
                    <a:pt x="694532" y="2397125"/>
                    <a:pt x="695722" y="2397125"/>
                    <a:pt x="698103" y="2397919"/>
                  </a:cubicBezTo>
                  <a:cubicBezTo>
                    <a:pt x="710010" y="2400300"/>
                    <a:pt x="719138" y="2403079"/>
                    <a:pt x="725488" y="2406253"/>
                  </a:cubicBezTo>
                  <a:cubicBezTo>
                    <a:pt x="742156" y="2415778"/>
                    <a:pt x="745729" y="2427685"/>
                    <a:pt x="736204" y="2441972"/>
                  </a:cubicBezTo>
                  <a:cubicBezTo>
                    <a:pt x="731441" y="2448322"/>
                    <a:pt x="725488" y="2448719"/>
                    <a:pt x="718344" y="2443163"/>
                  </a:cubicBezTo>
                  <a:cubicBezTo>
                    <a:pt x="711200" y="2436019"/>
                    <a:pt x="703263" y="2422129"/>
                    <a:pt x="694532" y="2401491"/>
                  </a:cubicBezTo>
                  <a:cubicBezTo>
                    <a:pt x="693738" y="2399110"/>
                    <a:pt x="693738" y="2397919"/>
                    <a:pt x="694532" y="2397919"/>
                  </a:cubicBezTo>
                  <a:close/>
                  <a:moveTo>
                    <a:pt x="7710883" y="2396728"/>
                  </a:moveTo>
                  <a:cubicBezTo>
                    <a:pt x="7707708" y="2396728"/>
                    <a:pt x="7702549" y="2397522"/>
                    <a:pt x="7695405" y="2399110"/>
                  </a:cubicBezTo>
                  <a:cubicBezTo>
                    <a:pt x="7685880" y="2399903"/>
                    <a:pt x="7679133" y="2400697"/>
                    <a:pt x="7675165" y="2401491"/>
                  </a:cubicBezTo>
                  <a:cubicBezTo>
                    <a:pt x="7675165" y="2403872"/>
                    <a:pt x="7675165" y="2407841"/>
                    <a:pt x="7675165" y="2413397"/>
                  </a:cubicBezTo>
                  <a:cubicBezTo>
                    <a:pt x="7675958" y="2418953"/>
                    <a:pt x="7676355" y="2423319"/>
                    <a:pt x="7676355" y="2426494"/>
                  </a:cubicBezTo>
                  <a:cubicBezTo>
                    <a:pt x="7678736" y="2426494"/>
                    <a:pt x="7682308" y="2426097"/>
                    <a:pt x="7687071" y="2425303"/>
                  </a:cubicBezTo>
                  <a:cubicBezTo>
                    <a:pt x="7691039" y="2425303"/>
                    <a:pt x="7694215" y="2424907"/>
                    <a:pt x="7696595" y="2424113"/>
                  </a:cubicBezTo>
                  <a:cubicBezTo>
                    <a:pt x="7700565" y="2424113"/>
                    <a:pt x="7705723" y="2423716"/>
                    <a:pt x="7712073" y="2422922"/>
                  </a:cubicBezTo>
                  <a:cubicBezTo>
                    <a:pt x="7713661" y="2415778"/>
                    <a:pt x="7714852" y="2408238"/>
                    <a:pt x="7715645" y="2400300"/>
                  </a:cubicBezTo>
                  <a:cubicBezTo>
                    <a:pt x="7716439" y="2398713"/>
                    <a:pt x="7716439" y="2397522"/>
                    <a:pt x="7715645" y="2396728"/>
                  </a:cubicBezTo>
                  <a:cubicBezTo>
                    <a:pt x="7714852" y="2395935"/>
                    <a:pt x="7713265" y="2395935"/>
                    <a:pt x="7710883" y="2396728"/>
                  </a:cubicBezTo>
                  <a:close/>
                  <a:moveTo>
                    <a:pt x="754063" y="2393157"/>
                  </a:moveTo>
                  <a:cubicBezTo>
                    <a:pt x="759619" y="2394744"/>
                    <a:pt x="765969" y="2396332"/>
                    <a:pt x="773113" y="2397919"/>
                  </a:cubicBezTo>
                  <a:cubicBezTo>
                    <a:pt x="778669" y="2398713"/>
                    <a:pt x="782638" y="2399507"/>
                    <a:pt x="785019" y="2400300"/>
                  </a:cubicBezTo>
                  <a:cubicBezTo>
                    <a:pt x="798513" y="2409032"/>
                    <a:pt x="802482" y="2420938"/>
                    <a:pt x="796926" y="2436019"/>
                  </a:cubicBezTo>
                  <a:cubicBezTo>
                    <a:pt x="791369" y="2447132"/>
                    <a:pt x="784226" y="2448322"/>
                    <a:pt x="775494" y="2439591"/>
                  </a:cubicBezTo>
                  <a:cubicBezTo>
                    <a:pt x="769938" y="2432447"/>
                    <a:pt x="761604" y="2418953"/>
                    <a:pt x="750491" y="2399110"/>
                  </a:cubicBezTo>
                  <a:cubicBezTo>
                    <a:pt x="748904" y="2396728"/>
                    <a:pt x="748507" y="2395141"/>
                    <a:pt x="749300" y="2394347"/>
                  </a:cubicBezTo>
                  <a:cubicBezTo>
                    <a:pt x="749300" y="2393554"/>
                    <a:pt x="750888" y="2393157"/>
                    <a:pt x="754063" y="2393157"/>
                  </a:cubicBezTo>
                  <a:close/>
                  <a:moveTo>
                    <a:pt x="4215209" y="2384822"/>
                  </a:moveTo>
                  <a:cubicBezTo>
                    <a:pt x="4212827" y="2384822"/>
                    <a:pt x="4209652" y="2385219"/>
                    <a:pt x="4205684" y="2386013"/>
                  </a:cubicBezTo>
                  <a:cubicBezTo>
                    <a:pt x="4201715" y="2386013"/>
                    <a:pt x="4198540" y="2386410"/>
                    <a:pt x="4196159" y="2387203"/>
                  </a:cubicBezTo>
                  <a:cubicBezTo>
                    <a:pt x="4199334" y="2388791"/>
                    <a:pt x="4204890" y="2392363"/>
                    <a:pt x="4212827" y="2397919"/>
                  </a:cubicBezTo>
                  <a:cubicBezTo>
                    <a:pt x="4214415" y="2399507"/>
                    <a:pt x="4215606" y="2400300"/>
                    <a:pt x="4216399" y="2400300"/>
                  </a:cubicBezTo>
                  <a:cubicBezTo>
                    <a:pt x="4217193" y="2400300"/>
                    <a:pt x="4217590" y="2400697"/>
                    <a:pt x="4217590" y="2401491"/>
                  </a:cubicBezTo>
                  <a:cubicBezTo>
                    <a:pt x="4218384" y="2402285"/>
                    <a:pt x="4218780" y="2403079"/>
                    <a:pt x="4218780" y="2403872"/>
                  </a:cubicBezTo>
                  <a:cubicBezTo>
                    <a:pt x="4218780" y="2395935"/>
                    <a:pt x="4217590" y="2389585"/>
                    <a:pt x="4215209" y="2384822"/>
                  </a:cubicBezTo>
                  <a:close/>
                  <a:moveTo>
                    <a:pt x="1076723" y="2383632"/>
                  </a:moveTo>
                  <a:cubicBezTo>
                    <a:pt x="1073547" y="2383632"/>
                    <a:pt x="1068785" y="2384029"/>
                    <a:pt x="1062435" y="2384822"/>
                  </a:cubicBezTo>
                  <a:cubicBezTo>
                    <a:pt x="1055291" y="2385616"/>
                    <a:pt x="1050132" y="2386410"/>
                    <a:pt x="1046957" y="2387203"/>
                  </a:cubicBezTo>
                  <a:cubicBezTo>
                    <a:pt x="1046163" y="2387997"/>
                    <a:pt x="1044973" y="2389188"/>
                    <a:pt x="1043385" y="2390775"/>
                  </a:cubicBezTo>
                  <a:cubicBezTo>
                    <a:pt x="1041798" y="2393157"/>
                    <a:pt x="1040607" y="2394744"/>
                    <a:pt x="1039813" y="2395538"/>
                  </a:cubicBezTo>
                  <a:cubicBezTo>
                    <a:pt x="1050926" y="2397125"/>
                    <a:pt x="1061244" y="2399507"/>
                    <a:pt x="1070768" y="2402682"/>
                  </a:cubicBezTo>
                  <a:cubicBezTo>
                    <a:pt x="1071564" y="2401888"/>
                    <a:pt x="1072357" y="2401094"/>
                    <a:pt x="1073151" y="2400300"/>
                  </a:cubicBezTo>
                  <a:cubicBezTo>
                    <a:pt x="1073944" y="2398713"/>
                    <a:pt x="1075134" y="2396332"/>
                    <a:pt x="1076723" y="2393157"/>
                  </a:cubicBezTo>
                  <a:cubicBezTo>
                    <a:pt x="1079103" y="2389188"/>
                    <a:pt x="1081089" y="2386013"/>
                    <a:pt x="1082675" y="2383632"/>
                  </a:cubicBezTo>
                  <a:cubicBezTo>
                    <a:pt x="1081089" y="2383632"/>
                    <a:pt x="1079103" y="2383632"/>
                    <a:pt x="1076723" y="2383632"/>
                  </a:cubicBezTo>
                  <a:close/>
                  <a:moveTo>
                    <a:pt x="5191521" y="2382441"/>
                  </a:moveTo>
                  <a:cubicBezTo>
                    <a:pt x="5186758" y="2382441"/>
                    <a:pt x="5178027" y="2383235"/>
                    <a:pt x="5165327" y="2384822"/>
                  </a:cubicBezTo>
                  <a:cubicBezTo>
                    <a:pt x="5147071" y="2385616"/>
                    <a:pt x="5133974" y="2386410"/>
                    <a:pt x="5126036" y="2387203"/>
                  </a:cubicBezTo>
                  <a:cubicBezTo>
                    <a:pt x="5128418" y="2399110"/>
                    <a:pt x="5130402" y="2412207"/>
                    <a:pt x="5131990" y="2426494"/>
                  </a:cubicBezTo>
                  <a:cubicBezTo>
                    <a:pt x="5133577" y="2426494"/>
                    <a:pt x="5135561" y="2426494"/>
                    <a:pt x="5137943" y="2426494"/>
                  </a:cubicBezTo>
                  <a:cubicBezTo>
                    <a:pt x="5161755" y="2424907"/>
                    <a:pt x="5179218" y="2423319"/>
                    <a:pt x="5190330" y="2421732"/>
                  </a:cubicBezTo>
                  <a:cubicBezTo>
                    <a:pt x="5191124" y="2415382"/>
                    <a:pt x="5193108" y="2406650"/>
                    <a:pt x="5196283" y="2395538"/>
                  </a:cubicBezTo>
                  <a:cubicBezTo>
                    <a:pt x="5197077" y="2392363"/>
                    <a:pt x="5197474" y="2389982"/>
                    <a:pt x="5197474" y="2388394"/>
                  </a:cubicBezTo>
                  <a:cubicBezTo>
                    <a:pt x="5198268" y="2383632"/>
                    <a:pt x="5196283" y="2381647"/>
                    <a:pt x="5191521" y="2382441"/>
                  </a:cubicBezTo>
                  <a:close/>
                  <a:moveTo>
                    <a:pt x="4491434" y="2381250"/>
                  </a:moveTo>
                  <a:cubicBezTo>
                    <a:pt x="4488258" y="2382044"/>
                    <a:pt x="4485877" y="2382441"/>
                    <a:pt x="4484290" y="2382441"/>
                  </a:cubicBezTo>
                  <a:cubicBezTo>
                    <a:pt x="4484290" y="2391172"/>
                    <a:pt x="4483893" y="2400300"/>
                    <a:pt x="4483099" y="2409825"/>
                  </a:cubicBezTo>
                  <a:cubicBezTo>
                    <a:pt x="4483893" y="2409825"/>
                    <a:pt x="4485084" y="2410222"/>
                    <a:pt x="4486671" y="2411016"/>
                  </a:cubicBezTo>
                  <a:cubicBezTo>
                    <a:pt x="4489052" y="2411016"/>
                    <a:pt x="4490640" y="2411413"/>
                    <a:pt x="4491434" y="2412207"/>
                  </a:cubicBezTo>
                  <a:cubicBezTo>
                    <a:pt x="4494609" y="2413000"/>
                    <a:pt x="4496593" y="2411810"/>
                    <a:pt x="4497387" y="2408635"/>
                  </a:cubicBezTo>
                  <a:cubicBezTo>
                    <a:pt x="4497387" y="2399903"/>
                    <a:pt x="4497387" y="2390775"/>
                    <a:pt x="4497387" y="2381250"/>
                  </a:cubicBezTo>
                  <a:cubicBezTo>
                    <a:pt x="4496593" y="2381250"/>
                    <a:pt x="4494609" y="2381250"/>
                    <a:pt x="4491434" y="2381250"/>
                  </a:cubicBezTo>
                  <a:close/>
                  <a:moveTo>
                    <a:pt x="6666705" y="2370535"/>
                  </a:moveTo>
                  <a:cubicBezTo>
                    <a:pt x="6668293" y="2369741"/>
                    <a:pt x="6669483" y="2370535"/>
                    <a:pt x="6670277" y="2372916"/>
                  </a:cubicBezTo>
                  <a:cubicBezTo>
                    <a:pt x="6680596" y="2396728"/>
                    <a:pt x="6695677" y="2414588"/>
                    <a:pt x="6715521" y="2426494"/>
                  </a:cubicBezTo>
                  <a:cubicBezTo>
                    <a:pt x="6732189" y="2432844"/>
                    <a:pt x="6749255" y="2435225"/>
                    <a:pt x="6766717" y="2433638"/>
                  </a:cubicBezTo>
                  <a:cubicBezTo>
                    <a:pt x="6771480" y="2433638"/>
                    <a:pt x="6773067" y="2431654"/>
                    <a:pt x="6771480" y="2427685"/>
                  </a:cubicBezTo>
                  <a:cubicBezTo>
                    <a:pt x="6770687" y="2424510"/>
                    <a:pt x="6768701" y="2418953"/>
                    <a:pt x="6765527" y="2411016"/>
                  </a:cubicBezTo>
                  <a:cubicBezTo>
                    <a:pt x="6763145" y="2406253"/>
                    <a:pt x="6761558" y="2402682"/>
                    <a:pt x="6760765" y="2400300"/>
                  </a:cubicBezTo>
                  <a:cubicBezTo>
                    <a:pt x="6761558" y="2396332"/>
                    <a:pt x="6763145" y="2395141"/>
                    <a:pt x="6765527" y="2396728"/>
                  </a:cubicBezTo>
                  <a:cubicBezTo>
                    <a:pt x="6773464" y="2403872"/>
                    <a:pt x="6786165" y="2413000"/>
                    <a:pt x="6803627" y="2424113"/>
                  </a:cubicBezTo>
                  <a:cubicBezTo>
                    <a:pt x="6806801" y="2426494"/>
                    <a:pt x="6809183" y="2428082"/>
                    <a:pt x="6810771" y="2428875"/>
                  </a:cubicBezTo>
                  <a:cubicBezTo>
                    <a:pt x="6817915" y="2432844"/>
                    <a:pt x="6821883" y="2438003"/>
                    <a:pt x="6822677" y="2444353"/>
                  </a:cubicBezTo>
                  <a:cubicBezTo>
                    <a:pt x="6822677" y="2449116"/>
                    <a:pt x="6819105" y="2453482"/>
                    <a:pt x="6811961" y="2457450"/>
                  </a:cubicBezTo>
                  <a:cubicBezTo>
                    <a:pt x="6799261" y="2466182"/>
                    <a:pt x="6782593" y="2469754"/>
                    <a:pt x="6761955" y="2468166"/>
                  </a:cubicBezTo>
                  <a:cubicBezTo>
                    <a:pt x="6728617" y="2467372"/>
                    <a:pt x="6703615" y="2457847"/>
                    <a:pt x="6686945" y="2439591"/>
                  </a:cubicBezTo>
                  <a:cubicBezTo>
                    <a:pt x="6673452" y="2424510"/>
                    <a:pt x="6665911" y="2403079"/>
                    <a:pt x="6664323" y="2375297"/>
                  </a:cubicBezTo>
                  <a:cubicBezTo>
                    <a:pt x="6664323" y="2372916"/>
                    <a:pt x="6665118" y="2371328"/>
                    <a:pt x="6666705" y="2370535"/>
                  </a:cubicBezTo>
                  <a:close/>
                  <a:moveTo>
                    <a:pt x="6698852" y="2365772"/>
                  </a:moveTo>
                  <a:cubicBezTo>
                    <a:pt x="6699646" y="2364979"/>
                    <a:pt x="6701233" y="2364979"/>
                    <a:pt x="6703615" y="2365772"/>
                  </a:cubicBezTo>
                  <a:cubicBezTo>
                    <a:pt x="6712345" y="2365772"/>
                    <a:pt x="6723061" y="2367360"/>
                    <a:pt x="6735761" y="2370535"/>
                  </a:cubicBezTo>
                  <a:cubicBezTo>
                    <a:pt x="6749255" y="2375297"/>
                    <a:pt x="6754414" y="2385616"/>
                    <a:pt x="6751239" y="2401491"/>
                  </a:cubicBezTo>
                  <a:cubicBezTo>
                    <a:pt x="6746477" y="2414985"/>
                    <a:pt x="6737349" y="2416572"/>
                    <a:pt x="6723855" y="2406253"/>
                  </a:cubicBezTo>
                  <a:cubicBezTo>
                    <a:pt x="6718299" y="2399903"/>
                    <a:pt x="6709965" y="2387997"/>
                    <a:pt x="6698852" y="2370535"/>
                  </a:cubicBezTo>
                  <a:cubicBezTo>
                    <a:pt x="6698058" y="2368153"/>
                    <a:pt x="6698058" y="2366566"/>
                    <a:pt x="6698852" y="2365772"/>
                  </a:cubicBezTo>
                  <a:close/>
                  <a:moveTo>
                    <a:pt x="6641702" y="2363391"/>
                  </a:moveTo>
                  <a:cubicBezTo>
                    <a:pt x="6642496" y="2363391"/>
                    <a:pt x="6643289" y="2364582"/>
                    <a:pt x="6644083" y="2366963"/>
                  </a:cubicBezTo>
                  <a:cubicBezTo>
                    <a:pt x="6656783" y="2401094"/>
                    <a:pt x="6655195" y="2425700"/>
                    <a:pt x="6639321" y="2440782"/>
                  </a:cubicBezTo>
                  <a:cubicBezTo>
                    <a:pt x="6633765" y="2446338"/>
                    <a:pt x="6627811" y="2446338"/>
                    <a:pt x="6621461" y="2440782"/>
                  </a:cubicBezTo>
                  <a:cubicBezTo>
                    <a:pt x="6612731" y="2427288"/>
                    <a:pt x="6611936" y="2414985"/>
                    <a:pt x="6619080" y="2403872"/>
                  </a:cubicBezTo>
                  <a:cubicBezTo>
                    <a:pt x="6630193" y="2389585"/>
                    <a:pt x="6636939" y="2377282"/>
                    <a:pt x="6639321" y="2366963"/>
                  </a:cubicBezTo>
                  <a:cubicBezTo>
                    <a:pt x="6640115" y="2364582"/>
                    <a:pt x="6640908" y="2363391"/>
                    <a:pt x="6641702" y="2363391"/>
                  </a:cubicBezTo>
                  <a:close/>
                  <a:moveTo>
                    <a:pt x="6778623" y="2361010"/>
                  </a:moveTo>
                  <a:cubicBezTo>
                    <a:pt x="6795293" y="2361010"/>
                    <a:pt x="6808787" y="2362597"/>
                    <a:pt x="6819105" y="2365772"/>
                  </a:cubicBezTo>
                  <a:cubicBezTo>
                    <a:pt x="6839743" y="2371328"/>
                    <a:pt x="6847680" y="2384822"/>
                    <a:pt x="6842917" y="2406253"/>
                  </a:cubicBezTo>
                  <a:cubicBezTo>
                    <a:pt x="6840536" y="2414985"/>
                    <a:pt x="6833789" y="2416969"/>
                    <a:pt x="6822677" y="2412207"/>
                  </a:cubicBezTo>
                  <a:cubicBezTo>
                    <a:pt x="6813152" y="2407444"/>
                    <a:pt x="6797673" y="2391966"/>
                    <a:pt x="6776243" y="2365772"/>
                  </a:cubicBezTo>
                  <a:cubicBezTo>
                    <a:pt x="6773861" y="2363391"/>
                    <a:pt x="6773067" y="2362200"/>
                    <a:pt x="6773861" y="2362200"/>
                  </a:cubicBezTo>
                  <a:cubicBezTo>
                    <a:pt x="6773861" y="2361407"/>
                    <a:pt x="6775449" y="2361010"/>
                    <a:pt x="6778623" y="2361010"/>
                  </a:cubicBezTo>
                  <a:close/>
                  <a:moveTo>
                    <a:pt x="6367858" y="2359819"/>
                  </a:moveTo>
                  <a:cubicBezTo>
                    <a:pt x="6359921" y="2362200"/>
                    <a:pt x="6349999" y="2363788"/>
                    <a:pt x="6338093" y="2364582"/>
                  </a:cubicBezTo>
                  <a:cubicBezTo>
                    <a:pt x="6337299" y="2364582"/>
                    <a:pt x="6336108" y="2364582"/>
                    <a:pt x="6334521" y="2364582"/>
                  </a:cubicBezTo>
                  <a:cubicBezTo>
                    <a:pt x="6334521" y="2366963"/>
                    <a:pt x="6334521" y="2370535"/>
                    <a:pt x="6334521" y="2375297"/>
                  </a:cubicBezTo>
                  <a:cubicBezTo>
                    <a:pt x="6335315" y="2382441"/>
                    <a:pt x="6335711" y="2387997"/>
                    <a:pt x="6335711" y="2391966"/>
                  </a:cubicBezTo>
                  <a:cubicBezTo>
                    <a:pt x="6340474" y="2391172"/>
                    <a:pt x="6344443" y="2389585"/>
                    <a:pt x="6347618" y="2387203"/>
                  </a:cubicBezTo>
                  <a:cubicBezTo>
                    <a:pt x="6353968" y="2384822"/>
                    <a:pt x="6360715" y="2384822"/>
                    <a:pt x="6367858" y="2387203"/>
                  </a:cubicBezTo>
                  <a:cubicBezTo>
                    <a:pt x="6367858" y="2379266"/>
                    <a:pt x="6367858" y="2370138"/>
                    <a:pt x="6367858" y="2359819"/>
                  </a:cubicBezTo>
                  <a:close/>
                  <a:moveTo>
                    <a:pt x="90885" y="2359819"/>
                  </a:moveTo>
                  <a:cubicBezTo>
                    <a:pt x="82947" y="2362200"/>
                    <a:pt x="73025" y="2363788"/>
                    <a:pt x="61119" y="2364582"/>
                  </a:cubicBezTo>
                  <a:cubicBezTo>
                    <a:pt x="60325" y="2364582"/>
                    <a:pt x="59135" y="2364582"/>
                    <a:pt x="57547" y="2364582"/>
                  </a:cubicBezTo>
                  <a:cubicBezTo>
                    <a:pt x="57547" y="2366963"/>
                    <a:pt x="57547" y="2370535"/>
                    <a:pt x="57547" y="2375297"/>
                  </a:cubicBezTo>
                  <a:cubicBezTo>
                    <a:pt x="58341" y="2382441"/>
                    <a:pt x="58738" y="2387997"/>
                    <a:pt x="58738" y="2391966"/>
                  </a:cubicBezTo>
                  <a:cubicBezTo>
                    <a:pt x="63500" y="2391172"/>
                    <a:pt x="67469" y="2389585"/>
                    <a:pt x="70644" y="2387203"/>
                  </a:cubicBezTo>
                  <a:cubicBezTo>
                    <a:pt x="76994" y="2384822"/>
                    <a:pt x="83741" y="2384822"/>
                    <a:pt x="90885" y="2387203"/>
                  </a:cubicBezTo>
                  <a:cubicBezTo>
                    <a:pt x="90885" y="2379266"/>
                    <a:pt x="90885" y="2370138"/>
                    <a:pt x="90885" y="2359819"/>
                  </a:cubicBezTo>
                  <a:close/>
                  <a:moveTo>
                    <a:pt x="4550965" y="2357438"/>
                  </a:moveTo>
                  <a:cubicBezTo>
                    <a:pt x="4546996" y="2361407"/>
                    <a:pt x="4540646" y="2366566"/>
                    <a:pt x="4531915" y="2372916"/>
                  </a:cubicBezTo>
                  <a:cubicBezTo>
                    <a:pt x="4529534" y="2374504"/>
                    <a:pt x="4527549" y="2375694"/>
                    <a:pt x="4525962" y="2376488"/>
                  </a:cubicBezTo>
                  <a:cubicBezTo>
                    <a:pt x="4525962" y="2378075"/>
                    <a:pt x="4525962" y="2380060"/>
                    <a:pt x="4525962" y="2382441"/>
                  </a:cubicBezTo>
                  <a:cubicBezTo>
                    <a:pt x="4525962" y="2381647"/>
                    <a:pt x="4526358" y="2381250"/>
                    <a:pt x="4527152" y="2381250"/>
                  </a:cubicBezTo>
                  <a:cubicBezTo>
                    <a:pt x="4528740" y="2380457"/>
                    <a:pt x="4529534" y="2380060"/>
                    <a:pt x="4529534" y="2380060"/>
                  </a:cubicBezTo>
                  <a:cubicBezTo>
                    <a:pt x="4537471" y="2380060"/>
                    <a:pt x="4553346" y="2378472"/>
                    <a:pt x="4577159" y="2375297"/>
                  </a:cubicBezTo>
                  <a:lnTo>
                    <a:pt x="4577159" y="2361010"/>
                  </a:lnTo>
                  <a:cubicBezTo>
                    <a:pt x="4576365" y="2361010"/>
                    <a:pt x="4575174" y="2361407"/>
                    <a:pt x="4573587" y="2362200"/>
                  </a:cubicBezTo>
                  <a:cubicBezTo>
                    <a:pt x="4565649" y="2362200"/>
                    <a:pt x="4558109" y="2360613"/>
                    <a:pt x="4550965" y="2357438"/>
                  </a:cubicBezTo>
                  <a:close/>
                  <a:moveTo>
                    <a:pt x="5211761" y="2355949"/>
                  </a:moveTo>
                  <a:cubicBezTo>
                    <a:pt x="5214937" y="2356148"/>
                    <a:pt x="5217715" y="2357041"/>
                    <a:pt x="5220096" y="2358628"/>
                  </a:cubicBezTo>
                  <a:cubicBezTo>
                    <a:pt x="5231208" y="2364185"/>
                    <a:pt x="5239940" y="2372519"/>
                    <a:pt x="5246290" y="2383632"/>
                  </a:cubicBezTo>
                  <a:cubicBezTo>
                    <a:pt x="5249465" y="2387600"/>
                    <a:pt x="5248671" y="2391569"/>
                    <a:pt x="5243908" y="2395538"/>
                  </a:cubicBezTo>
                  <a:cubicBezTo>
                    <a:pt x="5237559" y="2401094"/>
                    <a:pt x="5231606" y="2410222"/>
                    <a:pt x="5226049" y="2422922"/>
                  </a:cubicBezTo>
                  <a:cubicBezTo>
                    <a:pt x="5231606" y="2424510"/>
                    <a:pt x="5235971" y="2428875"/>
                    <a:pt x="5239146" y="2436019"/>
                  </a:cubicBezTo>
                  <a:cubicBezTo>
                    <a:pt x="5241527" y="2440782"/>
                    <a:pt x="5239146" y="2443957"/>
                    <a:pt x="5232002" y="2445544"/>
                  </a:cubicBezTo>
                  <a:cubicBezTo>
                    <a:pt x="5187552" y="2447132"/>
                    <a:pt x="5154611" y="2447925"/>
                    <a:pt x="5133180" y="2447925"/>
                  </a:cubicBezTo>
                  <a:cubicBezTo>
                    <a:pt x="5131593" y="2458244"/>
                    <a:pt x="5128418" y="2464197"/>
                    <a:pt x="5123655" y="2465785"/>
                  </a:cubicBezTo>
                  <a:cubicBezTo>
                    <a:pt x="5111749" y="2463403"/>
                    <a:pt x="5105002" y="2455863"/>
                    <a:pt x="5103415" y="2443163"/>
                  </a:cubicBezTo>
                  <a:cubicBezTo>
                    <a:pt x="5101033" y="2423319"/>
                    <a:pt x="5098256" y="2405857"/>
                    <a:pt x="5095080" y="2390775"/>
                  </a:cubicBezTo>
                  <a:cubicBezTo>
                    <a:pt x="5093493" y="2381250"/>
                    <a:pt x="5090318" y="2373710"/>
                    <a:pt x="5085555" y="2368153"/>
                  </a:cubicBezTo>
                  <a:cubicBezTo>
                    <a:pt x="5083968" y="2365772"/>
                    <a:pt x="5083571" y="2364185"/>
                    <a:pt x="5084365" y="2363391"/>
                  </a:cubicBezTo>
                  <a:cubicBezTo>
                    <a:pt x="5085159" y="2361803"/>
                    <a:pt x="5087143" y="2361010"/>
                    <a:pt x="5090318" y="2361010"/>
                  </a:cubicBezTo>
                  <a:cubicBezTo>
                    <a:pt x="5099843" y="2360216"/>
                    <a:pt x="5108177" y="2361803"/>
                    <a:pt x="5115321" y="2365772"/>
                  </a:cubicBezTo>
                  <a:cubicBezTo>
                    <a:pt x="5122465" y="2364979"/>
                    <a:pt x="5134768" y="2364185"/>
                    <a:pt x="5152230" y="2363391"/>
                  </a:cubicBezTo>
                  <a:cubicBezTo>
                    <a:pt x="5166518" y="2361803"/>
                    <a:pt x="5176440" y="2361010"/>
                    <a:pt x="5181996" y="2361010"/>
                  </a:cubicBezTo>
                  <a:cubicBezTo>
                    <a:pt x="5185171" y="2361010"/>
                    <a:pt x="5190727" y="2359819"/>
                    <a:pt x="5198665" y="2357438"/>
                  </a:cubicBezTo>
                  <a:cubicBezTo>
                    <a:pt x="5199459" y="2357438"/>
                    <a:pt x="5200252" y="2357438"/>
                    <a:pt x="5201046" y="2357438"/>
                  </a:cubicBezTo>
                  <a:cubicBezTo>
                    <a:pt x="5205015" y="2356247"/>
                    <a:pt x="5208587" y="2355751"/>
                    <a:pt x="5211761" y="2355949"/>
                  </a:cubicBezTo>
                  <a:close/>
                  <a:moveTo>
                    <a:pt x="4447380" y="2349103"/>
                  </a:moveTo>
                  <a:cubicBezTo>
                    <a:pt x="4447380" y="2351485"/>
                    <a:pt x="4446984" y="2354660"/>
                    <a:pt x="4446190" y="2358628"/>
                  </a:cubicBezTo>
                  <a:cubicBezTo>
                    <a:pt x="4446190" y="2362597"/>
                    <a:pt x="4445793" y="2365772"/>
                    <a:pt x="4444999" y="2368153"/>
                  </a:cubicBezTo>
                  <a:cubicBezTo>
                    <a:pt x="4449762" y="2368153"/>
                    <a:pt x="4454524" y="2367757"/>
                    <a:pt x="4459287" y="2366963"/>
                  </a:cubicBezTo>
                  <a:cubicBezTo>
                    <a:pt x="4460081" y="2363788"/>
                    <a:pt x="4460477" y="2358232"/>
                    <a:pt x="4460477" y="2350294"/>
                  </a:cubicBezTo>
                  <a:cubicBezTo>
                    <a:pt x="4454921" y="2351882"/>
                    <a:pt x="4450556" y="2351485"/>
                    <a:pt x="4447380" y="2349103"/>
                  </a:cubicBezTo>
                  <a:close/>
                  <a:moveTo>
                    <a:pt x="6046390" y="2347913"/>
                  </a:moveTo>
                  <a:cubicBezTo>
                    <a:pt x="6043215" y="2348707"/>
                    <a:pt x="6038849" y="2349897"/>
                    <a:pt x="6033293" y="2351485"/>
                  </a:cubicBezTo>
                  <a:cubicBezTo>
                    <a:pt x="6026149" y="2353072"/>
                    <a:pt x="6020593" y="2354660"/>
                    <a:pt x="6016624" y="2356247"/>
                  </a:cubicBezTo>
                  <a:cubicBezTo>
                    <a:pt x="6017418" y="2356247"/>
                    <a:pt x="6018212" y="2356644"/>
                    <a:pt x="6019005" y="2357438"/>
                  </a:cubicBezTo>
                  <a:cubicBezTo>
                    <a:pt x="6026943" y="2359819"/>
                    <a:pt x="6033690" y="2364185"/>
                    <a:pt x="6039246" y="2370535"/>
                  </a:cubicBezTo>
                  <a:cubicBezTo>
                    <a:pt x="6041627" y="2374504"/>
                    <a:pt x="6041627" y="2378869"/>
                    <a:pt x="6039246" y="2383632"/>
                  </a:cubicBezTo>
                  <a:cubicBezTo>
                    <a:pt x="6041627" y="2384425"/>
                    <a:pt x="6044802" y="2385616"/>
                    <a:pt x="6048771" y="2387203"/>
                  </a:cubicBezTo>
                  <a:cubicBezTo>
                    <a:pt x="6048771" y="2383235"/>
                    <a:pt x="6048771" y="2378472"/>
                    <a:pt x="6048771" y="2372916"/>
                  </a:cubicBezTo>
                  <a:cubicBezTo>
                    <a:pt x="6048771" y="2364185"/>
                    <a:pt x="6047977" y="2355850"/>
                    <a:pt x="6046390" y="2347913"/>
                  </a:cubicBezTo>
                  <a:close/>
                  <a:moveTo>
                    <a:pt x="4498577" y="2347913"/>
                  </a:moveTo>
                  <a:cubicBezTo>
                    <a:pt x="4493815" y="2347913"/>
                    <a:pt x="4489052" y="2348310"/>
                    <a:pt x="4484290" y="2349103"/>
                  </a:cubicBezTo>
                  <a:lnTo>
                    <a:pt x="4484290" y="2363391"/>
                  </a:lnTo>
                  <a:cubicBezTo>
                    <a:pt x="4485877" y="2362597"/>
                    <a:pt x="4487068" y="2362200"/>
                    <a:pt x="4487862" y="2362200"/>
                  </a:cubicBezTo>
                  <a:cubicBezTo>
                    <a:pt x="4491037" y="2360613"/>
                    <a:pt x="4494609" y="2361010"/>
                    <a:pt x="4498577" y="2363391"/>
                  </a:cubicBezTo>
                  <a:close/>
                  <a:moveTo>
                    <a:pt x="2632272" y="2347913"/>
                  </a:moveTo>
                  <a:cubicBezTo>
                    <a:pt x="2633463" y="2347516"/>
                    <a:pt x="2634852" y="2347516"/>
                    <a:pt x="2636440" y="2347913"/>
                  </a:cubicBezTo>
                  <a:cubicBezTo>
                    <a:pt x="2645171" y="2349500"/>
                    <a:pt x="2654696" y="2354660"/>
                    <a:pt x="2665015" y="2363391"/>
                  </a:cubicBezTo>
                  <a:cubicBezTo>
                    <a:pt x="2668983" y="2366566"/>
                    <a:pt x="2668983" y="2370535"/>
                    <a:pt x="2665015" y="2375297"/>
                  </a:cubicBezTo>
                  <a:cubicBezTo>
                    <a:pt x="2661046" y="2383235"/>
                    <a:pt x="2657871" y="2390775"/>
                    <a:pt x="2655490" y="2397919"/>
                  </a:cubicBezTo>
                  <a:cubicBezTo>
                    <a:pt x="2654696" y="2400300"/>
                    <a:pt x="2653505" y="2402682"/>
                    <a:pt x="2651918" y="2405063"/>
                  </a:cubicBezTo>
                  <a:cubicBezTo>
                    <a:pt x="2658268" y="2406650"/>
                    <a:pt x="2671365" y="2411016"/>
                    <a:pt x="2691208" y="2418160"/>
                  </a:cubicBezTo>
                  <a:cubicBezTo>
                    <a:pt x="2696765" y="2420541"/>
                    <a:pt x="2700733" y="2422129"/>
                    <a:pt x="2703115" y="2422922"/>
                  </a:cubicBezTo>
                  <a:cubicBezTo>
                    <a:pt x="2711846" y="2426891"/>
                    <a:pt x="2717005" y="2432447"/>
                    <a:pt x="2718593" y="2439591"/>
                  </a:cubicBezTo>
                  <a:cubicBezTo>
                    <a:pt x="2718593" y="2442766"/>
                    <a:pt x="2718593" y="2446735"/>
                    <a:pt x="2718593" y="2451497"/>
                  </a:cubicBezTo>
                  <a:cubicBezTo>
                    <a:pt x="2715418" y="2469754"/>
                    <a:pt x="2707877" y="2474516"/>
                    <a:pt x="2695971" y="2465785"/>
                  </a:cubicBezTo>
                  <a:cubicBezTo>
                    <a:pt x="2679302" y="2450704"/>
                    <a:pt x="2664221" y="2431654"/>
                    <a:pt x="2650727" y="2408635"/>
                  </a:cubicBezTo>
                  <a:cubicBezTo>
                    <a:pt x="2641996" y="2422922"/>
                    <a:pt x="2630487" y="2435225"/>
                    <a:pt x="2616199" y="2445544"/>
                  </a:cubicBezTo>
                  <a:cubicBezTo>
                    <a:pt x="2598737" y="2457450"/>
                    <a:pt x="2578893" y="2463800"/>
                    <a:pt x="2556668" y="2464594"/>
                  </a:cubicBezTo>
                  <a:cubicBezTo>
                    <a:pt x="2554287" y="2464594"/>
                    <a:pt x="2553096" y="2463800"/>
                    <a:pt x="2553096" y="2462213"/>
                  </a:cubicBezTo>
                  <a:cubicBezTo>
                    <a:pt x="2553096" y="2460625"/>
                    <a:pt x="2554287" y="2459435"/>
                    <a:pt x="2556668" y="2458641"/>
                  </a:cubicBezTo>
                  <a:cubicBezTo>
                    <a:pt x="2596355" y="2444353"/>
                    <a:pt x="2620962" y="2417763"/>
                    <a:pt x="2630487" y="2378869"/>
                  </a:cubicBezTo>
                  <a:cubicBezTo>
                    <a:pt x="2632868" y="2370138"/>
                    <a:pt x="2632868" y="2362994"/>
                    <a:pt x="2630487" y="2357438"/>
                  </a:cubicBezTo>
                  <a:cubicBezTo>
                    <a:pt x="2628899" y="2354263"/>
                    <a:pt x="2628502" y="2351882"/>
                    <a:pt x="2629296" y="2350294"/>
                  </a:cubicBezTo>
                  <a:cubicBezTo>
                    <a:pt x="2630090" y="2349103"/>
                    <a:pt x="2631082" y="2348310"/>
                    <a:pt x="2632272" y="2347913"/>
                  </a:cubicBezTo>
                  <a:close/>
                  <a:moveTo>
                    <a:pt x="1998563" y="2345532"/>
                  </a:moveTo>
                  <a:cubicBezTo>
                    <a:pt x="1999556" y="2345135"/>
                    <a:pt x="2000647" y="2345135"/>
                    <a:pt x="2001838" y="2345532"/>
                  </a:cubicBezTo>
                  <a:cubicBezTo>
                    <a:pt x="2019300" y="2345532"/>
                    <a:pt x="2031603" y="2349897"/>
                    <a:pt x="2038747" y="2358628"/>
                  </a:cubicBezTo>
                  <a:cubicBezTo>
                    <a:pt x="2041922" y="2362597"/>
                    <a:pt x="2042319" y="2366963"/>
                    <a:pt x="2039938" y="2371725"/>
                  </a:cubicBezTo>
                  <a:lnTo>
                    <a:pt x="2038747" y="2376488"/>
                  </a:lnTo>
                  <a:cubicBezTo>
                    <a:pt x="2047478" y="2374900"/>
                    <a:pt x="2053829" y="2373710"/>
                    <a:pt x="2057797" y="2372916"/>
                  </a:cubicBezTo>
                  <a:cubicBezTo>
                    <a:pt x="2062560" y="2371328"/>
                    <a:pt x="2067322" y="2371725"/>
                    <a:pt x="2072085" y="2374107"/>
                  </a:cubicBezTo>
                  <a:cubicBezTo>
                    <a:pt x="2076847" y="2375694"/>
                    <a:pt x="2081213" y="2379663"/>
                    <a:pt x="2085181" y="2386013"/>
                  </a:cubicBezTo>
                  <a:cubicBezTo>
                    <a:pt x="2087563" y="2392363"/>
                    <a:pt x="2085975" y="2396332"/>
                    <a:pt x="2080419" y="2397919"/>
                  </a:cubicBezTo>
                  <a:cubicBezTo>
                    <a:pt x="2066926" y="2397919"/>
                    <a:pt x="2052241" y="2399110"/>
                    <a:pt x="2036366" y="2401491"/>
                  </a:cubicBezTo>
                  <a:cubicBezTo>
                    <a:pt x="2036366" y="2407047"/>
                    <a:pt x="2036366" y="2415382"/>
                    <a:pt x="2036366" y="2426494"/>
                  </a:cubicBezTo>
                  <a:lnTo>
                    <a:pt x="2049463" y="2425303"/>
                  </a:lnTo>
                  <a:cubicBezTo>
                    <a:pt x="2053431" y="2424510"/>
                    <a:pt x="2059385" y="2423716"/>
                    <a:pt x="2067322" y="2422922"/>
                  </a:cubicBezTo>
                  <a:cubicBezTo>
                    <a:pt x="2083197" y="2421335"/>
                    <a:pt x="2092326" y="2420144"/>
                    <a:pt x="2094707" y="2419350"/>
                  </a:cubicBezTo>
                  <a:cubicBezTo>
                    <a:pt x="2099469" y="2417763"/>
                    <a:pt x="2104232" y="2418160"/>
                    <a:pt x="2108994" y="2420541"/>
                  </a:cubicBezTo>
                  <a:cubicBezTo>
                    <a:pt x="2117725" y="2425303"/>
                    <a:pt x="2124472" y="2431257"/>
                    <a:pt x="2129235" y="2438400"/>
                  </a:cubicBezTo>
                  <a:cubicBezTo>
                    <a:pt x="2133203" y="2447132"/>
                    <a:pt x="2130425" y="2452291"/>
                    <a:pt x="2120900" y="2453878"/>
                  </a:cubicBezTo>
                  <a:cubicBezTo>
                    <a:pt x="2094707" y="2450704"/>
                    <a:pt x="2063751" y="2449513"/>
                    <a:pt x="2028032" y="2450307"/>
                  </a:cubicBezTo>
                  <a:cubicBezTo>
                    <a:pt x="1993106" y="2451894"/>
                    <a:pt x="1967707" y="2454275"/>
                    <a:pt x="1951831" y="2457450"/>
                  </a:cubicBezTo>
                  <a:cubicBezTo>
                    <a:pt x="1945482" y="2459832"/>
                    <a:pt x="1939925" y="2459038"/>
                    <a:pt x="1935163" y="2455069"/>
                  </a:cubicBezTo>
                  <a:cubicBezTo>
                    <a:pt x="1928813" y="2451100"/>
                    <a:pt x="1923256" y="2445544"/>
                    <a:pt x="1918494" y="2438400"/>
                  </a:cubicBezTo>
                  <a:cubicBezTo>
                    <a:pt x="1917700" y="2437607"/>
                    <a:pt x="1917303" y="2436416"/>
                    <a:pt x="1917303" y="2434828"/>
                  </a:cubicBezTo>
                  <a:cubicBezTo>
                    <a:pt x="1918097" y="2434035"/>
                    <a:pt x="1919288" y="2433638"/>
                    <a:pt x="1920875" y="2433638"/>
                  </a:cubicBezTo>
                  <a:cubicBezTo>
                    <a:pt x="1924050" y="2433638"/>
                    <a:pt x="1935560" y="2432844"/>
                    <a:pt x="1955403" y="2431257"/>
                  </a:cubicBezTo>
                  <a:cubicBezTo>
                    <a:pt x="1961753" y="2430463"/>
                    <a:pt x="1966516" y="2430066"/>
                    <a:pt x="1969691" y="2430066"/>
                  </a:cubicBezTo>
                  <a:cubicBezTo>
                    <a:pt x="1973660" y="2429272"/>
                    <a:pt x="1979613" y="2428875"/>
                    <a:pt x="1987550" y="2428875"/>
                  </a:cubicBezTo>
                  <a:cubicBezTo>
                    <a:pt x="1995488" y="2428082"/>
                    <a:pt x="2001441" y="2427685"/>
                    <a:pt x="2005409" y="2427685"/>
                  </a:cubicBezTo>
                  <a:lnTo>
                    <a:pt x="2005409" y="2403872"/>
                  </a:lnTo>
                  <a:cubicBezTo>
                    <a:pt x="1999060" y="2405460"/>
                    <a:pt x="1992709" y="2406253"/>
                    <a:pt x="1986360" y="2406253"/>
                  </a:cubicBezTo>
                  <a:cubicBezTo>
                    <a:pt x="1980010" y="2407841"/>
                    <a:pt x="1975644" y="2407444"/>
                    <a:pt x="1973263" y="2405063"/>
                  </a:cubicBezTo>
                  <a:cubicBezTo>
                    <a:pt x="1968500" y="2404269"/>
                    <a:pt x="1962944" y="2400300"/>
                    <a:pt x="1956594" y="2393157"/>
                  </a:cubicBezTo>
                  <a:cubicBezTo>
                    <a:pt x="1953419" y="2389188"/>
                    <a:pt x="1954213" y="2386013"/>
                    <a:pt x="1958975" y="2383632"/>
                  </a:cubicBezTo>
                  <a:cubicBezTo>
                    <a:pt x="1962944" y="2383632"/>
                    <a:pt x="1970882" y="2383235"/>
                    <a:pt x="1982788" y="2382441"/>
                  </a:cubicBezTo>
                  <a:cubicBezTo>
                    <a:pt x="1993106" y="2380853"/>
                    <a:pt x="2000647" y="2380060"/>
                    <a:pt x="2005409" y="2380060"/>
                  </a:cubicBezTo>
                  <a:cubicBezTo>
                    <a:pt x="2004616" y="2367360"/>
                    <a:pt x="2001838" y="2358232"/>
                    <a:pt x="1997075" y="2352675"/>
                  </a:cubicBezTo>
                  <a:cubicBezTo>
                    <a:pt x="1995488" y="2351088"/>
                    <a:pt x="1995091" y="2349500"/>
                    <a:pt x="1995885" y="2347913"/>
                  </a:cubicBezTo>
                  <a:cubicBezTo>
                    <a:pt x="1996678" y="2346722"/>
                    <a:pt x="1997571" y="2345929"/>
                    <a:pt x="1998563" y="2345532"/>
                  </a:cubicBezTo>
                  <a:close/>
                  <a:moveTo>
                    <a:pt x="7698977" y="2344341"/>
                  </a:moveTo>
                  <a:cubicBezTo>
                    <a:pt x="7697389" y="2345135"/>
                    <a:pt x="7695405" y="2346722"/>
                    <a:pt x="7693023" y="2349103"/>
                  </a:cubicBezTo>
                  <a:cubicBezTo>
                    <a:pt x="7690643" y="2351485"/>
                    <a:pt x="7688658" y="2353072"/>
                    <a:pt x="7687071" y="2353866"/>
                  </a:cubicBezTo>
                  <a:cubicBezTo>
                    <a:pt x="7674371" y="2364979"/>
                    <a:pt x="7662067" y="2372916"/>
                    <a:pt x="7650161" y="2377678"/>
                  </a:cubicBezTo>
                  <a:cubicBezTo>
                    <a:pt x="7651749" y="2378472"/>
                    <a:pt x="7653733" y="2379266"/>
                    <a:pt x="7656115" y="2380060"/>
                  </a:cubicBezTo>
                  <a:cubicBezTo>
                    <a:pt x="7659289" y="2380060"/>
                    <a:pt x="7662861" y="2381250"/>
                    <a:pt x="7666830" y="2383632"/>
                  </a:cubicBezTo>
                  <a:cubicBezTo>
                    <a:pt x="7672386" y="2382838"/>
                    <a:pt x="7679133" y="2381250"/>
                    <a:pt x="7687071" y="2378869"/>
                  </a:cubicBezTo>
                  <a:cubicBezTo>
                    <a:pt x="7704533" y="2375694"/>
                    <a:pt x="7715645" y="2373313"/>
                    <a:pt x="7720408" y="2371725"/>
                  </a:cubicBezTo>
                  <a:cubicBezTo>
                    <a:pt x="7722789" y="2371725"/>
                    <a:pt x="7724377" y="2371725"/>
                    <a:pt x="7725171" y="2371725"/>
                  </a:cubicBezTo>
                  <a:cubicBezTo>
                    <a:pt x="7715645" y="2362200"/>
                    <a:pt x="7706914" y="2353072"/>
                    <a:pt x="7698977" y="2344341"/>
                  </a:cubicBezTo>
                  <a:close/>
                  <a:moveTo>
                    <a:pt x="5430836" y="2344341"/>
                  </a:moveTo>
                  <a:cubicBezTo>
                    <a:pt x="5431631" y="2344341"/>
                    <a:pt x="5432027" y="2345929"/>
                    <a:pt x="5432027" y="2349103"/>
                  </a:cubicBezTo>
                  <a:cubicBezTo>
                    <a:pt x="5427265" y="2368153"/>
                    <a:pt x="5421708" y="2385616"/>
                    <a:pt x="5415358" y="2401491"/>
                  </a:cubicBezTo>
                  <a:cubicBezTo>
                    <a:pt x="5412977" y="2410222"/>
                    <a:pt x="5409405" y="2421732"/>
                    <a:pt x="5404643" y="2436019"/>
                  </a:cubicBezTo>
                  <a:cubicBezTo>
                    <a:pt x="5403056" y="2439194"/>
                    <a:pt x="5402261" y="2441179"/>
                    <a:pt x="5402261" y="2441972"/>
                  </a:cubicBezTo>
                  <a:cubicBezTo>
                    <a:pt x="5400674" y="2447528"/>
                    <a:pt x="5395912" y="2448719"/>
                    <a:pt x="5387974" y="2445544"/>
                  </a:cubicBezTo>
                  <a:cubicBezTo>
                    <a:pt x="5376862" y="2437607"/>
                    <a:pt x="5370512" y="2426097"/>
                    <a:pt x="5368924" y="2411016"/>
                  </a:cubicBezTo>
                  <a:cubicBezTo>
                    <a:pt x="5368130" y="2404666"/>
                    <a:pt x="5370115" y="2401491"/>
                    <a:pt x="5374877" y="2401491"/>
                  </a:cubicBezTo>
                  <a:cubicBezTo>
                    <a:pt x="5378846" y="2401491"/>
                    <a:pt x="5384402" y="2397125"/>
                    <a:pt x="5391546" y="2388394"/>
                  </a:cubicBezTo>
                  <a:cubicBezTo>
                    <a:pt x="5397102" y="2383632"/>
                    <a:pt x="5405437" y="2374107"/>
                    <a:pt x="5416549" y="2359819"/>
                  </a:cubicBezTo>
                  <a:cubicBezTo>
                    <a:pt x="5421311" y="2354263"/>
                    <a:pt x="5424883" y="2350294"/>
                    <a:pt x="5427265" y="2347913"/>
                  </a:cubicBezTo>
                  <a:cubicBezTo>
                    <a:pt x="5428852" y="2345532"/>
                    <a:pt x="5430043" y="2344341"/>
                    <a:pt x="5430836" y="2344341"/>
                  </a:cubicBezTo>
                  <a:close/>
                  <a:moveTo>
                    <a:pt x="7577533" y="2341960"/>
                  </a:moveTo>
                  <a:cubicBezTo>
                    <a:pt x="7574358" y="2342753"/>
                    <a:pt x="7570787" y="2343150"/>
                    <a:pt x="7566817" y="2343150"/>
                  </a:cubicBezTo>
                  <a:cubicBezTo>
                    <a:pt x="7566817" y="2345532"/>
                    <a:pt x="7567215" y="2348310"/>
                    <a:pt x="7568008" y="2351485"/>
                  </a:cubicBezTo>
                  <a:cubicBezTo>
                    <a:pt x="7568008" y="2356247"/>
                    <a:pt x="7568405" y="2359422"/>
                    <a:pt x="7569199" y="2361010"/>
                  </a:cubicBezTo>
                  <a:cubicBezTo>
                    <a:pt x="7569199" y="2361803"/>
                    <a:pt x="7569595" y="2362994"/>
                    <a:pt x="7570389" y="2364582"/>
                  </a:cubicBezTo>
                  <a:cubicBezTo>
                    <a:pt x="7570389" y="2366169"/>
                    <a:pt x="7570389" y="2366963"/>
                    <a:pt x="7570389" y="2366963"/>
                  </a:cubicBezTo>
                  <a:cubicBezTo>
                    <a:pt x="7572771" y="2366963"/>
                    <a:pt x="7575152" y="2366566"/>
                    <a:pt x="7577533" y="2365772"/>
                  </a:cubicBezTo>
                  <a:cubicBezTo>
                    <a:pt x="7577533" y="2359422"/>
                    <a:pt x="7577533" y="2351485"/>
                    <a:pt x="7577533" y="2341960"/>
                  </a:cubicBezTo>
                  <a:close/>
                  <a:moveTo>
                    <a:pt x="7606108" y="2338388"/>
                  </a:moveTo>
                  <a:cubicBezTo>
                    <a:pt x="7603727" y="2339182"/>
                    <a:pt x="7602139" y="2339578"/>
                    <a:pt x="7601345" y="2339578"/>
                  </a:cubicBezTo>
                  <a:cubicBezTo>
                    <a:pt x="7600552" y="2345135"/>
                    <a:pt x="7600155" y="2352675"/>
                    <a:pt x="7600155" y="2362200"/>
                  </a:cubicBezTo>
                  <a:cubicBezTo>
                    <a:pt x="7602536" y="2361407"/>
                    <a:pt x="7605315" y="2361010"/>
                    <a:pt x="7608489" y="2361010"/>
                  </a:cubicBezTo>
                  <a:cubicBezTo>
                    <a:pt x="7609283" y="2358628"/>
                    <a:pt x="7609680" y="2354660"/>
                    <a:pt x="7609680" y="2349103"/>
                  </a:cubicBezTo>
                  <a:cubicBezTo>
                    <a:pt x="7610473" y="2344341"/>
                    <a:pt x="7610871" y="2340769"/>
                    <a:pt x="7610871" y="2338388"/>
                  </a:cubicBezTo>
                  <a:cubicBezTo>
                    <a:pt x="7610077" y="2338388"/>
                    <a:pt x="7608489" y="2338388"/>
                    <a:pt x="7606108" y="2338388"/>
                  </a:cubicBezTo>
                  <a:close/>
                  <a:moveTo>
                    <a:pt x="4227115" y="2338388"/>
                  </a:moveTo>
                  <a:cubicBezTo>
                    <a:pt x="4214415" y="2340769"/>
                    <a:pt x="4201318" y="2343944"/>
                    <a:pt x="4187824" y="2347913"/>
                  </a:cubicBezTo>
                  <a:cubicBezTo>
                    <a:pt x="4187824" y="2352675"/>
                    <a:pt x="4188221" y="2359025"/>
                    <a:pt x="4189015" y="2366963"/>
                  </a:cubicBezTo>
                  <a:cubicBezTo>
                    <a:pt x="4192984" y="2366169"/>
                    <a:pt x="4199334" y="2364979"/>
                    <a:pt x="4208065" y="2363391"/>
                  </a:cubicBezTo>
                  <a:cubicBezTo>
                    <a:pt x="4216002" y="2362597"/>
                    <a:pt x="4221955" y="2361803"/>
                    <a:pt x="4225924" y="2361010"/>
                  </a:cubicBezTo>
                  <a:cubicBezTo>
                    <a:pt x="4226718" y="2358628"/>
                    <a:pt x="4227512" y="2355850"/>
                    <a:pt x="4228305" y="2352675"/>
                  </a:cubicBezTo>
                  <a:cubicBezTo>
                    <a:pt x="4229893" y="2347913"/>
                    <a:pt x="4231083" y="2344341"/>
                    <a:pt x="4231877" y="2341960"/>
                  </a:cubicBezTo>
                  <a:cubicBezTo>
                    <a:pt x="4231877" y="2339578"/>
                    <a:pt x="4231481" y="2338388"/>
                    <a:pt x="4230687" y="2338388"/>
                  </a:cubicBezTo>
                  <a:cubicBezTo>
                    <a:pt x="4230687" y="2337594"/>
                    <a:pt x="4229496" y="2337594"/>
                    <a:pt x="4227115" y="2338388"/>
                  </a:cubicBezTo>
                  <a:close/>
                  <a:moveTo>
                    <a:pt x="3565127" y="2332435"/>
                  </a:moveTo>
                  <a:cubicBezTo>
                    <a:pt x="3565127" y="2331641"/>
                    <a:pt x="3566715" y="2331641"/>
                    <a:pt x="3569890" y="2332435"/>
                  </a:cubicBezTo>
                  <a:cubicBezTo>
                    <a:pt x="3584971" y="2334816"/>
                    <a:pt x="3597274" y="2339182"/>
                    <a:pt x="3606799" y="2345532"/>
                  </a:cubicBezTo>
                  <a:cubicBezTo>
                    <a:pt x="3619499" y="2355057"/>
                    <a:pt x="3619896" y="2367757"/>
                    <a:pt x="3607990" y="2383632"/>
                  </a:cubicBezTo>
                  <a:cubicBezTo>
                    <a:pt x="3600846" y="2389188"/>
                    <a:pt x="3592909" y="2384822"/>
                    <a:pt x="3584177" y="2370535"/>
                  </a:cubicBezTo>
                  <a:cubicBezTo>
                    <a:pt x="3583383" y="2368947"/>
                    <a:pt x="3582193" y="2366566"/>
                    <a:pt x="3580605" y="2363391"/>
                  </a:cubicBezTo>
                  <a:cubicBezTo>
                    <a:pt x="3572668" y="2350691"/>
                    <a:pt x="3567906" y="2341960"/>
                    <a:pt x="3566318" y="2337197"/>
                  </a:cubicBezTo>
                  <a:cubicBezTo>
                    <a:pt x="3564730" y="2334816"/>
                    <a:pt x="3564334" y="2333228"/>
                    <a:pt x="3565127" y="2332435"/>
                  </a:cubicBezTo>
                  <a:close/>
                  <a:moveTo>
                    <a:pt x="3528218" y="2332435"/>
                  </a:moveTo>
                  <a:cubicBezTo>
                    <a:pt x="3524249" y="2334022"/>
                    <a:pt x="3517899" y="2335213"/>
                    <a:pt x="3509168" y="2336007"/>
                  </a:cubicBezTo>
                  <a:cubicBezTo>
                    <a:pt x="3506787" y="2336800"/>
                    <a:pt x="3504802" y="2337197"/>
                    <a:pt x="3503215" y="2337197"/>
                  </a:cubicBezTo>
                  <a:cubicBezTo>
                    <a:pt x="3501627" y="2337991"/>
                    <a:pt x="3500833" y="2338388"/>
                    <a:pt x="3500833" y="2338388"/>
                  </a:cubicBezTo>
                  <a:cubicBezTo>
                    <a:pt x="3500040" y="2350294"/>
                    <a:pt x="3500040" y="2361010"/>
                    <a:pt x="3500833" y="2370535"/>
                  </a:cubicBezTo>
                  <a:lnTo>
                    <a:pt x="3500833" y="2377678"/>
                  </a:lnTo>
                  <a:cubicBezTo>
                    <a:pt x="3503215" y="2377678"/>
                    <a:pt x="3505596" y="2376885"/>
                    <a:pt x="3507977" y="2375297"/>
                  </a:cubicBezTo>
                  <a:cubicBezTo>
                    <a:pt x="3514327" y="2373710"/>
                    <a:pt x="3519883" y="2373710"/>
                    <a:pt x="3524646" y="2375297"/>
                  </a:cubicBezTo>
                  <a:cubicBezTo>
                    <a:pt x="3525440" y="2376091"/>
                    <a:pt x="3526233" y="2376488"/>
                    <a:pt x="3527027" y="2376488"/>
                  </a:cubicBezTo>
                  <a:cubicBezTo>
                    <a:pt x="3527027" y="2372519"/>
                    <a:pt x="3527027" y="2365772"/>
                    <a:pt x="3527027" y="2356247"/>
                  </a:cubicBezTo>
                  <a:cubicBezTo>
                    <a:pt x="3527821" y="2345929"/>
                    <a:pt x="3528218" y="2337991"/>
                    <a:pt x="3528218" y="2332435"/>
                  </a:cubicBezTo>
                  <a:close/>
                  <a:moveTo>
                    <a:pt x="5792786" y="2324100"/>
                  </a:moveTo>
                  <a:cubicBezTo>
                    <a:pt x="5791199" y="2324100"/>
                    <a:pt x="5787230" y="2324894"/>
                    <a:pt x="5780880" y="2326482"/>
                  </a:cubicBezTo>
                  <a:cubicBezTo>
                    <a:pt x="5773736" y="2328069"/>
                    <a:pt x="5768180" y="2329260"/>
                    <a:pt x="5764211" y="2330053"/>
                  </a:cubicBezTo>
                  <a:cubicBezTo>
                    <a:pt x="5764211" y="2338785"/>
                    <a:pt x="5765006" y="2347516"/>
                    <a:pt x="5766593" y="2356247"/>
                  </a:cubicBezTo>
                  <a:cubicBezTo>
                    <a:pt x="5768180" y="2356247"/>
                    <a:pt x="5770562" y="2355850"/>
                    <a:pt x="5773736" y="2355057"/>
                  </a:cubicBezTo>
                  <a:cubicBezTo>
                    <a:pt x="5782468" y="2354263"/>
                    <a:pt x="5788024" y="2353469"/>
                    <a:pt x="5790405" y="2352675"/>
                  </a:cubicBezTo>
                  <a:lnTo>
                    <a:pt x="5791596" y="2352675"/>
                  </a:lnTo>
                  <a:cubicBezTo>
                    <a:pt x="5793977" y="2342357"/>
                    <a:pt x="5795565" y="2334022"/>
                    <a:pt x="5796358" y="2327672"/>
                  </a:cubicBezTo>
                  <a:cubicBezTo>
                    <a:pt x="5797152" y="2326085"/>
                    <a:pt x="5797152" y="2324894"/>
                    <a:pt x="5796358" y="2324100"/>
                  </a:cubicBezTo>
                  <a:cubicBezTo>
                    <a:pt x="5796358" y="2324100"/>
                    <a:pt x="5795168" y="2324100"/>
                    <a:pt x="5792786" y="2324100"/>
                  </a:cubicBezTo>
                  <a:close/>
                  <a:moveTo>
                    <a:pt x="4791471" y="2323803"/>
                  </a:moveTo>
                  <a:cubicBezTo>
                    <a:pt x="4791868" y="2324001"/>
                    <a:pt x="4791868" y="2324894"/>
                    <a:pt x="4791471" y="2326482"/>
                  </a:cubicBezTo>
                  <a:cubicBezTo>
                    <a:pt x="4785915" y="2349500"/>
                    <a:pt x="4777183" y="2382441"/>
                    <a:pt x="4765277" y="2425303"/>
                  </a:cubicBezTo>
                  <a:cubicBezTo>
                    <a:pt x="4760515" y="2432447"/>
                    <a:pt x="4754562" y="2434035"/>
                    <a:pt x="4747418" y="2430066"/>
                  </a:cubicBezTo>
                  <a:cubicBezTo>
                    <a:pt x="4730749" y="2414191"/>
                    <a:pt x="4724399" y="2400300"/>
                    <a:pt x="4728368" y="2388394"/>
                  </a:cubicBezTo>
                  <a:cubicBezTo>
                    <a:pt x="4729955" y="2386013"/>
                    <a:pt x="4731543" y="2385219"/>
                    <a:pt x="4733130" y="2386013"/>
                  </a:cubicBezTo>
                  <a:cubicBezTo>
                    <a:pt x="4735512" y="2385219"/>
                    <a:pt x="4737893" y="2384029"/>
                    <a:pt x="4740274" y="2382441"/>
                  </a:cubicBezTo>
                  <a:cubicBezTo>
                    <a:pt x="4745831" y="2376091"/>
                    <a:pt x="4755752" y="2364582"/>
                    <a:pt x="4770040" y="2347913"/>
                  </a:cubicBezTo>
                  <a:cubicBezTo>
                    <a:pt x="4778771" y="2337594"/>
                    <a:pt x="4785121" y="2330053"/>
                    <a:pt x="4789090" y="2325291"/>
                  </a:cubicBezTo>
                  <a:cubicBezTo>
                    <a:pt x="4790280" y="2324100"/>
                    <a:pt x="4791074" y="2323604"/>
                    <a:pt x="4791471" y="2323803"/>
                  </a:cubicBezTo>
                  <a:close/>
                  <a:moveTo>
                    <a:pt x="4459287" y="2315766"/>
                  </a:moveTo>
                  <a:cubicBezTo>
                    <a:pt x="4456112" y="2315766"/>
                    <a:pt x="4452540" y="2316163"/>
                    <a:pt x="4448571" y="2316957"/>
                  </a:cubicBezTo>
                  <a:cubicBezTo>
                    <a:pt x="4448571" y="2319338"/>
                    <a:pt x="4448174" y="2325688"/>
                    <a:pt x="4447380" y="2336007"/>
                  </a:cubicBezTo>
                  <a:cubicBezTo>
                    <a:pt x="4448968" y="2335213"/>
                    <a:pt x="4450952" y="2334816"/>
                    <a:pt x="4453334" y="2334816"/>
                  </a:cubicBezTo>
                  <a:cubicBezTo>
                    <a:pt x="4456509" y="2334022"/>
                    <a:pt x="4458890" y="2333625"/>
                    <a:pt x="4460477" y="2333625"/>
                  </a:cubicBezTo>
                  <a:cubicBezTo>
                    <a:pt x="4460477" y="2331244"/>
                    <a:pt x="4460081" y="2327672"/>
                    <a:pt x="4459287" y="2322910"/>
                  </a:cubicBezTo>
                  <a:cubicBezTo>
                    <a:pt x="4459287" y="2319735"/>
                    <a:pt x="4459287" y="2317354"/>
                    <a:pt x="4459287" y="2315766"/>
                  </a:cubicBezTo>
                  <a:close/>
                  <a:moveTo>
                    <a:pt x="687388" y="2315766"/>
                  </a:moveTo>
                  <a:cubicBezTo>
                    <a:pt x="682625" y="2320528"/>
                    <a:pt x="677863" y="2324497"/>
                    <a:pt x="673101" y="2327672"/>
                  </a:cubicBezTo>
                  <a:cubicBezTo>
                    <a:pt x="675481" y="2327672"/>
                    <a:pt x="677863" y="2328069"/>
                    <a:pt x="680244" y="2328863"/>
                  </a:cubicBezTo>
                  <a:cubicBezTo>
                    <a:pt x="682625" y="2329657"/>
                    <a:pt x="684609" y="2330053"/>
                    <a:pt x="686197" y="2330053"/>
                  </a:cubicBezTo>
                  <a:cubicBezTo>
                    <a:pt x="694929" y="2331641"/>
                    <a:pt x="699294" y="2338388"/>
                    <a:pt x="699294" y="2350294"/>
                  </a:cubicBezTo>
                  <a:cubicBezTo>
                    <a:pt x="701676" y="2346325"/>
                    <a:pt x="704057" y="2342753"/>
                    <a:pt x="706438" y="2339578"/>
                  </a:cubicBezTo>
                  <a:cubicBezTo>
                    <a:pt x="698500" y="2330053"/>
                    <a:pt x="692151" y="2322116"/>
                    <a:pt x="687388" y="2315766"/>
                  </a:cubicBezTo>
                  <a:close/>
                  <a:moveTo>
                    <a:pt x="356394" y="2315766"/>
                  </a:moveTo>
                  <a:cubicBezTo>
                    <a:pt x="357188" y="2315766"/>
                    <a:pt x="357982" y="2316560"/>
                    <a:pt x="358776" y="2318147"/>
                  </a:cubicBezTo>
                  <a:cubicBezTo>
                    <a:pt x="369888" y="2349897"/>
                    <a:pt x="367904" y="2372916"/>
                    <a:pt x="352822" y="2387203"/>
                  </a:cubicBezTo>
                  <a:cubicBezTo>
                    <a:pt x="346472" y="2392760"/>
                    <a:pt x="340122" y="2392760"/>
                    <a:pt x="333772" y="2387203"/>
                  </a:cubicBezTo>
                  <a:cubicBezTo>
                    <a:pt x="324247" y="2372916"/>
                    <a:pt x="324247" y="2359422"/>
                    <a:pt x="333772" y="2346722"/>
                  </a:cubicBezTo>
                  <a:cubicBezTo>
                    <a:pt x="344091" y="2334022"/>
                    <a:pt x="350838" y="2324497"/>
                    <a:pt x="354013" y="2318147"/>
                  </a:cubicBezTo>
                  <a:cubicBezTo>
                    <a:pt x="354807" y="2316560"/>
                    <a:pt x="355601" y="2315766"/>
                    <a:pt x="356394" y="2315766"/>
                  </a:cubicBezTo>
                  <a:close/>
                  <a:moveTo>
                    <a:pt x="4541440" y="2314575"/>
                  </a:moveTo>
                  <a:cubicBezTo>
                    <a:pt x="4539852" y="2315369"/>
                    <a:pt x="4537868" y="2316560"/>
                    <a:pt x="4535487" y="2318147"/>
                  </a:cubicBezTo>
                  <a:cubicBezTo>
                    <a:pt x="4531518" y="2320528"/>
                    <a:pt x="4528343" y="2322116"/>
                    <a:pt x="4525962" y="2322910"/>
                  </a:cubicBezTo>
                  <a:cubicBezTo>
                    <a:pt x="4525962" y="2329260"/>
                    <a:pt x="4525962" y="2341166"/>
                    <a:pt x="4525962" y="2358628"/>
                  </a:cubicBezTo>
                  <a:lnTo>
                    <a:pt x="4525962" y="2368153"/>
                  </a:lnTo>
                  <a:cubicBezTo>
                    <a:pt x="4530724" y="2358628"/>
                    <a:pt x="4535090" y="2347119"/>
                    <a:pt x="4539059" y="2333625"/>
                  </a:cubicBezTo>
                  <a:cubicBezTo>
                    <a:pt x="4541440" y="2324894"/>
                    <a:pt x="4542234" y="2318544"/>
                    <a:pt x="4541440" y="2314575"/>
                  </a:cubicBezTo>
                  <a:close/>
                  <a:moveTo>
                    <a:pt x="2685851" y="2313385"/>
                  </a:moveTo>
                  <a:cubicBezTo>
                    <a:pt x="2688232" y="2313385"/>
                    <a:pt x="2690018" y="2313782"/>
                    <a:pt x="2691208" y="2314575"/>
                  </a:cubicBezTo>
                  <a:cubicBezTo>
                    <a:pt x="2699940" y="2320132"/>
                    <a:pt x="2707083" y="2326085"/>
                    <a:pt x="2712640" y="2332435"/>
                  </a:cubicBezTo>
                  <a:cubicBezTo>
                    <a:pt x="2715021" y="2336404"/>
                    <a:pt x="2715021" y="2340769"/>
                    <a:pt x="2712640" y="2345532"/>
                  </a:cubicBezTo>
                  <a:cubicBezTo>
                    <a:pt x="2709465" y="2347119"/>
                    <a:pt x="2708274" y="2359025"/>
                    <a:pt x="2709068" y="2381250"/>
                  </a:cubicBezTo>
                  <a:cubicBezTo>
                    <a:pt x="2708274" y="2398713"/>
                    <a:pt x="2705893" y="2408635"/>
                    <a:pt x="2701924" y="2411016"/>
                  </a:cubicBezTo>
                  <a:cubicBezTo>
                    <a:pt x="2697162" y="2415778"/>
                    <a:pt x="2692002" y="2416175"/>
                    <a:pt x="2686446" y="2412207"/>
                  </a:cubicBezTo>
                  <a:cubicBezTo>
                    <a:pt x="2682477" y="2408238"/>
                    <a:pt x="2679302" y="2404666"/>
                    <a:pt x="2676921" y="2401491"/>
                  </a:cubicBezTo>
                  <a:cubicBezTo>
                    <a:pt x="2676127" y="2399110"/>
                    <a:pt x="2676127" y="2395538"/>
                    <a:pt x="2676921" y="2390775"/>
                  </a:cubicBezTo>
                  <a:cubicBezTo>
                    <a:pt x="2677715" y="2383632"/>
                    <a:pt x="2678112" y="2367360"/>
                    <a:pt x="2678112" y="2341960"/>
                  </a:cubicBezTo>
                  <a:cubicBezTo>
                    <a:pt x="2678112" y="2338785"/>
                    <a:pt x="2676524" y="2337197"/>
                    <a:pt x="2673349" y="2337197"/>
                  </a:cubicBezTo>
                  <a:cubicBezTo>
                    <a:pt x="2667793" y="2337991"/>
                    <a:pt x="2655490" y="2339578"/>
                    <a:pt x="2636440" y="2341960"/>
                  </a:cubicBezTo>
                  <a:cubicBezTo>
                    <a:pt x="2626915" y="2343547"/>
                    <a:pt x="2620168" y="2344738"/>
                    <a:pt x="2616199" y="2345532"/>
                  </a:cubicBezTo>
                  <a:cubicBezTo>
                    <a:pt x="2614612" y="2357438"/>
                    <a:pt x="2613818" y="2372916"/>
                    <a:pt x="2613818" y="2391966"/>
                  </a:cubicBezTo>
                  <a:cubicBezTo>
                    <a:pt x="2613818" y="2405460"/>
                    <a:pt x="2612627" y="2413000"/>
                    <a:pt x="2610246" y="2414588"/>
                  </a:cubicBezTo>
                  <a:cubicBezTo>
                    <a:pt x="2609452" y="2416969"/>
                    <a:pt x="2605881" y="2417366"/>
                    <a:pt x="2599530" y="2415778"/>
                  </a:cubicBezTo>
                  <a:cubicBezTo>
                    <a:pt x="2598737" y="2414985"/>
                    <a:pt x="2597943" y="2414191"/>
                    <a:pt x="2597149" y="2413397"/>
                  </a:cubicBezTo>
                  <a:cubicBezTo>
                    <a:pt x="2592387" y="2409428"/>
                    <a:pt x="2589609" y="2406650"/>
                    <a:pt x="2588815" y="2405063"/>
                  </a:cubicBezTo>
                  <a:cubicBezTo>
                    <a:pt x="2585640" y="2401094"/>
                    <a:pt x="2584846" y="2395538"/>
                    <a:pt x="2586433" y="2388394"/>
                  </a:cubicBezTo>
                  <a:cubicBezTo>
                    <a:pt x="2588021" y="2379663"/>
                    <a:pt x="2588815" y="2367360"/>
                    <a:pt x="2588815" y="2351485"/>
                  </a:cubicBezTo>
                  <a:cubicBezTo>
                    <a:pt x="2588815" y="2347516"/>
                    <a:pt x="2588418" y="2341563"/>
                    <a:pt x="2587624" y="2333625"/>
                  </a:cubicBezTo>
                  <a:cubicBezTo>
                    <a:pt x="2586830" y="2331244"/>
                    <a:pt x="2586433" y="2329657"/>
                    <a:pt x="2586433" y="2328863"/>
                  </a:cubicBezTo>
                  <a:cubicBezTo>
                    <a:pt x="2584052" y="2324894"/>
                    <a:pt x="2585243" y="2322513"/>
                    <a:pt x="2590005" y="2321719"/>
                  </a:cubicBezTo>
                  <a:cubicBezTo>
                    <a:pt x="2593180" y="2321719"/>
                    <a:pt x="2598737" y="2323307"/>
                    <a:pt x="2606674" y="2326482"/>
                  </a:cubicBezTo>
                  <a:cubicBezTo>
                    <a:pt x="2639218" y="2322513"/>
                    <a:pt x="2662633" y="2318544"/>
                    <a:pt x="2676921" y="2314575"/>
                  </a:cubicBezTo>
                  <a:cubicBezTo>
                    <a:pt x="2680493" y="2313782"/>
                    <a:pt x="2683469" y="2313385"/>
                    <a:pt x="2685851" y="2313385"/>
                  </a:cubicBezTo>
                  <a:close/>
                  <a:moveTo>
                    <a:pt x="6360715" y="2312194"/>
                  </a:moveTo>
                  <a:cubicBezTo>
                    <a:pt x="6351190" y="2312988"/>
                    <a:pt x="6341665" y="2314178"/>
                    <a:pt x="6332140" y="2315766"/>
                  </a:cubicBezTo>
                  <a:cubicBezTo>
                    <a:pt x="6332140" y="2317354"/>
                    <a:pt x="6332537" y="2319735"/>
                    <a:pt x="6333330" y="2322910"/>
                  </a:cubicBezTo>
                  <a:cubicBezTo>
                    <a:pt x="6333330" y="2326085"/>
                    <a:pt x="6333330" y="2328466"/>
                    <a:pt x="6333330" y="2330053"/>
                  </a:cubicBezTo>
                  <a:cubicBezTo>
                    <a:pt x="6333330" y="2334816"/>
                    <a:pt x="6333330" y="2339182"/>
                    <a:pt x="6333330" y="2343150"/>
                  </a:cubicBezTo>
                  <a:cubicBezTo>
                    <a:pt x="6338093" y="2342357"/>
                    <a:pt x="6341665" y="2340769"/>
                    <a:pt x="6344046" y="2338388"/>
                  </a:cubicBezTo>
                  <a:cubicBezTo>
                    <a:pt x="6348015" y="2336007"/>
                    <a:pt x="6353968" y="2336404"/>
                    <a:pt x="6361905" y="2339578"/>
                  </a:cubicBezTo>
                  <a:cubicBezTo>
                    <a:pt x="6363493" y="2339578"/>
                    <a:pt x="6365081" y="2340372"/>
                    <a:pt x="6366668" y="2341960"/>
                  </a:cubicBezTo>
                  <a:cubicBezTo>
                    <a:pt x="6366668" y="2332435"/>
                    <a:pt x="6366271" y="2324497"/>
                    <a:pt x="6365477" y="2318147"/>
                  </a:cubicBezTo>
                  <a:cubicBezTo>
                    <a:pt x="6365477" y="2314178"/>
                    <a:pt x="6363890" y="2312194"/>
                    <a:pt x="6360715" y="2312194"/>
                  </a:cubicBezTo>
                  <a:close/>
                  <a:moveTo>
                    <a:pt x="83741" y="2312194"/>
                  </a:moveTo>
                  <a:cubicBezTo>
                    <a:pt x="74216" y="2312988"/>
                    <a:pt x="64691" y="2314178"/>
                    <a:pt x="55166" y="2315766"/>
                  </a:cubicBezTo>
                  <a:cubicBezTo>
                    <a:pt x="55166" y="2317354"/>
                    <a:pt x="55563" y="2319735"/>
                    <a:pt x="56357" y="2322910"/>
                  </a:cubicBezTo>
                  <a:cubicBezTo>
                    <a:pt x="56357" y="2326085"/>
                    <a:pt x="56357" y="2328466"/>
                    <a:pt x="56357" y="2330053"/>
                  </a:cubicBezTo>
                  <a:cubicBezTo>
                    <a:pt x="56357" y="2334816"/>
                    <a:pt x="56357" y="2339182"/>
                    <a:pt x="56357" y="2343150"/>
                  </a:cubicBezTo>
                  <a:cubicBezTo>
                    <a:pt x="61119" y="2342357"/>
                    <a:pt x="64691" y="2340769"/>
                    <a:pt x="67072" y="2338388"/>
                  </a:cubicBezTo>
                  <a:cubicBezTo>
                    <a:pt x="71041" y="2336007"/>
                    <a:pt x="76994" y="2336404"/>
                    <a:pt x="84932" y="2339578"/>
                  </a:cubicBezTo>
                  <a:cubicBezTo>
                    <a:pt x="86519" y="2339578"/>
                    <a:pt x="88107" y="2340372"/>
                    <a:pt x="89694" y="2341960"/>
                  </a:cubicBezTo>
                  <a:cubicBezTo>
                    <a:pt x="89694" y="2332435"/>
                    <a:pt x="89297" y="2324497"/>
                    <a:pt x="88504" y="2318147"/>
                  </a:cubicBezTo>
                  <a:cubicBezTo>
                    <a:pt x="88504" y="2314178"/>
                    <a:pt x="86916" y="2312194"/>
                    <a:pt x="83741" y="2312194"/>
                  </a:cubicBezTo>
                  <a:close/>
                  <a:moveTo>
                    <a:pt x="4486671" y="2311003"/>
                  </a:moveTo>
                  <a:cubicBezTo>
                    <a:pt x="4484290" y="2311797"/>
                    <a:pt x="4482702" y="2312194"/>
                    <a:pt x="4481909" y="2312194"/>
                  </a:cubicBezTo>
                  <a:cubicBezTo>
                    <a:pt x="4481909" y="2312194"/>
                    <a:pt x="4482305" y="2312591"/>
                    <a:pt x="4483099" y="2313385"/>
                  </a:cubicBezTo>
                  <a:cubicBezTo>
                    <a:pt x="4483893" y="2314972"/>
                    <a:pt x="4484687" y="2315766"/>
                    <a:pt x="4485480" y="2315766"/>
                  </a:cubicBezTo>
                  <a:cubicBezTo>
                    <a:pt x="4487862" y="2319735"/>
                    <a:pt x="4488258" y="2323307"/>
                    <a:pt x="4486671" y="2326482"/>
                  </a:cubicBezTo>
                  <a:cubicBezTo>
                    <a:pt x="4485877" y="2327275"/>
                    <a:pt x="4485480" y="2328466"/>
                    <a:pt x="4485480" y="2330053"/>
                  </a:cubicBezTo>
                  <a:cubicBezTo>
                    <a:pt x="4486274" y="2330053"/>
                    <a:pt x="4487465" y="2330053"/>
                    <a:pt x="4489052" y="2330053"/>
                  </a:cubicBezTo>
                  <a:cubicBezTo>
                    <a:pt x="4493021" y="2329260"/>
                    <a:pt x="4495799" y="2329260"/>
                    <a:pt x="4497387" y="2330053"/>
                  </a:cubicBezTo>
                  <a:cubicBezTo>
                    <a:pt x="4497387" y="2325291"/>
                    <a:pt x="4497387" y="2320925"/>
                    <a:pt x="4497387" y="2316957"/>
                  </a:cubicBezTo>
                  <a:cubicBezTo>
                    <a:pt x="4497387" y="2311400"/>
                    <a:pt x="4495005" y="2309416"/>
                    <a:pt x="4490243" y="2311003"/>
                  </a:cubicBezTo>
                  <a:cubicBezTo>
                    <a:pt x="4489449" y="2311003"/>
                    <a:pt x="4488258" y="2311003"/>
                    <a:pt x="4486671" y="2311003"/>
                  </a:cubicBezTo>
                  <a:close/>
                  <a:moveTo>
                    <a:pt x="498079" y="2311003"/>
                  </a:moveTo>
                  <a:cubicBezTo>
                    <a:pt x="498872" y="2310210"/>
                    <a:pt x="500460" y="2310210"/>
                    <a:pt x="502841" y="2311003"/>
                  </a:cubicBezTo>
                  <a:cubicBezTo>
                    <a:pt x="503635" y="2311003"/>
                    <a:pt x="505222" y="2311003"/>
                    <a:pt x="507603" y="2311003"/>
                  </a:cubicBezTo>
                  <a:cubicBezTo>
                    <a:pt x="537766" y="2312591"/>
                    <a:pt x="557610" y="2317750"/>
                    <a:pt x="567135" y="2326482"/>
                  </a:cubicBezTo>
                  <a:cubicBezTo>
                    <a:pt x="575866" y="2336800"/>
                    <a:pt x="577454" y="2348310"/>
                    <a:pt x="571897" y="2361010"/>
                  </a:cubicBezTo>
                  <a:cubicBezTo>
                    <a:pt x="567929" y="2368153"/>
                    <a:pt x="562372" y="2369741"/>
                    <a:pt x="555229" y="2365772"/>
                  </a:cubicBezTo>
                  <a:cubicBezTo>
                    <a:pt x="540941" y="2358628"/>
                    <a:pt x="522685" y="2341960"/>
                    <a:pt x="500460" y="2315766"/>
                  </a:cubicBezTo>
                  <a:cubicBezTo>
                    <a:pt x="498872" y="2314178"/>
                    <a:pt x="498079" y="2312591"/>
                    <a:pt x="498079" y="2311003"/>
                  </a:cubicBezTo>
                  <a:close/>
                  <a:moveTo>
                    <a:pt x="1288654" y="2308622"/>
                  </a:moveTo>
                  <a:cubicBezTo>
                    <a:pt x="1301354" y="2308622"/>
                    <a:pt x="1311672" y="2309813"/>
                    <a:pt x="1319610" y="2312194"/>
                  </a:cubicBezTo>
                  <a:cubicBezTo>
                    <a:pt x="1336279" y="2315369"/>
                    <a:pt x="1342232" y="2326085"/>
                    <a:pt x="1337470" y="2344341"/>
                  </a:cubicBezTo>
                  <a:cubicBezTo>
                    <a:pt x="1332707" y="2353866"/>
                    <a:pt x="1325166" y="2354660"/>
                    <a:pt x="1314848" y="2346722"/>
                  </a:cubicBezTo>
                  <a:cubicBezTo>
                    <a:pt x="1306116" y="2337991"/>
                    <a:pt x="1296195" y="2327275"/>
                    <a:pt x="1285082" y="2314575"/>
                  </a:cubicBezTo>
                  <a:cubicBezTo>
                    <a:pt x="1284289" y="2312194"/>
                    <a:pt x="1283891" y="2310607"/>
                    <a:pt x="1283891" y="2309813"/>
                  </a:cubicBezTo>
                  <a:cubicBezTo>
                    <a:pt x="1284685" y="2309019"/>
                    <a:pt x="1286272" y="2308622"/>
                    <a:pt x="1288654" y="2308622"/>
                  </a:cubicBezTo>
                  <a:close/>
                  <a:moveTo>
                    <a:pt x="4877196" y="2305050"/>
                  </a:moveTo>
                  <a:cubicBezTo>
                    <a:pt x="4872433" y="2305844"/>
                    <a:pt x="4867671" y="2307035"/>
                    <a:pt x="4862908" y="2308622"/>
                  </a:cubicBezTo>
                  <a:cubicBezTo>
                    <a:pt x="4862908" y="2311797"/>
                    <a:pt x="4862115" y="2316957"/>
                    <a:pt x="4860527" y="2324100"/>
                  </a:cubicBezTo>
                  <a:cubicBezTo>
                    <a:pt x="4859733" y="2332832"/>
                    <a:pt x="4858940" y="2339182"/>
                    <a:pt x="4858146" y="2343150"/>
                  </a:cubicBezTo>
                  <a:cubicBezTo>
                    <a:pt x="4860527" y="2342357"/>
                    <a:pt x="4863702" y="2341960"/>
                    <a:pt x="4867671" y="2341960"/>
                  </a:cubicBezTo>
                  <a:cubicBezTo>
                    <a:pt x="4871640" y="2341166"/>
                    <a:pt x="4874418" y="2340769"/>
                    <a:pt x="4876005" y="2340769"/>
                  </a:cubicBezTo>
                  <a:cubicBezTo>
                    <a:pt x="4879974" y="2328863"/>
                    <a:pt x="4881958" y="2318544"/>
                    <a:pt x="4881958" y="2309813"/>
                  </a:cubicBezTo>
                  <a:cubicBezTo>
                    <a:pt x="4882752" y="2305844"/>
                    <a:pt x="4881165" y="2304257"/>
                    <a:pt x="4877196" y="2305050"/>
                  </a:cubicBezTo>
                  <a:close/>
                  <a:moveTo>
                    <a:pt x="3057921" y="2305050"/>
                  </a:moveTo>
                  <a:cubicBezTo>
                    <a:pt x="3056334" y="2305844"/>
                    <a:pt x="3053158" y="2306638"/>
                    <a:pt x="3048396" y="2307432"/>
                  </a:cubicBezTo>
                  <a:cubicBezTo>
                    <a:pt x="3043633" y="2309019"/>
                    <a:pt x="3040062" y="2310210"/>
                    <a:pt x="3037680" y="2311003"/>
                  </a:cubicBezTo>
                  <a:cubicBezTo>
                    <a:pt x="3040062" y="2312591"/>
                    <a:pt x="3043237" y="2314972"/>
                    <a:pt x="3047205" y="2318147"/>
                  </a:cubicBezTo>
                  <a:cubicBezTo>
                    <a:pt x="3049587" y="2319735"/>
                    <a:pt x="3051174" y="2320925"/>
                    <a:pt x="3051968" y="2321719"/>
                  </a:cubicBezTo>
                  <a:cubicBezTo>
                    <a:pt x="3053555" y="2324100"/>
                    <a:pt x="3053555" y="2327672"/>
                    <a:pt x="3051968" y="2332435"/>
                  </a:cubicBezTo>
                  <a:cubicBezTo>
                    <a:pt x="3040855" y="2367360"/>
                    <a:pt x="3030140" y="2391966"/>
                    <a:pt x="3019821" y="2406253"/>
                  </a:cubicBezTo>
                  <a:cubicBezTo>
                    <a:pt x="3026171" y="2406253"/>
                    <a:pt x="3032521" y="2407841"/>
                    <a:pt x="3038871" y="2411016"/>
                  </a:cubicBezTo>
                  <a:cubicBezTo>
                    <a:pt x="3042046" y="2412604"/>
                    <a:pt x="3044824" y="2411810"/>
                    <a:pt x="3047205" y="2408635"/>
                  </a:cubicBezTo>
                  <a:cubicBezTo>
                    <a:pt x="3054349" y="2376091"/>
                    <a:pt x="3058715" y="2342753"/>
                    <a:pt x="3060302" y="2308622"/>
                  </a:cubicBezTo>
                  <a:cubicBezTo>
                    <a:pt x="3060302" y="2305447"/>
                    <a:pt x="3059508" y="2304257"/>
                    <a:pt x="3057921" y="2305050"/>
                  </a:cubicBezTo>
                  <a:close/>
                  <a:moveTo>
                    <a:pt x="1033860" y="2305050"/>
                  </a:moveTo>
                  <a:cubicBezTo>
                    <a:pt x="1030684" y="2305844"/>
                    <a:pt x="1027113" y="2306638"/>
                    <a:pt x="1023144" y="2307432"/>
                  </a:cubicBezTo>
                  <a:cubicBezTo>
                    <a:pt x="1019969" y="2308225"/>
                    <a:pt x="1017985" y="2308622"/>
                    <a:pt x="1017190" y="2308622"/>
                  </a:cubicBezTo>
                  <a:cubicBezTo>
                    <a:pt x="1017190" y="2310210"/>
                    <a:pt x="1017985" y="2312988"/>
                    <a:pt x="1019572" y="2316957"/>
                  </a:cubicBezTo>
                  <a:cubicBezTo>
                    <a:pt x="1020366" y="2322513"/>
                    <a:pt x="1021160" y="2326879"/>
                    <a:pt x="1021953" y="2330053"/>
                  </a:cubicBezTo>
                  <a:cubicBezTo>
                    <a:pt x="1022747" y="2330053"/>
                    <a:pt x="1024731" y="2330053"/>
                    <a:pt x="1027907" y="2330053"/>
                  </a:cubicBezTo>
                  <a:cubicBezTo>
                    <a:pt x="1031081" y="2329260"/>
                    <a:pt x="1033463" y="2328863"/>
                    <a:pt x="1035051" y="2328863"/>
                  </a:cubicBezTo>
                  <a:cubicBezTo>
                    <a:pt x="1035051" y="2325688"/>
                    <a:pt x="1034653" y="2321322"/>
                    <a:pt x="1033860" y="2315766"/>
                  </a:cubicBezTo>
                  <a:cubicBezTo>
                    <a:pt x="1033860" y="2311003"/>
                    <a:pt x="1033860" y="2307432"/>
                    <a:pt x="1033860" y="2305050"/>
                  </a:cubicBezTo>
                  <a:close/>
                  <a:moveTo>
                    <a:pt x="7666830" y="2302669"/>
                  </a:moveTo>
                  <a:cubicBezTo>
                    <a:pt x="7663655" y="2306638"/>
                    <a:pt x="7658495" y="2311797"/>
                    <a:pt x="7651352" y="2318147"/>
                  </a:cubicBezTo>
                  <a:cubicBezTo>
                    <a:pt x="7648177" y="2321322"/>
                    <a:pt x="7645795" y="2323703"/>
                    <a:pt x="7644208" y="2325291"/>
                  </a:cubicBezTo>
                  <a:cubicBezTo>
                    <a:pt x="7641033" y="2336404"/>
                    <a:pt x="7638652" y="2350294"/>
                    <a:pt x="7637065" y="2366963"/>
                  </a:cubicBezTo>
                  <a:cubicBezTo>
                    <a:pt x="7637065" y="2367757"/>
                    <a:pt x="7636667" y="2368947"/>
                    <a:pt x="7635873" y="2370535"/>
                  </a:cubicBezTo>
                  <a:cubicBezTo>
                    <a:pt x="7635873" y="2372916"/>
                    <a:pt x="7635477" y="2374504"/>
                    <a:pt x="7634683" y="2375297"/>
                  </a:cubicBezTo>
                  <a:cubicBezTo>
                    <a:pt x="7652939" y="2359422"/>
                    <a:pt x="7668814" y="2342753"/>
                    <a:pt x="7682308" y="2325291"/>
                  </a:cubicBezTo>
                  <a:cubicBezTo>
                    <a:pt x="7681515" y="2323703"/>
                    <a:pt x="7679529" y="2320925"/>
                    <a:pt x="7676355" y="2316957"/>
                  </a:cubicBezTo>
                  <a:cubicBezTo>
                    <a:pt x="7672386" y="2310607"/>
                    <a:pt x="7669211" y="2305844"/>
                    <a:pt x="7666830" y="2302669"/>
                  </a:cubicBezTo>
                  <a:close/>
                  <a:moveTo>
                    <a:pt x="6747667" y="2301478"/>
                  </a:moveTo>
                  <a:cubicBezTo>
                    <a:pt x="6742905" y="2302272"/>
                    <a:pt x="6734174" y="2303860"/>
                    <a:pt x="6721473" y="2306241"/>
                  </a:cubicBezTo>
                  <a:cubicBezTo>
                    <a:pt x="6704805" y="2308622"/>
                    <a:pt x="6693295" y="2310210"/>
                    <a:pt x="6686945" y="2311003"/>
                  </a:cubicBezTo>
                  <a:cubicBezTo>
                    <a:pt x="6686945" y="2313385"/>
                    <a:pt x="6687343" y="2316957"/>
                    <a:pt x="6688136" y="2321719"/>
                  </a:cubicBezTo>
                  <a:cubicBezTo>
                    <a:pt x="6688931" y="2328863"/>
                    <a:pt x="6689724" y="2334419"/>
                    <a:pt x="6690517" y="2338388"/>
                  </a:cubicBezTo>
                  <a:cubicBezTo>
                    <a:pt x="6698455" y="2337594"/>
                    <a:pt x="6713139" y="2335610"/>
                    <a:pt x="6734571" y="2332435"/>
                  </a:cubicBezTo>
                  <a:cubicBezTo>
                    <a:pt x="6739333" y="2331641"/>
                    <a:pt x="6742905" y="2331244"/>
                    <a:pt x="6745286" y="2331244"/>
                  </a:cubicBezTo>
                  <a:cubicBezTo>
                    <a:pt x="6748461" y="2320132"/>
                    <a:pt x="6751239" y="2311797"/>
                    <a:pt x="6753621" y="2306241"/>
                  </a:cubicBezTo>
                  <a:cubicBezTo>
                    <a:pt x="6754414" y="2303066"/>
                    <a:pt x="6752430" y="2301478"/>
                    <a:pt x="6747667" y="2301478"/>
                  </a:cubicBezTo>
                  <a:close/>
                  <a:moveTo>
                    <a:pt x="7573961" y="2300288"/>
                  </a:moveTo>
                  <a:cubicBezTo>
                    <a:pt x="7572373" y="2300288"/>
                    <a:pt x="7570389" y="2300685"/>
                    <a:pt x="7568008" y="2301478"/>
                  </a:cubicBezTo>
                  <a:cubicBezTo>
                    <a:pt x="7565627" y="2301478"/>
                    <a:pt x="7563643" y="2301875"/>
                    <a:pt x="7562055" y="2302669"/>
                  </a:cubicBezTo>
                  <a:cubicBezTo>
                    <a:pt x="7563643" y="2309813"/>
                    <a:pt x="7564436" y="2317354"/>
                    <a:pt x="7564436" y="2325291"/>
                  </a:cubicBezTo>
                  <a:cubicBezTo>
                    <a:pt x="7568405" y="2323703"/>
                    <a:pt x="7572373" y="2322910"/>
                    <a:pt x="7576343" y="2322910"/>
                  </a:cubicBezTo>
                  <a:cubicBezTo>
                    <a:pt x="7576343" y="2320528"/>
                    <a:pt x="7575945" y="2316957"/>
                    <a:pt x="7575152" y="2312194"/>
                  </a:cubicBezTo>
                  <a:cubicBezTo>
                    <a:pt x="7575152" y="2306638"/>
                    <a:pt x="7574755" y="2302669"/>
                    <a:pt x="7573961" y="2300288"/>
                  </a:cubicBezTo>
                  <a:close/>
                  <a:moveTo>
                    <a:pt x="700485" y="2300288"/>
                  </a:moveTo>
                  <a:cubicBezTo>
                    <a:pt x="698103" y="2304257"/>
                    <a:pt x="695326" y="2307432"/>
                    <a:pt x="692151" y="2309813"/>
                  </a:cubicBezTo>
                  <a:cubicBezTo>
                    <a:pt x="695326" y="2309813"/>
                    <a:pt x="698500" y="2310210"/>
                    <a:pt x="701676" y="2311003"/>
                  </a:cubicBezTo>
                  <a:cubicBezTo>
                    <a:pt x="703263" y="2311003"/>
                    <a:pt x="704454" y="2311003"/>
                    <a:pt x="705248" y="2311003"/>
                  </a:cubicBezTo>
                  <a:cubicBezTo>
                    <a:pt x="710010" y="2311003"/>
                    <a:pt x="714375" y="2312591"/>
                    <a:pt x="718344" y="2315766"/>
                  </a:cubicBezTo>
                  <a:cubicBezTo>
                    <a:pt x="719138" y="2314178"/>
                    <a:pt x="720328" y="2311400"/>
                    <a:pt x="721916" y="2307432"/>
                  </a:cubicBezTo>
                  <a:cubicBezTo>
                    <a:pt x="722710" y="2304257"/>
                    <a:pt x="723503" y="2301875"/>
                    <a:pt x="724297" y="2300288"/>
                  </a:cubicBezTo>
                  <a:cubicBezTo>
                    <a:pt x="723503" y="2301082"/>
                    <a:pt x="721519" y="2301875"/>
                    <a:pt x="718344" y="2302669"/>
                  </a:cubicBezTo>
                  <a:cubicBezTo>
                    <a:pt x="715963" y="2303463"/>
                    <a:pt x="714375" y="2303860"/>
                    <a:pt x="713581" y="2303860"/>
                  </a:cubicBezTo>
                  <a:cubicBezTo>
                    <a:pt x="711200" y="2304653"/>
                    <a:pt x="706835" y="2303463"/>
                    <a:pt x="700485" y="2300288"/>
                  </a:cubicBezTo>
                  <a:close/>
                  <a:moveTo>
                    <a:pt x="5807669" y="2299395"/>
                  </a:moveTo>
                  <a:cubicBezTo>
                    <a:pt x="5810448" y="2299593"/>
                    <a:pt x="5813821" y="2300288"/>
                    <a:pt x="5817790" y="2301478"/>
                  </a:cubicBezTo>
                  <a:cubicBezTo>
                    <a:pt x="5824933" y="2304653"/>
                    <a:pt x="5830886" y="2310210"/>
                    <a:pt x="5835649" y="2318147"/>
                  </a:cubicBezTo>
                  <a:cubicBezTo>
                    <a:pt x="5839618" y="2322910"/>
                    <a:pt x="5839618" y="2327275"/>
                    <a:pt x="5835649" y="2331244"/>
                  </a:cubicBezTo>
                  <a:cubicBezTo>
                    <a:pt x="5830886" y="2336800"/>
                    <a:pt x="5826918" y="2345135"/>
                    <a:pt x="5823743" y="2356247"/>
                  </a:cubicBezTo>
                  <a:cubicBezTo>
                    <a:pt x="5826124" y="2358628"/>
                    <a:pt x="5827315" y="2361407"/>
                    <a:pt x="5827315" y="2364582"/>
                  </a:cubicBezTo>
                  <a:cubicBezTo>
                    <a:pt x="5828902" y="2370932"/>
                    <a:pt x="5825727" y="2374504"/>
                    <a:pt x="5817790" y="2375297"/>
                  </a:cubicBezTo>
                  <a:cubicBezTo>
                    <a:pt x="5809059" y="2374504"/>
                    <a:pt x="5795565" y="2374900"/>
                    <a:pt x="5777308" y="2376488"/>
                  </a:cubicBezTo>
                  <a:cubicBezTo>
                    <a:pt x="5773340" y="2377282"/>
                    <a:pt x="5770562" y="2377678"/>
                    <a:pt x="5768974" y="2377678"/>
                  </a:cubicBezTo>
                  <a:cubicBezTo>
                    <a:pt x="5768974" y="2378472"/>
                    <a:pt x="5768577" y="2379663"/>
                    <a:pt x="5767783" y="2381250"/>
                  </a:cubicBezTo>
                  <a:cubicBezTo>
                    <a:pt x="5767783" y="2383632"/>
                    <a:pt x="5767387" y="2385219"/>
                    <a:pt x="5766593" y="2386013"/>
                  </a:cubicBezTo>
                  <a:cubicBezTo>
                    <a:pt x="5765006" y="2389188"/>
                    <a:pt x="5760243" y="2389585"/>
                    <a:pt x="5752305" y="2387203"/>
                  </a:cubicBezTo>
                  <a:cubicBezTo>
                    <a:pt x="5745956" y="2383235"/>
                    <a:pt x="5742780" y="2378075"/>
                    <a:pt x="5742780" y="2371725"/>
                  </a:cubicBezTo>
                  <a:cubicBezTo>
                    <a:pt x="5741193" y="2342357"/>
                    <a:pt x="5737224" y="2322910"/>
                    <a:pt x="5730874" y="2313385"/>
                  </a:cubicBezTo>
                  <a:cubicBezTo>
                    <a:pt x="5729287" y="2311003"/>
                    <a:pt x="5728890" y="2309019"/>
                    <a:pt x="5729683" y="2307432"/>
                  </a:cubicBezTo>
                  <a:cubicBezTo>
                    <a:pt x="5731271" y="2305844"/>
                    <a:pt x="5734049" y="2305447"/>
                    <a:pt x="5738018" y="2306241"/>
                  </a:cubicBezTo>
                  <a:cubicBezTo>
                    <a:pt x="5749130" y="2307829"/>
                    <a:pt x="5756274" y="2309813"/>
                    <a:pt x="5759449" y="2312194"/>
                  </a:cubicBezTo>
                  <a:cubicBezTo>
                    <a:pt x="5761830" y="2311400"/>
                    <a:pt x="5765799" y="2310607"/>
                    <a:pt x="5771355" y="2309813"/>
                  </a:cubicBezTo>
                  <a:cubicBezTo>
                    <a:pt x="5777705" y="2308225"/>
                    <a:pt x="5782071" y="2307035"/>
                    <a:pt x="5784452" y="2306241"/>
                  </a:cubicBezTo>
                  <a:cubicBezTo>
                    <a:pt x="5790802" y="2304653"/>
                    <a:pt x="5796358" y="2302669"/>
                    <a:pt x="5801121" y="2300288"/>
                  </a:cubicBezTo>
                  <a:cubicBezTo>
                    <a:pt x="5802708" y="2299494"/>
                    <a:pt x="5804891" y="2299197"/>
                    <a:pt x="5807669" y="2299395"/>
                  </a:cubicBezTo>
                  <a:close/>
                  <a:moveTo>
                    <a:pt x="5367733" y="2297907"/>
                  </a:moveTo>
                  <a:cubicBezTo>
                    <a:pt x="5367733" y="2297113"/>
                    <a:pt x="5368527" y="2297113"/>
                    <a:pt x="5370115" y="2297907"/>
                  </a:cubicBezTo>
                  <a:cubicBezTo>
                    <a:pt x="5380434" y="2297907"/>
                    <a:pt x="5388371" y="2298700"/>
                    <a:pt x="5393927" y="2300288"/>
                  </a:cubicBezTo>
                  <a:cubicBezTo>
                    <a:pt x="5412183" y="2305050"/>
                    <a:pt x="5418137" y="2316560"/>
                    <a:pt x="5411786" y="2334816"/>
                  </a:cubicBezTo>
                  <a:cubicBezTo>
                    <a:pt x="5406230" y="2342753"/>
                    <a:pt x="5400277" y="2343547"/>
                    <a:pt x="5393927" y="2337197"/>
                  </a:cubicBezTo>
                  <a:cubicBezTo>
                    <a:pt x="5382815" y="2326085"/>
                    <a:pt x="5374083" y="2314178"/>
                    <a:pt x="5367733" y="2301478"/>
                  </a:cubicBezTo>
                  <a:cubicBezTo>
                    <a:pt x="5366940" y="2299097"/>
                    <a:pt x="5366940" y="2297907"/>
                    <a:pt x="5367733" y="2297907"/>
                  </a:cubicBezTo>
                  <a:close/>
                  <a:moveTo>
                    <a:pt x="1075532" y="2297907"/>
                  </a:moveTo>
                  <a:cubicBezTo>
                    <a:pt x="1069975" y="2298700"/>
                    <a:pt x="1064022" y="2299891"/>
                    <a:pt x="1057672" y="2301478"/>
                  </a:cubicBezTo>
                  <a:cubicBezTo>
                    <a:pt x="1057672" y="2310210"/>
                    <a:pt x="1057672" y="2318147"/>
                    <a:pt x="1057672" y="2325291"/>
                  </a:cubicBezTo>
                  <a:cubicBezTo>
                    <a:pt x="1060053" y="2324497"/>
                    <a:pt x="1062831" y="2324100"/>
                    <a:pt x="1066006" y="2324100"/>
                  </a:cubicBezTo>
                  <a:cubicBezTo>
                    <a:pt x="1069975" y="2323307"/>
                    <a:pt x="1072754" y="2322910"/>
                    <a:pt x="1074341" y="2322910"/>
                  </a:cubicBezTo>
                  <a:cubicBezTo>
                    <a:pt x="1074341" y="2319735"/>
                    <a:pt x="1074738" y="2315369"/>
                    <a:pt x="1075532" y="2309813"/>
                  </a:cubicBezTo>
                  <a:cubicBezTo>
                    <a:pt x="1075532" y="2304257"/>
                    <a:pt x="1075532" y="2300288"/>
                    <a:pt x="1075532" y="2297907"/>
                  </a:cubicBezTo>
                  <a:close/>
                  <a:moveTo>
                    <a:pt x="7610871" y="2294335"/>
                  </a:moveTo>
                  <a:lnTo>
                    <a:pt x="7600155" y="2295525"/>
                  </a:lnTo>
                  <a:cubicBezTo>
                    <a:pt x="7604124" y="2299494"/>
                    <a:pt x="7605711" y="2303463"/>
                    <a:pt x="7604917" y="2307432"/>
                  </a:cubicBezTo>
                  <a:cubicBezTo>
                    <a:pt x="7604917" y="2309813"/>
                    <a:pt x="7604124" y="2312988"/>
                    <a:pt x="7602536" y="2316957"/>
                  </a:cubicBezTo>
                  <a:cubicBezTo>
                    <a:pt x="7604917" y="2315369"/>
                    <a:pt x="7606901" y="2315369"/>
                    <a:pt x="7608489" y="2316957"/>
                  </a:cubicBezTo>
                  <a:cubicBezTo>
                    <a:pt x="7610077" y="2316957"/>
                    <a:pt x="7611664" y="2317354"/>
                    <a:pt x="7613252" y="2318147"/>
                  </a:cubicBezTo>
                  <a:cubicBezTo>
                    <a:pt x="7613252" y="2316560"/>
                    <a:pt x="7613252" y="2314178"/>
                    <a:pt x="7613252" y="2311003"/>
                  </a:cubicBezTo>
                  <a:cubicBezTo>
                    <a:pt x="7614045" y="2307035"/>
                    <a:pt x="7614443" y="2303860"/>
                    <a:pt x="7614443" y="2301478"/>
                  </a:cubicBezTo>
                  <a:cubicBezTo>
                    <a:pt x="7616030" y="2295922"/>
                    <a:pt x="7614839" y="2293541"/>
                    <a:pt x="7610871" y="2294335"/>
                  </a:cubicBezTo>
                  <a:close/>
                  <a:moveTo>
                    <a:pt x="1116014" y="2291953"/>
                  </a:moveTo>
                  <a:cubicBezTo>
                    <a:pt x="1111251" y="2293541"/>
                    <a:pt x="1106091" y="2294335"/>
                    <a:pt x="1100534" y="2294335"/>
                  </a:cubicBezTo>
                  <a:cubicBezTo>
                    <a:pt x="1099741" y="2302272"/>
                    <a:pt x="1098551" y="2310607"/>
                    <a:pt x="1096963" y="2319338"/>
                  </a:cubicBezTo>
                  <a:cubicBezTo>
                    <a:pt x="1104107" y="2317750"/>
                    <a:pt x="1109663" y="2317750"/>
                    <a:pt x="1113631" y="2319338"/>
                  </a:cubicBezTo>
                  <a:cubicBezTo>
                    <a:pt x="1114425" y="2317750"/>
                    <a:pt x="1115219" y="2315369"/>
                    <a:pt x="1116014" y="2312194"/>
                  </a:cubicBezTo>
                  <a:cubicBezTo>
                    <a:pt x="1118394" y="2303463"/>
                    <a:pt x="1119585" y="2298304"/>
                    <a:pt x="1119585" y="2296716"/>
                  </a:cubicBezTo>
                  <a:cubicBezTo>
                    <a:pt x="1119585" y="2293541"/>
                    <a:pt x="1118394" y="2291953"/>
                    <a:pt x="1116014" y="2291953"/>
                  </a:cubicBezTo>
                  <a:close/>
                  <a:moveTo>
                    <a:pt x="2910283" y="2283619"/>
                  </a:moveTo>
                  <a:cubicBezTo>
                    <a:pt x="2920602" y="2286000"/>
                    <a:pt x="2927746" y="2291953"/>
                    <a:pt x="2931715" y="2301478"/>
                  </a:cubicBezTo>
                  <a:cubicBezTo>
                    <a:pt x="2934096" y="2306241"/>
                    <a:pt x="2933699" y="2310210"/>
                    <a:pt x="2930524" y="2313385"/>
                  </a:cubicBezTo>
                  <a:cubicBezTo>
                    <a:pt x="2926555" y="2318941"/>
                    <a:pt x="2918221" y="2328863"/>
                    <a:pt x="2905521" y="2343150"/>
                  </a:cubicBezTo>
                  <a:cubicBezTo>
                    <a:pt x="2907108" y="2344738"/>
                    <a:pt x="2909093" y="2347913"/>
                    <a:pt x="2911474" y="2352675"/>
                  </a:cubicBezTo>
                  <a:cubicBezTo>
                    <a:pt x="2912268" y="2353469"/>
                    <a:pt x="2912665" y="2354263"/>
                    <a:pt x="2912665" y="2355057"/>
                  </a:cubicBezTo>
                  <a:cubicBezTo>
                    <a:pt x="2915046" y="2359025"/>
                    <a:pt x="2916237" y="2363788"/>
                    <a:pt x="2916237" y="2369344"/>
                  </a:cubicBezTo>
                  <a:cubicBezTo>
                    <a:pt x="2916237" y="2410619"/>
                    <a:pt x="2914649" y="2438003"/>
                    <a:pt x="2911474" y="2451497"/>
                  </a:cubicBezTo>
                  <a:cubicBezTo>
                    <a:pt x="2909887" y="2456260"/>
                    <a:pt x="2905918" y="2457053"/>
                    <a:pt x="2899568" y="2453878"/>
                  </a:cubicBezTo>
                  <a:cubicBezTo>
                    <a:pt x="2894011" y="2451497"/>
                    <a:pt x="2889646" y="2447132"/>
                    <a:pt x="2886471" y="2440782"/>
                  </a:cubicBezTo>
                  <a:cubicBezTo>
                    <a:pt x="2884884" y="2436019"/>
                    <a:pt x="2884487" y="2430066"/>
                    <a:pt x="2885280" y="2422922"/>
                  </a:cubicBezTo>
                  <a:cubicBezTo>
                    <a:pt x="2885280" y="2420541"/>
                    <a:pt x="2885677" y="2416175"/>
                    <a:pt x="2886471" y="2409825"/>
                  </a:cubicBezTo>
                  <a:cubicBezTo>
                    <a:pt x="2889646" y="2390775"/>
                    <a:pt x="2891233" y="2377678"/>
                    <a:pt x="2891233" y="2370535"/>
                  </a:cubicBezTo>
                  <a:cubicBezTo>
                    <a:pt x="2892821" y="2365772"/>
                    <a:pt x="2892821" y="2361407"/>
                    <a:pt x="2891233" y="2357438"/>
                  </a:cubicBezTo>
                  <a:lnTo>
                    <a:pt x="2888852" y="2359819"/>
                  </a:lnTo>
                  <a:cubicBezTo>
                    <a:pt x="2875359" y="2373313"/>
                    <a:pt x="2857499" y="2382838"/>
                    <a:pt x="2835274" y="2388394"/>
                  </a:cubicBezTo>
                  <a:cubicBezTo>
                    <a:pt x="2832099" y="2389188"/>
                    <a:pt x="2831702" y="2388394"/>
                    <a:pt x="2834083" y="2386013"/>
                  </a:cubicBezTo>
                  <a:cubicBezTo>
                    <a:pt x="2851546" y="2370138"/>
                    <a:pt x="2868612" y="2349897"/>
                    <a:pt x="2885280" y="2325291"/>
                  </a:cubicBezTo>
                  <a:cubicBezTo>
                    <a:pt x="2886868" y="2322116"/>
                    <a:pt x="2889249" y="2318147"/>
                    <a:pt x="2892424" y="2313385"/>
                  </a:cubicBezTo>
                  <a:cubicBezTo>
                    <a:pt x="2900362" y="2299891"/>
                    <a:pt x="2904330" y="2291557"/>
                    <a:pt x="2904330" y="2288382"/>
                  </a:cubicBezTo>
                  <a:cubicBezTo>
                    <a:pt x="2905124" y="2285207"/>
                    <a:pt x="2907108" y="2283619"/>
                    <a:pt x="2910283" y="2283619"/>
                  </a:cubicBezTo>
                  <a:close/>
                  <a:moveTo>
                    <a:pt x="7707311" y="2281238"/>
                  </a:moveTo>
                  <a:cubicBezTo>
                    <a:pt x="7704137" y="2283619"/>
                    <a:pt x="7700961" y="2284810"/>
                    <a:pt x="7697786" y="2284810"/>
                  </a:cubicBezTo>
                  <a:cubicBezTo>
                    <a:pt x="7693023" y="2285603"/>
                    <a:pt x="7688261" y="2284810"/>
                    <a:pt x="7683499" y="2282428"/>
                  </a:cubicBezTo>
                  <a:cubicBezTo>
                    <a:pt x="7681117" y="2284810"/>
                    <a:pt x="7678736" y="2287985"/>
                    <a:pt x="7676355" y="2291953"/>
                  </a:cubicBezTo>
                  <a:cubicBezTo>
                    <a:pt x="7681117" y="2293541"/>
                    <a:pt x="7685483" y="2296716"/>
                    <a:pt x="7689452" y="2301478"/>
                  </a:cubicBezTo>
                  <a:lnTo>
                    <a:pt x="7694215" y="2306241"/>
                  </a:lnTo>
                  <a:cubicBezTo>
                    <a:pt x="7700565" y="2297510"/>
                    <a:pt x="7704930" y="2289175"/>
                    <a:pt x="7707311" y="2281238"/>
                  </a:cubicBezTo>
                  <a:close/>
                  <a:moveTo>
                    <a:pt x="4583112" y="2280047"/>
                  </a:moveTo>
                  <a:cubicBezTo>
                    <a:pt x="4575174" y="2289572"/>
                    <a:pt x="4563665" y="2299494"/>
                    <a:pt x="4548584" y="2309813"/>
                  </a:cubicBezTo>
                  <a:cubicBezTo>
                    <a:pt x="4559696" y="2312988"/>
                    <a:pt x="4566840" y="2315766"/>
                    <a:pt x="4570015" y="2318147"/>
                  </a:cubicBezTo>
                  <a:cubicBezTo>
                    <a:pt x="4573190" y="2320528"/>
                    <a:pt x="4573587" y="2323703"/>
                    <a:pt x="4571205" y="2327672"/>
                  </a:cubicBezTo>
                  <a:cubicBezTo>
                    <a:pt x="4567237" y="2335610"/>
                    <a:pt x="4564062" y="2341166"/>
                    <a:pt x="4561680" y="2344341"/>
                  </a:cubicBezTo>
                  <a:cubicBezTo>
                    <a:pt x="4563268" y="2343547"/>
                    <a:pt x="4565649" y="2343150"/>
                    <a:pt x="4568824" y="2343150"/>
                  </a:cubicBezTo>
                  <a:cubicBezTo>
                    <a:pt x="4572793" y="2342357"/>
                    <a:pt x="4575571" y="2341960"/>
                    <a:pt x="4577159" y="2341960"/>
                  </a:cubicBezTo>
                  <a:cubicBezTo>
                    <a:pt x="4577159" y="2324497"/>
                    <a:pt x="4575968" y="2312988"/>
                    <a:pt x="4573587" y="2307432"/>
                  </a:cubicBezTo>
                  <a:cubicBezTo>
                    <a:pt x="4571999" y="2304257"/>
                    <a:pt x="4571999" y="2301875"/>
                    <a:pt x="4573587" y="2300288"/>
                  </a:cubicBezTo>
                  <a:cubicBezTo>
                    <a:pt x="4575174" y="2298700"/>
                    <a:pt x="4577555" y="2298304"/>
                    <a:pt x="4580730" y="2299097"/>
                  </a:cubicBezTo>
                  <a:cubicBezTo>
                    <a:pt x="4588668" y="2300685"/>
                    <a:pt x="4595018" y="2302669"/>
                    <a:pt x="4599780" y="2305050"/>
                  </a:cubicBezTo>
                  <a:cubicBezTo>
                    <a:pt x="4595812" y="2294732"/>
                    <a:pt x="4590255" y="2286397"/>
                    <a:pt x="4583112" y="2280047"/>
                  </a:cubicBezTo>
                  <a:close/>
                  <a:moveTo>
                    <a:pt x="3068339" y="2279154"/>
                  </a:moveTo>
                  <a:cubicBezTo>
                    <a:pt x="3070125" y="2279353"/>
                    <a:pt x="3071812" y="2280047"/>
                    <a:pt x="3073399" y="2281238"/>
                  </a:cubicBezTo>
                  <a:cubicBezTo>
                    <a:pt x="3082130" y="2284413"/>
                    <a:pt x="3089274" y="2291557"/>
                    <a:pt x="3094830" y="2302669"/>
                  </a:cubicBezTo>
                  <a:cubicBezTo>
                    <a:pt x="3097212" y="2307432"/>
                    <a:pt x="3097212" y="2312194"/>
                    <a:pt x="3094830" y="2316957"/>
                  </a:cubicBezTo>
                  <a:cubicBezTo>
                    <a:pt x="3092449" y="2322513"/>
                    <a:pt x="3090068" y="2332435"/>
                    <a:pt x="3087687" y="2346722"/>
                  </a:cubicBezTo>
                  <a:cubicBezTo>
                    <a:pt x="3086099" y="2358628"/>
                    <a:pt x="3083321" y="2376091"/>
                    <a:pt x="3079352" y="2399110"/>
                  </a:cubicBezTo>
                  <a:cubicBezTo>
                    <a:pt x="3078558" y="2403079"/>
                    <a:pt x="3078162" y="2406253"/>
                    <a:pt x="3078162" y="2408635"/>
                  </a:cubicBezTo>
                  <a:cubicBezTo>
                    <a:pt x="3074986" y="2430066"/>
                    <a:pt x="3066652" y="2444353"/>
                    <a:pt x="3053158" y="2451497"/>
                  </a:cubicBezTo>
                  <a:cubicBezTo>
                    <a:pt x="3046015" y="2454672"/>
                    <a:pt x="3040459" y="2453482"/>
                    <a:pt x="3036490" y="2447925"/>
                  </a:cubicBezTo>
                  <a:cubicBezTo>
                    <a:pt x="3032521" y="2432844"/>
                    <a:pt x="3026171" y="2420938"/>
                    <a:pt x="3017440" y="2412207"/>
                  </a:cubicBezTo>
                  <a:cubicBezTo>
                    <a:pt x="3017440" y="2412207"/>
                    <a:pt x="3017043" y="2411810"/>
                    <a:pt x="3016249" y="2411016"/>
                  </a:cubicBezTo>
                  <a:cubicBezTo>
                    <a:pt x="3016249" y="2411810"/>
                    <a:pt x="3015455" y="2413000"/>
                    <a:pt x="3013868" y="2414588"/>
                  </a:cubicBezTo>
                  <a:cubicBezTo>
                    <a:pt x="3000374" y="2430463"/>
                    <a:pt x="2982912" y="2442369"/>
                    <a:pt x="2961480" y="2450307"/>
                  </a:cubicBezTo>
                  <a:cubicBezTo>
                    <a:pt x="2958305" y="2451100"/>
                    <a:pt x="2956718" y="2451100"/>
                    <a:pt x="2956718" y="2450307"/>
                  </a:cubicBezTo>
                  <a:cubicBezTo>
                    <a:pt x="2956718" y="2449513"/>
                    <a:pt x="2957512" y="2448322"/>
                    <a:pt x="2959099" y="2446735"/>
                  </a:cubicBezTo>
                  <a:cubicBezTo>
                    <a:pt x="2992437" y="2413397"/>
                    <a:pt x="3012280" y="2374107"/>
                    <a:pt x="3018630" y="2328863"/>
                  </a:cubicBezTo>
                  <a:cubicBezTo>
                    <a:pt x="3018630" y="2325688"/>
                    <a:pt x="3018630" y="2322513"/>
                    <a:pt x="3018630" y="2319338"/>
                  </a:cubicBezTo>
                  <a:cubicBezTo>
                    <a:pt x="3013868" y="2320132"/>
                    <a:pt x="3009899" y="2320132"/>
                    <a:pt x="3006724" y="2319338"/>
                  </a:cubicBezTo>
                  <a:cubicBezTo>
                    <a:pt x="3002755" y="2317750"/>
                    <a:pt x="2998390" y="2313782"/>
                    <a:pt x="2993627" y="2307432"/>
                  </a:cubicBezTo>
                  <a:cubicBezTo>
                    <a:pt x="2993627" y="2307432"/>
                    <a:pt x="2993230" y="2307035"/>
                    <a:pt x="2992437" y="2306241"/>
                  </a:cubicBezTo>
                  <a:cubicBezTo>
                    <a:pt x="2990055" y="2303860"/>
                    <a:pt x="2990452" y="2301875"/>
                    <a:pt x="2993627" y="2300288"/>
                  </a:cubicBezTo>
                  <a:cubicBezTo>
                    <a:pt x="3013471" y="2297113"/>
                    <a:pt x="3036490" y="2290366"/>
                    <a:pt x="3062683" y="2280047"/>
                  </a:cubicBezTo>
                  <a:cubicBezTo>
                    <a:pt x="3064668" y="2279254"/>
                    <a:pt x="3066553" y="2278956"/>
                    <a:pt x="3068339" y="2279154"/>
                  </a:cubicBezTo>
                  <a:close/>
                  <a:moveTo>
                    <a:pt x="2638821" y="2276475"/>
                  </a:moveTo>
                  <a:cubicBezTo>
                    <a:pt x="2636440" y="2276475"/>
                    <a:pt x="2633265" y="2276872"/>
                    <a:pt x="2629296" y="2277666"/>
                  </a:cubicBezTo>
                  <a:cubicBezTo>
                    <a:pt x="2625327" y="2277666"/>
                    <a:pt x="2622152" y="2278063"/>
                    <a:pt x="2619771" y="2278857"/>
                  </a:cubicBezTo>
                  <a:cubicBezTo>
                    <a:pt x="2618184" y="2287588"/>
                    <a:pt x="2617390" y="2291953"/>
                    <a:pt x="2617390" y="2291953"/>
                  </a:cubicBezTo>
                  <a:cubicBezTo>
                    <a:pt x="2622946" y="2290366"/>
                    <a:pt x="2629296" y="2289572"/>
                    <a:pt x="2636440" y="2289572"/>
                  </a:cubicBezTo>
                  <a:cubicBezTo>
                    <a:pt x="2636440" y="2285603"/>
                    <a:pt x="2637234" y="2281238"/>
                    <a:pt x="2638821" y="2276475"/>
                  </a:cubicBezTo>
                  <a:close/>
                  <a:moveTo>
                    <a:pt x="5477271" y="2274094"/>
                  </a:moveTo>
                  <a:cubicBezTo>
                    <a:pt x="5475684" y="2274888"/>
                    <a:pt x="5474096" y="2275285"/>
                    <a:pt x="5472508" y="2275285"/>
                  </a:cubicBezTo>
                  <a:cubicBezTo>
                    <a:pt x="5470127" y="2276078"/>
                    <a:pt x="5466952" y="2276078"/>
                    <a:pt x="5462983" y="2275285"/>
                  </a:cubicBezTo>
                  <a:cubicBezTo>
                    <a:pt x="5466952" y="2296716"/>
                    <a:pt x="5462983" y="2313782"/>
                    <a:pt x="5451077" y="2326482"/>
                  </a:cubicBezTo>
                  <a:cubicBezTo>
                    <a:pt x="5454252" y="2325688"/>
                    <a:pt x="5459411" y="2325291"/>
                    <a:pt x="5466555" y="2325291"/>
                  </a:cubicBezTo>
                  <a:cubicBezTo>
                    <a:pt x="5471318" y="2324497"/>
                    <a:pt x="5474890" y="2324100"/>
                    <a:pt x="5477271" y="2324100"/>
                  </a:cubicBezTo>
                  <a:cubicBezTo>
                    <a:pt x="5474890" y="2317750"/>
                    <a:pt x="5474096" y="2312988"/>
                    <a:pt x="5474890" y="2309813"/>
                  </a:cubicBezTo>
                  <a:cubicBezTo>
                    <a:pt x="5474890" y="2308225"/>
                    <a:pt x="5475287" y="2305050"/>
                    <a:pt x="5476080" y="2300288"/>
                  </a:cubicBezTo>
                  <a:cubicBezTo>
                    <a:pt x="5476874" y="2295525"/>
                    <a:pt x="5477271" y="2291953"/>
                    <a:pt x="5477271" y="2289572"/>
                  </a:cubicBezTo>
                  <a:cubicBezTo>
                    <a:pt x="5478858" y="2283222"/>
                    <a:pt x="5478858" y="2278063"/>
                    <a:pt x="5477271" y="2274094"/>
                  </a:cubicBezTo>
                  <a:close/>
                  <a:moveTo>
                    <a:pt x="3522265" y="2272903"/>
                  </a:moveTo>
                  <a:cubicBezTo>
                    <a:pt x="3516709" y="2273697"/>
                    <a:pt x="3510756" y="2274888"/>
                    <a:pt x="3504405" y="2276475"/>
                  </a:cubicBezTo>
                  <a:cubicBezTo>
                    <a:pt x="3502818" y="2289175"/>
                    <a:pt x="3502024" y="2302669"/>
                    <a:pt x="3502024" y="2316957"/>
                  </a:cubicBezTo>
                  <a:cubicBezTo>
                    <a:pt x="3503612" y="2316163"/>
                    <a:pt x="3505993" y="2314972"/>
                    <a:pt x="3509168" y="2313385"/>
                  </a:cubicBezTo>
                  <a:cubicBezTo>
                    <a:pt x="3509961" y="2312591"/>
                    <a:pt x="3510756" y="2312194"/>
                    <a:pt x="3511549" y="2312194"/>
                  </a:cubicBezTo>
                  <a:cubicBezTo>
                    <a:pt x="3517899" y="2310607"/>
                    <a:pt x="3522661" y="2310607"/>
                    <a:pt x="3525837" y="2312194"/>
                  </a:cubicBezTo>
                  <a:cubicBezTo>
                    <a:pt x="3527424" y="2312988"/>
                    <a:pt x="3528218" y="2313385"/>
                    <a:pt x="3528218" y="2313385"/>
                  </a:cubicBezTo>
                  <a:cubicBezTo>
                    <a:pt x="3528218" y="2299891"/>
                    <a:pt x="3528218" y="2287985"/>
                    <a:pt x="3528218" y="2277666"/>
                  </a:cubicBezTo>
                  <a:cubicBezTo>
                    <a:pt x="3528218" y="2273697"/>
                    <a:pt x="3526233" y="2272110"/>
                    <a:pt x="3522265" y="2272903"/>
                  </a:cubicBezTo>
                  <a:close/>
                  <a:moveTo>
                    <a:pt x="2680493" y="2271713"/>
                  </a:moveTo>
                  <a:cubicBezTo>
                    <a:pt x="2678112" y="2272507"/>
                    <a:pt x="2674936" y="2272903"/>
                    <a:pt x="2670968" y="2272903"/>
                  </a:cubicBezTo>
                  <a:cubicBezTo>
                    <a:pt x="2667793" y="2273697"/>
                    <a:pt x="2665015" y="2274094"/>
                    <a:pt x="2662633" y="2274094"/>
                  </a:cubicBezTo>
                  <a:cubicBezTo>
                    <a:pt x="2661046" y="2278063"/>
                    <a:pt x="2660252" y="2282032"/>
                    <a:pt x="2660252" y="2286000"/>
                  </a:cubicBezTo>
                  <a:cubicBezTo>
                    <a:pt x="2661840" y="2286000"/>
                    <a:pt x="2664618" y="2286000"/>
                    <a:pt x="2668587" y="2286000"/>
                  </a:cubicBezTo>
                  <a:cubicBezTo>
                    <a:pt x="2673349" y="2285207"/>
                    <a:pt x="2676921" y="2284810"/>
                    <a:pt x="2679302" y="2284810"/>
                  </a:cubicBezTo>
                  <a:cubicBezTo>
                    <a:pt x="2679302" y="2284016"/>
                    <a:pt x="2679302" y="2282032"/>
                    <a:pt x="2679302" y="2278857"/>
                  </a:cubicBezTo>
                  <a:cubicBezTo>
                    <a:pt x="2680096" y="2275682"/>
                    <a:pt x="2680493" y="2273300"/>
                    <a:pt x="2680493" y="2271713"/>
                  </a:cubicBezTo>
                  <a:close/>
                  <a:moveTo>
                    <a:pt x="7450731" y="2270820"/>
                  </a:moveTo>
                  <a:cubicBezTo>
                    <a:pt x="7453510" y="2271018"/>
                    <a:pt x="7456487" y="2271713"/>
                    <a:pt x="7459661" y="2272903"/>
                  </a:cubicBezTo>
                  <a:cubicBezTo>
                    <a:pt x="7466805" y="2276872"/>
                    <a:pt x="7473551" y="2282428"/>
                    <a:pt x="7479902" y="2289572"/>
                  </a:cubicBezTo>
                  <a:cubicBezTo>
                    <a:pt x="7483871" y="2294335"/>
                    <a:pt x="7483473" y="2298700"/>
                    <a:pt x="7478711" y="2302669"/>
                  </a:cubicBezTo>
                  <a:cubicBezTo>
                    <a:pt x="7474742" y="2305050"/>
                    <a:pt x="7467995" y="2305447"/>
                    <a:pt x="7458471" y="2303860"/>
                  </a:cubicBezTo>
                  <a:cubicBezTo>
                    <a:pt x="7438627" y="2302272"/>
                    <a:pt x="7413227" y="2303463"/>
                    <a:pt x="7382271" y="2307432"/>
                  </a:cubicBezTo>
                  <a:cubicBezTo>
                    <a:pt x="7383064" y="2307432"/>
                    <a:pt x="7383461" y="2307829"/>
                    <a:pt x="7383461" y="2308622"/>
                  </a:cubicBezTo>
                  <a:cubicBezTo>
                    <a:pt x="7384255" y="2309416"/>
                    <a:pt x="7384652" y="2309813"/>
                    <a:pt x="7384652" y="2309813"/>
                  </a:cubicBezTo>
                  <a:cubicBezTo>
                    <a:pt x="7387827" y="2312988"/>
                    <a:pt x="7387827" y="2316957"/>
                    <a:pt x="7384652" y="2321719"/>
                  </a:cubicBezTo>
                  <a:cubicBezTo>
                    <a:pt x="7381477" y="2324100"/>
                    <a:pt x="7377905" y="2328069"/>
                    <a:pt x="7373936" y="2333625"/>
                  </a:cubicBezTo>
                  <a:cubicBezTo>
                    <a:pt x="7375524" y="2333625"/>
                    <a:pt x="7376715" y="2333625"/>
                    <a:pt x="7377508" y="2333625"/>
                  </a:cubicBezTo>
                  <a:cubicBezTo>
                    <a:pt x="7386239" y="2332038"/>
                    <a:pt x="7394971" y="2329657"/>
                    <a:pt x="7403702" y="2326482"/>
                  </a:cubicBezTo>
                  <a:cubicBezTo>
                    <a:pt x="7407671" y="2324894"/>
                    <a:pt x="7411243" y="2325291"/>
                    <a:pt x="7414417" y="2327672"/>
                  </a:cubicBezTo>
                  <a:cubicBezTo>
                    <a:pt x="7422355" y="2332435"/>
                    <a:pt x="7428705" y="2339182"/>
                    <a:pt x="7433467" y="2347913"/>
                  </a:cubicBezTo>
                  <a:cubicBezTo>
                    <a:pt x="7435055" y="2352675"/>
                    <a:pt x="7435055" y="2357438"/>
                    <a:pt x="7433467" y="2362200"/>
                  </a:cubicBezTo>
                  <a:cubicBezTo>
                    <a:pt x="7432673" y="2363391"/>
                    <a:pt x="7431681" y="2365177"/>
                    <a:pt x="7430491" y="2367558"/>
                  </a:cubicBezTo>
                  <a:lnTo>
                    <a:pt x="7426787" y="2375496"/>
                  </a:lnTo>
                  <a:lnTo>
                    <a:pt x="7425133" y="2380060"/>
                  </a:lnTo>
                  <a:cubicBezTo>
                    <a:pt x="7419577" y="2397522"/>
                    <a:pt x="7412433" y="2413794"/>
                    <a:pt x="7403702" y="2428875"/>
                  </a:cubicBezTo>
                  <a:cubicBezTo>
                    <a:pt x="7395765" y="2444750"/>
                    <a:pt x="7382271" y="2453482"/>
                    <a:pt x="7363221" y="2455069"/>
                  </a:cubicBezTo>
                  <a:cubicBezTo>
                    <a:pt x="7360045" y="2455069"/>
                    <a:pt x="7357267" y="2452291"/>
                    <a:pt x="7354886" y="2446735"/>
                  </a:cubicBezTo>
                  <a:cubicBezTo>
                    <a:pt x="7351711" y="2429272"/>
                    <a:pt x="7345361" y="2415382"/>
                    <a:pt x="7335836" y="2405063"/>
                  </a:cubicBezTo>
                  <a:cubicBezTo>
                    <a:pt x="7335043" y="2403475"/>
                    <a:pt x="7335043" y="2402285"/>
                    <a:pt x="7335836" y="2401491"/>
                  </a:cubicBezTo>
                  <a:cubicBezTo>
                    <a:pt x="7336629" y="2399903"/>
                    <a:pt x="7337821" y="2399507"/>
                    <a:pt x="7339408" y="2400300"/>
                  </a:cubicBezTo>
                  <a:cubicBezTo>
                    <a:pt x="7345758" y="2402682"/>
                    <a:pt x="7354886" y="2406253"/>
                    <a:pt x="7366793" y="2411016"/>
                  </a:cubicBezTo>
                  <a:cubicBezTo>
                    <a:pt x="7371555" y="2411810"/>
                    <a:pt x="7374333" y="2410619"/>
                    <a:pt x="7375127" y="2407444"/>
                  </a:cubicBezTo>
                  <a:cubicBezTo>
                    <a:pt x="7382271" y="2393157"/>
                    <a:pt x="7387827" y="2377678"/>
                    <a:pt x="7391795" y="2361010"/>
                  </a:cubicBezTo>
                  <a:cubicBezTo>
                    <a:pt x="7392589" y="2357835"/>
                    <a:pt x="7391002" y="2356247"/>
                    <a:pt x="7387033" y="2356247"/>
                  </a:cubicBezTo>
                  <a:cubicBezTo>
                    <a:pt x="7385445" y="2356247"/>
                    <a:pt x="7383064" y="2356644"/>
                    <a:pt x="7379889" y="2357438"/>
                  </a:cubicBezTo>
                  <a:cubicBezTo>
                    <a:pt x="7369571" y="2358232"/>
                    <a:pt x="7361633" y="2359422"/>
                    <a:pt x="7356077" y="2361010"/>
                  </a:cubicBezTo>
                  <a:cubicBezTo>
                    <a:pt x="7345758" y="2375297"/>
                    <a:pt x="7334249" y="2387600"/>
                    <a:pt x="7321549" y="2397919"/>
                  </a:cubicBezTo>
                  <a:cubicBezTo>
                    <a:pt x="7301705" y="2414588"/>
                    <a:pt x="7273527" y="2428478"/>
                    <a:pt x="7237015" y="2439591"/>
                  </a:cubicBezTo>
                  <a:cubicBezTo>
                    <a:pt x="7234633" y="2440385"/>
                    <a:pt x="7233045" y="2439988"/>
                    <a:pt x="7232252" y="2438400"/>
                  </a:cubicBezTo>
                  <a:cubicBezTo>
                    <a:pt x="7232252" y="2436813"/>
                    <a:pt x="7233443" y="2435225"/>
                    <a:pt x="7235823" y="2433638"/>
                  </a:cubicBezTo>
                  <a:cubicBezTo>
                    <a:pt x="7291386" y="2395538"/>
                    <a:pt x="7326311" y="2357438"/>
                    <a:pt x="7340599" y="2319338"/>
                  </a:cubicBezTo>
                  <a:cubicBezTo>
                    <a:pt x="7342187" y="2316957"/>
                    <a:pt x="7343377" y="2314575"/>
                    <a:pt x="7344171" y="2312194"/>
                  </a:cubicBezTo>
                  <a:cubicBezTo>
                    <a:pt x="7328295" y="2313782"/>
                    <a:pt x="7306864" y="2317354"/>
                    <a:pt x="7279877" y="2322910"/>
                  </a:cubicBezTo>
                  <a:cubicBezTo>
                    <a:pt x="7273527" y="2325291"/>
                    <a:pt x="7268367" y="2325291"/>
                    <a:pt x="7264399" y="2322910"/>
                  </a:cubicBezTo>
                  <a:cubicBezTo>
                    <a:pt x="7254080" y="2318941"/>
                    <a:pt x="7246937" y="2313385"/>
                    <a:pt x="7242967" y="2306241"/>
                  </a:cubicBezTo>
                  <a:cubicBezTo>
                    <a:pt x="7241379" y="2303066"/>
                    <a:pt x="7242174" y="2300685"/>
                    <a:pt x="7245349" y="2299097"/>
                  </a:cubicBezTo>
                  <a:cubicBezTo>
                    <a:pt x="7258049" y="2299097"/>
                    <a:pt x="7273923" y="2297907"/>
                    <a:pt x="7292973" y="2295525"/>
                  </a:cubicBezTo>
                  <a:cubicBezTo>
                    <a:pt x="7298529" y="2294732"/>
                    <a:pt x="7307261" y="2293541"/>
                    <a:pt x="7319167" y="2291953"/>
                  </a:cubicBezTo>
                  <a:cubicBezTo>
                    <a:pt x="7341392" y="2287985"/>
                    <a:pt x="7369967" y="2283619"/>
                    <a:pt x="7404893" y="2278857"/>
                  </a:cubicBezTo>
                  <a:cubicBezTo>
                    <a:pt x="7412829" y="2278063"/>
                    <a:pt x="7423545" y="2276078"/>
                    <a:pt x="7437039" y="2272903"/>
                  </a:cubicBezTo>
                  <a:cubicBezTo>
                    <a:pt x="7439421" y="2272110"/>
                    <a:pt x="7441405" y="2271713"/>
                    <a:pt x="7442993" y="2271713"/>
                  </a:cubicBezTo>
                  <a:cubicBezTo>
                    <a:pt x="7445373" y="2270919"/>
                    <a:pt x="7447953" y="2270622"/>
                    <a:pt x="7450731" y="2270820"/>
                  </a:cubicBezTo>
                  <a:close/>
                  <a:moveTo>
                    <a:pt x="5504655" y="2270522"/>
                  </a:moveTo>
                  <a:cubicBezTo>
                    <a:pt x="5502274" y="2271316"/>
                    <a:pt x="5500290" y="2271713"/>
                    <a:pt x="5498702" y="2271713"/>
                  </a:cubicBezTo>
                  <a:cubicBezTo>
                    <a:pt x="5501877" y="2275682"/>
                    <a:pt x="5503465" y="2280841"/>
                    <a:pt x="5503465" y="2287191"/>
                  </a:cubicBezTo>
                  <a:cubicBezTo>
                    <a:pt x="5503465" y="2291953"/>
                    <a:pt x="5502671" y="2303066"/>
                    <a:pt x="5501083" y="2320528"/>
                  </a:cubicBezTo>
                  <a:cubicBezTo>
                    <a:pt x="5501877" y="2319735"/>
                    <a:pt x="5503465" y="2319338"/>
                    <a:pt x="5505846" y="2319338"/>
                  </a:cubicBezTo>
                  <a:lnTo>
                    <a:pt x="5511799" y="2318147"/>
                  </a:lnTo>
                  <a:lnTo>
                    <a:pt x="5514180" y="2316957"/>
                  </a:lnTo>
                  <a:cubicBezTo>
                    <a:pt x="5511799" y="2313782"/>
                    <a:pt x="5510608" y="2309019"/>
                    <a:pt x="5510608" y="2302669"/>
                  </a:cubicBezTo>
                  <a:cubicBezTo>
                    <a:pt x="5510608" y="2298700"/>
                    <a:pt x="5510608" y="2293541"/>
                    <a:pt x="5510608" y="2287191"/>
                  </a:cubicBezTo>
                  <a:cubicBezTo>
                    <a:pt x="5510608" y="2279254"/>
                    <a:pt x="5509815" y="2273697"/>
                    <a:pt x="5508227" y="2270522"/>
                  </a:cubicBezTo>
                  <a:cubicBezTo>
                    <a:pt x="5507433" y="2270522"/>
                    <a:pt x="5506243" y="2270522"/>
                    <a:pt x="5504655" y="2270522"/>
                  </a:cubicBezTo>
                  <a:close/>
                  <a:moveTo>
                    <a:pt x="4464049" y="2269332"/>
                  </a:moveTo>
                  <a:lnTo>
                    <a:pt x="4465515" y="2269515"/>
                  </a:lnTo>
                  <a:lnTo>
                    <a:pt x="4465835" y="2269629"/>
                  </a:lnTo>
                  <a:cubicBezTo>
                    <a:pt x="4466232" y="2269828"/>
                    <a:pt x="4465637" y="2269729"/>
                    <a:pt x="4464049" y="2269332"/>
                  </a:cubicBezTo>
                  <a:close/>
                  <a:moveTo>
                    <a:pt x="4461668" y="2268141"/>
                  </a:moveTo>
                  <a:cubicBezTo>
                    <a:pt x="4450556" y="2280047"/>
                    <a:pt x="4439840" y="2288779"/>
                    <a:pt x="4429521" y="2294335"/>
                  </a:cubicBezTo>
                  <a:cubicBezTo>
                    <a:pt x="4431902" y="2295128"/>
                    <a:pt x="4435077" y="2296319"/>
                    <a:pt x="4439046" y="2297907"/>
                  </a:cubicBezTo>
                  <a:cubicBezTo>
                    <a:pt x="4439840" y="2298700"/>
                    <a:pt x="4440237" y="2299097"/>
                    <a:pt x="4440237" y="2299097"/>
                  </a:cubicBezTo>
                  <a:cubicBezTo>
                    <a:pt x="4449762" y="2298304"/>
                    <a:pt x="4459287" y="2296716"/>
                    <a:pt x="4468812" y="2294335"/>
                  </a:cubicBezTo>
                  <a:cubicBezTo>
                    <a:pt x="4475162" y="2284810"/>
                    <a:pt x="4480321" y="2276475"/>
                    <a:pt x="4484290" y="2269332"/>
                  </a:cubicBezTo>
                  <a:cubicBezTo>
                    <a:pt x="4481909" y="2269332"/>
                    <a:pt x="4478337" y="2269729"/>
                    <a:pt x="4473574" y="2270522"/>
                  </a:cubicBezTo>
                  <a:lnTo>
                    <a:pt x="4465515" y="2269515"/>
                  </a:lnTo>
                  <a:close/>
                  <a:moveTo>
                    <a:pt x="5692774" y="2266950"/>
                  </a:moveTo>
                  <a:cubicBezTo>
                    <a:pt x="5697536" y="2267744"/>
                    <a:pt x="5706268" y="2273697"/>
                    <a:pt x="5718968" y="2284810"/>
                  </a:cubicBezTo>
                  <a:cubicBezTo>
                    <a:pt x="5722143" y="2287985"/>
                    <a:pt x="5723334" y="2293541"/>
                    <a:pt x="5722540" y="2301478"/>
                  </a:cubicBezTo>
                  <a:cubicBezTo>
                    <a:pt x="5720158" y="2305447"/>
                    <a:pt x="5718968" y="2316957"/>
                    <a:pt x="5718968" y="2336007"/>
                  </a:cubicBezTo>
                  <a:cubicBezTo>
                    <a:pt x="5718968" y="2340769"/>
                    <a:pt x="5718968" y="2347516"/>
                    <a:pt x="5718968" y="2356247"/>
                  </a:cubicBezTo>
                  <a:cubicBezTo>
                    <a:pt x="5718174" y="2369741"/>
                    <a:pt x="5717777" y="2381250"/>
                    <a:pt x="5717777" y="2390775"/>
                  </a:cubicBezTo>
                  <a:cubicBezTo>
                    <a:pt x="5716983" y="2416969"/>
                    <a:pt x="5713809" y="2434035"/>
                    <a:pt x="5708252" y="2441972"/>
                  </a:cubicBezTo>
                  <a:cubicBezTo>
                    <a:pt x="5703490" y="2446735"/>
                    <a:pt x="5698727" y="2446338"/>
                    <a:pt x="5693965" y="2440782"/>
                  </a:cubicBezTo>
                  <a:cubicBezTo>
                    <a:pt x="5690790" y="2437607"/>
                    <a:pt x="5687218" y="2430860"/>
                    <a:pt x="5683249" y="2420541"/>
                  </a:cubicBezTo>
                  <a:cubicBezTo>
                    <a:pt x="5682455" y="2415778"/>
                    <a:pt x="5682852" y="2408238"/>
                    <a:pt x="5684440" y="2397919"/>
                  </a:cubicBezTo>
                  <a:cubicBezTo>
                    <a:pt x="5688408" y="2382044"/>
                    <a:pt x="5690790" y="2355850"/>
                    <a:pt x="5691583" y="2319338"/>
                  </a:cubicBezTo>
                  <a:cubicBezTo>
                    <a:pt x="5691583" y="2299494"/>
                    <a:pt x="5689599" y="2284810"/>
                    <a:pt x="5685630" y="2275285"/>
                  </a:cubicBezTo>
                  <a:cubicBezTo>
                    <a:pt x="5684043" y="2268935"/>
                    <a:pt x="5686424" y="2266157"/>
                    <a:pt x="5692774" y="2266950"/>
                  </a:cubicBezTo>
                  <a:close/>
                  <a:moveTo>
                    <a:pt x="4741465" y="2263378"/>
                  </a:moveTo>
                  <a:cubicBezTo>
                    <a:pt x="4753371" y="2264172"/>
                    <a:pt x="4767659" y="2267744"/>
                    <a:pt x="4784327" y="2274094"/>
                  </a:cubicBezTo>
                  <a:cubicBezTo>
                    <a:pt x="4789884" y="2275682"/>
                    <a:pt x="4793058" y="2280841"/>
                    <a:pt x="4793852" y="2289572"/>
                  </a:cubicBezTo>
                  <a:cubicBezTo>
                    <a:pt x="4793852" y="2299097"/>
                    <a:pt x="4791074" y="2306638"/>
                    <a:pt x="4785518" y="2312194"/>
                  </a:cubicBezTo>
                  <a:cubicBezTo>
                    <a:pt x="4780755" y="2316957"/>
                    <a:pt x="4775993" y="2316957"/>
                    <a:pt x="4771230" y="2312194"/>
                  </a:cubicBezTo>
                  <a:cubicBezTo>
                    <a:pt x="4758530" y="2296319"/>
                    <a:pt x="4747815" y="2281238"/>
                    <a:pt x="4739084" y="2266950"/>
                  </a:cubicBezTo>
                  <a:cubicBezTo>
                    <a:pt x="4738290" y="2265363"/>
                    <a:pt x="4739084" y="2264172"/>
                    <a:pt x="4741465" y="2263378"/>
                  </a:cubicBezTo>
                  <a:close/>
                  <a:moveTo>
                    <a:pt x="2947193" y="2255044"/>
                  </a:moveTo>
                  <a:cubicBezTo>
                    <a:pt x="2955130" y="2254250"/>
                    <a:pt x="2965846" y="2260204"/>
                    <a:pt x="2979340" y="2272903"/>
                  </a:cubicBezTo>
                  <a:cubicBezTo>
                    <a:pt x="2983308" y="2277666"/>
                    <a:pt x="2984499" y="2283222"/>
                    <a:pt x="2982912" y="2289572"/>
                  </a:cubicBezTo>
                  <a:cubicBezTo>
                    <a:pt x="2982118" y="2292747"/>
                    <a:pt x="2980927" y="2297510"/>
                    <a:pt x="2979340" y="2303860"/>
                  </a:cubicBezTo>
                  <a:cubicBezTo>
                    <a:pt x="2978546" y="2308622"/>
                    <a:pt x="2977752" y="2312194"/>
                    <a:pt x="2976958" y="2314575"/>
                  </a:cubicBezTo>
                  <a:cubicBezTo>
                    <a:pt x="2977752" y="2314575"/>
                    <a:pt x="2978943" y="2314178"/>
                    <a:pt x="2980530" y="2313385"/>
                  </a:cubicBezTo>
                  <a:cubicBezTo>
                    <a:pt x="2981324" y="2313385"/>
                    <a:pt x="2981721" y="2313385"/>
                    <a:pt x="2981721" y="2313385"/>
                  </a:cubicBezTo>
                  <a:cubicBezTo>
                    <a:pt x="2986483" y="2311003"/>
                    <a:pt x="2990849" y="2311003"/>
                    <a:pt x="2994818" y="2313385"/>
                  </a:cubicBezTo>
                  <a:cubicBezTo>
                    <a:pt x="2997993" y="2314178"/>
                    <a:pt x="3000771" y="2316957"/>
                    <a:pt x="3003152" y="2321719"/>
                  </a:cubicBezTo>
                  <a:cubicBezTo>
                    <a:pt x="3007915" y="2326482"/>
                    <a:pt x="3007518" y="2330053"/>
                    <a:pt x="3001962" y="2332435"/>
                  </a:cubicBezTo>
                  <a:cubicBezTo>
                    <a:pt x="2993230" y="2335610"/>
                    <a:pt x="2984102" y="2339182"/>
                    <a:pt x="2974577" y="2343150"/>
                  </a:cubicBezTo>
                  <a:cubicBezTo>
                    <a:pt x="2974577" y="2347119"/>
                    <a:pt x="2974577" y="2353469"/>
                    <a:pt x="2974577" y="2362200"/>
                  </a:cubicBezTo>
                  <a:cubicBezTo>
                    <a:pt x="2973783" y="2370932"/>
                    <a:pt x="2973387" y="2377678"/>
                    <a:pt x="2973387" y="2382441"/>
                  </a:cubicBezTo>
                  <a:cubicBezTo>
                    <a:pt x="2980530" y="2377678"/>
                    <a:pt x="2988468" y="2372122"/>
                    <a:pt x="2997199" y="2365772"/>
                  </a:cubicBezTo>
                  <a:cubicBezTo>
                    <a:pt x="2999580" y="2364185"/>
                    <a:pt x="3001168" y="2363788"/>
                    <a:pt x="3001962" y="2364582"/>
                  </a:cubicBezTo>
                  <a:cubicBezTo>
                    <a:pt x="3001962" y="2364582"/>
                    <a:pt x="3001565" y="2366169"/>
                    <a:pt x="3000771" y="2369344"/>
                  </a:cubicBezTo>
                  <a:cubicBezTo>
                    <a:pt x="2988071" y="2389982"/>
                    <a:pt x="2974577" y="2411016"/>
                    <a:pt x="2960290" y="2432447"/>
                  </a:cubicBezTo>
                  <a:cubicBezTo>
                    <a:pt x="2957115" y="2438003"/>
                    <a:pt x="2953146" y="2438003"/>
                    <a:pt x="2948383" y="2432447"/>
                  </a:cubicBezTo>
                  <a:cubicBezTo>
                    <a:pt x="2942827" y="2426097"/>
                    <a:pt x="2938858" y="2419350"/>
                    <a:pt x="2936477" y="2412207"/>
                  </a:cubicBezTo>
                  <a:cubicBezTo>
                    <a:pt x="2935683" y="2406650"/>
                    <a:pt x="2936874" y="2402285"/>
                    <a:pt x="2940049" y="2399110"/>
                  </a:cubicBezTo>
                  <a:cubicBezTo>
                    <a:pt x="2947193" y="2394347"/>
                    <a:pt x="2950368" y="2388394"/>
                    <a:pt x="2949574" y="2381250"/>
                  </a:cubicBezTo>
                  <a:lnTo>
                    <a:pt x="2950765" y="2350294"/>
                  </a:lnTo>
                  <a:cubicBezTo>
                    <a:pt x="2946002" y="2351088"/>
                    <a:pt x="2942034" y="2352278"/>
                    <a:pt x="2938858" y="2353866"/>
                  </a:cubicBezTo>
                  <a:cubicBezTo>
                    <a:pt x="2931715" y="2355454"/>
                    <a:pt x="2924174" y="2350294"/>
                    <a:pt x="2916237" y="2338388"/>
                  </a:cubicBezTo>
                  <a:cubicBezTo>
                    <a:pt x="2914649" y="2336800"/>
                    <a:pt x="2913855" y="2335213"/>
                    <a:pt x="2913855" y="2333625"/>
                  </a:cubicBezTo>
                  <a:cubicBezTo>
                    <a:pt x="2914649" y="2332832"/>
                    <a:pt x="2916237" y="2332435"/>
                    <a:pt x="2918618" y="2332435"/>
                  </a:cubicBezTo>
                  <a:cubicBezTo>
                    <a:pt x="2920999" y="2331641"/>
                    <a:pt x="2925762" y="2330450"/>
                    <a:pt x="2932905" y="2328863"/>
                  </a:cubicBezTo>
                  <a:cubicBezTo>
                    <a:pt x="2940843" y="2326482"/>
                    <a:pt x="2946796" y="2324894"/>
                    <a:pt x="2950765" y="2324100"/>
                  </a:cubicBezTo>
                  <a:cubicBezTo>
                    <a:pt x="2950765" y="2320925"/>
                    <a:pt x="2950765" y="2316163"/>
                    <a:pt x="2950765" y="2309813"/>
                  </a:cubicBezTo>
                  <a:cubicBezTo>
                    <a:pt x="2949971" y="2303463"/>
                    <a:pt x="2949574" y="2298700"/>
                    <a:pt x="2949574" y="2295525"/>
                  </a:cubicBezTo>
                  <a:cubicBezTo>
                    <a:pt x="2950368" y="2283619"/>
                    <a:pt x="2948383" y="2273300"/>
                    <a:pt x="2943621" y="2264569"/>
                  </a:cubicBezTo>
                  <a:cubicBezTo>
                    <a:pt x="2942827" y="2259013"/>
                    <a:pt x="2944018" y="2255838"/>
                    <a:pt x="2947193" y="2255044"/>
                  </a:cubicBezTo>
                  <a:close/>
                  <a:moveTo>
                    <a:pt x="1075532" y="2251472"/>
                  </a:moveTo>
                  <a:cubicBezTo>
                    <a:pt x="1066801" y="2252266"/>
                    <a:pt x="1058863" y="2253853"/>
                    <a:pt x="1051719" y="2256235"/>
                  </a:cubicBezTo>
                  <a:cubicBezTo>
                    <a:pt x="1056481" y="2260204"/>
                    <a:pt x="1058863" y="2266553"/>
                    <a:pt x="1058863" y="2275285"/>
                  </a:cubicBezTo>
                  <a:cubicBezTo>
                    <a:pt x="1058863" y="2277666"/>
                    <a:pt x="1058863" y="2280047"/>
                    <a:pt x="1058863" y="2282428"/>
                  </a:cubicBezTo>
                  <a:cubicBezTo>
                    <a:pt x="1060450" y="2282428"/>
                    <a:pt x="1062435" y="2282032"/>
                    <a:pt x="1064816" y="2281238"/>
                  </a:cubicBezTo>
                  <a:cubicBezTo>
                    <a:pt x="1069578" y="2280444"/>
                    <a:pt x="1073151" y="2279650"/>
                    <a:pt x="1075532" y="2278857"/>
                  </a:cubicBezTo>
                  <a:cubicBezTo>
                    <a:pt x="1076326" y="2274888"/>
                    <a:pt x="1076326" y="2268538"/>
                    <a:pt x="1075532" y="2259807"/>
                  </a:cubicBezTo>
                  <a:cubicBezTo>
                    <a:pt x="1075532" y="2255838"/>
                    <a:pt x="1075532" y="2253060"/>
                    <a:pt x="1075532" y="2251472"/>
                  </a:cubicBezTo>
                  <a:close/>
                  <a:moveTo>
                    <a:pt x="6064249" y="2250282"/>
                  </a:moveTo>
                  <a:cubicBezTo>
                    <a:pt x="6061074" y="2251075"/>
                    <a:pt x="6055518" y="2252266"/>
                    <a:pt x="6047580" y="2253853"/>
                  </a:cubicBezTo>
                  <a:cubicBezTo>
                    <a:pt x="6042818" y="2255441"/>
                    <a:pt x="6039246" y="2256632"/>
                    <a:pt x="6036865" y="2257425"/>
                  </a:cubicBezTo>
                  <a:cubicBezTo>
                    <a:pt x="6036865" y="2262188"/>
                    <a:pt x="6037659" y="2266950"/>
                    <a:pt x="6039246" y="2271713"/>
                  </a:cubicBezTo>
                  <a:cubicBezTo>
                    <a:pt x="6041627" y="2270125"/>
                    <a:pt x="6045199" y="2268935"/>
                    <a:pt x="6049961" y="2268141"/>
                  </a:cubicBezTo>
                  <a:cubicBezTo>
                    <a:pt x="6050756" y="2267347"/>
                    <a:pt x="6051549" y="2266950"/>
                    <a:pt x="6052343" y="2266950"/>
                  </a:cubicBezTo>
                  <a:cubicBezTo>
                    <a:pt x="6054724" y="2264569"/>
                    <a:pt x="6059486" y="2265760"/>
                    <a:pt x="6066630" y="2270522"/>
                  </a:cubicBezTo>
                  <a:cubicBezTo>
                    <a:pt x="6070599" y="2274491"/>
                    <a:pt x="6069806" y="2278460"/>
                    <a:pt x="6064249" y="2282428"/>
                  </a:cubicBezTo>
                  <a:cubicBezTo>
                    <a:pt x="6062662" y="2282428"/>
                    <a:pt x="6060281" y="2282825"/>
                    <a:pt x="6057105" y="2283619"/>
                  </a:cubicBezTo>
                  <a:cubicBezTo>
                    <a:pt x="6049961" y="2285207"/>
                    <a:pt x="6044802" y="2286397"/>
                    <a:pt x="6041627" y="2287191"/>
                  </a:cubicBezTo>
                  <a:cubicBezTo>
                    <a:pt x="6043215" y="2291953"/>
                    <a:pt x="6044008" y="2296716"/>
                    <a:pt x="6044008" y="2301478"/>
                  </a:cubicBezTo>
                  <a:cubicBezTo>
                    <a:pt x="6046390" y="2300685"/>
                    <a:pt x="6049565" y="2299891"/>
                    <a:pt x="6053533" y="2299097"/>
                  </a:cubicBezTo>
                  <a:cubicBezTo>
                    <a:pt x="6055915" y="2297510"/>
                    <a:pt x="6057899" y="2296716"/>
                    <a:pt x="6059486" y="2296716"/>
                  </a:cubicBezTo>
                  <a:cubicBezTo>
                    <a:pt x="6061868" y="2296716"/>
                    <a:pt x="6065440" y="2297113"/>
                    <a:pt x="6070202" y="2297907"/>
                  </a:cubicBezTo>
                  <a:cubicBezTo>
                    <a:pt x="6070202" y="2289175"/>
                    <a:pt x="6070202" y="2274888"/>
                    <a:pt x="6070202" y="2255044"/>
                  </a:cubicBezTo>
                  <a:cubicBezTo>
                    <a:pt x="6070202" y="2251075"/>
                    <a:pt x="6068218" y="2249488"/>
                    <a:pt x="6064249" y="2250282"/>
                  </a:cubicBezTo>
                  <a:close/>
                  <a:moveTo>
                    <a:pt x="4604543" y="2249091"/>
                  </a:moveTo>
                  <a:cubicBezTo>
                    <a:pt x="4600574" y="2249885"/>
                    <a:pt x="4595415" y="2251075"/>
                    <a:pt x="4589065" y="2252663"/>
                  </a:cubicBezTo>
                  <a:cubicBezTo>
                    <a:pt x="4589859" y="2252663"/>
                    <a:pt x="4590652" y="2253060"/>
                    <a:pt x="4591446" y="2253853"/>
                  </a:cubicBezTo>
                  <a:cubicBezTo>
                    <a:pt x="4592240" y="2253853"/>
                    <a:pt x="4592637" y="2254250"/>
                    <a:pt x="4592637" y="2255044"/>
                  </a:cubicBezTo>
                  <a:cubicBezTo>
                    <a:pt x="4597399" y="2256632"/>
                    <a:pt x="4597796" y="2260204"/>
                    <a:pt x="4593827" y="2265760"/>
                  </a:cubicBezTo>
                  <a:cubicBezTo>
                    <a:pt x="4593033" y="2268141"/>
                    <a:pt x="4591446" y="2270522"/>
                    <a:pt x="4589065" y="2272903"/>
                  </a:cubicBezTo>
                  <a:cubicBezTo>
                    <a:pt x="4589859" y="2272903"/>
                    <a:pt x="4591049" y="2272903"/>
                    <a:pt x="4592637" y="2272903"/>
                  </a:cubicBezTo>
                  <a:cubicBezTo>
                    <a:pt x="4594224" y="2273697"/>
                    <a:pt x="4595415" y="2274094"/>
                    <a:pt x="4596209" y="2274094"/>
                  </a:cubicBezTo>
                  <a:cubicBezTo>
                    <a:pt x="4597002" y="2274094"/>
                    <a:pt x="4597399" y="2274094"/>
                    <a:pt x="4597399" y="2274094"/>
                  </a:cubicBezTo>
                  <a:cubicBezTo>
                    <a:pt x="4600574" y="2275682"/>
                    <a:pt x="4602956" y="2274888"/>
                    <a:pt x="4604543" y="2271713"/>
                  </a:cubicBezTo>
                  <a:cubicBezTo>
                    <a:pt x="4605337" y="2268538"/>
                    <a:pt x="4606130" y="2264172"/>
                    <a:pt x="4606924" y="2258616"/>
                  </a:cubicBezTo>
                  <a:cubicBezTo>
                    <a:pt x="4607718" y="2257028"/>
                    <a:pt x="4608115" y="2255441"/>
                    <a:pt x="4608115" y="2253853"/>
                  </a:cubicBezTo>
                  <a:cubicBezTo>
                    <a:pt x="4608115" y="2250679"/>
                    <a:pt x="4606924" y="2249091"/>
                    <a:pt x="4604543" y="2249091"/>
                  </a:cubicBezTo>
                  <a:close/>
                  <a:moveTo>
                    <a:pt x="1929210" y="2245519"/>
                  </a:moveTo>
                  <a:cubicBezTo>
                    <a:pt x="1939529" y="2250282"/>
                    <a:pt x="1947863" y="2256235"/>
                    <a:pt x="1954213" y="2263378"/>
                  </a:cubicBezTo>
                  <a:cubicBezTo>
                    <a:pt x="1956594" y="2265760"/>
                    <a:pt x="1956991" y="2268141"/>
                    <a:pt x="1955403" y="2270522"/>
                  </a:cubicBezTo>
                  <a:cubicBezTo>
                    <a:pt x="1953022" y="2280047"/>
                    <a:pt x="1951831" y="2298304"/>
                    <a:pt x="1951831" y="2325291"/>
                  </a:cubicBezTo>
                  <a:cubicBezTo>
                    <a:pt x="1951831" y="2342753"/>
                    <a:pt x="1948656" y="2351088"/>
                    <a:pt x="1942306" y="2350294"/>
                  </a:cubicBezTo>
                  <a:cubicBezTo>
                    <a:pt x="1929607" y="2346325"/>
                    <a:pt x="1923653" y="2337594"/>
                    <a:pt x="1924447" y="2324100"/>
                  </a:cubicBezTo>
                  <a:cubicBezTo>
                    <a:pt x="1925241" y="2314575"/>
                    <a:pt x="1925637" y="2303066"/>
                    <a:pt x="1925637" y="2289572"/>
                  </a:cubicBezTo>
                  <a:cubicBezTo>
                    <a:pt x="1925637" y="2272903"/>
                    <a:pt x="1924050" y="2260997"/>
                    <a:pt x="1920875" y="2253853"/>
                  </a:cubicBezTo>
                  <a:cubicBezTo>
                    <a:pt x="1920081" y="2248297"/>
                    <a:pt x="1922860" y="2245519"/>
                    <a:pt x="1929210" y="2245519"/>
                  </a:cubicBezTo>
                  <a:close/>
                  <a:moveTo>
                    <a:pt x="4142580" y="2243138"/>
                  </a:moveTo>
                  <a:cubicBezTo>
                    <a:pt x="4154487" y="2243138"/>
                    <a:pt x="4164806" y="2244725"/>
                    <a:pt x="4173537" y="2247900"/>
                  </a:cubicBezTo>
                  <a:cubicBezTo>
                    <a:pt x="4183855" y="2251075"/>
                    <a:pt x="4188618" y="2258219"/>
                    <a:pt x="4187824" y="2269332"/>
                  </a:cubicBezTo>
                  <a:cubicBezTo>
                    <a:pt x="4187031" y="2279650"/>
                    <a:pt x="4183062" y="2285603"/>
                    <a:pt x="4175918" y="2287191"/>
                  </a:cubicBezTo>
                  <a:cubicBezTo>
                    <a:pt x="4170362" y="2288779"/>
                    <a:pt x="4164806" y="2285207"/>
                    <a:pt x="4159249" y="2276475"/>
                  </a:cubicBezTo>
                  <a:cubicBezTo>
                    <a:pt x="4150518" y="2266157"/>
                    <a:pt x="4143771" y="2256235"/>
                    <a:pt x="4139009" y="2246710"/>
                  </a:cubicBezTo>
                  <a:cubicBezTo>
                    <a:pt x="4138215" y="2245916"/>
                    <a:pt x="4137818" y="2245122"/>
                    <a:pt x="4137818" y="2244328"/>
                  </a:cubicBezTo>
                  <a:cubicBezTo>
                    <a:pt x="4138612" y="2243535"/>
                    <a:pt x="4140199" y="2243138"/>
                    <a:pt x="4142580" y="2243138"/>
                  </a:cubicBezTo>
                  <a:close/>
                  <a:moveTo>
                    <a:pt x="379016" y="2243138"/>
                  </a:moveTo>
                  <a:cubicBezTo>
                    <a:pt x="379016" y="2242344"/>
                    <a:pt x="380207" y="2242344"/>
                    <a:pt x="382588" y="2243138"/>
                  </a:cubicBezTo>
                  <a:cubicBezTo>
                    <a:pt x="405607" y="2250282"/>
                    <a:pt x="422275" y="2257425"/>
                    <a:pt x="432594" y="2264569"/>
                  </a:cubicBezTo>
                  <a:cubicBezTo>
                    <a:pt x="442913" y="2281238"/>
                    <a:pt x="440929" y="2295128"/>
                    <a:pt x="426641" y="2306241"/>
                  </a:cubicBezTo>
                  <a:cubicBezTo>
                    <a:pt x="419497" y="2308622"/>
                    <a:pt x="412750" y="2305447"/>
                    <a:pt x="406401" y="2296716"/>
                  </a:cubicBezTo>
                  <a:cubicBezTo>
                    <a:pt x="392906" y="2275285"/>
                    <a:pt x="383779" y="2259013"/>
                    <a:pt x="379016" y="2247900"/>
                  </a:cubicBezTo>
                  <a:cubicBezTo>
                    <a:pt x="378222" y="2245519"/>
                    <a:pt x="378222" y="2243932"/>
                    <a:pt x="379016" y="2243138"/>
                  </a:cubicBezTo>
                  <a:close/>
                  <a:moveTo>
                    <a:pt x="5395118" y="2241947"/>
                  </a:moveTo>
                  <a:cubicBezTo>
                    <a:pt x="5405437" y="2241947"/>
                    <a:pt x="5415358" y="2242741"/>
                    <a:pt x="5424883" y="2244328"/>
                  </a:cubicBezTo>
                  <a:cubicBezTo>
                    <a:pt x="5439171" y="2248297"/>
                    <a:pt x="5443140" y="2259410"/>
                    <a:pt x="5436790" y="2277666"/>
                  </a:cubicBezTo>
                  <a:cubicBezTo>
                    <a:pt x="5433615" y="2285603"/>
                    <a:pt x="5428059" y="2286794"/>
                    <a:pt x="5420121" y="2281238"/>
                  </a:cubicBezTo>
                  <a:cubicBezTo>
                    <a:pt x="5411390" y="2271713"/>
                    <a:pt x="5402261" y="2260204"/>
                    <a:pt x="5392736" y="2246710"/>
                  </a:cubicBezTo>
                  <a:cubicBezTo>
                    <a:pt x="5391149" y="2243535"/>
                    <a:pt x="5391943" y="2241947"/>
                    <a:pt x="5395118" y="2241947"/>
                  </a:cubicBezTo>
                  <a:close/>
                  <a:moveTo>
                    <a:pt x="2641202" y="2240757"/>
                  </a:moveTo>
                  <a:cubicBezTo>
                    <a:pt x="2639615" y="2240757"/>
                    <a:pt x="2637234" y="2241154"/>
                    <a:pt x="2634058" y="2241947"/>
                  </a:cubicBezTo>
                  <a:cubicBezTo>
                    <a:pt x="2630090" y="2241947"/>
                    <a:pt x="2627312" y="2242344"/>
                    <a:pt x="2625724" y="2243138"/>
                  </a:cubicBezTo>
                  <a:cubicBezTo>
                    <a:pt x="2624930" y="2244725"/>
                    <a:pt x="2624533" y="2247503"/>
                    <a:pt x="2624533" y="2251472"/>
                  </a:cubicBezTo>
                  <a:cubicBezTo>
                    <a:pt x="2623740" y="2254647"/>
                    <a:pt x="2623343" y="2257028"/>
                    <a:pt x="2623343" y="2258616"/>
                  </a:cubicBezTo>
                  <a:cubicBezTo>
                    <a:pt x="2624930" y="2258616"/>
                    <a:pt x="2627709" y="2258219"/>
                    <a:pt x="2631677" y="2257425"/>
                  </a:cubicBezTo>
                  <a:cubicBezTo>
                    <a:pt x="2635646" y="2257425"/>
                    <a:pt x="2638424" y="2257028"/>
                    <a:pt x="2640012" y="2256235"/>
                  </a:cubicBezTo>
                  <a:cubicBezTo>
                    <a:pt x="2640805" y="2250679"/>
                    <a:pt x="2641202" y="2245519"/>
                    <a:pt x="2641202" y="2240757"/>
                  </a:cubicBezTo>
                  <a:close/>
                  <a:moveTo>
                    <a:pt x="5851425" y="2237482"/>
                  </a:moveTo>
                  <a:cubicBezTo>
                    <a:pt x="5854004" y="2237284"/>
                    <a:pt x="5856683" y="2237582"/>
                    <a:pt x="5859461" y="2238375"/>
                  </a:cubicBezTo>
                  <a:cubicBezTo>
                    <a:pt x="5868986" y="2243138"/>
                    <a:pt x="5877321" y="2250282"/>
                    <a:pt x="5884465" y="2259807"/>
                  </a:cubicBezTo>
                  <a:cubicBezTo>
                    <a:pt x="5886846" y="2263775"/>
                    <a:pt x="5886846" y="2268538"/>
                    <a:pt x="5884465" y="2274094"/>
                  </a:cubicBezTo>
                  <a:cubicBezTo>
                    <a:pt x="5881290" y="2282032"/>
                    <a:pt x="5879702" y="2298304"/>
                    <a:pt x="5879702" y="2322910"/>
                  </a:cubicBezTo>
                  <a:cubicBezTo>
                    <a:pt x="5879702" y="2330053"/>
                    <a:pt x="5880099" y="2342753"/>
                    <a:pt x="5880893" y="2361010"/>
                  </a:cubicBezTo>
                  <a:cubicBezTo>
                    <a:pt x="5880893" y="2378472"/>
                    <a:pt x="5881290" y="2390775"/>
                    <a:pt x="5882083" y="2397919"/>
                  </a:cubicBezTo>
                  <a:cubicBezTo>
                    <a:pt x="5885259" y="2424907"/>
                    <a:pt x="5878115" y="2444750"/>
                    <a:pt x="5860652" y="2457450"/>
                  </a:cubicBezTo>
                  <a:cubicBezTo>
                    <a:pt x="5852715" y="2461419"/>
                    <a:pt x="5846365" y="2459038"/>
                    <a:pt x="5841602" y="2450307"/>
                  </a:cubicBezTo>
                  <a:cubicBezTo>
                    <a:pt x="5832871" y="2432844"/>
                    <a:pt x="5822949" y="2420541"/>
                    <a:pt x="5811836" y="2413397"/>
                  </a:cubicBezTo>
                  <a:cubicBezTo>
                    <a:pt x="5808662" y="2411016"/>
                    <a:pt x="5807471" y="2409428"/>
                    <a:pt x="5808265" y="2408635"/>
                  </a:cubicBezTo>
                  <a:cubicBezTo>
                    <a:pt x="5808265" y="2407047"/>
                    <a:pt x="5810249" y="2406650"/>
                    <a:pt x="5814218" y="2407444"/>
                  </a:cubicBezTo>
                  <a:cubicBezTo>
                    <a:pt x="5815805" y="2407444"/>
                    <a:pt x="5820171" y="2408238"/>
                    <a:pt x="5827315" y="2409825"/>
                  </a:cubicBezTo>
                  <a:cubicBezTo>
                    <a:pt x="5836046" y="2410619"/>
                    <a:pt x="5841206" y="2411413"/>
                    <a:pt x="5842793" y="2412207"/>
                  </a:cubicBezTo>
                  <a:cubicBezTo>
                    <a:pt x="5846762" y="2412207"/>
                    <a:pt x="5848746" y="2409825"/>
                    <a:pt x="5848746" y="2405063"/>
                  </a:cubicBezTo>
                  <a:cubicBezTo>
                    <a:pt x="5848746" y="2343150"/>
                    <a:pt x="5847159" y="2297907"/>
                    <a:pt x="5843983" y="2269332"/>
                  </a:cubicBezTo>
                  <a:cubicBezTo>
                    <a:pt x="5843983" y="2266157"/>
                    <a:pt x="5842396" y="2264966"/>
                    <a:pt x="5839221" y="2265760"/>
                  </a:cubicBezTo>
                  <a:cubicBezTo>
                    <a:pt x="5825727" y="2267347"/>
                    <a:pt x="5811440" y="2269729"/>
                    <a:pt x="5796358" y="2272903"/>
                  </a:cubicBezTo>
                  <a:cubicBezTo>
                    <a:pt x="5790802" y="2274491"/>
                    <a:pt x="5786437" y="2274094"/>
                    <a:pt x="5783261" y="2271713"/>
                  </a:cubicBezTo>
                  <a:cubicBezTo>
                    <a:pt x="5780880" y="2270125"/>
                    <a:pt x="5775324" y="2264966"/>
                    <a:pt x="5766593" y="2256235"/>
                  </a:cubicBezTo>
                  <a:cubicBezTo>
                    <a:pt x="5765006" y="2253060"/>
                    <a:pt x="5766196" y="2251075"/>
                    <a:pt x="5770165" y="2250282"/>
                  </a:cubicBezTo>
                  <a:cubicBezTo>
                    <a:pt x="5772546" y="2250282"/>
                    <a:pt x="5777308" y="2249885"/>
                    <a:pt x="5784452" y="2249091"/>
                  </a:cubicBezTo>
                  <a:cubicBezTo>
                    <a:pt x="5796358" y="2248297"/>
                    <a:pt x="5805090" y="2247503"/>
                    <a:pt x="5810646" y="2246710"/>
                  </a:cubicBezTo>
                  <a:cubicBezTo>
                    <a:pt x="5813821" y="2245916"/>
                    <a:pt x="5818980" y="2244725"/>
                    <a:pt x="5826124" y="2243138"/>
                  </a:cubicBezTo>
                  <a:cubicBezTo>
                    <a:pt x="5836443" y="2241550"/>
                    <a:pt x="5842396" y="2240360"/>
                    <a:pt x="5843983" y="2239566"/>
                  </a:cubicBezTo>
                  <a:cubicBezTo>
                    <a:pt x="5846365" y="2238375"/>
                    <a:pt x="5848845" y="2237681"/>
                    <a:pt x="5851425" y="2237482"/>
                  </a:cubicBezTo>
                  <a:close/>
                  <a:moveTo>
                    <a:pt x="3852068" y="2235994"/>
                  </a:moveTo>
                  <a:cubicBezTo>
                    <a:pt x="3853655" y="2235200"/>
                    <a:pt x="3856037" y="2235200"/>
                    <a:pt x="3859212" y="2235994"/>
                  </a:cubicBezTo>
                  <a:cubicBezTo>
                    <a:pt x="3868737" y="2239169"/>
                    <a:pt x="3876674" y="2246313"/>
                    <a:pt x="3883024" y="2257425"/>
                  </a:cubicBezTo>
                  <a:cubicBezTo>
                    <a:pt x="3887787" y="2262188"/>
                    <a:pt x="3887389" y="2266950"/>
                    <a:pt x="3881833" y="2271713"/>
                  </a:cubicBezTo>
                  <a:cubicBezTo>
                    <a:pt x="3874690" y="2282032"/>
                    <a:pt x="3868737" y="2290763"/>
                    <a:pt x="3863974" y="2297907"/>
                  </a:cubicBezTo>
                  <a:cubicBezTo>
                    <a:pt x="3862386" y="2300288"/>
                    <a:pt x="3859609" y="2303860"/>
                    <a:pt x="3855640" y="2308622"/>
                  </a:cubicBezTo>
                  <a:cubicBezTo>
                    <a:pt x="3854052" y="2311003"/>
                    <a:pt x="3852862" y="2312591"/>
                    <a:pt x="3852068" y="2313385"/>
                  </a:cubicBezTo>
                  <a:cubicBezTo>
                    <a:pt x="3859212" y="2322116"/>
                    <a:pt x="3862783" y="2330450"/>
                    <a:pt x="3862783" y="2338388"/>
                  </a:cubicBezTo>
                  <a:cubicBezTo>
                    <a:pt x="3862783" y="2373313"/>
                    <a:pt x="3862386" y="2397125"/>
                    <a:pt x="3861593" y="2409825"/>
                  </a:cubicBezTo>
                  <a:cubicBezTo>
                    <a:pt x="3861593" y="2431257"/>
                    <a:pt x="3858021" y="2443957"/>
                    <a:pt x="3850877" y="2447925"/>
                  </a:cubicBezTo>
                  <a:cubicBezTo>
                    <a:pt x="3846909" y="2451894"/>
                    <a:pt x="3842543" y="2451894"/>
                    <a:pt x="3837780" y="2447925"/>
                  </a:cubicBezTo>
                  <a:cubicBezTo>
                    <a:pt x="3833811" y="2444750"/>
                    <a:pt x="3830637" y="2440385"/>
                    <a:pt x="3828255" y="2434828"/>
                  </a:cubicBezTo>
                  <a:cubicBezTo>
                    <a:pt x="3825874" y="2427685"/>
                    <a:pt x="3825874" y="2420144"/>
                    <a:pt x="3828255" y="2412207"/>
                  </a:cubicBezTo>
                  <a:cubicBezTo>
                    <a:pt x="3832224" y="2393157"/>
                    <a:pt x="3834606" y="2374900"/>
                    <a:pt x="3835399" y="2357438"/>
                  </a:cubicBezTo>
                  <a:cubicBezTo>
                    <a:pt x="3836193" y="2351882"/>
                    <a:pt x="3835796" y="2343944"/>
                    <a:pt x="3834208" y="2333625"/>
                  </a:cubicBezTo>
                  <a:cubicBezTo>
                    <a:pt x="3833415" y="2334419"/>
                    <a:pt x="3832224" y="2335610"/>
                    <a:pt x="3830637" y="2337197"/>
                  </a:cubicBezTo>
                  <a:cubicBezTo>
                    <a:pt x="3829843" y="2337991"/>
                    <a:pt x="3829446" y="2338388"/>
                    <a:pt x="3829446" y="2338388"/>
                  </a:cubicBezTo>
                  <a:cubicBezTo>
                    <a:pt x="3815158" y="2352675"/>
                    <a:pt x="3797299" y="2364185"/>
                    <a:pt x="3775868" y="2372916"/>
                  </a:cubicBezTo>
                  <a:cubicBezTo>
                    <a:pt x="3773487" y="2373710"/>
                    <a:pt x="3771899" y="2373710"/>
                    <a:pt x="3771105" y="2372916"/>
                  </a:cubicBezTo>
                  <a:cubicBezTo>
                    <a:pt x="3771105" y="2372122"/>
                    <a:pt x="3772296" y="2370535"/>
                    <a:pt x="3774677" y="2368153"/>
                  </a:cubicBezTo>
                  <a:cubicBezTo>
                    <a:pt x="3795315" y="2346722"/>
                    <a:pt x="3816349" y="2318147"/>
                    <a:pt x="3837780" y="2282428"/>
                  </a:cubicBezTo>
                  <a:cubicBezTo>
                    <a:pt x="3845718" y="2265760"/>
                    <a:pt x="3850083" y="2252663"/>
                    <a:pt x="3850877" y="2243138"/>
                  </a:cubicBezTo>
                  <a:cubicBezTo>
                    <a:pt x="3850083" y="2239169"/>
                    <a:pt x="3850480" y="2236788"/>
                    <a:pt x="3852068" y="2235994"/>
                  </a:cubicBezTo>
                  <a:close/>
                  <a:moveTo>
                    <a:pt x="2675730" y="2235994"/>
                  </a:moveTo>
                  <a:cubicBezTo>
                    <a:pt x="2673349" y="2236788"/>
                    <a:pt x="2671365" y="2237185"/>
                    <a:pt x="2669777" y="2237185"/>
                  </a:cubicBezTo>
                  <a:cubicBezTo>
                    <a:pt x="2669777" y="2237185"/>
                    <a:pt x="2670174" y="2237582"/>
                    <a:pt x="2670968" y="2238375"/>
                  </a:cubicBezTo>
                  <a:cubicBezTo>
                    <a:pt x="2670968" y="2238375"/>
                    <a:pt x="2670968" y="2238772"/>
                    <a:pt x="2670968" y="2239566"/>
                  </a:cubicBezTo>
                  <a:cubicBezTo>
                    <a:pt x="2671762" y="2241947"/>
                    <a:pt x="2672158" y="2244725"/>
                    <a:pt x="2672158" y="2247900"/>
                  </a:cubicBezTo>
                  <a:cubicBezTo>
                    <a:pt x="2671365" y="2248694"/>
                    <a:pt x="2670968" y="2249488"/>
                    <a:pt x="2670968" y="2250282"/>
                  </a:cubicBezTo>
                  <a:cubicBezTo>
                    <a:pt x="2670174" y="2251075"/>
                    <a:pt x="2669777" y="2251869"/>
                    <a:pt x="2669777" y="2252663"/>
                  </a:cubicBezTo>
                  <a:cubicBezTo>
                    <a:pt x="2671365" y="2251869"/>
                    <a:pt x="2674143" y="2251472"/>
                    <a:pt x="2678112" y="2251472"/>
                  </a:cubicBezTo>
                  <a:cubicBezTo>
                    <a:pt x="2681287" y="2250679"/>
                    <a:pt x="2683668" y="2250282"/>
                    <a:pt x="2685255" y="2250282"/>
                  </a:cubicBezTo>
                  <a:cubicBezTo>
                    <a:pt x="2685255" y="2247107"/>
                    <a:pt x="2685652" y="2243932"/>
                    <a:pt x="2686446" y="2240757"/>
                  </a:cubicBezTo>
                  <a:cubicBezTo>
                    <a:pt x="2686446" y="2237582"/>
                    <a:pt x="2686049" y="2235994"/>
                    <a:pt x="2685255" y="2235994"/>
                  </a:cubicBezTo>
                  <a:cubicBezTo>
                    <a:pt x="2685255" y="2235200"/>
                    <a:pt x="2684065" y="2235200"/>
                    <a:pt x="2681683" y="2235994"/>
                  </a:cubicBezTo>
                  <a:cubicBezTo>
                    <a:pt x="2680890" y="2235994"/>
                    <a:pt x="2678905" y="2235994"/>
                    <a:pt x="2675730" y="2235994"/>
                  </a:cubicBezTo>
                  <a:close/>
                  <a:moveTo>
                    <a:pt x="3948508" y="2234803"/>
                  </a:moveTo>
                  <a:cubicBezTo>
                    <a:pt x="3949302" y="2234010"/>
                    <a:pt x="3950890" y="2234010"/>
                    <a:pt x="3953271" y="2234803"/>
                  </a:cubicBezTo>
                  <a:cubicBezTo>
                    <a:pt x="3969146" y="2236391"/>
                    <a:pt x="3981449" y="2238375"/>
                    <a:pt x="3990180" y="2240757"/>
                  </a:cubicBezTo>
                  <a:cubicBezTo>
                    <a:pt x="4005261" y="2248694"/>
                    <a:pt x="4010024" y="2260600"/>
                    <a:pt x="4004468" y="2276475"/>
                  </a:cubicBezTo>
                  <a:cubicBezTo>
                    <a:pt x="3998118" y="2285207"/>
                    <a:pt x="3988990" y="2284413"/>
                    <a:pt x="3977083" y="2274094"/>
                  </a:cubicBezTo>
                  <a:cubicBezTo>
                    <a:pt x="3976290" y="2272507"/>
                    <a:pt x="3974702" y="2270522"/>
                    <a:pt x="3972321" y="2268141"/>
                  </a:cubicBezTo>
                  <a:cubicBezTo>
                    <a:pt x="3966765" y="2260997"/>
                    <a:pt x="3959621" y="2251472"/>
                    <a:pt x="3950890" y="2239566"/>
                  </a:cubicBezTo>
                  <a:cubicBezTo>
                    <a:pt x="3949302" y="2237978"/>
                    <a:pt x="3948508" y="2236391"/>
                    <a:pt x="3948508" y="2234803"/>
                  </a:cubicBezTo>
                  <a:close/>
                  <a:moveTo>
                    <a:pt x="3356768" y="2232422"/>
                  </a:moveTo>
                  <a:cubicBezTo>
                    <a:pt x="3367881" y="2235597"/>
                    <a:pt x="3376215" y="2241550"/>
                    <a:pt x="3381771" y="2250282"/>
                  </a:cubicBezTo>
                  <a:cubicBezTo>
                    <a:pt x="3383358" y="2254250"/>
                    <a:pt x="3382168" y="2257028"/>
                    <a:pt x="3378199" y="2258616"/>
                  </a:cubicBezTo>
                  <a:cubicBezTo>
                    <a:pt x="3377406" y="2259410"/>
                    <a:pt x="3375421" y="2260204"/>
                    <a:pt x="3372246" y="2260997"/>
                  </a:cubicBezTo>
                  <a:cubicBezTo>
                    <a:pt x="3365896" y="2263378"/>
                    <a:pt x="3361134" y="2265363"/>
                    <a:pt x="3357958" y="2266950"/>
                  </a:cubicBezTo>
                  <a:cubicBezTo>
                    <a:pt x="3348433" y="2270125"/>
                    <a:pt x="3336924" y="2273300"/>
                    <a:pt x="3323430" y="2276475"/>
                  </a:cubicBezTo>
                  <a:cubicBezTo>
                    <a:pt x="3324224" y="2278063"/>
                    <a:pt x="3324621" y="2280047"/>
                    <a:pt x="3324621" y="2282428"/>
                  </a:cubicBezTo>
                  <a:cubicBezTo>
                    <a:pt x="3324621" y="2288779"/>
                    <a:pt x="3323827" y="2300685"/>
                    <a:pt x="3322240" y="2318147"/>
                  </a:cubicBezTo>
                  <a:cubicBezTo>
                    <a:pt x="3323827" y="2305447"/>
                    <a:pt x="3323827" y="2307035"/>
                    <a:pt x="3322240" y="2322910"/>
                  </a:cubicBezTo>
                  <a:cubicBezTo>
                    <a:pt x="3342877" y="2318147"/>
                    <a:pt x="3360737" y="2313385"/>
                    <a:pt x="3375818" y="2308622"/>
                  </a:cubicBezTo>
                  <a:cubicBezTo>
                    <a:pt x="3382168" y="2306241"/>
                    <a:pt x="3388121" y="2306241"/>
                    <a:pt x="3393677" y="2308622"/>
                  </a:cubicBezTo>
                  <a:cubicBezTo>
                    <a:pt x="3400027" y="2310210"/>
                    <a:pt x="3405583" y="2314178"/>
                    <a:pt x="3410346" y="2320528"/>
                  </a:cubicBezTo>
                  <a:cubicBezTo>
                    <a:pt x="3413521" y="2326085"/>
                    <a:pt x="3412727" y="2330450"/>
                    <a:pt x="3407965" y="2333625"/>
                  </a:cubicBezTo>
                  <a:cubicBezTo>
                    <a:pt x="3402409" y="2334419"/>
                    <a:pt x="3393280" y="2335610"/>
                    <a:pt x="3380580" y="2337197"/>
                  </a:cubicBezTo>
                  <a:cubicBezTo>
                    <a:pt x="3373437" y="2337991"/>
                    <a:pt x="3367881" y="2338785"/>
                    <a:pt x="3363912" y="2339578"/>
                  </a:cubicBezTo>
                  <a:lnTo>
                    <a:pt x="3366293" y="2340769"/>
                  </a:lnTo>
                  <a:cubicBezTo>
                    <a:pt x="3368674" y="2344738"/>
                    <a:pt x="3369071" y="2349103"/>
                    <a:pt x="3367483" y="2353866"/>
                  </a:cubicBezTo>
                  <a:cubicBezTo>
                    <a:pt x="3367483" y="2355454"/>
                    <a:pt x="3367483" y="2357835"/>
                    <a:pt x="3367483" y="2361010"/>
                  </a:cubicBezTo>
                  <a:cubicBezTo>
                    <a:pt x="3366690" y="2365772"/>
                    <a:pt x="3366293" y="2369344"/>
                    <a:pt x="3366293" y="2371725"/>
                  </a:cubicBezTo>
                  <a:cubicBezTo>
                    <a:pt x="3366293" y="2387600"/>
                    <a:pt x="3365896" y="2401888"/>
                    <a:pt x="3365102" y="2414588"/>
                  </a:cubicBezTo>
                  <a:cubicBezTo>
                    <a:pt x="3363514" y="2444750"/>
                    <a:pt x="3359546" y="2465785"/>
                    <a:pt x="3353196" y="2477691"/>
                  </a:cubicBezTo>
                  <a:cubicBezTo>
                    <a:pt x="3353196" y="2479279"/>
                    <a:pt x="3352799" y="2480072"/>
                    <a:pt x="3352005" y="2480072"/>
                  </a:cubicBezTo>
                  <a:cubicBezTo>
                    <a:pt x="3351211" y="2480072"/>
                    <a:pt x="3350418" y="2479279"/>
                    <a:pt x="3349624" y="2477691"/>
                  </a:cubicBezTo>
                  <a:cubicBezTo>
                    <a:pt x="3344862" y="2463403"/>
                    <a:pt x="3342083" y="2445147"/>
                    <a:pt x="3341290" y="2422922"/>
                  </a:cubicBezTo>
                  <a:cubicBezTo>
                    <a:pt x="3340496" y="2408635"/>
                    <a:pt x="3340099" y="2389982"/>
                    <a:pt x="3340099" y="2366963"/>
                  </a:cubicBezTo>
                  <a:cubicBezTo>
                    <a:pt x="3340099" y="2357438"/>
                    <a:pt x="3339306" y="2349103"/>
                    <a:pt x="3337718" y="2341960"/>
                  </a:cubicBezTo>
                  <a:cubicBezTo>
                    <a:pt x="3336924" y="2341960"/>
                    <a:pt x="3335337" y="2341960"/>
                    <a:pt x="3332955" y="2341960"/>
                  </a:cubicBezTo>
                  <a:cubicBezTo>
                    <a:pt x="3330574" y="2342753"/>
                    <a:pt x="3328590" y="2343150"/>
                    <a:pt x="3327002" y="2343150"/>
                  </a:cubicBezTo>
                  <a:cubicBezTo>
                    <a:pt x="3324621" y="2343150"/>
                    <a:pt x="3322240" y="2342753"/>
                    <a:pt x="3319858" y="2341960"/>
                  </a:cubicBezTo>
                  <a:cubicBezTo>
                    <a:pt x="3315890" y="2387203"/>
                    <a:pt x="3294855" y="2422129"/>
                    <a:pt x="3256755" y="2446735"/>
                  </a:cubicBezTo>
                  <a:cubicBezTo>
                    <a:pt x="3255168" y="2447528"/>
                    <a:pt x="3253581" y="2447528"/>
                    <a:pt x="3251993" y="2446735"/>
                  </a:cubicBezTo>
                  <a:cubicBezTo>
                    <a:pt x="3251199" y="2445147"/>
                    <a:pt x="3251199" y="2443560"/>
                    <a:pt x="3251993" y="2441972"/>
                  </a:cubicBezTo>
                  <a:cubicBezTo>
                    <a:pt x="3279774" y="2409428"/>
                    <a:pt x="3293665" y="2364582"/>
                    <a:pt x="3293665" y="2307432"/>
                  </a:cubicBezTo>
                  <a:cubicBezTo>
                    <a:pt x="3294459" y="2294732"/>
                    <a:pt x="3292474" y="2284016"/>
                    <a:pt x="3287712" y="2275285"/>
                  </a:cubicBezTo>
                  <a:cubicBezTo>
                    <a:pt x="3283743" y="2268935"/>
                    <a:pt x="3286124" y="2265363"/>
                    <a:pt x="3294855" y="2264569"/>
                  </a:cubicBezTo>
                  <a:cubicBezTo>
                    <a:pt x="3296443" y="2264569"/>
                    <a:pt x="3299221" y="2264966"/>
                    <a:pt x="3303190" y="2265760"/>
                  </a:cubicBezTo>
                  <a:cubicBezTo>
                    <a:pt x="3307159" y="2266553"/>
                    <a:pt x="3309937" y="2267347"/>
                    <a:pt x="3311524" y="2268141"/>
                  </a:cubicBezTo>
                  <a:cubicBezTo>
                    <a:pt x="3317874" y="2263378"/>
                    <a:pt x="3325415" y="2256632"/>
                    <a:pt x="3334146" y="2247900"/>
                  </a:cubicBezTo>
                  <a:cubicBezTo>
                    <a:pt x="3339702" y="2242344"/>
                    <a:pt x="3343274" y="2238375"/>
                    <a:pt x="3344862" y="2235994"/>
                  </a:cubicBezTo>
                  <a:cubicBezTo>
                    <a:pt x="3347243" y="2232819"/>
                    <a:pt x="3351211" y="2231629"/>
                    <a:pt x="3356768" y="2232422"/>
                  </a:cubicBezTo>
                  <a:close/>
                  <a:moveTo>
                    <a:pt x="8222852" y="2230041"/>
                  </a:moveTo>
                  <a:cubicBezTo>
                    <a:pt x="8224439" y="2230041"/>
                    <a:pt x="8225630" y="2231232"/>
                    <a:pt x="8226423" y="2233613"/>
                  </a:cubicBezTo>
                  <a:cubicBezTo>
                    <a:pt x="8228805" y="2239169"/>
                    <a:pt x="8230789" y="2245122"/>
                    <a:pt x="8232377" y="2251472"/>
                  </a:cubicBezTo>
                  <a:cubicBezTo>
                    <a:pt x="8245077" y="2249885"/>
                    <a:pt x="8265715" y="2247900"/>
                    <a:pt x="8294289" y="2245519"/>
                  </a:cubicBezTo>
                  <a:cubicBezTo>
                    <a:pt x="8314927" y="2243932"/>
                    <a:pt x="8328421" y="2242741"/>
                    <a:pt x="8334771" y="2241947"/>
                  </a:cubicBezTo>
                  <a:cubicBezTo>
                    <a:pt x="8349058" y="2240360"/>
                    <a:pt x="8360171" y="2238375"/>
                    <a:pt x="8368108" y="2235994"/>
                  </a:cubicBezTo>
                  <a:cubicBezTo>
                    <a:pt x="8372077" y="2233613"/>
                    <a:pt x="8377237" y="2234010"/>
                    <a:pt x="8383586" y="2237185"/>
                  </a:cubicBezTo>
                  <a:cubicBezTo>
                    <a:pt x="8389936" y="2241154"/>
                    <a:pt x="8397477" y="2248297"/>
                    <a:pt x="8406208" y="2258616"/>
                  </a:cubicBezTo>
                  <a:cubicBezTo>
                    <a:pt x="8410177" y="2266553"/>
                    <a:pt x="8408986" y="2271713"/>
                    <a:pt x="8402636" y="2274094"/>
                  </a:cubicBezTo>
                  <a:cubicBezTo>
                    <a:pt x="8383586" y="2276475"/>
                    <a:pt x="8364536" y="2283619"/>
                    <a:pt x="8345486" y="2295525"/>
                  </a:cubicBezTo>
                  <a:cubicBezTo>
                    <a:pt x="8343105" y="2296319"/>
                    <a:pt x="8341914" y="2296319"/>
                    <a:pt x="8341914" y="2295525"/>
                  </a:cubicBezTo>
                  <a:cubicBezTo>
                    <a:pt x="8341121" y="2294732"/>
                    <a:pt x="8341121" y="2293541"/>
                    <a:pt x="8341914" y="2291953"/>
                  </a:cubicBezTo>
                  <a:cubicBezTo>
                    <a:pt x="8343502" y="2288779"/>
                    <a:pt x="8345883" y="2282428"/>
                    <a:pt x="8349058" y="2272903"/>
                  </a:cubicBezTo>
                  <a:cubicBezTo>
                    <a:pt x="8349852" y="2271316"/>
                    <a:pt x="8350249" y="2270125"/>
                    <a:pt x="8350249" y="2269332"/>
                  </a:cubicBezTo>
                  <a:cubicBezTo>
                    <a:pt x="8351836" y="2265363"/>
                    <a:pt x="8350249" y="2263378"/>
                    <a:pt x="8345486" y="2263378"/>
                  </a:cubicBezTo>
                  <a:cubicBezTo>
                    <a:pt x="8339930" y="2263378"/>
                    <a:pt x="8331993" y="2263775"/>
                    <a:pt x="8321674" y="2264569"/>
                  </a:cubicBezTo>
                  <a:cubicBezTo>
                    <a:pt x="8310562" y="2265363"/>
                    <a:pt x="8302227" y="2266157"/>
                    <a:pt x="8296671" y="2266950"/>
                  </a:cubicBezTo>
                  <a:cubicBezTo>
                    <a:pt x="8305402" y="2270125"/>
                    <a:pt x="8313339" y="2275682"/>
                    <a:pt x="8320483" y="2283619"/>
                  </a:cubicBezTo>
                  <a:cubicBezTo>
                    <a:pt x="8322864" y="2286794"/>
                    <a:pt x="8323261" y="2290366"/>
                    <a:pt x="8321674" y="2294335"/>
                  </a:cubicBezTo>
                  <a:cubicBezTo>
                    <a:pt x="8321674" y="2295128"/>
                    <a:pt x="8321277" y="2295922"/>
                    <a:pt x="8320483" y="2296716"/>
                  </a:cubicBezTo>
                  <a:cubicBezTo>
                    <a:pt x="8319689" y="2299097"/>
                    <a:pt x="8319292" y="2302669"/>
                    <a:pt x="8319292" y="2307432"/>
                  </a:cubicBezTo>
                  <a:cubicBezTo>
                    <a:pt x="8320087" y="2307432"/>
                    <a:pt x="8321277" y="2307035"/>
                    <a:pt x="8322864" y="2306241"/>
                  </a:cubicBezTo>
                  <a:cubicBezTo>
                    <a:pt x="8330008" y="2305447"/>
                    <a:pt x="8333977" y="2304653"/>
                    <a:pt x="8334771" y="2303860"/>
                  </a:cubicBezTo>
                  <a:cubicBezTo>
                    <a:pt x="8341914" y="2302272"/>
                    <a:pt x="8346677" y="2302669"/>
                    <a:pt x="8349058" y="2305050"/>
                  </a:cubicBezTo>
                  <a:cubicBezTo>
                    <a:pt x="8354615" y="2310607"/>
                    <a:pt x="8358187" y="2314575"/>
                    <a:pt x="8359774" y="2316957"/>
                  </a:cubicBezTo>
                  <a:cubicBezTo>
                    <a:pt x="8362949" y="2322513"/>
                    <a:pt x="8361361" y="2325688"/>
                    <a:pt x="8355011" y="2326482"/>
                  </a:cubicBezTo>
                  <a:cubicBezTo>
                    <a:pt x="8343105" y="2328863"/>
                    <a:pt x="8330405" y="2330450"/>
                    <a:pt x="8316911" y="2331244"/>
                  </a:cubicBezTo>
                  <a:cubicBezTo>
                    <a:pt x="8316911" y="2333625"/>
                    <a:pt x="8316911" y="2341166"/>
                    <a:pt x="8316911" y="2353866"/>
                  </a:cubicBezTo>
                  <a:lnTo>
                    <a:pt x="8316911" y="2355057"/>
                  </a:lnTo>
                  <a:cubicBezTo>
                    <a:pt x="8318499" y="2355057"/>
                    <a:pt x="8321277" y="2354660"/>
                    <a:pt x="8325246" y="2353866"/>
                  </a:cubicBezTo>
                  <a:cubicBezTo>
                    <a:pt x="8328421" y="2353866"/>
                    <a:pt x="8330802" y="2353866"/>
                    <a:pt x="8332389" y="2353866"/>
                  </a:cubicBezTo>
                  <a:cubicBezTo>
                    <a:pt x="8353821" y="2351485"/>
                    <a:pt x="8367712" y="2349897"/>
                    <a:pt x="8374061" y="2349103"/>
                  </a:cubicBezTo>
                  <a:cubicBezTo>
                    <a:pt x="8381999" y="2349103"/>
                    <a:pt x="8387952" y="2350294"/>
                    <a:pt x="8391921" y="2352675"/>
                  </a:cubicBezTo>
                  <a:cubicBezTo>
                    <a:pt x="8400652" y="2359025"/>
                    <a:pt x="8406208" y="2364582"/>
                    <a:pt x="8408589" y="2369344"/>
                  </a:cubicBezTo>
                  <a:cubicBezTo>
                    <a:pt x="8410971" y="2376488"/>
                    <a:pt x="8408589" y="2380060"/>
                    <a:pt x="8401446" y="2380060"/>
                  </a:cubicBezTo>
                  <a:cubicBezTo>
                    <a:pt x="8372871" y="2377678"/>
                    <a:pt x="8344693" y="2377282"/>
                    <a:pt x="8316911" y="2378869"/>
                  </a:cubicBezTo>
                  <a:cubicBezTo>
                    <a:pt x="8314530" y="2428082"/>
                    <a:pt x="8309371" y="2461022"/>
                    <a:pt x="8301433" y="2477691"/>
                  </a:cubicBezTo>
                  <a:cubicBezTo>
                    <a:pt x="8299846" y="2480072"/>
                    <a:pt x="8298655" y="2481263"/>
                    <a:pt x="8297861" y="2481263"/>
                  </a:cubicBezTo>
                  <a:cubicBezTo>
                    <a:pt x="8297068" y="2481263"/>
                    <a:pt x="8295877" y="2480072"/>
                    <a:pt x="8294289" y="2477691"/>
                  </a:cubicBezTo>
                  <a:cubicBezTo>
                    <a:pt x="8287146" y="2457053"/>
                    <a:pt x="8284368" y="2425700"/>
                    <a:pt x="8285955" y="2383632"/>
                  </a:cubicBezTo>
                  <a:lnTo>
                    <a:pt x="8285955" y="2381250"/>
                  </a:lnTo>
                  <a:cubicBezTo>
                    <a:pt x="8252617" y="2384425"/>
                    <a:pt x="8229202" y="2387600"/>
                    <a:pt x="8215708" y="2390775"/>
                  </a:cubicBezTo>
                  <a:cubicBezTo>
                    <a:pt x="8209359" y="2393157"/>
                    <a:pt x="8204993" y="2392760"/>
                    <a:pt x="8202611" y="2389585"/>
                  </a:cubicBezTo>
                  <a:cubicBezTo>
                    <a:pt x="8194674" y="2384029"/>
                    <a:pt x="8190309" y="2379266"/>
                    <a:pt x="8189515" y="2375297"/>
                  </a:cubicBezTo>
                  <a:cubicBezTo>
                    <a:pt x="8188721" y="2373710"/>
                    <a:pt x="8188323" y="2372122"/>
                    <a:pt x="8188323" y="2370535"/>
                  </a:cubicBezTo>
                  <a:cubicBezTo>
                    <a:pt x="8189118" y="2369741"/>
                    <a:pt x="8190309" y="2369344"/>
                    <a:pt x="8191895" y="2369344"/>
                  </a:cubicBezTo>
                  <a:cubicBezTo>
                    <a:pt x="8195865" y="2369344"/>
                    <a:pt x="8207373" y="2368153"/>
                    <a:pt x="8226423" y="2365772"/>
                  </a:cubicBezTo>
                  <a:cubicBezTo>
                    <a:pt x="8224837" y="2365772"/>
                    <a:pt x="8227218" y="2365375"/>
                    <a:pt x="8233567" y="2364582"/>
                  </a:cubicBezTo>
                  <a:cubicBezTo>
                    <a:pt x="8235949" y="2364582"/>
                    <a:pt x="8239917" y="2364185"/>
                    <a:pt x="8245473" y="2363391"/>
                  </a:cubicBezTo>
                  <a:cubicBezTo>
                    <a:pt x="8256587" y="2361803"/>
                    <a:pt x="8270081" y="2360216"/>
                    <a:pt x="8285955" y="2358628"/>
                  </a:cubicBezTo>
                  <a:lnTo>
                    <a:pt x="8285955" y="2334816"/>
                  </a:lnTo>
                  <a:cubicBezTo>
                    <a:pt x="8283574" y="2334816"/>
                    <a:pt x="8281589" y="2335213"/>
                    <a:pt x="8280002" y="2336007"/>
                  </a:cubicBezTo>
                  <a:cubicBezTo>
                    <a:pt x="8272065" y="2335213"/>
                    <a:pt x="8265318" y="2333625"/>
                    <a:pt x="8259761" y="2331244"/>
                  </a:cubicBezTo>
                  <a:cubicBezTo>
                    <a:pt x="8251824" y="2340769"/>
                    <a:pt x="8239521" y="2349500"/>
                    <a:pt x="8222852" y="2357438"/>
                  </a:cubicBezTo>
                  <a:cubicBezTo>
                    <a:pt x="8219677" y="2359025"/>
                    <a:pt x="8217693" y="2359819"/>
                    <a:pt x="8216899" y="2359819"/>
                  </a:cubicBezTo>
                  <a:cubicBezTo>
                    <a:pt x="8216105" y="2359025"/>
                    <a:pt x="8216899" y="2357041"/>
                    <a:pt x="8219280" y="2353866"/>
                  </a:cubicBezTo>
                  <a:cubicBezTo>
                    <a:pt x="8224043" y="2346722"/>
                    <a:pt x="8230393" y="2334419"/>
                    <a:pt x="8238330" y="2316957"/>
                  </a:cubicBezTo>
                  <a:cubicBezTo>
                    <a:pt x="8238330" y="2318544"/>
                    <a:pt x="8239124" y="2317354"/>
                    <a:pt x="8240711" y="2313385"/>
                  </a:cubicBezTo>
                  <a:cubicBezTo>
                    <a:pt x="8245473" y="2301478"/>
                    <a:pt x="8247061" y="2293144"/>
                    <a:pt x="8245473" y="2288382"/>
                  </a:cubicBezTo>
                  <a:cubicBezTo>
                    <a:pt x="8247061" y="2282032"/>
                    <a:pt x="8249839" y="2279650"/>
                    <a:pt x="8253808" y="2281238"/>
                  </a:cubicBezTo>
                  <a:cubicBezTo>
                    <a:pt x="8263333" y="2285207"/>
                    <a:pt x="8270874" y="2290763"/>
                    <a:pt x="8276430" y="2297907"/>
                  </a:cubicBezTo>
                  <a:cubicBezTo>
                    <a:pt x="8279605" y="2299494"/>
                    <a:pt x="8280002" y="2302669"/>
                    <a:pt x="8277621" y="2307432"/>
                  </a:cubicBezTo>
                  <a:cubicBezTo>
                    <a:pt x="8275239" y="2309019"/>
                    <a:pt x="8273652" y="2311003"/>
                    <a:pt x="8272858" y="2313385"/>
                  </a:cubicBezTo>
                  <a:cubicBezTo>
                    <a:pt x="8273652" y="2313385"/>
                    <a:pt x="8275637" y="2313385"/>
                    <a:pt x="8278811" y="2313385"/>
                  </a:cubicBezTo>
                  <a:cubicBezTo>
                    <a:pt x="8281987" y="2312591"/>
                    <a:pt x="8284368" y="2312194"/>
                    <a:pt x="8285955" y="2312194"/>
                  </a:cubicBezTo>
                  <a:cubicBezTo>
                    <a:pt x="8285955" y="2310607"/>
                    <a:pt x="8285955" y="2309019"/>
                    <a:pt x="8285955" y="2307432"/>
                  </a:cubicBezTo>
                  <a:cubicBezTo>
                    <a:pt x="8285161" y="2290763"/>
                    <a:pt x="8283177" y="2278857"/>
                    <a:pt x="8280002" y="2271713"/>
                  </a:cubicBezTo>
                  <a:cubicBezTo>
                    <a:pt x="8279208" y="2270125"/>
                    <a:pt x="8278811" y="2268935"/>
                    <a:pt x="8278811" y="2268141"/>
                  </a:cubicBezTo>
                  <a:cubicBezTo>
                    <a:pt x="8276430" y="2268935"/>
                    <a:pt x="8272461" y="2269332"/>
                    <a:pt x="8266905" y="2269332"/>
                  </a:cubicBezTo>
                  <a:cubicBezTo>
                    <a:pt x="8262143" y="2270125"/>
                    <a:pt x="8258571" y="2270522"/>
                    <a:pt x="8256189" y="2270522"/>
                  </a:cubicBezTo>
                  <a:cubicBezTo>
                    <a:pt x="8249045" y="2271316"/>
                    <a:pt x="8241902" y="2268935"/>
                    <a:pt x="8234758" y="2263378"/>
                  </a:cubicBezTo>
                  <a:cubicBezTo>
                    <a:pt x="8235552" y="2280047"/>
                    <a:pt x="8230789" y="2291953"/>
                    <a:pt x="8220471" y="2299097"/>
                  </a:cubicBezTo>
                  <a:cubicBezTo>
                    <a:pt x="8214915" y="2303860"/>
                    <a:pt x="8208961" y="2303860"/>
                    <a:pt x="8202611" y="2299097"/>
                  </a:cubicBezTo>
                  <a:cubicBezTo>
                    <a:pt x="8193881" y="2287985"/>
                    <a:pt x="8195467" y="2275285"/>
                    <a:pt x="8207373" y="2260997"/>
                  </a:cubicBezTo>
                  <a:cubicBezTo>
                    <a:pt x="8214517" y="2254647"/>
                    <a:pt x="8218883" y="2245519"/>
                    <a:pt x="8220471" y="2233613"/>
                  </a:cubicBezTo>
                  <a:cubicBezTo>
                    <a:pt x="8221265" y="2231232"/>
                    <a:pt x="8222058" y="2230041"/>
                    <a:pt x="8222852" y="2230041"/>
                  </a:cubicBezTo>
                  <a:close/>
                  <a:moveTo>
                    <a:pt x="481410" y="2230041"/>
                  </a:moveTo>
                  <a:cubicBezTo>
                    <a:pt x="497285" y="2238772"/>
                    <a:pt x="508397" y="2250282"/>
                    <a:pt x="514747" y="2264569"/>
                  </a:cubicBezTo>
                  <a:cubicBezTo>
                    <a:pt x="516335" y="2267744"/>
                    <a:pt x="516335" y="2270919"/>
                    <a:pt x="514747" y="2274094"/>
                  </a:cubicBezTo>
                  <a:cubicBezTo>
                    <a:pt x="509984" y="2278857"/>
                    <a:pt x="505619" y="2285603"/>
                    <a:pt x="501651" y="2294335"/>
                  </a:cubicBezTo>
                  <a:cubicBezTo>
                    <a:pt x="487363" y="2322116"/>
                    <a:pt x="469107" y="2349103"/>
                    <a:pt x="446882" y="2375297"/>
                  </a:cubicBezTo>
                  <a:cubicBezTo>
                    <a:pt x="443707" y="2379266"/>
                    <a:pt x="439738" y="2383632"/>
                    <a:pt x="434976" y="2388394"/>
                  </a:cubicBezTo>
                  <a:cubicBezTo>
                    <a:pt x="450057" y="2400300"/>
                    <a:pt x="467916" y="2405857"/>
                    <a:pt x="488554" y="2405063"/>
                  </a:cubicBezTo>
                  <a:cubicBezTo>
                    <a:pt x="488554" y="2405063"/>
                    <a:pt x="488951" y="2405063"/>
                    <a:pt x="489744" y="2405063"/>
                  </a:cubicBezTo>
                  <a:cubicBezTo>
                    <a:pt x="493713" y="2404269"/>
                    <a:pt x="495301" y="2402285"/>
                    <a:pt x="494507" y="2399110"/>
                  </a:cubicBezTo>
                  <a:cubicBezTo>
                    <a:pt x="494507" y="2397522"/>
                    <a:pt x="494110" y="2394347"/>
                    <a:pt x="493316" y="2389585"/>
                  </a:cubicBezTo>
                  <a:cubicBezTo>
                    <a:pt x="491729" y="2378472"/>
                    <a:pt x="490538" y="2370138"/>
                    <a:pt x="489744" y="2364582"/>
                  </a:cubicBezTo>
                  <a:cubicBezTo>
                    <a:pt x="489744" y="2362994"/>
                    <a:pt x="490538" y="2361803"/>
                    <a:pt x="492126" y="2361010"/>
                  </a:cubicBezTo>
                  <a:cubicBezTo>
                    <a:pt x="493713" y="2360216"/>
                    <a:pt x="494904" y="2360613"/>
                    <a:pt x="495698" y="2362200"/>
                  </a:cubicBezTo>
                  <a:cubicBezTo>
                    <a:pt x="506810" y="2380457"/>
                    <a:pt x="519907" y="2392760"/>
                    <a:pt x="534988" y="2399110"/>
                  </a:cubicBezTo>
                  <a:cubicBezTo>
                    <a:pt x="541338" y="2402285"/>
                    <a:pt x="545704" y="2405460"/>
                    <a:pt x="548085" y="2408635"/>
                  </a:cubicBezTo>
                  <a:cubicBezTo>
                    <a:pt x="550466" y="2414191"/>
                    <a:pt x="549672" y="2420144"/>
                    <a:pt x="545704" y="2426494"/>
                  </a:cubicBezTo>
                  <a:cubicBezTo>
                    <a:pt x="534591" y="2436813"/>
                    <a:pt x="515938" y="2442369"/>
                    <a:pt x="489744" y="2443163"/>
                  </a:cubicBezTo>
                  <a:cubicBezTo>
                    <a:pt x="457994" y="2441575"/>
                    <a:pt x="432594" y="2432050"/>
                    <a:pt x="413544" y="2414588"/>
                  </a:cubicBezTo>
                  <a:lnTo>
                    <a:pt x="409973" y="2411016"/>
                  </a:lnTo>
                  <a:cubicBezTo>
                    <a:pt x="386160" y="2429272"/>
                    <a:pt x="360363" y="2441575"/>
                    <a:pt x="332582" y="2447925"/>
                  </a:cubicBezTo>
                  <a:cubicBezTo>
                    <a:pt x="327026" y="2449513"/>
                    <a:pt x="324644" y="2449910"/>
                    <a:pt x="325438" y="2449116"/>
                  </a:cubicBezTo>
                  <a:cubicBezTo>
                    <a:pt x="324644" y="2448322"/>
                    <a:pt x="326629" y="2445941"/>
                    <a:pt x="331391" y="2441972"/>
                  </a:cubicBezTo>
                  <a:cubicBezTo>
                    <a:pt x="353616" y="2426097"/>
                    <a:pt x="374253" y="2408238"/>
                    <a:pt x="393304" y="2388394"/>
                  </a:cubicBezTo>
                  <a:cubicBezTo>
                    <a:pt x="383779" y="2369344"/>
                    <a:pt x="381397" y="2345532"/>
                    <a:pt x="386160" y="2316957"/>
                  </a:cubicBezTo>
                  <a:cubicBezTo>
                    <a:pt x="386954" y="2313782"/>
                    <a:pt x="388144" y="2311797"/>
                    <a:pt x="389731" y="2311003"/>
                  </a:cubicBezTo>
                  <a:cubicBezTo>
                    <a:pt x="391320" y="2311003"/>
                    <a:pt x="392510" y="2312194"/>
                    <a:pt x="393304" y="2314575"/>
                  </a:cubicBezTo>
                  <a:cubicBezTo>
                    <a:pt x="398066" y="2336007"/>
                    <a:pt x="405210" y="2353072"/>
                    <a:pt x="414735" y="2365772"/>
                  </a:cubicBezTo>
                  <a:cubicBezTo>
                    <a:pt x="438547" y="2337991"/>
                    <a:pt x="456010" y="2309813"/>
                    <a:pt x="467122" y="2281238"/>
                  </a:cubicBezTo>
                  <a:cubicBezTo>
                    <a:pt x="472678" y="2264569"/>
                    <a:pt x="473869" y="2249488"/>
                    <a:pt x="470694" y="2235994"/>
                  </a:cubicBezTo>
                  <a:cubicBezTo>
                    <a:pt x="470694" y="2230438"/>
                    <a:pt x="474266" y="2228453"/>
                    <a:pt x="481410" y="2230041"/>
                  </a:cubicBezTo>
                  <a:close/>
                  <a:moveTo>
                    <a:pt x="6190157" y="2229148"/>
                  </a:moveTo>
                  <a:cubicBezTo>
                    <a:pt x="6192738" y="2228950"/>
                    <a:pt x="6195615" y="2229247"/>
                    <a:pt x="6198790" y="2230041"/>
                  </a:cubicBezTo>
                  <a:cubicBezTo>
                    <a:pt x="6199584" y="2230041"/>
                    <a:pt x="6200377" y="2230041"/>
                    <a:pt x="6201171" y="2230041"/>
                  </a:cubicBezTo>
                  <a:cubicBezTo>
                    <a:pt x="6207521" y="2231629"/>
                    <a:pt x="6213077" y="2234803"/>
                    <a:pt x="6217840" y="2239566"/>
                  </a:cubicBezTo>
                  <a:cubicBezTo>
                    <a:pt x="6222602" y="2245122"/>
                    <a:pt x="6222206" y="2248694"/>
                    <a:pt x="6216649" y="2250282"/>
                  </a:cubicBezTo>
                  <a:cubicBezTo>
                    <a:pt x="6206330" y="2254250"/>
                    <a:pt x="6190852" y="2257425"/>
                    <a:pt x="6170215" y="2259807"/>
                  </a:cubicBezTo>
                  <a:cubicBezTo>
                    <a:pt x="6171009" y="2259807"/>
                    <a:pt x="6171802" y="2259807"/>
                    <a:pt x="6172596" y="2259807"/>
                  </a:cubicBezTo>
                  <a:cubicBezTo>
                    <a:pt x="6173390" y="2260600"/>
                    <a:pt x="6173786" y="2260997"/>
                    <a:pt x="6173786" y="2260997"/>
                  </a:cubicBezTo>
                  <a:cubicBezTo>
                    <a:pt x="6179343" y="2263378"/>
                    <a:pt x="6179343" y="2266950"/>
                    <a:pt x="6173786" y="2271713"/>
                  </a:cubicBezTo>
                  <a:cubicBezTo>
                    <a:pt x="6165849" y="2277269"/>
                    <a:pt x="6158705" y="2282032"/>
                    <a:pt x="6152355" y="2286000"/>
                  </a:cubicBezTo>
                  <a:cubicBezTo>
                    <a:pt x="6153149" y="2286000"/>
                    <a:pt x="6154340" y="2285603"/>
                    <a:pt x="6155927" y="2284810"/>
                  </a:cubicBezTo>
                  <a:cubicBezTo>
                    <a:pt x="6158308" y="2284016"/>
                    <a:pt x="6160690" y="2283619"/>
                    <a:pt x="6163071" y="2283619"/>
                  </a:cubicBezTo>
                  <a:cubicBezTo>
                    <a:pt x="6165452" y="2282825"/>
                    <a:pt x="6168627" y="2281635"/>
                    <a:pt x="6172596" y="2280047"/>
                  </a:cubicBezTo>
                  <a:cubicBezTo>
                    <a:pt x="6177358" y="2279254"/>
                    <a:pt x="6180534" y="2278460"/>
                    <a:pt x="6182121" y="2277666"/>
                  </a:cubicBezTo>
                  <a:cubicBezTo>
                    <a:pt x="6186090" y="2276078"/>
                    <a:pt x="6190059" y="2276078"/>
                    <a:pt x="6194027" y="2277666"/>
                  </a:cubicBezTo>
                  <a:cubicBezTo>
                    <a:pt x="6202758" y="2281635"/>
                    <a:pt x="6208712" y="2286000"/>
                    <a:pt x="6211886" y="2290763"/>
                  </a:cubicBezTo>
                  <a:cubicBezTo>
                    <a:pt x="6214268" y="2295525"/>
                    <a:pt x="6215062" y="2299891"/>
                    <a:pt x="6214268" y="2303860"/>
                  </a:cubicBezTo>
                  <a:cubicBezTo>
                    <a:pt x="6211886" y="2308622"/>
                    <a:pt x="6210299" y="2316163"/>
                    <a:pt x="6209505" y="2326482"/>
                  </a:cubicBezTo>
                  <a:cubicBezTo>
                    <a:pt x="6209505" y="2327275"/>
                    <a:pt x="6209505" y="2330450"/>
                    <a:pt x="6209505" y="2336007"/>
                  </a:cubicBezTo>
                  <a:cubicBezTo>
                    <a:pt x="6208712" y="2347913"/>
                    <a:pt x="6208315" y="2356247"/>
                    <a:pt x="6208315" y="2361010"/>
                  </a:cubicBezTo>
                  <a:cubicBezTo>
                    <a:pt x="6206727" y="2368153"/>
                    <a:pt x="6203552" y="2372916"/>
                    <a:pt x="6198790" y="2375297"/>
                  </a:cubicBezTo>
                  <a:cubicBezTo>
                    <a:pt x="6193233" y="2378472"/>
                    <a:pt x="6188471" y="2377678"/>
                    <a:pt x="6184502" y="2372916"/>
                  </a:cubicBezTo>
                  <a:cubicBezTo>
                    <a:pt x="6179740" y="2368153"/>
                    <a:pt x="6177358" y="2362200"/>
                    <a:pt x="6177358" y="2355057"/>
                  </a:cubicBezTo>
                  <a:cubicBezTo>
                    <a:pt x="6179740" y="2332038"/>
                    <a:pt x="6180534" y="2314575"/>
                    <a:pt x="6179740" y="2302669"/>
                  </a:cubicBezTo>
                  <a:cubicBezTo>
                    <a:pt x="6179740" y="2301082"/>
                    <a:pt x="6177755" y="2300288"/>
                    <a:pt x="6173786" y="2300288"/>
                  </a:cubicBezTo>
                  <a:cubicBezTo>
                    <a:pt x="6165056" y="2301082"/>
                    <a:pt x="6153546" y="2303066"/>
                    <a:pt x="6139258" y="2306241"/>
                  </a:cubicBezTo>
                  <a:cubicBezTo>
                    <a:pt x="6139258" y="2331641"/>
                    <a:pt x="6138862" y="2350691"/>
                    <a:pt x="6138068" y="2363391"/>
                  </a:cubicBezTo>
                  <a:cubicBezTo>
                    <a:pt x="6140449" y="2357835"/>
                    <a:pt x="6142434" y="2351485"/>
                    <a:pt x="6144021" y="2344341"/>
                  </a:cubicBezTo>
                  <a:cubicBezTo>
                    <a:pt x="6146402" y="2333228"/>
                    <a:pt x="6146402" y="2324497"/>
                    <a:pt x="6144021" y="2318147"/>
                  </a:cubicBezTo>
                  <a:cubicBezTo>
                    <a:pt x="6143227" y="2312591"/>
                    <a:pt x="6145211" y="2310210"/>
                    <a:pt x="6149974" y="2311003"/>
                  </a:cubicBezTo>
                  <a:cubicBezTo>
                    <a:pt x="6149974" y="2311003"/>
                    <a:pt x="6150768" y="2311003"/>
                    <a:pt x="6152355" y="2311003"/>
                  </a:cubicBezTo>
                  <a:cubicBezTo>
                    <a:pt x="6163468" y="2314972"/>
                    <a:pt x="6171009" y="2318941"/>
                    <a:pt x="6174977" y="2322910"/>
                  </a:cubicBezTo>
                  <a:cubicBezTo>
                    <a:pt x="6178152" y="2325291"/>
                    <a:pt x="6178549" y="2328069"/>
                    <a:pt x="6176168" y="2331244"/>
                  </a:cubicBezTo>
                  <a:cubicBezTo>
                    <a:pt x="6176168" y="2332038"/>
                    <a:pt x="6175374" y="2334419"/>
                    <a:pt x="6173786" y="2338388"/>
                  </a:cubicBezTo>
                  <a:cubicBezTo>
                    <a:pt x="6172993" y="2343150"/>
                    <a:pt x="6172199" y="2346722"/>
                    <a:pt x="6171405" y="2349103"/>
                  </a:cubicBezTo>
                  <a:cubicBezTo>
                    <a:pt x="6170612" y="2351485"/>
                    <a:pt x="6169421" y="2354660"/>
                    <a:pt x="6167833" y="2358628"/>
                  </a:cubicBezTo>
                  <a:cubicBezTo>
                    <a:pt x="6167040" y="2360216"/>
                    <a:pt x="6165056" y="2364582"/>
                    <a:pt x="6161880" y="2371725"/>
                  </a:cubicBezTo>
                  <a:cubicBezTo>
                    <a:pt x="6164261" y="2372519"/>
                    <a:pt x="6168627" y="2373710"/>
                    <a:pt x="6174977" y="2375297"/>
                  </a:cubicBezTo>
                  <a:cubicBezTo>
                    <a:pt x="6186090" y="2377678"/>
                    <a:pt x="6193233" y="2379266"/>
                    <a:pt x="6196408" y="2380060"/>
                  </a:cubicBezTo>
                  <a:cubicBezTo>
                    <a:pt x="6208315" y="2384822"/>
                    <a:pt x="6212681" y="2395538"/>
                    <a:pt x="6209505" y="2412207"/>
                  </a:cubicBezTo>
                  <a:cubicBezTo>
                    <a:pt x="6206330" y="2422525"/>
                    <a:pt x="6199980" y="2423716"/>
                    <a:pt x="6190455" y="2415778"/>
                  </a:cubicBezTo>
                  <a:cubicBezTo>
                    <a:pt x="6181724" y="2408635"/>
                    <a:pt x="6170612" y="2396332"/>
                    <a:pt x="6157118" y="2378869"/>
                  </a:cubicBezTo>
                  <a:cubicBezTo>
                    <a:pt x="6154736" y="2382044"/>
                    <a:pt x="6151959" y="2385219"/>
                    <a:pt x="6148783" y="2388394"/>
                  </a:cubicBezTo>
                  <a:cubicBezTo>
                    <a:pt x="6136877" y="2397919"/>
                    <a:pt x="6122590" y="2405857"/>
                    <a:pt x="6105921" y="2412207"/>
                  </a:cubicBezTo>
                  <a:cubicBezTo>
                    <a:pt x="6140052" y="2426494"/>
                    <a:pt x="6184502" y="2434035"/>
                    <a:pt x="6239271" y="2434828"/>
                  </a:cubicBezTo>
                  <a:cubicBezTo>
                    <a:pt x="6242446" y="2435622"/>
                    <a:pt x="6244430" y="2436813"/>
                    <a:pt x="6245224" y="2438400"/>
                  </a:cubicBezTo>
                  <a:cubicBezTo>
                    <a:pt x="6245224" y="2439988"/>
                    <a:pt x="6243637" y="2441179"/>
                    <a:pt x="6240461" y="2441972"/>
                  </a:cubicBezTo>
                  <a:cubicBezTo>
                    <a:pt x="6222999" y="2449116"/>
                    <a:pt x="6199980" y="2457053"/>
                    <a:pt x="6171405" y="2465785"/>
                  </a:cubicBezTo>
                  <a:cubicBezTo>
                    <a:pt x="6163468" y="2467372"/>
                    <a:pt x="6156324" y="2466975"/>
                    <a:pt x="6149974" y="2464594"/>
                  </a:cubicBezTo>
                  <a:cubicBezTo>
                    <a:pt x="6132512" y="2458244"/>
                    <a:pt x="6102746" y="2441575"/>
                    <a:pt x="6060677" y="2414588"/>
                  </a:cubicBezTo>
                  <a:cubicBezTo>
                    <a:pt x="6046390" y="2405063"/>
                    <a:pt x="6036071" y="2398713"/>
                    <a:pt x="6029721" y="2395538"/>
                  </a:cubicBezTo>
                  <a:cubicBezTo>
                    <a:pt x="6028927" y="2396332"/>
                    <a:pt x="6028134" y="2397919"/>
                    <a:pt x="6027340" y="2400300"/>
                  </a:cubicBezTo>
                  <a:cubicBezTo>
                    <a:pt x="6025752" y="2401888"/>
                    <a:pt x="6024562" y="2403079"/>
                    <a:pt x="6023768" y="2403872"/>
                  </a:cubicBezTo>
                  <a:cubicBezTo>
                    <a:pt x="6008687" y="2420541"/>
                    <a:pt x="5990034" y="2433638"/>
                    <a:pt x="5967808" y="2443163"/>
                  </a:cubicBezTo>
                  <a:cubicBezTo>
                    <a:pt x="5965427" y="2444750"/>
                    <a:pt x="5963443" y="2445147"/>
                    <a:pt x="5961855" y="2444353"/>
                  </a:cubicBezTo>
                  <a:cubicBezTo>
                    <a:pt x="5961062" y="2442766"/>
                    <a:pt x="5961459" y="2441179"/>
                    <a:pt x="5963046" y="2439591"/>
                  </a:cubicBezTo>
                  <a:cubicBezTo>
                    <a:pt x="5978127" y="2426097"/>
                    <a:pt x="5992018" y="2407444"/>
                    <a:pt x="6004718" y="2383632"/>
                  </a:cubicBezTo>
                  <a:cubicBezTo>
                    <a:pt x="6009480" y="2374900"/>
                    <a:pt x="6011861" y="2367360"/>
                    <a:pt x="6011861" y="2361010"/>
                  </a:cubicBezTo>
                  <a:cubicBezTo>
                    <a:pt x="6011068" y="2360216"/>
                    <a:pt x="6011068" y="2359422"/>
                    <a:pt x="6011861" y="2358628"/>
                  </a:cubicBezTo>
                  <a:cubicBezTo>
                    <a:pt x="6011861" y="2357835"/>
                    <a:pt x="6011861" y="2357438"/>
                    <a:pt x="6011861" y="2357438"/>
                  </a:cubicBezTo>
                  <a:cubicBezTo>
                    <a:pt x="6007099" y="2359819"/>
                    <a:pt x="6003131" y="2361407"/>
                    <a:pt x="5999955" y="2362200"/>
                  </a:cubicBezTo>
                  <a:cubicBezTo>
                    <a:pt x="5995193" y="2363788"/>
                    <a:pt x="5990827" y="2363391"/>
                    <a:pt x="5986858" y="2361010"/>
                  </a:cubicBezTo>
                  <a:cubicBezTo>
                    <a:pt x="5982096" y="2359422"/>
                    <a:pt x="5977333" y="2355850"/>
                    <a:pt x="5972571" y="2350294"/>
                  </a:cubicBezTo>
                  <a:cubicBezTo>
                    <a:pt x="5971777" y="2349500"/>
                    <a:pt x="5970984" y="2348707"/>
                    <a:pt x="5970190" y="2347913"/>
                  </a:cubicBezTo>
                  <a:cubicBezTo>
                    <a:pt x="5968602" y="2345532"/>
                    <a:pt x="5969396" y="2343547"/>
                    <a:pt x="5972571" y="2341960"/>
                  </a:cubicBezTo>
                  <a:cubicBezTo>
                    <a:pt x="5974952" y="2341960"/>
                    <a:pt x="5982493" y="2340769"/>
                    <a:pt x="5995193" y="2338388"/>
                  </a:cubicBezTo>
                  <a:cubicBezTo>
                    <a:pt x="6003924" y="2336800"/>
                    <a:pt x="6009877" y="2336007"/>
                    <a:pt x="6013052" y="2336007"/>
                  </a:cubicBezTo>
                  <a:cubicBezTo>
                    <a:pt x="6021783" y="2334419"/>
                    <a:pt x="6034087" y="2332038"/>
                    <a:pt x="6049961" y="2328863"/>
                  </a:cubicBezTo>
                  <a:cubicBezTo>
                    <a:pt x="6057105" y="2327275"/>
                    <a:pt x="6065837" y="2325291"/>
                    <a:pt x="6076155" y="2322910"/>
                  </a:cubicBezTo>
                  <a:cubicBezTo>
                    <a:pt x="6081712" y="2321322"/>
                    <a:pt x="6085680" y="2320528"/>
                    <a:pt x="6088061" y="2320528"/>
                  </a:cubicBezTo>
                  <a:cubicBezTo>
                    <a:pt x="6092030" y="2318941"/>
                    <a:pt x="6095602" y="2318941"/>
                    <a:pt x="6098777" y="2320528"/>
                  </a:cubicBezTo>
                  <a:cubicBezTo>
                    <a:pt x="6102746" y="2322116"/>
                    <a:pt x="6105524" y="2324100"/>
                    <a:pt x="6107111" y="2326482"/>
                  </a:cubicBezTo>
                  <a:cubicBezTo>
                    <a:pt x="6109493" y="2332038"/>
                    <a:pt x="6106715" y="2336007"/>
                    <a:pt x="6098777" y="2338388"/>
                  </a:cubicBezTo>
                  <a:cubicBezTo>
                    <a:pt x="6097983" y="2338388"/>
                    <a:pt x="6096793" y="2338388"/>
                    <a:pt x="6095205" y="2338388"/>
                  </a:cubicBezTo>
                  <a:cubicBezTo>
                    <a:pt x="6089649" y="2339182"/>
                    <a:pt x="6081315" y="2340769"/>
                    <a:pt x="6070202" y="2343150"/>
                  </a:cubicBezTo>
                  <a:lnTo>
                    <a:pt x="6072583" y="2346722"/>
                  </a:lnTo>
                  <a:cubicBezTo>
                    <a:pt x="6075759" y="2350691"/>
                    <a:pt x="6076949" y="2353866"/>
                    <a:pt x="6076155" y="2356247"/>
                  </a:cubicBezTo>
                  <a:cubicBezTo>
                    <a:pt x="6076155" y="2357041"/>
                    <a:pt x="6075759" y="2358232"/>
                    <a:pt x="6074965" y="2359819"/>
                  </a:cubicBezTo>
                  <a:cubicBezTo>
                    <a:pt x="6075759" y="2359025"/>
                    <a:pt x="6076949" y="2358628"/>
                    <a:pt x="6078536" y="2358628"/>
                  </a:cubicBezTo>
                  <a:cubicBezTo>
                    <a:pt x="6080124" y="2357835"/>
                    <a:pt x="6081315" y="2357438"/>
                    <a:pt x="6082108" y="2357438"/>
                  </a:cubicBezTo>
                  <a:cubicBezTo>
                    <a:pt x="6088458" y="2355850"/>
                    <a:pt x="6092824" y="2355850"/>
                    <a:pt x="6095205" y="2357438"/>
                  </a:cubicBezTo>
                  <a:cubicBezTo>
                    <a:pt x="6096793" y="2358232"/>
                    <a:pt x="6098381" y="2359025"/>
                    <a:pt x="6099968" y="2359819"/>
                  </a:cubicBezTo>
                  <a:cubicBezTo>
                    <a:pt x="6101555" y="2361407"/>
                    <a:pt x="6102746" y="2362597"/>
                    <a:pt x="6103540" y="2363391"/>
                  </a:cubicBezTo>
                  <a:cubicBezTo>
                    <a:pt x="6108302" y="2368153"/>
                    <a:pt x="6107906" y="2371725"/>
                    <a:pt x="6102349" y="2374107"/>
                  </a:cubicBezTo>
                  <a:cubicBezTo>
                    <a:pt x="6095999" y="2375694"/>
                    <a:pt x="6087665" y="2377282"/>
                    <a:pt x="6077346" y="2378869"/>
                  </a:cubicBezTo>
                  <a:cubicBezTo>
                    <a:pt x="6075759" y="2378869"/>
                    <a:pt x="6074568" y="2378869"/>
                    <a:pt x="6073774" y="2378869"/>
                  </a:cubicBezTo>
                  <a:cubicBezTo>
                    <a:pt x="6073774" y="2381250"/>
                    <a:pt x="6073774" y="2383235"/>
                    <a:pt x="6073774" y="2384822"/>
                  </a:cubicBezTo>
                  <a:lnTo>
                    <a:pt x="6073774" y="2397919"/>
                  </a:lnTo>
                  <a:lnTo>
                    <a:pt x="6092824" y="2406253"/>
                  </a:lnTo>
                  <a:cubicBezTo>
                    <a:pt x="6093618" y="2406253"/>
                    <a:pt x="6094015" y="2406650"/>
                    <a:pt x="6094015" y="2407444"/>
                  </a:cubicBezTo>
                  <a:cubicBezTo>
                    <a:pt x="6109890" y="2397919"/>
                    <a:pt x="6121796" y="2388394"/>
                    <a:pt x="6129733" y="2378869"/>
                  </a:cubicBezTo>
                  <a:cubicBezTo>
                    <a:pt x="6122590" y="2377282"/>
                    <a:pt x="6117827" y="2374504"/>
                    <a:pt x="6115446" y="2370535"/>
                  </a:cubicBezTo>
                  <a:cubicBezTo>
                    <a:pt x="6115446" y="2369741"/>
                    <a:pt x="6115049" y="2369344"/>
                    <a:pt x="6114255" y="2369344"/>
                  </a:cubicBezTo>
                  <a:cubicBezTo>
                    <a:pt x="6113462" y="2366169"/>
                    <a:pt x="6113065" y="2362994"/>
                    <a:pt x="6113065" y="2359819"/>
                  </a:cubicBezTo>
                  <a:cubicBezTo>
                    <a:pt x="6113065" y="2355057"/>
                    <a:pt x="6113859" y="2348310"/>
                    <a:pt x="6115446" y="2339578"/>
                  </a:cubicBezTo>
                  <a:cubicBezTo>
                    <a:pt x="6116240" y="2329260"/>
                    <a:pt x="6116636" y="2322116"/>
                    <a:pt x="6116636" y="2318147"/>
                  </a:cubicBezTo>
                  <a:cubicBezTo>
                    <a:pt x="6116636" y="2307829"/>
                    <a:pt x="6114652" y="2299097"/>
                    <a:pt x="6110683" y="2291953"/>
                  </a:cubicBezTo>
                  <a:cubicBezTo>
                    <a:pt x="6109096" y="2289572"/>
                    <a:pt x="6108699" y="2287588"/>
                    <a:pt x="6109493" y="2286000"/>
                  </a:cubicBezTo>
                  <a:cubicBezTo>
                    <a:pt x="6111080" y="2284413"/>
                    <a:pt x="6113065" y="2284016"/>
                    <a:pt x="6115446" y="2284810"/>
                  </a:cubicBezTo>
                  <a:cubicBezTo>
                    <a:pt x="6117827" y="2285603"/>
                    <a:pt x="6121399" y="2286794"/>
                    <a:pt x="6126161" y="2288382"/>
                  </a:cubicBezTo>
                  <a:cubicBezTo>
                    <a:pt x="6128543" y="2289175"/>
                    <a:pt x="6130130" y="2289572"/>
                    <a:pt x="6130924" y="2289572"/>
                  </a:cubicBezTo>
                  <a:cubicBezTo>
                    <a:pt x="6134893" y="2284016"/>
                    <a:pt x="6138068" y="2277666"/>
                    <a:pt x="6140449" y="2270522"/>
                  </a:cubicBezTo>
                  <a:cubicBezTo>
                    <a:pt x="6142037" y="2268141"/>
                    <a:pt x="6142830" y="2265760"/>
                    <a:pt x="6142830" y="2263378"/>
                  </a:cubicBezTo>
                  <a:cubicBezTo>
                    <a:pt x="6142037" y="2263378"/>
                    <a:pt x="6140846" y="2263378"/>
                    <a:pt x="6139258" y="2263378"/>
                  </a:cubicBezTo>
                  <a:cubicBezTo>
                    <a:pt x="6133702" y="2264172"/>
                    <a:pt x="6128940" y="2263775"/>
                    <a:pt x="6124971" y="2262188"/>
                  </a:cubicBezTo>
                  <a:cubicBezTo>
                    <a:pt x="6124177" y="2261394"/>
                    <a:pt x="6122590" y="2260204"/>
                    <a:pt x="6120208" y="2258616"/>
                  </a:cubicBezTo>
                  <a:cubicBezTo>
                    <a:pt x="6117033" y="2256235"/>
                    <a:pt x="6114652" y="2254250"/>
                    <a:pt x="6113065" y="2252663"/>
                  </a:cubicBezTo>
                  <a:cubicBezTo>
                    <a:pt x="6110683" y="2250282"/>
                    <a:pt x="6111080" y="2248297"/>
                    <a:pt x="6114255" y="2246710"/>
                  </a:cubicBezTo>
                  <a:cubicBezTo>
                    <a:pt x="6115049" y="2246710"/>
                    <a:pt x="6117033" y="2246313"/>
                    <a:pt x="6120208" y="2245519"/>
                  </a:cubicBezTo>
                  <a:cubicBezTo>
                    <a:pt x="6151959" y="2240757"/>
                    <a:pt x="6172993" y="2235994"/>
                    <a:pt x="6183311" y="2231232"/>
                  </a:cubicBezTo>
                  <a:cubicBezTo>
                    <a:pt x="6185296" y="2230041"/>
                    <a:pt x="6187578" y="2229346"/>
                    <a:pt x="6190157" y="2229148"/>
                  </a:cubicBezTo>
                  <a:close/>
                  <a:moveTo>
                    <a:pt x="6077048" y="2227957"/>
                  </a:moveTo>
                  <a:cubicBezTo>
                    <a:pt x="6079628" y="2227759"/>
                    <a:pt x="6082108" y="2228057"/>
                    <a:pt x="6084490" y="2228850"/>
                  </a:cubicBezTo>
                  <a:cubicBezTo>
                    <a:pt x="6093221" y="2232025"/>
                    <a:pt x="6099571" y="2236788"/>
                    <a:pt x="6103540" y="2243138"/>
                  </a:cubicBezTo>
                  <a:cubicBezTo>
                    <a:pt x="6106715" y="2247107"/>
                    <a:pt x="6107111" y="2251075"/>
                    <a:pt x="6104730" y="2255044"/>
                  </a:cubicBezTo>
                  <a:cubicBezTo>
                    <a:pt x="6102349" y="2259013"/>
                    <a:pt x="6098777" y="2274094"/>
                    <a:pt x="6094015" y="2300288"/>
                  </a:cubicBezTo>
                  <a:cubicBezTo>
                    <a:pt x="6094015" y="2301082"/>
                    <a:pt x="6094015" y="2302272"/>
                    <a:pt x="6094015" y="2303860"/>
                  </a:cubicBezTo>
                  <a:cubicBezTo>
                    <a:pt x="6093221" y="2309416"/>
                    <a:pt x="6091633" y="2313385"/>
                    <a:pt x="6089252" y="2315766"/>
                  </a:cubicBezTo>
                  <a:cubicBezTo>
                    <a:pt x="6087665" y="2319735"/>
                    <a:pt x="6083696" y="2320132"/>
                    <a:pt x="6077346" y="2316957"/>
                  </a:cubicBezTo>
                  <a:cubicBezTo>
                    <a:pt x="6074171" y="2316163"/>
                    <a:pt x="6071790" y="2314575"/>
                    <a:pt x="6070202" y="2312194"/>
                  </a:cubicBezTo>
                  <a:cubicBezTo>
                    <a:pt x="6068615" y="2312194"/>
                    <a:pt x="6066630" y="2312591"/>
                    <a:pt x="6064249" y="2313385"/>
                  </a:cubicBezTo>
                  <a:cubicBezTo>
                    <a:pt x="6056312" y="2314972"/>
                    <a:pt x="6050358" y="2316163"/>
                    <a:pt x="6046390" y="2316957"/>
                  </a:cubicBezTo>
                  <a:cubicBezTo>
                    <a:pt x="6046390" y="2320132"/>
                    <a:pt x="6045596" y="2322910"/>
                    <a:pt x="6044008" y="2325291"/>
                  </a:cubicBezTo>
                  <a:cubicBezTo>
                    <a:pt x="6040833" y="2328466"/>
                    <a:pt x="6036468" y="2328863"/>
                    <a:pt x="6030911" y="2326482"/>
                  </a:cubicBezTo>
                  <a:cubicBezTo>
                    <a:pt x="6026943" y="2322513"/>
                    <a:pt x="6024562" y="2318147"/>
                    <a:pt x="6023768" y="2313385"/>
                  </a:cubicBezTo>
                  <a:cubicBezTo>
                    <a:pt x="6019005" y="2284016"/>
                    <a:pt x="6012258" y="2260600"/>
                    <a:pt x="6003527" y="2243138"/>
                  </a:cubicBezTo>
                  <a:cubicBezTo>
                    <a:pt x="6001940" y="2240757"/>
                    <a:pt x="6001543" y="2239169"/>
                    <a:pt x="6002336" y="2238375"/>
                  </a:cubicBezTo>
                  <a:cubicBezTo>
                    <a:pt x="6003131" y="2236788"/>
                    <a:pt x="6005115" y="2235994"/>
                    <a:pt x="6008290" y="2235994"/>
                  </a:cubicBezTo>
                  <a:cubicBezTo>
                    <a:pt x="6020196" y="2236788"/>
                    <a:pt x="6027737" y="2238772"/>
                    <a:pt x="6030911" y="2241947"/>
                  </a:cubicBezTo>
                  <a:cubicBezTo>
                    <a:pt x="6037262" y="2240360"/>
                    <a:pt x="6042421" y="2239169"/>
                    <a:pt x="6046390" y="2238375"/>
                  </a:cubicBezTo>
                  <a:cubicBezTo>
                    <a:pt x="6056709" y="2235200"/>
                    <a:pt x="6064249" y="2232422"/>
                    <a:pt x="6069011" y="2230041"/>
                  </a:cubicBezTo>
                  <a:cubicBezTo>
                    <a:pt x="6071790" y="2228850"/>
                    <a:pt x="6074469" y="2228156"/>
                    <a:pt x="6077048" y="2227957"/>
                  </a:cubicBezTo>
                  <a:close/>
                  <a:moveTo>
                    <a:pt x="6659561" y="2224088"/>
                  </a:moveTo>
                  <a:cubicBezTo>
                    <a:pt x="6675437" y="2224882"/>
                    <a:pt x="6690121" y="2229247"/>
                    <a:pt x="6703615" y="2237185"/>
                  </a:cubicBezTo>
                  <a:cubicBezTo>
                    <a:pt x="6713933" y="2245122"/>
                    <a:pt x="6714727" y="2257028"/>
                    <a:pt x="6705995" y="2272903"/>
                  </a:cubicBezTo>
                  <a:cubicBezTo>
                    <a:pt x="6702027" y="2277666"/>
                    <a:pt x="6696867" y="2278063"/>
                    <a:pt x="6690517" y="2274094"/>
                  </a:cubicBezTo>
                  <a:cubicBezTo>
                    <a:pt x="6677024" y="2261394"/>
                    <a:pt x="6665515" y="2245916"/>
                    <a:pt x="6655989" y="2227660"/>
                  </a:cubicBezTo>
                  <a:cubicBezTo>
                    <a:pt x="6655195" y="2225279"/>
                    <a:pt x="6656387" y="2224088"/>
                    <a:pt x="6659561" y="2224088"/>
                  </a:cubicBezTo>
                  <a:close/>
                  <a:moveTo>
                    <a:pt x="1413669" y="2224088"/>
                  </a:moveTo>
                  <a:cubicBezTo>
                    <a:pt x="1428751" y="2224882"/>
                    <a:pt x="1441451" y="2226469"/>
                    <a:pt x="1451769" y="2228850"/>
                  </a:cubicBezTo>
                  <a:cubicBezTo>
                    <a:pt x="1469232" y="2233613"/>
                    <a:pt x="1473994" y="2245916"/>
                    <a:pt x="1466057" y="2265760"/>
                  </a:cubicBezTo>
                  <a:cubicBezTo>
                    <a:pt x="1462088" y="2275285"/>
                    <a:pt x="1456135" y="2276872"/>
                    <a:pt x="1448197" y="2270522"/>
                  </a:cubicBezTo>
                  <a:cubicBezTo>
                    <a:pt x="1439466" y="2262585"/>
                    <a:pt x="1427163" y="2248694"/>
                    <a:pt x="1411288" y="2228850"/>
                  </a:cubicBezTo>
                  <a:cubicBezTo>
                    <a:pt x="1410494" y="2226469"/>
                    <a:pt x="1410097" y="2225279"/>
                    <a:pt x="1410097" y="2225279"/>
                  </a:cubicBezTo>
                  <a:cubicBezTo>
                    <a:pt x="1410097" y="2224485"/>
                    <a:pt x="1411288" y="2224088"/>
                    <a:pt x="1413669" y="2224088"/>
                  </a:cubicBezTo>
                  <a:close/>
                  <a:moveTo>
                    <a:pt x="7332265" y="2222897"/>
                  </a:moveTo>
                  <a:cubicBezTo>
                    <a:pt x="7350521" y="2222897"/>
                    <a:pt x="7362823" y="2223691"/>
                    <a:pt x="7369173" y="2225279"/>
                  </a:cubicBezTo>
                  <a:cubicBezTo>
                    <a:pt x="7377905" y="2226072"/>
                    <a:pt x="7384652" y="2229644"/>
                    <a:pt x="7389415" y="2235994"/>
                  </a:cubicBezTo>
                  <a:cubicBezTo>
                    <a:pt x="7396558" y="2253457"/>
                    <a:pt x="7392986" y="2265760"/>
                    <a:pt x="7378699" y="2272903"/>
                  </a:cubicBezTo>
                  <a:cubicBezTo>
                    <a:pt x="7374729" y="2272903"/>
                    <a:pt x="7370365" y="2270919"/>
                    <a:pt x="7365602" y="2266950"/>
                  </a:cubicBezTo>
                  <a:cubicBezTo>
                    <a:pt x="7355283" y="2258219"/>
                    <a:pt x="7343377" y="2245122"/>
                    <a:pt x="7329883" y="2227660"/>
                  </a:cubicBezTo>
                  <a:cubicBezTo>
                    <a:pt x="7328295" y="2226072"/>
                    <a:pt x="7327899" y="2224882"/>
                    <a:pt x="7328693" y="2224088"/>
                  </a:cubicBezTo>
                  <a:cubicBezTo>
                    <a:pt x="7328693" y="2223294"/>
                    <a:pt x="7329883" y="2222897"/>
                    <a:pt x="7332265" y="2222897"/>
                  </a:cubicBezTo>
                  <a:close/>
                  <a:moveTo>
                    <a:pt x="775494" y="2222897"/>
                  </a:moveTo>
                  <a:cubicBezTo>
                    <a:pt x="788988" y="2225279"/>
                    <a:pt x="800497" y="2231629"/>
                    <a:pt x="810022" y="2241947"/>
                  </a:cubicBezTo>
                  <a:cubicBezTo>
                    <a:pt x="813197" y="2245122"/>
                    <a:pt x="813594" y="2248694"/>
                    <a:pt x="811213" y="2252663"/>
                  </a:cubicBezTo>
                  <a:cubicBezTo>
                    <a:pt x="823119" y="2254250"/>
                    <a:pt x="832248" y="2255838"/>
                    <a:pt x="838597" y="2257425"/>
                  </a:cubicBezTo>
                  <a:cubicBezTo>
                    <a:pt x="853679" y="2261394"/>
                    <a:pt x="859235" y="2271713"/>
                    <a:pt x="855266" y="2288382"/>
                  </a:cubicBezTo>
                  <a:cubicBezTo>
                    <a:pt x="852885" y="2295525"/>
                    <a:pt x="848122" y="2297113"/>
                    <a:pt x="840979" y="2293144"/>
                  </a:cubicBezTo>
                  <a:cubicBezTo>
                    <a:pt x="835422" y="2288382"/>
                    <a:pt x="827485" y="2280841"/>
                    <a:pt x="817166" y="2270522"/>
                  </a:cubicBezTo>
                  <a:cubicBezTo>
                    <a:pt x="813197" y="2265760"/>
                    <a:pt x="810419" y="2262585"/>
                    <a:pt x="808832" y="2260997"/>
                  </a:cubicBezTo>
                  <a:cubicBezTo>
                    <a:pt x="808038" y="2263378"/>
                    <a:pt x="806847" y="2269332"/>
                    <a:pt x="805260" y="2278857"/>
                  </a:cubicBezTo>
                  <a:cubicBezTo>
                    <a:pt x="805260" y="2285207"/>
                    <a:pt x="804069" y="2291953"/>
                    <a:pt x="801688" y="2299097"/>
                  </a:cubicBezTo>
                  <a:cubicBezTo>
                    <a:pt x="808832" y="2297510"/>
                    <a:pt x="813991" y="2296319"/>
                    <a:pt x="817166" y="2295525"/>
                  </a:cubicBezTo>
                  <a:cubicBezTo>
                    <a:pt x="822723" y="2293144"/>
                    <a:pt x="827088" y="2293144"/>
                    <a:pt x="830263" y="2295525"/>
                  </a:cubicBezTo>
                  <a:cubicBezTo>
                    <a:pt x="832644" y="2296319"/>
                    <a:pt x="836613" y="2299494"/>
                    <a:pt x="842169" y="2305050"/>
                  </a:cubicBezTo>
                  <a:cubicBezTo>
                    <a:pt x="845344" y="2309813"/>
                    <a:pt x="843360" y="2313782"/>
                    <a:pt x="836216" y="2316957"/>
                  </a:cubicBezTo>
                  <a:cubicBezTo>
                    <a:pt x="829866" y="2318544"/>
                    <a:pt x="821135" y="2320132"/>
                    <a:pt x="810022" y="2321719"/>
                  </a:cubicBezTo>
                  <a:cubicBezTo>
                    <a:pt x="804466" y="2322513"/>
                    <a:pt x="800101" y="2323307"/>
                    <a:pt x="796926" y="2324100"/>
                  </a:cubicBezTo>
                  <a:cubicBezTo>
                    <a:pt x="818357" y="2352675"/>
                    <a:pt x="847329" y="2374107"/>
                    <a:pt x="883841" y="2388394"/>
                  </a:cubicBezTo>
                  <a:cubicBezTo>
                    <a:pt x="888604" y="2389982"/>
                    <a:pt x="890985" y="2391172"/>
                    <a:pt x="890985" y="2391966"/>
                  </a:cubicBezTo>
                  <a:cubicBezTo>
                    <a:pt x="890191" y="2392760"/>
                    <a:pt x="887413" y="2393554"/>
                    <a:pt x="882650" y="2394347"/>
                  </a:cubicBezTo>
                  <a:cubicBezTo>
                    <a:pt x="857250" y="2395935"/>
                    <a:pt x="839391" y="2396728"/>
                    <a:pt x="829072" y="2396728"/>
                  </a:cubicBezTo>
                  <a:cubicBezTo>
                    <a:pt x="823516" y="2396728"/>
                    <a:pt x="818754" y="2394744"/>
                    <a:pt x="814785" y="2390775"/>
                  </a:cubicBezTo>
                  <a:cubicBezTo>
                    <a:pt x="806847" y="2382044"/>
                    <a:pt x="797322" y="2368153"/>
                    <a:pt x="786210" y="2349103"/>
                  </a:cubicBezTo>
                  <a:cubicBezTo>
                    <a:pt x="785416" y="2351485"/>
                    <a:pt x="784226" y="2353469"/>
                    <a:pt x="782638" y="2355057"/>
                  </a:cubicBezTo>
                  <a:cubicBezTo>
                    <a:pt x="771525" y="2376488"/>
                    <a:pt x="748904" y="2390378"/>
                    <a:pt x="714772" y="2396728"/>
                  </a:cubicBezTo>
                  <a:cubicBezTo>
                    <a:pt x="710804" y="2397522"/>
                    <a:pt x="708819" y="2397125"/>
                    <a:pt x="708819" y="2395538"/>
                  </a:cubicBezTo>
                  <a:cubicBezTo>
                    <a:pt x="708819" y="2394744"/>
                    <a:pt x="710804" y="2393157"/>
                    <a:pt x="714772" y="2390775"/>
                  </a:cubicBezTo>
                  <a:cubicBezTo>
                    <a:pt x="741760" y="2374900"/>
                    <a:pt x="759222" y="2354263"/>
                    <a:pt x="767159" y="2328863"/>
                  </a:cubicBezTo>
                  <a:cubicBezTo>
                    <a:pt x="760016" y="2328863"/>
                    <a:pt x="753666" y="2326482"/>
                    <a:pt x="748110" y="2321719"/>
                  </a:cubicBezTo>
                  <a:cubicBezTo>
                    <a:pt x="746522" y="2324100"/>
                    <a:pt x="744538" y="2326879"/>
                    <a:pt x="742156" y="2330053"/>
                  </a:cubicBezTo>
                  <a:cubicBezTo>
                    <a:pt x="741363" y="2332435"/>
                    <a:pt x="740569" y="2334022"/>
                    <a:pt x="739776" y="2334816"/>
                  </a:cubicBezTo>
                  <a:cubicBezTo>
                    <a:pt x="734219" y="2345135"/>
                    <a:pt x="725488" y="2357041"/>
                    <a:pt x="713581" y="2370535"/>
                  </a:cubicBezTo>
                  <a:cubicBezTo>
                    <a:pt x="701676" y="2380853"/>
                    <a:pt x="689372" y="2389188"/>
                    <a:pt x="676672" y="2395538"/>
                  </a:cubicBezTo>
                  <a:cubicBezTo>
                    <a:pt x="683816" y="2422525"/>
                    <a:pt x="681435" y="2440782"/>
                    <a:pt x="669529" y="2450307"/>
                  </a:cubicBezTo>
                  <a:cubicBezTo>
                    <a:pt x="656035" y="2456657"/>
                    <a:pt x="646907" y="2454672"/>
                    <a:pt x="642144" y="2444353"/>
                  </a:cubicBezTo>
                  <a:cubicBezTo>
                    <a:pt x="640556" y="2433241"/>
                    <a:pt x="642541" y="2426097"/>
                    <a:pt x="648098" y="2422922"/>
                  </a:cubicBezTo>
                  <a:cubicBezTo>
                    <a:pt x="659210" y="2414191"/>
                    <a:pt x="666354" y="2405857"/>
                    <a:pt x="669529" y="2397919"/>
                  </a:cubicBezTo>
                  <a:cubicBezTo>
                    <a:pt x="667147" y="2398713"/>
                    <a:pt x="663973" y="2399903"/>
                    <a:pt x="660004" y="2401491"/>
                  </a:cubicBezTo>
                  <a:cubicBezTo>
                    <a:pt x="655241" y="2403079"/>
                    <a:pt x="651669" y="2404269"/>
                    <a:pt x="649288" y="2405063"/>
                  </a:cubicBezTo>
                  <a:cubicBezTo>
                    <a:pt x="646113" y="2405857"/>
                    <a:pt x="644526" y="2405857"/>
                    <a:pt x="644526" y="2405063"/>
                  </a:cubicBezTo>
                  <a:cubicBezTo>
                    <a:pt x="644526" y="2403475"/>
                    <a:pt x="645716" y="2401888"/>
                    <a:pt x="648098" y="2400300"/>
                  </a:cubicBezTo>
                  <a:cubicBezTo>
                    <a:pt x="663179" y="2390775"/>
                    <a:pt x="676672" y="2378869"/>
                    <a:pt x="688579" y="2364582"/>
                  </a:cubicBezTo>
                  <a:cubicBezTo>
                    <a:pt x="679053" y="2355057"/>
                    <a:pt x="671910" y="2344341"/>
                    <a:pt x="667147" y="2332435"/>
                  </a:cubicBezTo>
                  <a:cubicBezTo>
                    <a:pt x="660004" y="2337991"/>
                    <a:pt x="652464" y="2342753"/>
                    <a:pt x="644526" y="2346722"/>
                  </a:cubicBezTo>
                  <a:cubicBezTo>
                    <a:pt x="642144" y="2347516"/>
                    <a:pt x="640556" y="2347913"/>
                    <a:pt x="639763" y="2347913"/>
                  </a:cubicBezTo>
                  <a:cubicBezTo>
                    <a:pt x="638969" y="2347119"/>
                    <a:pt x="639366" y="2345929"/>
                    <a:pt x="640953" y="2344341"/>
                  </a:cubicBezTo>
                  <a:cubicBezTo>
                    <a:pt x="660004" y="2323703"/>
                    <a:pt x="676672" y="2297113"/>
                    <a:pt x="690960" y="2264569"/>
                  </a:cubicBezTo>
                  <a:cubicBezTo>
                    <a:pt x="696516" y="2252663"/>
                    <a:pt x="698103" y="2243932"/>
                    <a:pt x="695722" y="2238375"/>
                  </a:cubicBezTo>
                  <a:cubicBezTo>
                    <a:pt x="694929" y="2232025"/>
                    <a:pt x="697707" y="2229644"/>
                    <a:pt x="704057" y="2231232"/>
                  </a:cubicBezTo>
                  <a:cubicBezTo>
                    <a:pt x="713581" y="2235200"/>
                    <a:pt x="721519" y="2240757"/>
                    <a:pt x="727869" y="2247900"/>
                  </a:cubicBezTo>
                  <a:cubicBezTo>
                    <a:pt x="730250" y="2250282"/>
                    <a:pt x="730648" y="2253853"/>
                    <a:pt x="729060" y="2258616"/>
                  </a:cubicBezTo>
                  <a:cubicBezTo>
                    <a:pt x="726678" y="2260997"/>
                    <a:pt x="724694" y="2264172"/>
                    <a:pt x="723106" y="2268141"/>
                  </a:cubicBezTo>
                  <a:cubicBezTo>
                    <a:pt x="722313" y="2270522"/>
                    <a:pt x="721519" y="2272110"/>
                    <a:pt x="720725" y="2272903"/>
                  </a:cubicBezTo>
                  <a:cubicBezTo>
                    <a:pt x="719931" y="2273697"/>
                    <a:pt x="719138" y="2275285"/>
                    <a:pt x="718344" y="2277666"/>
                  </a:cubicBezTo>
                  <a:cubicBezTo>
                    <a:pt x="716756" y="2280047"/>
                    <a:pt x="715566" y="2282032"/>
                    <a:pt x="714772" y="2283619"/>
                  </a:cubicBezTo>
                  <a:cubicBezTo>
                    <a:pt x="721122" y="2281238"/>
                    <a:pt x="727075" y="2278857"/>
                    <a:pt x="732631" y="2276475"/>
                  </a:cubicBezTo>
                  <a:cubicBezTo>
                    <a:pt x="736600" y="2274888"/>
                    <a:pt x="740173" y="2274888"/>
                    <a:pt x="743348" y="2276475"/>
                  </a:cubicBezTo>
                  <a:cubicBezTo>
                    <a:pt x="752079" y="2280444"/>
                    <a:pt x="758031" y="2285603"/>
                    <a:pt x="761207" y="2291953"/>
                  </a:cubicBezTo>
                  <a:cubicBezTo>
                    <a:pt x="762794" y="2295922"/>
                    <a:pt x="762794" y="2299097"/>
                    <a:pt x="761207" y="2301478"/>
                  </a:cubicBezTo>
                  <a:cubicBezTo>
                    <a:pt x="759619" y="2302272"/>
                    <a:pt x="757635" y="2305050"/>
                    <a:pt x="755253" y="2309813"/>
                  </a:cubicBezTo>
                  <a:cubicBezTo>
                    <a:pt x="761604" y="2309019"/>
                    <a:pt x="767557" y="2307432"/>
                    <a:pt x="773113" y="2305050"/>
                  </a:cubicBezTo>
                  <a:cubicBezTo>
                    <a:pt x="775494" y="2291557"/>
                    <a:pt x="776685" y="2277269"/>
                    <a:pt x="776685" y="2262188"/>
                  </a:cubicBezTo>
                  <a:cubicBezTo>
                    <a:pt x="776685" y="2251075"/>
                    <a:pt x="774701" y="2240360"/>
                    <a:pt x="770731" y="2230041"/>
                  </a:cubicBezTo>
                  <a:cubicBezTo>
                    <a:pt x="769144" y="2226072"/>
                    <a:pt x="770731" y="2223691"/>
                    <a:pt x="775494" y="2222897"/>
                  </a:cubicBezTo>
                  <a:close/>
                  <a:moveTo>
                    <a:pt x="2913855" y="2221707"/>
                  </a:moveTo>
                  <a:cubicBezTo>
                    <a:pt x="2924174" y="2226469"/>
                    <a:pt x="2931715" y="2232819"/>
                    <a:pt x="2936477" y="2240757"/>
                  </a:cubicBezTo>
                  <a:cubicBezTo>
                    <a:pt x="2938858" y="2247107"/>
                    <a:pt x="2938858" y="2251472"/>
                    <a:pt x="2936477" y="2253853"/>
                  </a:cubicBezTo>
                  <a:cubicBezTo>
                    <a:pt x="2933302" y="2256235"/>
                    <a:pt x="2927349" y="2261394"/>
                    <a:pt x="2918618" y="2269332"/>
                  </a:cubicBezTo>
                  <a:cubicBezTo>
                    <a:pt x="2912268" y="2274888"/>
                    <a:pt x="2907902" y="2278857"/>
                    <a:pt x="2905521" y="2281238"/>
                  </a:cubicBezTo>
                  <a:cubicBezTo>
                    <a:pt x="2889646" y="2293938"/>
                    <a:pt x="2870993" y="2304257"/>
                    <a:pt x="2849562" y="2312194"/>
                  </a:cubicBezTo>
                  <a:cubicBezTo>
                    <a:pt x="2847974" y="2312194"/>
                    <a:pt x="2846784" y="2311797"/>
                    <a:pt x="2845990" y="2311003"/>
                  </a:cubicBezTo>
                  <a:cubicBezTo>
                    <a:pt x="2845990" y="2311003"/>
                    <a:pt x="2846784" y="2310210"/>
                    <a:pt x="2848371" y="2308622"/>
                  </a:cubicBezTo>
                  <a:cubicBezTo>
                    <a:pt x="2861071" y="2299097"/>
                    <a:pt x="2876549" y="2281635"/>
                    <a:pt x="2894805" y="2256235"/>
                  </a:cubicBezTo>
                  <a:cubicBezTo>
                    <a:pt x="2902743" y="2244328"/>
                    <a:pt x="2906712" y="2234803"/>
                    <a:pt x="2906712" y="2227660"/>
                  </a:cubicBezTo>
                  <a:cubicBezTo>
                    <a:pt x="2907505" y="2222103"/>
                    <a:pt x="2909887" y="2220119"/>
                    <a:pt x="2913855" y="2221707"/>
                  </a:cubicBezTo>
                  <a:close/>
                  <a:moveTo>
                    <a:pt x="5698727" y="2219325"/>
                  </a:moveTo>
                  <a:cubicBezTo>
                    <a:pt x="5699521" y="2218532"/>
                    <a:pt x="5700712" y="2218532"/>
                    <a:pt x="5702299" y="2219325"/>
                  </a:cubicBezTo>
                  <a:cubicBezTo>
                    <a:pt x="5716586" y="2221707"/>
                    <a:pt x="5729287" y="2224882"/>
                    <a:pt x="5740399" y="2228850"/>
                  </a:cubicBezTo>
                  <a:cubicBezTo>
                    <a:pt x="5757862" y="2235994"/>
                    <a:pt x="5761830" y="2249885"/>
                    <a:pt x="5752305" y="2270522"/>
                  </a:cubicBezTo>
                  <a:cubicBezTo>
                    <a:pt x="5747543" y="2276872"/>
                    <a:pt x="5740399" y="2277666"/>
                    <a:pt x="5730874" y="2272903"/>
                  </a:cubicBezTo>
                  <a:cubicBezTo>
                    <a:pt x="5718174" y="2256235"/>
                    <a:pt x="5707458" y="2239566"/>
                    <a:pt x="5698727" y="2222897"/>
                  </a:cubicBezTo>
                  <a:cubicBezTo>
                    <a:pt x="5697933" y="2221310"/>
                    <a:pt x="5697933" y="2220119"/>
                    <a:pt x="5698727" y="2219325"/>
                  </a:cubicBezTo>
                  <a:close/>
                  <a:moveTo>
                    <a:pt x="4828380" y="2219325"/>
                  </a:moveTo>
                  <a:cubicBezTo>
                    <a:pt x="4845843" y="2220913"/>
                    <a:pt x="4858543" y="2227263"/>
                    <a:pt x="4866480" y="2238375"/>
                  </a:cubicBezTo>
                  <a:cubicBezTo>
                    <a:pt x="4868861" y="2241550"/>
                    <a:pt x="4869656" y="2246710"/>
                    <a:pt x="4868861" y="2253853"/>
                  </a:cubicBezTo>
                  <a:cubicBezTo>
                    <a:pt x="4867274" y="2258616"/>
                    <a:pt x="4865687" y="2269332"/>
                    <a:pt x="4864099" y="2286000"/>
                  </a:cubicBezTo>
                  <a:cubicBezTo>
                    <a:pt x="4867274" y="2285207"/>
                    <a:pt x="4871640" y="2284016"/>
                    <a:pt x="4877196" y="2282428"/>
                  </a:cubicBezTo>
                  <a:cubicBezTo>
                    <a:pt x="4883546" y="2281635"/>
                    <a:pt x="4887911" y="2280841"/>
                    <a:pt x="4890293" y="2280047"/>
                  </a:cubicBezTo>
                  <a:cubicBezTo>
                    <a:pt x="4895849" y="2277666"/>
                    <a:pt x="4901008" y="2277666"/>
                    <a:pt x="4905771" y="2280047"/>
                  </a:cubicBezTo>
                  <a:cubicBezTo>
                    <a:pt x="4913709" y="2284810"/>
                    <a:pt x="4920058" y="2291160"/>
                    <a:pt x="4924821" y="2299097"/>
                  </a:cubicBezTo>
                  <a:cubicBezTo>
                    <a:pt x="4926408" y="2302272"/>
                    <a:pt x="4925615" y="2305844"/>
                    <a:pt x="4922440" y="2309813"/>
                  </a:cubicBezTo>
                  <a:cubicBezTo>
                    <a:pt x="4919265" y="2312988"/>
                    <a:pt x="4916883" y="2316560"/>
                    <a:pt x="4915296" y="2320528"/>
                  </a:cubicBezTo>
                  <a:cubicBezTo>
                    <a:pt x="4912915" y="2326879"/>
                    <a:pt x="4910930" y="2332435"/>
                    <a:pt x="4909343" y="2337197"/>
                  </a:cubicBezTo>
                  <a:cubicBezTo>
                    <a:pt x="4920455" y="2335610"/>
                    <a:pt x="4927599" y="2334419"/>
                    <a:pt x="4930774" y="2333625"/>
                  </a:cubicBezTo>
                  <a:cubicBezTo>
                    <a:pt x="4934743" y="2332832"/>
                    <a:pt x="4938315" y="2333625"/>
                    <a:pt x="4941490" y="2336007"/>
                  </a:cubicBezTo>
                  <a:cubicBezTo>
                    <a:pt x="4950221" y="2340769"/>
                    <a:pt x="4955777" y="2344738"/>
                    <a:pt x="4958158" y="2347913"/>
                  </a:cubicBezTo>
                  <a:cubicBezTo>
                    <a:pt x="4962127" y="2354263"/>
                    <a:pt x="4960937" y="2359025"/>
                    <a:pt x="4954586" y="2362200"/>
                  </a:cubicBezTo>
                  <a:cubicBezTo>
                    <a:pt x="4948237" y="2362200"/>
                    <a:pt x="4940299" y="2361803"/>
                    <a:pt x="4930774" y="2361010"/>
                  </a:cubicBezTo>
                  <a:cubicBezTo>
                    <a:pt x="4920455" y="2360216"/>
                    <a:pt x="4897833" y="2361010"/>
                    <a:pt x="4862908" y="2363391"/>
                  </a:cubicBezTo>
                  <a:cubicBezTo>
                    <a:pt x="4877196" y="2382441"/>
                    <a:pt x="4894659" y="2399507"/>
                    <a:pt x="4915296" y="2414588"/>
                  </a:cubicBezTo>
                  <a:cubicBezTo>
                    <a:pt x="4932759" y="2428082"/>
                    <a:pt x="4949824" y="2439194"/>
                    <a:pt x="4966493" y="2447925"/>
                  </a:cubicBezTo>
                  <a:cubicBezTo>
                    <a:pt x="4970462" y="2450307"/>
                    <a:pt x="4972446" y="2452291"/>
                    <a:pt x="4972446" y="2453878"/>
                  </a:cubicBezTo>
                  <a:cubicBezTo>
                    <a:pt x="4971652" y="2455466"/>
                    <a:pt x="4968874" y="2456657"/>
                    <a:pt x="4964111" y="2457450"/>
                  </a:cubicBezTo>
                  <a:cubicBezTo>
                    <a:pt x="4944268" y="2459038"/>
                    <a:pt x="4926408" y="2459038"/>
                    <a:pt x="4910533" y="2457450"/>
                  </a:cubicBezTo>
                  <a:cubicBezTo>
                    <a:pt x="4900215" y="2458244"/>
                    <a:pt x="4893071" y="2455466"/>
                    <a:pt x="4889102" y="2449116"/>
                  </a:cubicBezTo>
                  <a:cubicBezTo>
                    <a:pt x="4875609" y="2432447"/>
                    <a:pt x="4861718" y="2410619"/>
                    <a:pt x="4847430" y="2383632"/>
                  </a:cubicBezTo>
                  <a:cubicBezTo>
                    <a:pt x="4833937" y="2423319"/>
                    <a:pt x="4806155" y="2447925"/>
                    <a:pt x="4764087" y="2457450"/>
                  </a:cubicBezTo>
                  <a:cubicBezTo>
                    <a:pt x="4760118" y="2458244"/>
                    <a:pt x="4758134" y="2458244"/>
                    <a:pt x="4758134" y="2457450"/>
                  </a:cubicBezTo>
                  <a:cubicBezTo>
                    <a:pt x="4758134" y="2456657"/>
                    <a:pt x="4759721" y="2455069"/>
                    <a:pt x="4762896" y="2452688"/>
                  </a:cubicBezTo>
                  <a:cubicBezTo>
                    <a:pt x="4791471" y="2431257"/>
                    <a:pt x="4811711" y="2403079"/>
                    <a:pt x="4823618" y="2368153"/>
                  </a:cubicBezTo>
                  <a:cubicBezTo>
                    <a:pt x="4822031" y="2368153"/>
                    <a:pt x="4819252" y="2368550"/>
                    <a:pt x="4815283" y="2369344"/>
                  </a:cubicBezTo>
                  <a:cubicBezTo>
                    <a:pt x="4812108" y="2369344"/>
                    <a:pt x="4809727" y="2369741"/>
                    <a:pt x="4808140" y="2370535"/>
                  </a:cubicBezTo>
                  <a:cubicBezTo>
                    <a:pt x="4804171" y="2371328"/>
                    <a:pt x="4800996" y="2370932"/>
                    <a:pt x="4798615" y="2369344"/>
                  </a:cubicBezTo>
                  <a:cubicBezTo>
                    <a:pt x="4793852" y="2366169"/>
                    <a:pt x="4789884" y="2361010"/>
                    <a:pt x="4786708" y="2353866"/>
                  </a:cubicBezTo>
                  <a:cubicBezTo>
                    <a:pt x="4785915" y="2350691"/>
                    <a:pt x="4786708" y="2349103"/>
                    <a:pt x="4789090" y="2349103"/>
                  </a:cubicBezTo>
                  <a:cubicBezTo>
                    <a:pt x="4797027" y="2349103"/>
                    <a:pt x="4810521" y="2348310"/>
                    <a:pt x="4829571" y="2346722"/>
                  </a:cubicBezTo>
                  <a:cubicBezTo>
                    <a:pt x="4831158" y="2336404"/>
                    <a:pt x="4832349" y="2325291"/>
                    <a:pt x="4833143" y="2313385"/>
                  </a:cubicBezTo>
                  <a:cubicBezTo>
                    <a:pt x="4832349" y="2313385"/>
                    <a:pt x="4830761" y="2313782"/>
                    <a:pt x="4828380" y="2314575"/>
                  </a:cubicBezTo>
                  <a:cubicBezTo>
                    <a:pt x="4825999" y="2314575"/>
                    <a:pt x="4824015" y="2314972"/>
                    <a:pt x="4822427" y="2315766"/>
                  </a:cubicBezTo>
                  <a:cubicBezTo>
                    <a:pt x="4817665" y="2316560"/>
                    <a:pt x="4814093" y="2316163"/>
                    <a:pt x="4811711" y="2314575"/>
                  </a:cubicBezTo>
                  <a:cubicBezTo>
                    <a:pt x="4810918" y="2313782"/>
                    <a:pt x="4810124" y="2312988"/>
                    <a:pt x="4809330" y="2312194"/>
                  </a:cubicBezTo>
                  <a:cubicBezTo>
                    <a:pt x="4805362" y="2309019"/>
                    <a:pt x="4800996" y="2305447"/>
                    <a:pt x="4796233" y="2301478"/>
                  </a:cubicBezTo>
                  <a:cubicBezTo>
                    <a:pt x="4793852" y="2297510"/>
                    <a:pt x="4794249" y="2295128"/>
                    <a:pt x="4797424" y="2294335"/>
                  </a:cubicBezTo>
                  <a:cubicBezTo>
                    <a:pt x="4801393" y="2293541"/>
                    <a:pt x="4807743" y="2292747"/>
                    <a:pt x="4816474" y="2291953"/>
                  </a:cubicBezTo>
                  <a:cubicBezTo>
                    <a:pt x="4824412" y="2291160"/>
                    <a:pt x="4830365" y="2290763"/>
                    <a:pt x="4834333" y="2290763"/>
                  </a:cubicBezTo>
                  <a:cubicBezTo>
                    <a:pt x="4834333" y="2282032"/>
                    <a:pt x="4834333" y="2273697"/>
                    <a:pt x="4834333" y="2265760"/>
                  </a:cubicBezTo>
                  <a:cubicBezTo>
                    <a:pt x="4834333" y="2249885"/>
                    <a:pt x="4831158" y="2238375"/>
                    <a:pt x="4824808" y="2231232"/>
                  </a:cubicBezTo>
                  <a:cubicBezTo>
                    <a:pt x="4821633" y="2224882"/>
                    <a:pt x="4822824" y="2220913"/>
                    <a:pt x="4828380" y="2219325"/>
                  </a:cubicBezTo>
                  <a:close/>
                  <a:moveTo>
                    <a:pt x="3211512" y="2218135"/>
                  </a:moveTo>
                  <a:cubicBezTo>
                    <a:pt x="3231355" y="2218135"/>
                    <a:pt x="3243658" y="2218928"/>
                    <a:pt x="3248421" y="2220516"/>
                  </a:cubicBezTo>
                  <a:cubicBezTo>
                    <a:pt x="3254771" y="2222103"/>
                    <a:pt x="3259137" y="2226072"/>
                    <a:pt x="3261518" y="2232422"/>
                  </a:cubicBezTo>
                  <a:cubicBezTo>
                    <a:pt x="3264693" y="2245122"/>
                    <a:pt x="3261518" y="2253060"/>
                    <a:pt x="3251993" y="2256235"/>
                  </a:cubicBezTo>
                  <a:cubicBezTo>
                    <a:pt x="3254374" y="2256235"/>
                    <a:pt x="3256359" y="2255838"/>
                    <a:pt x="3257946" y="2255044"/>
                  </a:cubicBezTo>
                  <a:cubicBezTo>
                    <a:pt x="3265090" y="2251075"/>
                    <a:pt x="3272630" y="2254250"/>
                    <a:pt x="3280568" y="2264569"/>
                  </a:cubicBezTo>
                  <a:cubicBezTo>
                    <a:pt x="3282949" y="2268538"/>
                    <a:pt x="3280965" y="2272507"/>
                    <a:pt x="3274615" y="2276475"/>
                  </a:cubicBezTo>
                  <a:cubicBezTo>
                    <a:pt x="3269058" y="2277269"/>
                    <a:pt x="3263106" y="2278460"/>
                    <a:pt x="3256755" y="2280047"/>
                  </a:cubicBezTo>
                  <a:cubicBezTo>
                    <a:pt x="3259930" y="2280841"/>
                    <a:pt x="3264693" y="2282825"/>
                    <a:pt x="3271043" y="2286000"/>
                  </a:cubicBezTo>
                  <a:cubicBezTo>
                    <a:pt x="3271836" y="2286794"/>
                    <a:pt x="3272630" y="2287191"/>
                    <a:pt x="3273424" y="2287191"/>
                  </a:cubicBezTo>
                  <a:cubicBezTo>
                    <a:pt x="3276599" y="2291160"/>
                    <a:pt x="3276599" y="2294335"/>
                    <a:pt x="3273424" y="2296716"/>
                  </a:cubicBezTo>
                  <a:cubicBezTo>
                    <a:pt x="3271836" y="2298304"/>
                    <a:pt x="3269058" y="2300288"/>
                    <a:pt x="3265090" y="2302669"/>
                  </a:cubicBezTo>
                  <a:cubicBezTo>
                    <a:pt x="3259534" y="2306638"/>
                    <a:pt x="3255565" y="2309813"/>
                    <a:pt x="3253183" y="2312194"/>
                  </a:cubicBezTo>
                  <a:cubicBezTo>
                    <a:pt x="3255565" y="2311400"/>
                    <a:pt x="3258740" y="2310607"/>
                    <a:pt x="3262708" y="2309813"/>
                  </a:cubicBezTo>
                  <a:cubicBezTo>
                    <a:pt x="3267471" y="2309019"/>
                    <a:pt x="3270646" y="2308622"/>
                    <a:pt x="3272233" y="2308622"/>
                  </a:cubicBezTo>
                  <a:cubicBezTo>
                    <a:pt x="3279377" y="2307829"/>
                    <a:pt x="3284934" y="2311400"/>
                    <a:pt x="3288902" y="2319338"/>
                  </a:cubicBezTo>
                  <a:cubicBezTo>
                    <a:pt x="3290490" y="2324100"/>
                    <a:pt x="3288505" y="2327275"/>
                    <a:pt x="3282949" y="2328863"/>
                  </a:cubicBezTo>
                  <a:cubicBezTo>
                    <a:pt x="3276599" y="2329657"/>
                    <a:pt x="3266280" y="2331244"/>
                    <a:pt x="3251993" y="2333625"/>
                  </a:cubicBezTo>
                  <a:cubicBezTo>
                    <a:pt x="3249612" y="2334419"/>
                    <a:pt x="3247627" y="2334816"/>
                    <a:pt x="3246040" y="2334816"/>
                  </a:cubicBezTo>
                  <a:cubicBezTo>
                    <a:pt x="3247627" y="2334816"/>
                    <a:pt x="3248818" y="2335610"/>
                    <a:pt x="3249612" y="2337197"/>
                  </a:cubicBezTo>
                  <a:cubicBezTo>
                    <a:pt x="3251199" y="2338785"/>
                    <a:pt x="3251199" y="2341960"/>
                    <a:pt x="3249612" y="2346722"/>
                  </a:cubicBezTo>
                  <a:cubicBezTo>
                    <a:pt x="3249612" y="2347516"/>
                    <a:pt x="3249612" y="2347913"/>
                    <a:pt x="3249612" y="2347913"/>
                  </a:cubicBezTo>
                  <a:cubicBezTo>
                    <a:pt x="3251199" y="2347913"/>
                    <a:pt x="3253183" y="2347516"/>
                    <a:pt x="3255565" y="2346722"/>
                  </a:cubicBezTo>
                  <a:cubicBezTo>
                    <a:pt x="3257152" y="2346722"/>
                    <a:pt x="3258343" y="2346722"/>
                    <a:pt x="3259137" y="2346722"/>
                  </a:cubicBezTo>
                  <a:cubicBezTo>
                    <a:pt x="3262312" y="2345135"/>
                    <a:pt x="3265884" y="2345135"/>
                    <a:pt x="3269852" y="2346722"/>
                  </a:cubicBezTo>
                  <a:cubicBezTo>
                    <a:pt x="3275408" y="2349103"/>
                    <a:pt x="3279377" y="2351882"/>
                    <a:pt x="3281758" y="2355057"/>
                  </a:cubicBezTo>
                  <a:cubicBezTo>
                    <a:pt x="3284140" y="2360613"/>
                    <a:pt x="3282552" y="2364185"/>
                    <a:pt x="3276996" y="2365772"/>
                  </a:cubicBezTo>
                  <a:cubicBezTo>
                    <a:pt x="3274615" y="2365772"/>
                    <a:pt x="3269455" y="2366169"/>
                    <a:pt x="3261518" y="2366963"/>
                  </a:cubicBezTo>
                  <a:cubicBezTo>
                    <a:pt x="3255168" y="2368550"/>
                    <a:pt x="3250405" y="2369344"/>
                    <a:pt x="3247230" y="2369344"/>
                  </a:cubicBezTo>
                  <a:cubicBezTo>
                    <a:pt x="3247230" y="2372519"/>
                    <a:pt x="3247230" y="2375297"/>
                    <a:pt x="3247230" y="2377678"/>
                  </a:cubicBezTo>
                  <a:cubicBezTo>
                    <a:pt x="3254374" y="2377678"/>
                    <a:pt x="3259930" y="2378075"/>
                    <a:pt x="3263899" y="2378869"/>
                  </a:cubicBezTo>
                  <a:cubicBezTo>
                    <a:pt x="3269455" y="2380457"/>
                    <a:pt x="3273424" y="2384425"/>
                    <a:pt x="3275805" y="2390775"/>
                  </a:cubicBezTo>
                  <a:cubicBezTo>
                    <a:pt x="3278187" y="2400300"/>
                    <a:pt x="3275408" y="2406253"/>
                    <a:pt x="3267471" y="2408635"/>
                  </a:cubicBezTo>
                  <a:cubicBezTo>
                    <a:pt x="3264296" y="2408635"/>
                    <a:pt x="3261518" y="2407047"/>
                    <a:pt x="3259137" y="2403872"/>
                  </a:cubicBezTo>
                  <a:cubicBezTo>
                    <a:pt x="3258343" y="2403079"/>
                    <a:pt x="3257549" y="2401888"/>
                    <a:pt x="3256755" y="2400300"/>
                  </a:cubicBezTo>
                  <a:cubicBezTo>
                    <a:pt x="3253581" y="2396332"/>
                    <a:pt x="3250405" y="2392760"/>
                    <a:pt x="3247230" y="2389585"/>
                  </a:cubicBezTo>
                  <a:cubicBezTo>
                    <a:pt x="3248024" y="2393554"/>
                    <a:pt x="3248024" y="2399903"/>
                    <a:pt x="3247230" y="2408635"/>
                  </a:cubicBezTo>
                  <a:cubicBezTo>
                    <a:pt x="3247230" y="2413397"/>
                    <a:pt x="3247230" y="2416969"/>
                    <a:pt x="3247230" y="2419350"/>
                  </a:cubicBezTo>
                  <a:cubicBezTo>
                    <a:pt x="3246437" y="2439988"/>
                    <a:pt x="3239293" y="2451100"/>
                    <a:pt x="3225799" y="2452688"/>
                  </a:cubicBezTo>
                  <a:cubicBezTo>
                    <a:pt x="3221830" y="2451894"/>
                    <a:pt x="3218655" y="2449116"/>
                    <a:pt x="3216274" y="2444353"/>
                  </a:cubicBezTo>
                  <a:cubicBezTo>
                    <a:pt x="3214686" y="2437210"/>
                    <a:pt x="3208734" y="2428478"/>
                    <a:pt x="3198415" y="2418160"/>
                  </a:cubicBezTo>
                  <a:cubicBezTo>
                    <a:pt x="3194446" y="2428478"/>
                    <a:pt x="3189287" y="2434035"/>
                    <a:pt x="3182937" y="2434828"/>
                  </a:cubicBezTo>
                  <a:cubicBezTo>
                    <a:pt x="3174205" y="2434035"/>
                    <a:pt x="3169046" y="2427685"/>
                    <a:pt x="3167458" y="2415778"/>
                  </a:cubicBezTo>
                  <a:cubicBezTo>
                    <a:pt x="3167458" y="2408635"/>
                    <a:pt x="3169840" y="2403079"/>
                    <a:pt x="3174602" y="2399110"/>
                  </a:cubicBezTo>
                  <a:cubicBezTo>
                    <a:pt x="3183333" y="2391966"/>
                    <a:pt x="3188890" y="2385616"/>
                    <a:pt x="3191271" y="2380060"/>
                  </a:cubicBezTo>
                  <a:cubicBezTo>
                    <a:pt x="3192859" y="2377678"/>
                    <a:pt x="3194049" y="2377282"/>
                    <a:pt x="3194843" y="2378869"/>
                  </a:cubicBezTo>
                  <a:cubicBezTo>
                    <a:pt x="3198018" y="2386807"/>
                    <a:pt x="3199605" y="2397522"/>
                    <a:pt x="3199605" y="2411016"/>
                  </a:cubicBezTo>
                  <a:cubicBezTo>
                    <a:pt x="3201987" y="2411016"/>
                    <a:pt x="3204765" y="2411413"/>
                    <a:pt x="3207940" y="2412207"/>
                  </a:cubicBezTo>
                  <a:cubicBezTo>
                    <a:pt x="3210321" y="2412207"/>
                    <a:pt x="3212305" y="2412207"/>
                    <a:pt x="3213893" y="2412207"/>
                  </a:cubicBezTo>
                  <a:cubicBezTo>
                    <a:pt x="3217068" y="2412207"/>
                    <a:pt x="3218655" y="2411413"/>
                    <a:pt x="3218655" y="2409825"/>
                  </a:cubicBezTo>
                  <a:cubicBezTo>
                    <a:pt x="3218655" y="2394744"/>
                    <a:pt x="3218655" y="2382838"/>
                    <a:pt x="3218655" y="2374107"/>
                  </a:cubicBezTo>
                  <a:cubicBezTo>
                    <a:pt x="3207543" y="2374900"/>
                    <a:pt x="3198812" y="2376091"/>
                    <a:pt x="3192462" y="2377678"/>
                  </a:cubicBezTo>
                  <a:cubicBezTo>
                    <a:pt x="3184524" y="2377678"/>
                    <a:pt x="3176190" y="2373313"/>
                    <a:pt x="3167458" y="2364582"/>
                  </a:cubicBezTo>
                  <a:cubicBezTo>
                    <a:pt x="3166665" y="2361407"/>
                    <a:pt x="3167856" y="2359819"/>
                    <a:pt x="3171030" y="2359819"/>
                  </a:cubicBezTo>
                  <a:cubicBezTo>
                    <a:pt x="3175793" y="2359819"/>
                    <a:pt x="3180555" y="2359025"/>
                    <a:pt x="3185318" y="2357438"/>
                  </a:cubicBezTo>
                  <a:cubicBezTo>
                    <a:pt x="3188493" y="2357438"/>
                    <a:pt x="3199605" y="2355850"/>
                    <a:pt x="3218655" y="2352675"/>
                  </a:cubicBezTo>
                  <a:cubicBezTo>
                    <a:pt x="3217862" y="2346325"/>
                    <a:pt x="3217465" y="2341563"/>
                    <a:pt x="3217465" y="2338388"/>
                  </a:cubicBezTo>
                  <a:cubicBezTo>
                    <a:pt x="3210321" y="2339975"/>
                    <a:pt x="3198415" y="2342357"/>
                    <a:pt x="3181746" y="2345532"/>
                  </a:cubicBezTo>
                  <a:cubicBezTo>
                    <a:pt x="3176983" y="2346325"/>
                    <a:pt x="3173412" y="2347119"/>
                    <a:pt x="3171030" y="2347913"/>
                  </a:cubicBezTo>
                  <a:cubicBezTo>
                    <a:pt x="3162299" y="2350294"/>
                    <a:pt x="3154362" y="2345135"/>
                    <a:pt x="3147218" y="2332435"/>
                  </a:cubicBezTo>
                  <a:cubicBezTo>
                    <a:pt x="3145630" y="2327672"/>
                    <a:pt x="3146821" y="2325291"/>
                    <a:pt x="3150790" y="2325291"/>
                  </a:cubicBezTo>
                  <a:cubicBezTo>
                    <a:pt x="3172221" y="2323703"/>
                    <a:pt x="3192065" y="2321719"/>
                    <a:pt x="3210321" y="2319338"/>
                  </a:cubicBezTo>
                  <a:cubicBezTo>
                    <a:pt x="3203971" y="2312194"/>
                    <a:pt x="3196827" y="2303066"/>
                    <a:pt x="3188890" y="2291953"/>
                  </a:cubicBezTo>
                  <a:cubicBezTo>
                    <a:pt x="3188096" y="2290366"/>
                    <a:pt x="3188493" y="2289572"/>
                    <a:pt x="3190080" y="2289572"/>
                  </a:cubicBezTo>
                  <a:cubicBezTo>
                    <a:pt x="3197224" y="2289572"/>
                    <a:pt x="3205558" y="2290366"/>
                    <a:pt x="3215083" y="2291953"/>
                  </a:cubicBezTo>
                  <a:cubicBezTo>
                    <a:pt x="3223815" y="2292747"/>
                    <a:pt x="3228577" y="2297113"/>
                    <a:pt x="3229371" y="2305050"/>
                  </a:cubicBezTo>
                  <a:cubicBezTo>
                    <a:pt x="3230165" y="2309813"/>
                    <a:pt x="3229371" y="2313782"/>
                    <a:pt x="3226990" y="2316957"/>
                  </a:cubicBezTo>
                  <a:cubicBezTo>
                    <a:pt x="3227784" y="2316957"/>
                    <a:pt x="3228577" y="2316957"/>
                    <a:pt x="3229371" y="2316957"/>
                  </a:cubicBezTo>
                  <a:cubicBezTo>
                    <a:pt x="3230959" y="2316163"/>
                    <a:pt x="3232546" y="2315766"/>
                    <a:pt x="3234133" y="2315766"/>
                  </a:cubicBezTo>
                  <a:cubicBezTo>
                    <a:pt x="3240483" y="2296716"/>
                    <a:pt x="3244055" y="2285603"/>
                    <a:pt x="3244849" y="2282428"/>
                  </a:cubicBezTo>
                  <a:cubicBezTo>
                    <a:pt x="3244055" y="2282428"/>
                    <a:pt x="3242468" y="2282825"/>
                    <a:pt x="3240087" y="2283619"/>
                  </a:cubicBezTo>
                  <a:cubicBezTo>
                    <a:pt x="3224212" y="2286000"/>
                    <a:pt x="3211512" y="2287588"/>
                    <a:pt x="3201987" y="2288382"/>
                  </a:cubicBezTo>
                  <a:cubicBezTo>
                    <a:pt x="3197224" y="2289969"/>
                    <a:pt x="3189683" y="2286000"/>
                    <a:pt x="3179365" y="2276475"/>
                  </a:cubicBezTo>
                  <a:cubicBezTo>
                    <a:pt x="3176190" y="2272507"/>
                    <a:pt x="3177381" y="2269729"/>
                    <a:pt x="3182937" y="2268141"/>
                  </a:cubicBezTo>
                  <a:cubicBezTo>
                    <a:pt x="3209924" y="2264172"/>
                    <a:pt x="3231752" y="2260600"/>
                    <a:pt x="3248421" y="2257425"/>
                  </a:cubicBezTo>
                  <a:cubicBezTo>
                    <a:pt x="3246040" y="2257425"/>
                    <a:pt x="3242865" y="2255838"/>
                    <a:pt x="3238896" y="2252663"/>
                  </a:cubicBezTo>
                  <a:cubicBezTo>
                    <a:pt x="3230959" y="2247107"/>
                    <a:pt x="3220640" y="2236788"/>
                    <a:pt x="3207940" y="2221707"/>
                  </a:cubicBezTo>
                  <a:cubicBezTo>
                    <a:pt x="3207146" y="2220119"/>
                    <a:pt x="3208336" y="2218928"/>
                    <a:pt x="3211512" y="2218135"/>
                  </a:cubicBezTo>
                  <a:close/>
                  <a:moveTo>
                    <a:pt x="1967310" y="2218135"/>
                  </a:moveTo>
                  <a:cubicBezTo>
                    <a:pt x="1982391" y="2222897"/>
                    <a:pt x="1992709" y="2229644"/>
                    <a:pt x="1998266" y="2238375"/>
                  </a:cubicBezTo>
                  <a:cubicBezTo>
                    <a:pt x="2000647" y="2242344"/>
                    <a:pt x="2001044" y="2245916"/>
                    <a:pt x="1999457" y="2249091"/>
                  </a:cubicBezTo>
                  <a:cubicBezTo>
                    <a:pt x="1995488" y="2257028"/>
                    <a:pt x="1994297" y="2276872"/>
                    <a:pt x="1995885" y="2308622"/>
                  </a:cubicBezTo>
                  <a:cubicBezTo>
                    <a:pt x="1995885" y="2318941"/>
                    <a:pt x="1995488" y="2327672"/>
                    <a:pt x="1994694" y="2334816"/>
                  </a:cubicBezTo>
                  <a:cubicBezTo>
                    <a:pt x="2011363" y="2328466"/>
                    <a:pt x="2025650" y="2319338"/>
                    <a:pt x="2037557" y="2307432"/>
                  </a:cubicBezTo>
                  <a:cubicBezTo>
                    <a:pt x="2028032" y="2298700"/>
                    <a:pt x="2020491" y="2290763"/>
                    <a:pt x="2014935" y="2283619"/>
                  </a:cubicBezTo>
                  <a:cubicBezTo>
                    <a:pt x="2014141" y="2283619"/>
                    <a:pt x="2012553" y="2282428"/>
                    <a:pt x="2010172" y="2280047"/>
                  </a:cubicBezTo>
                  <a:cubicBezTo>
                    <a:pt x="2007791" y="2277666"/>
                    <a:pt x="2006203" y="2276475"/>
                    <a:pt x="2005409" y="2276475"/>
                  </a:cubicBezTo>
                  <a:cubicBezTo>
                    <a:pt x="2002234" y="2275682"/>
                    <a:pt x="2000647" y="2274094"/>
                    <a:pt x="2000647" y="2271713"/>
                  </a:cubicBezTo>
                  <a:cubicBezTo>
                    <a:pt x="2000647" y="2270125"/>
                    <a:pt x="2001838" y="2268538"/>
                    <a:pt x="2004219" y="2266950"/>
                  </a:cubicBezTo>
                  <a:cubicBezTo>
                    <a:pt x="2005806" y="2266157"/>
                    <a:pt x="2009378" y="2265760"/>
                    <a:pt x="2014935" y="2265760"/>
                  </a:cubicBezTo>
                  <a:cubicBezTo>
                    <a:pt x="2020491" y="2265760"/>
                    <a:pt x="2029222" y="2270919"/>
                    <a:pt x="2041128" y="2281238"/>
                  </a:cubicBezTo>
                  <a:cubicBezTo>
                    <a:pt x="2045097" y="2285207"/>
                    <a:pt x="2049066" y="2288382"/>
                    <a:pt x="2053035" y="2290763"/>
                  </a:cubicBezTo>
                  <a:cubicBezTo>
                    <a:pt x="2060972" y="2280444"/>
                    <a:pt x="2066528" y="2269332"/>
                    <a:pt x="2069703" y="2257425"/>
                  </a:cubicBezTo>
                  <a:cubicBezTo>
                    <a:pt x="2071291" y="2254250"/>
                    <a:pt x="2070101" y="2252663"/>
                    <a:pt x="2066132" y="2252663"/>
                  </a:cubicBezTo>
                  <a:cubicBezTo>
                    <a:pt x="2064544" y="2253457"/>
                    <a:pt x="2061766" y="2254250"/>
                    <a:pt x="2057797" y="2255044"/>
                  </a:cubicBezTo>
                  <a:cubicBezTo>
                    <a:pt x="2049859" y="2258219"/>
                    <a:pt x="2043509" y="2260997"/>
                    <a:pt x="2038747" y="2263378"/>
                  </a:cubicBezTo>
                  <a:cubicBezTo>
                    <a:pt x="2035572" y="2264172"/>
                    <a:pt x="2032000" y="2264172"/>
                    <a:pt x="2028032" y="2263378"/>
                  </a:cubicBezTo>
                  <a:cubicBezTo>
                    <a:pt x="2022475" y="2260997"/>
                    <a:pt x="2017713" y="2257028"/>
                    <a:pt x="2013744" y="2251472"/>
                  </a:cubicBezTo>
                  <a:cubicBezTo>
                    <a:pt x="2012157" y="2247503"/>
                    <a:pt x="2013348" y="2245122"/>
                    <a:pt x="2017316" y="2244328"/>
                  </a:cubicBezTo>
                  <a:cubicBezTo>
                    <a:pt x="2021285" y="2243535"/>
                    <a:pt x="2028428" y="2241947"/>
                    <a:pt x="2038747" y="2239566"/>
                  </a:cubicBezTo>
                  <a:cubicBezTo>
                    <a:pt x="2042716" y="2238772"/>
                    <a:pt x="2045494" y="2237978"/>
                    <a:pt x="2047082" y="2237185"/>
                  </a:cubicBezTo>
                  <a:cubicBezTo>
                    <a:pt x="2052638" y="2235597"/>
                    <a:pt x="2058988" y="2233613"/>
                    <a:pt x="2066132" y="2231232"/>
                  </a:cubicBezTo>
                  <a:cubicBezTo>
                    <a:pt x="2067719" y="2230438"/>
                    <a:pt x="2068909" y="2230041"/>
                    <a:pt x="2069703" y="2230041"/>
                  </a:cubicBezTo>
                  <a:cubicBezTo>
                    <a:pt x="2074466" y="2226866"/>
                    <a:pt x="2079228" y="2226469"/>
                    <a:pt x="2083991" y="2228850"/>
                  </a:cubicBezTo>
                  <a:cubicBezTo>
                    <a:pt x="2095897" y="2235994"/>
                    <a:pt x="2103438" y="2243138"/>
                    <a:pt x="2106613" y="2250282"/>
                  </a:cubicBezTo>
                  <a:cubicBezTo>
                    <a:pt x="2109788" y="2254250"/>
                    <a:pt x="2109788" y="2257822"/>
                    <a:pt x="2106613" y="2260997"/>
                  </a:cubicBezTo>
                  <a:cubicBezTo>
                    <a:pt x="2101851" y="2266553"/>
                    <a:pt x="2097088" y="2273300"/>
                    <a:pt x="2092326" y="2281238"/>
                  </a:cubicBezTo>
                  <a:cubicBezTo>
                    <a:pt x="2087563" y="2290763"/>
                    <a:pt x="2082006" y="2299097"/>
                    <a:pt x="2075657" y="2306241"/>
                  </a:cubicBezTo>
                  <a:cubicBezTo>
                    <a:pt x="2099469" y="2318941"/>
                    <a:pt x="2125662" y="2327275"/>
                    <a:pt x="2154238" y="2331244"/>
                  </a:cubicBezTo>
                  <a:cubicBezTo>
                    <a:pt x="2156619" y="2332038"/>
                    <a:pt x="2157810" y="2332832"/>
                    <a:pt x="2157810" y="2333625"/>
                  </a:cubicBezTo>
                  <a:cubicBezTo>
                    <a:pt x="2157810" y="2334419"/>
                    <a:pt x="2156619" y="2335213"/>
                    <a:pt x="2154238" y="2336007"/>
                  </a:cubicBezTo>
                  <a:cubicBezTo>
                    <a:pt x="2132806" y="2342357"/>
                    <a:pt x="2114550" y="2345929"/>
                    <a:pt x="2099469" y="2346722"/>
                  </a:cubicBezTo>
                  <a:cubicBezTo>
                    <a:pt x="2093913" y="2348310"/>
                    <a:pt x="2089547" y="2347913"/>
                    <a:pt x="2086372" y="2345532"/>
                  </a:cubicBezTo>
                  <a:cubicBezTo>
                    <a:pt x="2085578" y="2345532"/>
                    <a:pt x="2084784" y="2345135"/>
                    <a:pt x="2083991" y="2344341"/>
                  </a:cubicBezTo>
                  <a:cubicBezTo>
                    <a:pt x="2076053" y="2341166"/>
                    <a:pt x="2069307" y="2336800"/>
                    <a:pt x="2063751" y="2331244"/>
                  </a:cubicBezTo>
                  <a:cubicBezTo>
                    <a:pt x="2062956" y="2330450"/>
                    <a:pt x="2061766" y="2329260"/>
                    <a:pt x="2060179" y="2327672"/>
                  </a:cubicBezTo>
                  <a:cubicBezTo>
                    <a:pt x="2057797" y="2326085"/>
                    <a:pt x="2056210" y="2324894"/>
                    <a:pt x="2055416" y="2324100"/>
                  </a:cubicBezTo>
                  <a:cubicBezTo>
                    <a:pt x="2055416" y="2324100"/>
                    <a:pt x="2055019" y="2324497"/>
                    <a:pt x="2054225" y="2325291"/>
                  </a:cubicBezTo>
                  <a:cubicBezTo>
                    <a:pt x="2040732" y="2333228"/>
                    <a:pt x="2020888" y="2338388"/>
                    <a:pt x="1994694" y="2340769"/>
                  </a:cubicBezTo>
                  <a:cubicBezTo>
                    <a:pt x="1993900" y="2348707"/>
                    <a:pt x="1991519" y="2354660"/>
                    <a:pt x="1987550" y="2358628"/>
                  </a:cubicBezTo>
                  <a:cubicBezTo>
                    <a:pt x="1983581" y="2361803"/>
                    <a:pt x="1979216" y="2361803"/>
                    <a:pt x="1974454" y="2358628"/>
                  </a:cubicBezTo>
                  <a:cubicBezTo>
                    <a:pt x="1967310" y="2350691"/>
                    <a:pt x="1964135" y="2343150"/>
                    <a:pt x="1964928" y="2336007"/>
                  </a:cubicBezTo>
                  <a:cubicBezTo>
                    <a:pt x="1967310" y="2321719"/>
                    <a:pt x="1967707" y="2300685"/>
                    <a:pt x="1966119" y="2272903"/>
                  </a:cubicBezTo>
                  <a:cubicBezTo>
                    <a:pt x="1966119" y="2270522"/>
                    <a:pt x="1966119" y="2266950"/>
                    <a:pt x="1966119" y="2262188"/>
                  </a:cubicBezTo>
                  <a:cubicBezTo>
                    <a:pt x="1965326" y="2243138"/>
                    <a:pt x="1962547" y="2230835"/>
                    <a:pt x="1957784" y="2225279"/>
                  </a:cubicBezTo>
                  <a:cubicBezTo>
                    <a:pt x="1956197" y="2218928"/>
                    <a:pt x="1959372" y="2216547"/>
                    <a:pt x="1967310" y="2218135"/>
                  </a:cubicBezTo>
                  <a:close/>
                  <a:moveTo>
                    <a:pt x="1104702" y="2218135"/>
                  </a:moveTo>
                  <a:cubicBezTo>
                    <a:pt x="1107083" y="2217738"/>
                    <a:pt x="1109266" y="2217738"/>
                    <a:pt x="1111251" y="2218135"/>
                  </a:cubicBezTo>
                  <a:cubicBezTo>
                    <a:pt x="1119981" y="2220516"/>
                    <a:pt x="1126332" y="2223691"/>
                    <a:pt x="1130301" y="2227660"/>
                  </a:cubicBezTo>
                  <a:cubicBezTo>
                    <a:pt x="1134269" y="2234010"/>
                    <a:pt x="1133078" y="2238375"/>
                    <a:pt x="1126728" y="2240757"/>
                  </a:cubicBezTo>
                  <a:cubicBezTo>
                    <a:pt x="1114028" y="2243932"/>
                    <a:pt x="1102519" y="2246313"/>
                    <a:pt x="1092200" y="2247900"/>
                  </a:cubicBezTo>
                  <a:cubicBezTo>
                    <a:pt x="1093788" y="2248694"/>
                    <a:pt x="1095772" y="2249885"/>
                    <a:pt x="1098153" y="2251472"/>
                  </a:cubicBezTo>
                  <a:cubicBezTo>
                    <a:pt x="1102916" y="2253853"/>
                    <a:pt x="1105297" y="2255441"/>
                    <a:pt x="1105297" y="2256235"/>
                  </a:cubicBezTo>
                  <a:cubicBezTo>
                    <a:pt x="1107679" y="2258616"/>
                    <a:pt x="1108076" y="2261791"/>
                    <a:pt x="1106488" y="2265760"/>
                  </a:cubicBezTo>
                  <a:cubicBezTo>
                    <a:pt x="1106488" y="2266553"/>
                    <a:pt x="1106488" y="2267347"/>
                    <a:pt x="1106488" y="2268141"/>
                  </a:cubicBezTo>
                  <a:cubicBezTo>
                    <a:pt x="1105693" y="2268935"/>
                    <a:pt x="1105297" y="2269729"/>
                    <a:pt x="1105297" y="2270522"/>
                  </a:cubicBezTo>
                  <a:cubicBezTo>
                    <a:pt x="1104503" y="2272110"/>
                    <a:pt x="1104107" y="2273300"/>
                    <a:pt x="1104107" y="2274094"/>
                  </a:cubicBezTo>
                  <a:cubicBezTo>
                    <a:pt x="1112045" y="2273300"/>
                    <a:pt x="1118394" y="2271713"/>
                    <a:pt x="1123156" y="2269332"/>
                  </a:cubicBezTo>
                  <a:cubicBezTo>
                    <a:pt x="1128713" y="2266950"/>
                    <a:pt x="1133873" y="2267347"/>
                    <a:pt x="1138635" y="2270522"/>
                  </a:cubicBezTo>
                  <a:cubicBezTo>
                    <a:pt x="1146573" y="2275285"/>
                    <a:pt x="1152922" y="2280841"/>
                    <a:pt x="1157685" y="2287191"/>
                  </a:cubicBezTo>
                  <a:cubicBezTo>
                    <a:pt x="1161654" y="2291953"/>
                    <a:pt x="1161257" y="2296319"/>
                    <a:pt x="1156495" y="2300288"/>
                  </a:cubicBezTo>
                  <a:cubicBezTo>
                    <a:pt x="1153319" y="2305050"/>
                    <a:pt x="1147366" y="2316163"/>
                    <a:pt x="1138635" y="2333625"/>
                  </a:cubicBezTo>
                  <a:cubicBezTo>
                    <a:pt x="1134666" y="2341563"/>
                    <a:pt x="1130697" y="2347119"/>
                    <a:pt x="1126728" y="2350294"/>
                  </a:cubicBezTo>
                  <a:cubicBezTo>
                    <a:pt x="1123553" y="2352675"/>
                    <a:pt x="1119981" y="2352675"/>
                    <a:pt x="1116014" y="2350294"/>
                  </a:cubicBezTo>
                  <a:cubicBezTo>
                    <a:pt x="1111251" y="2346325"/>
                    <a:pt x="1108869" y="2342357"/>
                    <a:pt x="1108869" y="2338388"/>
                  </a:cubicBezTo>
                  <a:cubicBezTo>
                    <a:pt x="1104107" y="2339182"/>
                    <a:pt x="1096169" y="2339975"/>
                    <a:pt x="1085057" y="2340769"/>
                  </a:cubicBezTo>
                  <a:cubicBezTo>
                    <a:pt x="1079500" y="2341563"/>
                    <a:pt x="1075532" y="2341960"/>
                    <a:pt x="1073151" y="2341960"/>
                  </a:cubicBezTo>
                  <a:cubicBezTo>
                    <a:pt x="1073944" y="2341960"/>
                    <a:pt x="1074341" y="2342357"/>
                    <a:pt x="1074341" y="2343150"/>
                  </a:cubicBezTo>
                  <a:cubicBezTo>
                    <a:pt x="1078310" y="2347119"/>
                    <a:pt x="1079103" y="2350691"/>
                    <a:pt x="1076723" y="2353866"/>
                  </a:cubicBezTo>
                  <a:cubicBezTo>
                    <a:pt x="1074341" y="2356247"/>
                    <a:pt x="1071166" y="2359422"/>
                    <a:pt x="1067197" y="2363391"/>
                  </a:cubicBezTo>
                  <a:cubicBezTo>
                    <a:pt x="1074341" y="2361803"/>
                    <a:pt x="1081882" y="2360613"/>
                    <a:pt x="1089820" y="2359819"/>
                  </a:cubicBezTo>
                  <a:cubicBezTo>
                    <a:pt x="1089820" y="2359819"/>
                    <a:pt x="1089820" y="2359025"/>
                    <a:pt x="1089820" y="2357438"/>
                  </a:cubicBezTo>
                  <a:cubicBezTo>
                    <a:pt x="1089820" y="2355057"/>
                    <a:pt x="1090216" y="2353469"/>
                    <a:pt x="1091010" y="2352675"/>
                  </a:cubicBezTo>
                  <a:cubicBezTo>
                    <a:pt x="1092597" y="2351882"/>
                    <a:pt x="1094979" y="2352278"/>
                    <a:pt x="1098153" y="2353866"/>
                  </a:cubicBezTo>
                  <a:cubicBezTo>
                    <a:pt x="1102916" y="2354660"/>
                    <a:pt x="1106885" y="2356247"/>
                    <a:pt x="1110059" y="2358628"/>
                  </a:cubicBezTo>
                  <a:cubicBezTo>
                    <a:pt x="1117204" y="2357835"/>
                    <a:pt x="1127125" y="2356644"/>
                    <a:pt x="1139825" y="2355057"/>
                  </a:cubicBezTo>
                  <a:cubicBezTo>
                    <a:pt x="1155701" y="2352675"/>
                    <a:pt x="1166019" y="2351088"/>
                    <a:pt x="1170782" y="2350294"/>
                  </a:cubicBezTo>
                  <a:cubicBezTo>
                    <a:pt x="1177131" y="2347913"/>
                    <a:pt x="1183878" y="2347913"/>
                    <a:pt x="1191022" y="2350294"/>
                  </a:cubicBezTo>
                  <a:cubicBezTo>
                    <a:pt x="1201341" y="2355057"/>
                    <a:pt x="1208882" y="2360613"/>
                    <a:pt x="1213644" y="2366963"/>
                  </a:cubicBezTo>
                  <a:cubicBezTo>
                    <a:pt x="1216820" y="2374107"/>
                    <a:pt x="1214041" y="2378075"/>
                    <a:pt x="1205310" y="2378869"/>
                  </a:cubicBezTo>
                  <a:cubicBezTo>
                    <a:pt x="1182291" y="2377282"/>
                    <a:pt x="1154509" y="2377678"/>
                    <a:pt x="1121966" y="2380060"/>
                  </a:cubicBezTo>
                  <a:cubicBezTo>
                    <a:pt x="1118790" y="2387203"/>
                    <a:pt x="1115219" y="2393554"/>
                    <a:pt x="1111251" y="2399110"/>
                  </a:cubicBezTo>
                  <a:cubicBezTo>
                    <a:pt x="1110456" y="2399903"/>
                    <a:pt x="1109663" y="2400697"/>
                    <a:pt x="1108869" y="2401491"/>
                  </a:cubicBezTo>
                  <a:cubicBezTo>
                    <a:pt x="1107282" y="2404666"/>
                    <a:pt x="1104900" y="2407841"/>
                    <a:pt x="1101726" y="2411016"/>
                  </a:cubicBezTo>
                  <a:cubicBezTo>
                    <a:pt x="1112045" y="2414191"/>
                    <a:pt x="1121966" y="2418160"/>
                    <a:pt x="1131491" y="2422922"/>
                  </a:cubicBezTo>
                  <a:cubicBezTo>
                    <a:pt x="1148953" y="2430860"/>
                    <a:pt x="1158081" y="2443560"/>
                    <a:pt x="1158875" y="2461022"/>
                  </a:cubicBezTo>
                  <a:cubicBezTo>
                    <a:pt x="1156495" y="2472135"/>
                    <a:pt x="1149350" y="2475707"/>
                    <a:pt x="1137444" y="2471738"/>
                  </a:cubicBezTo>
                  <a:cubicBezTo>
                    <a:pt x="1134269" y="2470150"/>
                    <a:pt x="1127522" y="2464991"/>
                    <a:pt x="1117204" y="2456260"/>
                  </a:cubicBezTo>
                  <a:cubicBezTo>
                    <a:pt x="1110853" y="2450704"/>
                    <a:pt x="1106488" y="2447132"/>
                    <a:pt x="1104107" y="2445544"/>
                  </a:cubicBezTo>
                  <a:cubicBezTo>
                    <a:pt x="1096963" y="2439988"/>
                    <a:pt x="1089820" y="2434828"/>
                    <a:pt x="1082675" y="2430066"/>
                  </a:cubicBezTo>
                  <a:cubicBezTo>
                    <a:pt x="1073151" y="2438003"/>
                    <a:pt x="1062435" y="2444750"/>
                    <a:pt x="1050529" y="2450307"/>
                  </a:cubicBezTo>
                  <a:cubicBezTo>
                    <a:pt x="1024335" y="2459832"/>
                    <a:pt x="996157" y="2464594"/>
                    <a:pt x="965994" y="2464594"/>
                  </a:cubicBezTo>
                  <a:cubicBezTo>
                    <a:pt x="961232" y="2463800"/>
                    <a:pt x="958851" y="2463007"/>
                    <a:pt x="958851" y="2462213"/>
                  </a:cubicBezTo>
                  <a:cubicBezTo>
                    <a:pt x="958851" y="2460625"/>
                    <a:pt x="961232" y="2459435"/>
                    <a:pt x="965994" y="2458641"/>
                  </a:cubicBezTo>
                  <a:cubicBezTo>
                    <a:pt x="1004094" y="2451497"/>
                    <a:pt x="1034653" y="2437607"/>
                    <a:pt x="1057672" y="2416969"/>
                  </a:cubicBezTo>
                  <a:cubicBezTo>
                    <a:pt x="1056085" y="2416175"/>
                    <a:pt x="1053704" y="2415382"/>
                    <a:pt x="1050529" y="2414588"/>
                  </a:cubicBezTo>
                  <a:cubicBezTo>
                    <a:pt x="1037035" y="2409032"/>
                    <a:pt x="1026319" y="2405460"/>
                    <a:pt x="1018381" y="2403872"/>
                  </a:cubicBezTo>
                  <a:cubicBezTo>
                    <a:pt x="1016000" y="2403079"/>
                    <a:pt x="1014413" y="2402285"/>
                    <a:pt x="1013619" y="2401491"/>
                  </a:cubicBezTo>
                  <a:cubicBezTo>
                    <a:pt x="1013619" y="2399903"/>
                    <a:pt x="1014413" y="2398316"/>
                    <a:pt x="1016000" y="2396728"/>
                  </a:cubicBezTo>
                  <a:cubicBezTo>
                    <a:pt x="1017588" y="2394347"/>
                    <a:pt x="1018779" y="2392363"/>
                    <a:pt x="1019572" y="2390775"/>
                  </a:cubicBezTo>
                  <a:cubicBezTo>
                    <a:pt x="998935" y="2393157"/>
                    <a:pt x="983060" y="2395935"/>
                    <a:pt x="971947" y="2399110"/>
                  </a:cubicBezTo>
                  <a:cubicBezTo>
                    <a:pt x="967185" y="2400697"/>
                    <a:pt x="962423" y="2400300"/>
                    <a:pt x="957660" y="2397919"/>
                  </a:cubicBezTo>
                  <a:cubicBezTo>
                    <a:pt x="954485" y="2395538"/>
                    <a:pt x="949722" y="2390378"/>
                    <a:pt x="943372" y="2382441"/>
                  </a:cubicBezTo>
                  <a:cubicBezTo>
                    <a:pt x="940991" y="2379266"/>
                    <a:pt x="941388" y="2377282"/>
                    <a:pt x="944563" y="2376488"/>
                  </a:cubicBezTo>
                  <a:cubicBezTo>
                    <a:pt x="946944" y="2376488"/>
                    <a:pt x="951706" y="2376091"/>
                    <a:pt x="958851" y="2375297"/>
                  </a:cubicBezTo>
                  <a:cubicBezTo>
                    <a:pt x="977900" y="2373710"/>
                    <a:pt x="993379" y="2372122"/>
                    <a:pt x="1005285" y="2370535"/>
                  </a:cubicBezTo>
                  <a:cubicBezTo>
                    <a:pt x="1008459" y="2370535"/>
                    <a:pt x="1013222" y="2370138"/>
                    <a:pt x="1019572" y="2369344"/>
                  </a:cubicBezTo>
                  <a:cubicBezTo>
                    <a:pt x="1025128" y="2368550"/>
                    <a:pt x="1029097" y="2368153"/>
                    <a:pt x="1031478" y="2368153"/>
                  </a:cubicBezTo>
                  <a:cubicBezTo>
                    <a:pt x="1031478" y="2367360"/>
                    <a:pt x="1031876" y="2366963"/>
                    <a:pt x="1032669" y="2366963"/>
                  </a:cubicBezTo>
                  <a:cubicBezTo>
                    <a:pt x="1033463" y="2364582"/>
                    <a:pt x="1034257" y="2361803"/>
                    <a:pt x="1035051" y="2358628"/>
                  </a:cubicBezTo>
                  <a:cubicBezTo>
                    <a:pt x="1035843" y="2356247"/>
                    <a:pt x="1037035" y="2352278"/>
                    <a:pt x="1038622" y="2346722"/>
                  </a:cubicBezTo>
                  <a:cubicBezTo>
                    <a:pt x="1037035" y="2346722"/>
                    <a:pt x="1034653" y="2346722"/>
                    <a:pt x="1031478" y="2346722"/>
                  </a:cubicBezTo>
                  <a:cubicBezTo>
                    <a:pt x="1028304" y="2347516"/>
                    <a:pt x="1025922" y="2347913"/>
                    <a:pt x="1024335" y="2347913"/>
                  </a:cubicBezTo>
                  <a:cubicBezTo>
                    <a:pt x="1024335" y="2349500"/>
                    <a:pt x="1023938" y="2351088"/>
                    <a:pt x="1023144" y="2352675"/>
                  </a:cubicBezTo>
                  <a:cubicBezTo>
                    <a:pt x="1023144" y="2354263"/>
                    <a:pt x="1023144" y="2355454"/>
                    <a:pt x="1023144" y="2356247"/>
                  </a:cubicBezTo>
                  <a:cubicBezTo>
                    <a:pt x="1019969" y="2361010"/>
                    <a:pt x="1015604" y="2361803"/>
                    <a:pt x="1010048" y="2358628"/>
                  </a:cubicBezTo>
                  <a:cubicBezTo>
                    <a:pt x="1005285" y="2354660"/>
                    <a:pt x="1002110" y="2349897"/>
                    <a:pt x="1000522" y="2344341"/>
                  </a:cubicBezTo>
                  <a:cubicBezTo>
                    <a:pt x="997348" y="2326085"/>
                    <a:pt x="991394" y="2309813"/>
                    <a:pt x="982663" y="2295525"/>
                  </a:cubicBezTo>
                  <a:cubicBezTo>
                    <a:pt x="980282" y="2291557"/>
                    <a:pt x="981472" y="2287985"/>
                    <a:pt x="986235" y="2284810"/>
                  </a:cubicBezTo>
                  <a:cubicBezTo>
                    <a:pt x="998141" y="2284810"/>
                    <a:pt x="1006079" y="2286794"/>
                    <a:pt x="1010048" y="2290763"/>
                  </a:cubicBezTo>
                  <a:cubicBezTo>
                    <a:pt x="1012428" y="2289969"/>
                    <a:pt x="1017190" y="2289175"/>
                    <a:pt x="1024335" y="2288382"/>
                  </a:cubicBezTo>
                  <a:cubicBezTo>
                    <a:pt x="1027510" y="2287588"/>
                    <a:pt x="1029891" y="2287191"/>
                    <a:pt x="1031478" y="2287191"/>
                  </a:cubicBezTo>
                  <a:cubicBezTo>
                    <a:pt x="1031478" y="2285603"/>
                    <a:pt x="1031081" y="2283222"/>
                    <a:pt x="1030287" y="2280047"/>
                  </a:cubicBezTo>
                  <a:cubicBezTo>
                    <a:pt x="1029494" y="2269729"/>
                    <a:pt x="1028304" y="2262585"/>
                    <a:pt x="1026716" y="2258616"/>
                  </a:cubicBezTo>
                  <a:cubicBezTo>
                    <a:pt x="1018779" y="2257822"/>
                    <a:pt x="1011635" y="2254647"/>
                    <a:pt x="1005285" y="2249091"/>
                  </a:cubicBezTo>
                  <a:cubicBezTo>
                    <a:pt x="1002903" y="2246710"/>
                    <a:pt x="1001713" y="2244725"/>
                    <a:pt x="1001713" y="2243138"/>
                  </a:cubicBezTo>
                  <a:cubicBezTo>
                    <a:pt x="1001713" y="2241550"/>
                    <a:pt x="1003300" y="2240360"/>
                    <a:pt x="1006476" y="2239566"/>
                  </a:cubicBezTo>
                  <a:cubicBezTo>
                    <a:pt x="1019176" y="2237978"/>
                    <a:pt x="1039416" y="2234407"/>
                    <a:pt x="1067197" y="2228850"/>
                  </a:cubicBezTo>
                  <a:cubicBezTo>
                    <a:pt x="1079898" y="2225675"/>
                    <a:pt x="1089820" y="2222897"/>
                    <a:pt x="1096963" y="2220516"/>
                  </a:cubicBezTo>
                  <a:cubicBezTo>
                    <a:pt x="1099741" y="2219325"/>
                    <a:pt x="1102321" y="2218532"/>
                    <a:pt x="1104702" y="2218135"/>
                  </a:cubicBezTo>
                  <a:close/>
                  <a:moveTo>
                    <a:pt x="7682308" y="2216944"/>
                  </a:moveTo>
                  <a:cubicBezTo>
                    <a:pt x="7691833" y="2220913"/>
                    <a:pt x="7700167" y="2226866"/>
                    <a:pt x="7707311" y="2234803"/>
                  </a:cubicBezTo>
                  <a:cubicBezTo>
                    <a:pt x="7709693" y="2237978"/>
                    <a:pt x="7709295" y="2241154"/>
                    <a:pt x="7706121" y="2244328"/>
                  </a:cubicBezTo>
                  <a:cubicBezTo>
                    <a:pt x="7702945" y="2250679"/>
                    <a:pt x="7698977" y="2257425"/>
                    <a:pt x="7694215" y="2264569"/>
                  </a:cubicBezTo>
                  <a:cubicBezTo>
                    <a:pt x="7705327" y="2261394"/>
                    <a:pt x="7713661" y="2258616"/>
                    <a:pt x="7719217" y="2256235"/>
                  </a:cubicBezTo>
                  <a:cubicBezTo>
                    <a:pt x="7723187" y="2253853"/>
                    <a:pt x="7726758" y="2253457"/>
                    <a:pt x="7729933" y="2255044"/>
                  </a:cubicBezTo>
                  <a:cubicBezTo>
                    <a:pt x="7737077" y="2257425"/>
                    <a:pt x="7743823" y="2262982"/>
                    <a:pt x="7750173" y="2271713"/>
                  </a:cubicBezTo>
                  <a:cubicBezTo>
                    <a:pt x="7752555" y="2274888"/>
                    <a:pt x="7752555" y="2278460"/>
                    <a:pt x="7750173" y="2282428"/>
                  </a:cubicBezTo>
                  <a:cubicBezTo>
                    <a:pt x="7746999" y="2284016"/>
                    <a:pt x="7742237" y="2289175"/>
                    <a:pt x="7735886" y="2297907"/>
                  </a:cubicBezTo>
                  <a:cubicBezTo>
                    <a:pt x="7733505" y="2301875"/>
                    <a:pt x="7731521" y="2305050"/>
                    <a:pt x="7729933" y="2307432"/>
                  </a:cubicBezTo>
                  <a:cubicBezTo>
                    <a:pt x="7725171" y="2312988"/>
                    <a:pt x="7720805" y="2318941"/>
                    <a:pt x="7716836" y="2325291"/>
                  </a:cubicBezTo>
                  <a:cubicBezTo>
                    <a:pt x="7743823" y="2345135"/>
                    <a:pt x="7776367" y="2361407"/>
                    <a:pt x="7814467" y="2374107"/>
                  </a:cubicBezTo>
                  <a:cubicBezTo>
                    <a:pt x="7816055" y="2374900"/>
                    <a:pt x="7816849" y="2375694"/>
                    <a:pt x="7816849" y="2376488"/>
                  </a:cubicBezTo>
                  <a:cubicBezTo>
                    <a:pt x="7816849" y="2377282"/>
                    <a:pt x="7816055" y="2378075"/>
                    <a:pt x="7814467" y="2378869"/>
                  </a:cubicBezTo>
                  <a:cubicBezTo>
                    <a:pt x="7801767" y="2382838"/>
                    <a:pt x="7782717" y="2386013"/>
                    <a:pt x="7757317" y="2388394"/>
                  </a:cubicBezTo>
                  <a:cubicBezTo>
                    <a:pt x="7755729" y="2388394"/>
                    <a:pt x="7753745" y="2388394"/>
                    <a:pt x="7751365" y="2388394"/>
                  </a:cubicBezTo>
                  <a:lnTo>
                    <a:pt x="7752555" y="2389585"/>
                  </a:lnTo>
                  <a:cubicBezTo>
                    <a:pt x="7755729" y="2394347"/>
                    <a:pt x="7756127" y="2399110"/>
                    <a:pt x="7753745" y="2403872"/>
                  </a:cubicBezTo>
                  <a:cubicBezTo>
                    <a:pt x="7748189" y="2410222"/>
                    <a:pt x="7744221" y="2416969"/>
                    <a:pt x="7741839" y="2424113"/>
                  </a:cubicBezTo>
                  <a:cubicBezTo>
                    <a:pt x="7745014" y="2427288"/>
                    <a:pt x="7746602" y="2429669"/>
                    <a:pt x="7746602" y="2431257"/>
                  </a:cubicBezTo>
                  <a:cubicBezTo>
                    <a:pt x="7748189" y="2438400"/>
                    <a:pt x="7745411" y="2442369"/>
                    <a:pt x="7738267" y="2443163"/>
                  </a:cubicBezTo>
                  <a:cubicBezTo>
                    <a:pt x="7736679" y="2443163"/>
                    <a:pt x="7733902" y="2443163"/>
                    <a:pt x="7729933" y="2443163"/>
                  </a:cubicBezTo>
                  <a:cubicBezTo>
                    <a:pt x="7707708" y="2444750"/>
                    <a:pt x="7690643" y="2445544"/>
                    <a:pt x="7678736" y="2445544"/>
                  </a:cubicBezTo>
                  <a:cubicBezTo>
                    <a:pt x="7678736" y="2451894"/>
                    <a:pt x="7677943" y="2456260"/>
                    <a:pt x="7676355" y="2458641"/>
                  </a:cubicBezTo>
                  <a:cubicBezTo>
                    <a:pt x="7673973" y="2461816"/>
                    <a:pt x="7669608" y="2462213"/>
                    <a:pt x="7663258" y="2459832"/>
                  </a:cubicBezTo>
                  <a:cubicBezTo>
                    <a:pt x="7656115" y="2457450"/>
                    <a:pt x="7652145" y="2449513"/>
                    <a:pt x="7651352" y="2436019"/>
                  </a:cubicBezTo>
                  <a:cubicBezTo>
                    <a:pt x="7649764" y="2409825"/>
                    <a:pt x="7645795" y="2391966"/>
                    <a:pt x="7639445" y="2382441"/>
                  </a:cubicBezTo>
                  <a:cubicBezTo>
                    <a:pt x="7637065" y="2383235"/>
                    <a:pt x="7634683" y="2384425"/>
                    <a:pt x="7632302" y="2386013"/>
                  </a:cubicBezTo>
                  <a:cubicBezTo>
                    <a:pt x="7632302" y="2386807"/>
                    <a:pt x="7631905" y="2387997"/>
                    <a:pt x="7631111" y="2389585"/>
                  </a:cubicBezTo>
                  <a:cubicBezTo>
                    <a:pt x="7631111" y="2390378"/>
                    <a:pt x="7630714" y="2391172"/>
                    <a:pt x="7629921" y="2391966"/>
                  </a:cubicBezTo>
                  <a:cubicBezTo>
                    <a:pt x="7624365" y="2396728"/>
                    <a:pt x="7618808" y="2396332"/>
                    <a:pt x="7613252" y="2390775"/>
                  </a:cubicBezTo>
                  <a:cubicBezTo>
                    <a:pt x="7610077" y="2388394"/>
                    <a:pt x="7607695" y="2384822"/>
                    <a:pt x="7606108" y="2380060"/>
                  </a:cubicBezTo>
                  <a:cubicBezTo>
                    <a:pt x="7602933" y="2380060"/>
                    <a:pt x="7597773" y="2380853"/>
                    <a:pt x="7590630" y="2382441"/>
                  </a:cubicBezTo>
                  <a:cubicBezTo>
                    <a:pt x="7581899" y="2383235"/>
                    <a:pt x="7575549" y="2384029"/>
                    <a:pt x="7571580" y="2384822"/>
                  </a:cubicBezTo>
                  <a:cubicBezTo>
                    <a:pt x="7572373" y="2389585"/>
                    <a:pt x="7571580" y="2393554"/>
                    <a:pt x="7569199" y="2396728"/>
                  </a:cubicBezTo>
                  <a:cubicBezTo>
                    <a:pt x="7567611" y="2400697"/>
                    <a:pt x="7564436" y="2401491"/>
                    <a:pt x="7559673" y="2399110"/>
                  </a:cubicBezTo>
                  <a:cubicBezTo>
                    <a:pt x="7552530" y="2395141"/>
                    <a:pt x="7548165" y="2390378"/>
                    <a:pt x="7546577" y="2384822"/>
                  </a:cubicBezTo>
                  <a:cubicBezTo>
                    <a:pt x="7546577" y="2381647"/>
                    <a:pt x="7546179" y="2376488"/>
                    <a:pt x="7545386" y="2369344"/>
                  </a:cubicBezTo>
                  <a:cubicBezTo>
                    <a:pt x="7544593" y="2364582"/>
                    <a:pt x="7544195" y="2360613"/>
                    <a:pt x="7544195" y="2357438"/>
                  </a:cubicBezTo>
                  <a:cubicBezTo>
                    <a:pt x="7540227" y="2326482"/>
                    <a:pt x="7534671" y="2303463"/>
                    <a:pt x="7527527" y="2288382"/>
                  </a:cubicBezTo>
                  <a:cubicBezTo>
                    <a:pt x="7525939" y="2282825"/>
                    <a:pt x="7527527" y="2280444"/>
                    <a:pt x="7532289" y="2281238"/>
                  </a:cubicBezTo>
                  <a:cubicBezTo>
                    <a:pt x="7540227" y="2281238"/>
                    <a:pt x="7547371" y="2282032"/>
                    <a:pt x="7553721" y="2283619"/>
                  </a:cubicBezTo>
                  <a:cubicBezTo>
                    <a:pt x="7561658" y="2282825"/>
                    <a:pt x="7570389" y="2281238"/>
                    <a:pt x="7579915" y="2278857"/>
                  </a:cubicBezTo>
                  <a:cubicBezTo>
                    <a:pt x="7598171" y="2276475"/>
                    <a:pt x="7609680" y="2274094"/>
                    <a:pt x="7614443" y="2271713"/>
                  </a:cubicBezTo>
                  <a:cubicBezTo>
                    <a:pt x="7619205" y="2270125"/>
                    <a:pt x="7623967" y="2270125"/>
                    <a:pt x="7628730" y="2271713"/>
                  </a:cubicBezTo>
                  <a:cubicBezTo>
                    <a:pt x="7635873" y="2274094"/>
                    <a:pt x="7642621" y="2280444"/>
                    <a:pt x="7648971" y="2290763"/>
                  </a:cubicBezTo>
                  <a:cubicBezTo>
                    <a:pt x="7650558" y="2293144"/>
                    <a:pt x="7651352" y="2295525"/>
                    <a:pt x="7651352" y="2297907"/>
                  </a:cubicBezTo>
                  <a:cubicBezTo>
                    <a:pt x="7656908" y="2286000"/>
                    <a:pt x="7662465" y="2272903"/>
                    <a:pt x="7668021" y="2258616"/>
                  </a:cubicBezTo>
                  <a:cubicBezTo>
                    <a:pt x="7672783" y="2241947"/>
                    <a:pt x="7674767" y="2231232"/>
                    <a:pt x="7673973" y="2226469"/>
                  </a:cubicBezTo>
                  <a:cubicBezTo>
                    <a:pt x="7673973" y="2220119"/>
                    <a:pt x="7676752" y="2216944"/>
                    <a:pt x="7682308" y="2216944"/>
                  </a:cubicBezTo>
                  <a:close/>
                  <a:moveTo>
                    <a:pt x="7035501" y="2216646"/>
                  </a:moveTo>
                  <a:cubicBezTo>
                    <a:pt x="7036493" y="2216448"/>
                    <a:pt x="7037783" y="2216547"/>
                    <a:pt x="7039371" y="2216944"/>
                  </a:cubicBezTo>
                  <a:cubicBezTo>
                    <a:pt x="7052865" y="2216944"/>
                    <a:pt x="7064373" y="2222897"/>
                    <a:pt x="7073899" y="2234803"/>
                  </a:cubicBezTo>
                  <a:cubicBezTo>
                    <a:pt x="7077073" y="2238772"/>
                    <a:pt x="7077867" y="2243138"/>
                    <a:pt x="7076280" y="2247900"/>
                  </a:cubicBezTo>
                  <a:cubicBezTo>
                    <a:pt x="7072311" y="2259807"/>
                    <a:pt x="7069929" y="2270522"/>
                    <a:pt x="7069136" y="2280047"/>
                  </a:cubicBezTo>
                  <a:cubicBezTo>
                    <a:pt x="7069136" y="2280841"/>
                    <a:pt x="7069136" y="2282032"/>
                    <a:pt x="7069136" y="2283619"/>
                  </a:cubicBezTo>
                  <a:cubicBezTo>
                    <a:pt x="7069929" y="2283619"/>
                    <a:pt x="7071121" y="2283222"/>
                    <a:pt x="7072708" y="2282428"/>
                  </a:cubicBezTo>
                  <a:cubicBezTo>
                    <a:pt x="7075089" y="2282428"/>
                    <a:pt x="7076677" y="2282032"/>
                    <a:pt x="7077471" y="2281238"/>
                  </a:cubicBezTo>
                  <a:cubicBezTo>
                    <a:pt x="7079852" y="2280444"/>
                    <a:pt x="7083821" y="2279650"/>
                    <a:pt x="7089377" y="2278857"/>
                  </a:cubicBezTo>
                  <a:cubicBezTo>
                    <a:pt x="7094139" y="2277269"/>
                    <a:pt x="7097711" y="2276475"/>
                    <a:pt x="7100093" y="2276475"/>
                  </a:cubicBezTo>
                  <a:cubicBezTo>
                    <a:pt x="7104855" y="2274888"/>
                    <a:pt x="7109617" y="2275285"/>
                    <a:pt x="7114380" y="2277666"/>
                  </a:cubicBezTo>
                  <a:cubicBezTo>
                    <a:pt x="7120730" y="2280841"/>
                    <a:pt x="7125095" y="2285207"/>
                    <a:pt x="7127477" y="2290763"/>
                  </a:cubicBezTo>
                  <a:cubicBezTo>
                    <a:pt x="7129858" y="2297907"/>
                    <a:pt x="7127079" y="2301875"/>
                    <a:pt x="7119143" y="2302669"/>
                  </a:cubicBezTo>
                  <a:cubicBezTo>
                    <a:pt x="7114380" y="2303463"/>
                    <a:pt x="7107236" y="2304653"/>
                    <a:pt x="7097711" y="2306241"/>
                  </a:cubicBezTo>
                  <a:cubicBezTo>
                    <a:pt x="7087393" y="2307829"/>
                    <a:pt x="7079852" y="2309019"/>
                    <a:pt x="7075089" y="2309813"/>
                  </a:cubicBezTo>
                  <a:cubicBezTo>
                    <a:pt x="7108427" y="2351088"/>
                    <a:pt x="7144543" y="2378869"/>
                    <a:pt x="7183436" y="2393157"/>
                  </a:cubicBezTo>
                  <a:cubicBezTo>
                    <a:pt x="7186611" y="2394744"/>
                    <a:pt x="7187801" y="2396332"/>
                    <a:pt x="7187008" y="2397919"/>
                  </a:cubicBezTo>
                  <a:cubicBezTo>
                    <a:pt x="7186215" y="2399507"/>
                    <a:pt x="7184229" y="2400300"/>
                    <a:pt x="7181055" y="2400300"/>
                  </a:cubicBezTo>
                  <a:cubicBezTo>
                    <a:pt x="7164386" y="2402682"/>
                    <a:pt x="7147321" y="2403872"/>
                    <a:pt x="7129858" y="2403872"/>
                  </a:cubicBezTo>
                  <a:cubicBezTo>
                    <a:pt x="7124302" y="2403872"/>
                    <a:pt x="7119936" y="2402682"/>
                    <a:pt x="7116761" y="2400300"/>
                  </a:cubicBezTo>
                  <a:cubicBezTo>
                    <a:pt x="7100093" y="2382838"/>
                    <a:pt x="7084217" y="2358232"/>
                    <a:pt x="7069136" y="2326482"/>
                  </a:cubicBezTo>
                  <a:cubicBezTo>
                    <a:pt x="7069136" y="2343150"/>
                    <a:pt x="7069136" y="2360613"/>
                    <a:pt x="7069136" y="2378869"/>
                  </a:cubicBezTo>
                  <a:cubicBezTo>
                    <a:pt x="7070724" y="2378075"/>
                    <a:pt x="7072311" y="2377678"/>
                    <a:pt x="7073899" y="2377678"/>
                  </a:cubicBezTo>
                  <a:cubicBezTo>
                    <a:pt x="7076280" y="2376885"/>
                    <a:pt x="7077867" y="2376488"/>
                    <a:pt x="7078661" y="2376488"/>
                  </a:cubicBezTo>
                  <a:cubicBezTo>
                    <a:pt x="7086599" y="2376488"/>
                    <a:pt x="7094537" y="2381250"/>
                    <a:pt x="7102473" y="2390775"/>
                  </a:cubicBezTo>
                  <a:cubicBezTo>
                    <a:pt x="7104855" y="2395538"/>
                    <a:pt x="7103665" y="2398713"/>
                    <a:pt x="7098902" y="2400300"/>
                  </a:cubicBezTo>
                  <a:cubicBezTo>
                    <a:pt x="7097314" y="2400300"/>
                    <a:pt x="7095330" y="2400697"/>
                    <a:pt x="7092949" y="2401491"/>
                  </a:cubicBezTo>
                  <a:cubicBezTo>
                    <a:pt x="7089774" y="2402285"/>
                    <a:pt x="7081836" y="2403475"/>
                    <a:pt x="7069136" y="2405063"/>
                  </a:cubicBezTo>
                  <a:cubicBezTo>
                    <a:pt x="7069136" y="2417763"/>
                    <a:pt x="7069136" y="2429669"/>
                    <a:pt x="7069136" y="2440782"/>
                  </a:cubicBezTo>
                  <a:cubicBezTo>
                    <a:pt x="7068343" y="2448719"/>
                    <a:pt x="7065961" y="2455069"/>
                    <a:pt x="7061993" y="2459832"/>
                  </a:cubicBezTo>
                  <a:cubicBezTo>
                    <a:pt x="7058023" y="2462213"/>
                    <a:pt x="7054055" y="2462213"/>
                    <a:pt x="7050086" y="2459832"/>
                  </a:cubicBezTo>
                  <a:cubicBezTo>
                    <a:pt x="7044530" y="2454275"/>
                    <a:pt x="7040958" y="2450307"/>
                    <a:pt x="7039371" y="2447925"/>
                  </a:cubicBezTo>
                  <a:cubicBezTo>
                    <a:pt x="7036195" y="2444750"/>
                    <a:pt x="7035401" y="2440782"/>
                    <a:pt x="7036989" y="2436019"/>
                  </a:cubicBezTo>
                  <a:cubicBezTo>
                    <a:pt x="7038577" y="2428082"/>
                    <a:pt x="7039371" y="2418557"/>
                    <a:pt x="7039371" y="2407444"/>
                  </a:cubicBezTo>
                  <a:cubicBezTo>
                    <a:pt x="7038577" y="2407444"/>
                    <a:pt x="7036989" y="2407444"/>
                    <a:pt x="7034608" y="2407444"/>
                  </a:cubicBezTo>
                  <a:cubicBezTo>
                    <a:pt x="7031433" y="2408238"/>
                    <a:pt x="7029052" y="2408635"/>
                    <a:pt x="7027465" y="2408635"/>
                  </a:cubicBezTo>
                  <a:cubicBezTo>
                    <a:pt x="7019527" y="2408635"/>
                    <a:pt x="7012383" y="2404269"/>
                    <a:pt x="7006033" y="2395538"/>
                  </a:cubicBezTo>
                  <a:cubicBezTo>
                    <a:pt x="7002858" y="2389982"/>
                    <a:pt x="7004843" y="2386807"/>
                    <a:pt x="7011986" y="2386013"/>
                  </a:cubicBezTo>
                  <a:cubicBezTo>
                    <a:pt x="7016749" y="2386013"/>
                    <a:pt x="7025083" y="2385219"/>
                    <a:pt x="7036989" y="2383632"/>
                  </a:cubicBezTo>
                  <a:cubicBezTo>
                    <a:pt x="7029052" y="2385219"/>
                    <a:pt x="7030243" y="2385219"/>
                    <a:pt x="7040561" y="2383632"/>
                  </a:cubicBezTo>
                  <a:cubicBezTo>
                    <a:pt x="7040561" y="2370138"/>
                    <a:pt x="7040561" y="2356247"/>
                    <a:pt x="7040561" y="2341960"/>
                  </a:cubicBezTo>
                  <a:cubicBezTo>
                    <a:pt x="7024686" y="2367360"/>
                    <a:pt x="7004049" y="2387997"/>
                    <a:pt x="6978649" y="2403872"/>
                  </a:cubicBezTo>
                  <a:cubicBezTo>
                    <a:pt x="6978649" y="2406253"/>
                    <a:pt x="6978649" y="2410619"/>
                    <a:pt x="6978649" y="2416969"/>
                  </a:cubicBezTo>
                  <a:cubicBezTo>
                    <a:pt x="6977855" y="2422525"/>
                    <a:pt x="6977458" y="2426891"/>
                    <a:pt x="6977458" y="2430066"/>
                  </a:cubicBezTo>
                  <a:cubicBezTo>
                    <a:pt x="6975871" y="2442766"/>
                    <a:pt x="6971108" y="2448719"/>
                    <a:pt x="6963171" y="2447925"/>
                  </a:cubicBezTo>
                  <a:cubicBezTo>
                    <a:pt x="6959201" y="2447925"/>
                    <a:pt x="6954043" y="2443163"/>
                    <a:pt x="6947693" y="2433638"/>
                  </a:cubicBezTo>
                  <a:cubicBezTo>
                    <a:pt x="6947693" y="2432844"/>
                    <a:pt x="6947295" y="2432050"/>
                    <a:pt x="6946502" y="2431257"/>
                  </a:cubicBezTo>
                  <a:cubicBezTo>
                    <a:pt x="6944914" y="2428875"/>
                    <a:pt x="6944914" y="2423716"/>
                    <a:pt x="6946502" y="2415778"/>
                  </a:cubicBezTo>
                  <a:cubicBezTo>
                    <a:pt x="6948089" y="2410222"/>
                    <a:pt x="6950073" y="2395141"/>
                    <a:pt x="6952455" y="2370535"/>
                  </a:cubicBezTo>
                  <a:cubicBezTo>
                    <a:pt x="6952455" y="2361803"/>
                    <a:pt x="6952852" y="2355057"/>
                    <a:pt x="6953645" y="2350294"/>
                  </a:cubicBezTo>
                  <a:cubicBezTo>
                    <a:pt x="6953645" y="2342357"/>
                    <a:pt x="6952455" y="2337197"/>
                    <a:pt x="6950073" y="2334816"/>
                  </a:cubicBezTo>
                  <a:cubicBezTo>
                    <a:pt x="6935786" y="2348310"/>
                    <a:pt x="6920705" y="2359422"/>
                    <a:pt x="6904830" y="2368153"/>
                  </a:cubicBezTo>
                  <a:cubicBezTo>
                    <a:pt x="6900861" y="2370535"/>
                    <a:pt x="6898479" y="2371328"/>
                    <a:pt x="6897686" y="2370535"/>
                  </a:cubicBezTo>
                  <a:cubicBezTo>
                    <a:pt x="6896893" y="2369741"/>
                    <a:pt x="6898083" y="2367360"/>
                    <a:pt x="6901258" y="2363391"/>
                  </a:cubicBezTo>
                  <a:cubicBezTo>
                    <a:pt x="6925864" y="2335610"/>
                    <a:pt x="6946105" y="2303860"/>
                    <a:pt x="6961980" y="2268141"/>
                  </a:cubicBezTo>
                  <a:cubicBezTo>
                    <a:pt x="6968330" y="2253853"/>
                    <a:pt x="6971108" y="2242741"/>
                    <a:pt x="6970315" y="2234803"/>
                  </a:cubicBezTo>
                  <a:cubicBezTo>
                    <a:pt x="6969521" y="2231629"/>
                    <a:pt x="6969917" y="2229644"/>
                    <a:pt x="6971505" y="2228850"/>
                  </a:cubicBezTo>
                  <a:cubicBezTo>
                    <a:pt x="6972299" y="2227263"/>
                    <a:pt x="6974283" y="2227263"/>
                    <a:pt x="6977458" y="2228850"/>
                  </a:cubicBezTo>
                  <a:cubicBezTo>
                    <a:pt x="6990158" y="2234407"/>
                    <a:pt x="6999683" y="2241550"/>
                    <a:pt x="7006033" y="2250282"/>
                  </a:cubicBezTo>
                  <a:cubicBezTo>
                    <a:pt x="7009208" y="2255838"/>
                    <a:pt x="7008415" y="2261791"/>
                    <a:pt x="7003652" y="2268141"/>
                  </a:cubicBezTo>
                  <a:cubicBezTo>
                    <a:pt x="7000477" y="2271316"/>
                    <a:pt x="6996508" y="2276475"/>
                    <a:pt x="6991745" y="2283619"/>
                  </a:cubicBezTo>
                  <a:cubicBezTo>
                    <a:pt x="6990952" y="2285207"/>
                    <a:pt x="6990158" y="2286397"/>
                    <a:pt x="6989365" y="2287191"/>
                  </a:cubicBezTo>
                  <a:cubicBezTo>
                    <a:pt x="6986983" y="2291953"/>
                    <a:pt x="6982617" y="2298304"/>
                    <a:pt x="6976267" y="2306241"/>
                  </a:cubicBezTo>
                  <a:cubicBezTo>
                    <a:pt x="6973886" y="2309416"/>
                    <a:pt x="6972299" y="2311797"/>
                    <a:pt x="6971505" y="2313385"/>
                  </a:cubicBezTo>
                  <a:cubicBezTo>
                    <a:pt x="6977061" y="2321322"/>
                    <a:pt x="6979839" y="2328466"/>
                    <a:pt x="6979839" y="2334816"/>
                  </a:cubicBezTo>
                  <a:cubicBezTo>
                    <a:pt x="6979839" y="2353072"/>
                    <a:pt x="6979839" y="2371725"/>
                    <a:pt x="6979839" y="2390775"/>
                  </a:cubicBezTo>
                  <a:cubicBezTo>
                    <a:pt x="7000477" y="2364582"/>
                    <a:pt x="7015161" y="2339578"/>
                    <a:pt x="7023893" y="2315766"/>
                  </a:cubicBezTo>
                  <a:cubicBezTo>
                    <a:pt x="7023099" y="2315766"/>
                    <a:pt x="7021908" y="2315766"/>
                    <a:pt x="7020321" y="2315766"/>
                  </a:cubicBezTo>
                  <a:cubicBezTo>
                    <a:pt x="7006827" y="2317354"/>
                    <a:pt x="6996508" y="2312988"/>
                    <a:pt x="6989365" y="2302669"/>
                  </a:cubicBezTo>
                  <a:cubicBezTo>
                    <a:pt x="6987777" y="2300288"/>
                    <a:pt x="6986983" y="2298304"/>
                    <a:pt x="6986983" y="2296716"/>
                  </a:cubicBezTo>
                  <a:cubicBezTo>
                    <a:pt x="6987777" y="2295922"/>
                    <a:pt x="6989365" y="2295525"/>
                    <a:pt x="6991745" y="2295525"/>
                  </a:cubicBezTo>
                  <a:cubicBezTo>
                    <a:pt x="6997301" y="2294732"/>
                    <a:pt x="7005636" y="2293541"/>
                    <a:pt x="7016749" y="2291953"/>
                  </a:cubicBezTo>
                  <a:cubicBezTo>
                    <a:pt x="7027067" y="2290366"/>
                    <a:pt x="7035005" y="2289175"/>
                    <a:pt x="7040561" y="2288382"/>
                  </a:cubicBezTo>
                  <a:lnTo>
                    <a:pt x="7040561" y="2276475"/>
                  </a:lnTo>
                  <a:cubicBezTo>
                    <a:pt x="7040561" y="2254250"/>
                    <a:pt x="7038180" y="2237185"/>
                    <a:pt x="7033417" y="2225279"/>
                  </a:cubicBezTo>
                  <a:cubicBezTo>
                    <a:pt x="7032624" y="2222103"/>
                    <a:pt x="7032624" y="2219722"/>
                    <a:pt x="7033417" y="2218135"/>
                  </a:cubicBezTo>
                  <a:cubicBezTo>
                    <a:pt x="7033815" y="2217341"/>
                    <a:pt x="7034509" y="2216845"/>
                    <a:pt x="7035501" y="2216646"/>
                  </a:cubicBezTo>
                  <a:close/>
                  <a:moveTo>
                    <a:pt x="6440486" y="2215754"/>
                  </a:moveTo>
                  <a:cubicBezTo>
                    <a:pt x="6455568" y="2220516"/>
                    <a:pt x="6466284" y="2227263"/>
                    <a:pt x="6472633" y="2235994"/>
                  </a:cubicBezTo>
                  <a:cubicBezTo>
                    <a:pt x="6475809" y="2239963"/>
                    <a:pt x="6475412" y="2243535"/>
                    <a:pt x="6471443" y="2246710"/>
                  </a:cubicBezTo>
                  <a:cubicBezTo>
                    <a:pt x="6471443" y="2248297"/>
                    <a:pt x="6469458" y="2253060"/>
                    <a:pt x="6465490" y="2260997"/>
                  </a:cubicBezTo>
                  <a:cubicBezTo>
                    <a:pt x="6463902" y="2262585"/>
                    <a:pt x="6463108" y="2263775"/>
                    <a:pt x="6463108" y="2264569"/>
                  </a:cubicBezTo>
                  <a:cubicBezTo>
                    <a:pt x="6459933" y="2271713"/>
                    <a:pt x="6455965" y="2278460"/>
                    <a:pt x="6451202" y="2284810"/>
                  </a:cubicBezTo>
                  <a:cubicBezTo>
                    <a:pt x="6452790" y="2284810"/>
                    <a:pt x="6455171" y="2284413"/>
                    <a:pt x="6458346" y="2283619"/>
                  </a:cubicBezTo>
                  <a:cubicBezTo>
                    <a:pt x="6461521" y="2283619"/>
                    <a:pt x="6463902" y="2283619"/>
                    <a:pt x="6465490" y="2283619"/>
                  </a:cubicBezTo>
                  <a:cubicBezTo>
                    <a:pt x="6473427" y="2282032"/>
                    <a:pt x="6482555" y="2279650"/>
                    <a:pt x="6492874" y="2276475"/>
                  </a:cubicBezTo>
                  <a:cubicBezTo>
                    <a:pt x="6497636" y="2274094"/>
                    <a:pt x="6502399" y="2274491"/>
                    <a:pt x="6507161" y="2277666"/>
                  </a:cubicBezTo>
                  <a:cubicBezTo>
                    <a:pt x="6518274" y="2284016"/>
                    <a:pt x="6525815" y="2290763"/>
                    <a:pt x="6529783" y="2297907"/>
                  </a:cubicBezTo>
                  <a:cubicBezTo>
                    <a:pt x="6532165" y="2301082"/>
                    <a:pt x="6531768" y="2306241"/>
                    <a:pt x="6528593" y="2313385"/>
                  </a:cubicBezTo>
                  <a:cubicBezTo>
                    <a:pt x="6526211" y="2318941"/>
                    <a:pt x="6524624" y="2328466"/>
                    <a:pt x="6523830" y="2341960"/>
                  </a:cubicBezTo>
                  <a:cubicBezTo>
                    <a:pt x="6521449" y="2374504"/>
                    <a:pt x="6517083" y="2401094"/>
                    <a:pt x="6510733" y="2421732"/>
                  </a:cubicBezTo>
                  <a:cubicBezTo>
                    <a:pt x="6504384" y="2442369"/>
                    <a:pt x="6495652" y="2455466"/>
                    <a:pt x="6484540" y="2461022"/>
                  </a:cubicBezTo>
                  <a:cubicBezTo>
                    <a:pt x="6476602" y="2463403"/>
                    <a:pt x="6470252" y="2460625"/>
                    <a:pt x="6465490" y="2452688"/>
                  </a:cubicBezTo>
                  <a:cubicBezTo>
                    <a:pt x="6458346" y="2436019"/>
                    <a:pt x="6448027" y="2422922"/>
                    <a:pt x="6434533" y="2413397"/>
                  </a:cubicBezTo>
                  <a:cubicBezTo>
                    <a:pt x="6432946" y="2411810"/>
                    <a:pt x="6432152" y="2410619"/>
                    <a:pt x="6432152" y="2409825"/>
                  </a:cubicBezTo>
                  <a:cubicBezTo>
                    <a:pt x="6432152" y="2409032"/>
                    <a:pt x="6433343" y="2408635"/>
                    <a:pt x="6435724" y="2408635"/>
                  </a:cubicBezTo>
                  <a:cubicBezTo>
                    <a:pt x="6445249" y="2411016"/>
                    <a:pt x="6455568" y="2413000"/>
                    <a:pt x="6466680" y="2414588"/>
                  </a:cubicBezTo>
                  <a:cubicBezTo>
                    <a:pt x="6473030" y="2415382"/>
                    <a:pt x="6476602" y="2413794"/>
                    <a:pt x="6477396" y="2409825"/>
                  </a:cubicBezTo>
                  <a:cubicBezTo>
                    <a:pt x="6485334" y="2392363"/>
                    <a:pt x="6488906" y="2358628"/>
                    <a:pt x="6488111" y="2308622"/>
                  </a:cubicBezTo>
                  <a:cubicBezTo>
                    <a:pt x="6488111" y="2305447"/>
                    <a:pt x="6486127" y="2303860"/>
                    <a:pt x="6482158" y="2303860"/>
                  </a:cubicBezTo>
                  <a:cubicBezTo>
                    <a:pt x="6476602" y="2303860"/>
                    <a:pt x="6467871" y="2305447"/>
                    <a:pt x="6455965" y="2308622"/>
                  </a:cubicBezTo>
                  <a:cubicBezTo>
                    <a:pt x="6453583" y="2309416"/>
                    <a:pt x="6451996" y="2309813"/>
                    <a:pt x="6451202" y="2309813"/>
                  </a:cubicBezTo>
                  <a:cubicBezTo>
                    <a:pt x="6450408" y="2309813"/>
                    <a:pt x="6449615" y="2309813"/>
                    <a:pt x="6448821" y="2309813"/>
                  </a:cubicBezTo>
                  <a:cubicBezTo>
                    <a:pt x="6445646" y="2310607"/>
                    <a:pt x="6443265" y="2310210"/>
                    <a:pt x="6441677" y="2308622"/>
                  </a:cubicBezTo>
                  <a:cubicBezTo>
                    <a:pt x="6440090" y="2308622"/>
                    <a:pt x="6438105" y="2307829"/>
                    <a:pt x="6435724" y="2306241"/>
                  </a:cubicBezTo>
                  <a:cubicBezTo>
                    <a:pt x="6434930" y="2307035"/>
                    <a:pt x="6433343" y="2308622"/>
                    <a:pt x="6430961" y="2311003"/>
                  </a:cubicBezTo>
                  <a:cubicBezTo>
                    <a:pt x="6425405" y="2318941"/>
                    <a:pt x="6420643" y="2324497"/>
                    <a:pt x="6416674" y="2327672"/>
                  </a:cubicBezTo>
                  <a:cubicBezTo>
                    <a:pt x="6426993" y="2329260"/>
                    <a:pt x="6438105" y="2332038"/>
                    <a:pt x="6450011" y="2336007"/>
                  </a:cubicBezTo>
                  <a:cubicBezTo>
                    <a:pt x="6461918" y="2338388"/>
                    <a:pt x="6468268" y="2347516"/>
                    <a:pt x="6469061" y="2363391"/>
                  </a:cubicBezTo>
                  <a:cubicBezTo>
                    <a:pt x="6465887" y="2380060"/>
                    <a:pt x="6457949" y="2384425"/>
                    <a:pt x="6445249" y="2376488"/>
                  </a:cubicBezTo>
                  <a:cubicBezTo>
                    <a:pt x="6437312" y="2370138"/>
                    <a:pt x="6426993" y="2357041"/>
                    <a:pt x="6414293" y="2337197"/>
                  </a:cubicBezTo>
                  <a:cubicBezTo>
                    <a:pt x="6412706" y="2334816"/>
                    <a:pt x="6411515" y="2333228"/>
                    <a:pt x="6410721" y="2332435"/>
                  </a:cubicBezTo>
                  <a:cubicBezTo>
                    <a:pt x="6406752" y="2336404"/>
                    <a:pt x="6402783" y="2339578"/>
                    <a:pt x="6398815" y="2341960"/>
                  </a:cubicBezTo>
                  <a:cubicBezTo>
                    <a:pt x="6398815" y="2341960"/>
                    <a:pt x="6398418" y="2341960"/>
                    <a:pt x="6397624" y="2341960"/>
                  </a:cubicBezTo>
                  <a:cubicBezTo>
                    <a:pt x="6397624" y="2351485"/>
                    <a:pt x="6397624" y="2360613"/>
                    <a:pt x="6397624" y="2369344"/>
                  </a:cubicBezTo>
                  <a:cubicBezTo>
                    <a:pt x="6398418" y="2378075"/>
                    <a:pt x="6398418" y="2388394"/>
                    <a:pt x="6397624" y="2400300"/>
                  </a:cubicBezTo>
                  <a:cubicBezTo>
                    <a:pt x="6397624" y="2405857"/>
                    <a:pt x="6397624" y="2409825"/>
                    <a:pt x="6397624" y="2412207"/>
                  </a:cubicBezTo>
                  <a:cubicBezTo>
                    <a:pt x="6396830" y="2423319"/>
                    <a:pt x="6392068" y="2428875"/>
                    <a:pt x="6383336" y="2428875"/>
                  </a:cubicBezTo>
                  <a:cubicBezTo>
                    <a:pt x="6373811" y="2428082"/>
                    <a:pt x="6368255" y="2421732"/>
                    <a:pt x="6366668" y="2409825"/>
                  </a:cubicBezTo>
                  <a:cubicBezTo>
                    <a:pt x="6352380" y="2411413"/>
                    <a:pt x="6342062" y="2412207"/>
                    <a:pt x="6335711" y="2412207"/>
                  </a:cubicBezTo>
                  <a:lnTo>
                    <a:pt x="6334521" y="2412207"/>
                  </a:lnTo>
                  <a:cubicBezTo>
                    <a:pt x="6334521" y="2418557"/>
                    <a:pt x="6333330" y="2422922"/>
                    <a:pt x="6330949" y="2425303"/>
                  </a:cubicBezTo>
                  <a:cubicBezTo>
                    <a:pt x="6326186" y="2428478"/>
                    <a:pt x="6321027" y="2428478"/>
                    <a:pt x="6315471" y="2425303"/>
                  </a:cubicBezTo>
                  <a:cubicBezTo>
                    <a:pt x="6309121" y="2418160"/>
                    <a:pt x="6305946" y="2411413"/>
                    <a:pt x="6305946" y="2405063"/>
                  </a:cubicBezTo>
                  <a:cubicBezTo>
                    <a:pt x="6306740" y="2394744"/>
                    <a:pt x="6306343" y="2373710"/>
                    <a:pt x="6304755" y="2341960"/>
                  </a:cubicBezTo>
                  <a:cubicBezTo>
                    <a:pt x="6304755" y="2321322"/>
                    <a:pt x="6301977" y="2307829"/>
                    <a:pt x="6296421" y="2301478"/>
                  </a:cubicBezTo>
                  <a:cubicBezTo>
                    <a:pt x="6294040" y="2295922"/>
                    <a:pt x="6295230" y="2292747"/>
                    <a:pt x="6299993" y="2291953"/>
                  </a:cubicBezTo>
                  <a:cubicBezTo>
                    <a:pt x="6302374" y="2291953"/>
                    <a:pt x="6307533" y="2292747"/>
                    <a:pt x="6315471" y="2294335"/>
                  </a:cubicBezTo>
                  <a:cubicBezTo>
                    <a:pt x="6318646" y="2295128"/>
                    <a:pt x="6321027" y="2295525"/>
                    <a:pt x="6322615" y="2295525"/>
                  </a:cubicBezTo>
                  <a:cubicBezTo>
                    <a:pt x="6324202" y="2292350"/>
                    <a:pt x="6326583" y="2287985"/>
                    <a:pt x="6329758" y="2282428"/>
                  </a:cubicBezTo>
                  <a:cubicBezTo>
                    <a:pt x="6332934" y="2276872"/>
                    <a:pt x="6335315" y="2272507"/>
                    <a:pt x="6336902" y="2269332"/>
                  </a:cubicBezTo>
                  <a:cubicBezTo>
                    <a:pt x="6343252" y="2252663"/>
                    <a:pt x="6345633" y="2242344"/>
                    <a:pt x="6344046" y="2238375"/>
                  </a:cubicBezTo>
                  <a:cubicBezTo>
                    <a:pt x="6342459" y="2232819"/>
                    <a:pt x="6345633" y="2229644"/>
                    <a:pt x="6353571" y="2228850"/>
                  </a:cubicBezTo>
                  <a:cubicBezTo>
                    <a:pt x="6362302" y="2231232"/>
                    <a:pt x="6370637" y="2236788"/>
                    <a:pt x="6378574" y="2245519"/>
                  </a:cubicBezTo>
                  <a:cubicBezTo>
                    <a:pt x="6383336" y="2251869"/>
                    <a:pt x="6382940" y="2258219"/>
                    <a:pt x="6377383" y="2264569"/>
                  </a:cubicBezTo>
                  <a:cubicBezTo>
                    <a:pt x="6375002" y="2266950"/>
                    <a:pt x="6370240" y="2271713"/>
                    <a:pt x="6363096" y="2278857"/>
                  </a:cubicBezTo>
                  <a:cubicBezTo>
                    <a:pt x="6355158" y="2286000"/>
                    <a:pt x="6349602" y="2291160"/>
                    <a:pt x="6346427" y="2294335"/>
                  </a:cubicBezTo>
                  <a:cubicBezTo>
                    <a:pt x="6349602" y="2293541"/>
                    <a:pt x="6353968" y="2291953"/>
                    <a:pt x="6359524" y="2289572"/>
                  </a:cubicBezTo>
                  <a:cubicBezTo>
                    <a:pt x="6363493" y="2287985"/>
                    <a:pt x="6365874" y="2287191"/>
                    <a:pt x="6366668" y="2287191"/>
                  </a:cubicBezTo>
                  <a:cubicBezTo>
                    <a:pt x="6373018" y="2284810"/>
                    <a:pt x="6378574" y="2285207"/>
                    <a:pt x="6383336" y="2288382"/>
                  </a:cubicBezTo>
                  <a:cubicBezTo>
                    <a:pt x="6385718" y="2289969"/>
                    <a:pt x="6388496" y="2291557"/>
                    <a:pt x="6391671" y="2293144"/>
                  </a:cubicBezTo>
                  <a:cubicBezTo>
                    <a:pt x="6394846" y="2295525"/>
                    <a:pt x="6397624" y="2297113"/>
                    <a:pt x="6400005" y="2297907"/>
                  </a:cubicBezTo>
                  <a:cubicBezTo>
                    <a:pt x="6403974" y="2301875"/>
                    <a:pt x="6404768" y="2306241"/>
                    <a:pt x="6402386" y="2311003"/>
                  </a:cubicBezTo>
                  <a:cubicBezTo>
                    <a:pt x="6401593" y="2312591"/>
                    <a:pt x="6400402" y="2318941"/>
                    <a:pt x="6398815" y="2330053"/>
                  </a:cubicBezTo>
                  <a:cubicBezTo>
                    <a:pt x="6413102" y="2307829"/>
                    <a:pt x="6423818" y="2282428"/>
                    <a:pt x="6430961" y="2253853"/>
                  </a:cubicBezTo>
                  <a:cubicBezTo>
                    <a:pt x="6433343" y="2244328"/>
                    <a:pt x="6434137" y="2233613"/>
                    <a:pt x="6433343" y="2221707"/>
                  </a:cubicBezTo>
                  <a:cubicBezTo>
                    <a:pt x="6432549" y="2216150"/>
                    <a:pt x="6434930" y="2214166"/>
                    <a:pt x="6440486" y="2215754"/>
                  </a:cubicBezTo>
                  <a:close/>
                  <a:moveTo>
                    <a:pt x="163513" y="2215754"/>
                  </a:moveTo>
                  <a:cubicBezTo>
                    <a:pt x="178594" y="2220516"/>
                    <a:pt x="189310" y="2227263"/>
                    <a:pt x="195660" y="2235994"/>
                  </a:cubicBezTo>
                  <a:cubicBezTo>
                    <a:pt x="198835" y="2239963"/>
                    <a:pt x="198438" y="2243535"/>
                    <a:pt x="194469" y="2246710"/>
                  </a:cubicBezTo>
                  <a:cubicBezTo>
                    <a:pt x="194469" y="2248297"/>
                    <a:pt x="192485" y="2253060"/>
                    <a:pt x="188516" y="2260997"/>
                  </a:cubicBezTo>
                  <a:cubicBezTo>
                    <a:pt x="186928" y="2262585"/>
                    <a:pt x="186135" y="2263775"/>
                    <a:pt x="186135" y="2264569"/>
                  </a:cubicBezTo>
                  <a:cubicBezTo>
                    <a:pt x="182960" y="2271713"/>
                    <a:pt x="178991" y="2278460"/>
                    <a:pt x="174228" y="2284810"/>
                  </a:cubicBezTo>
                  <a:cubicBezTo>
                    <a:pt x="175816" y="2284810"/>
                    <a:pt x="178197" y="2284413"/>
                    <a:pt x="181372" y="2283619"/>
                  </a:cubicBezTo>
                  <a:cubicBezTo>
                    <a:pt x="184547" y="2283619"/>
                    <a:pt x="186928" y="2283619"/>
                    <a:pt x="188516" y="2283619"/>
                  </a:cubicBezTo>
                  <a:cubicBezTo>
                    <a:pt x="196453" y="2282032"/>
                    <a:pt x="205582" y="2279650"/>
                    <a:pt x="215900" y="2276475"/>
                  </a:cubicBezTo>
                  <a:cubicBezTo>
                    <a:pt x="220663" y="2274094"/>
                    <a:pt x="225426" y="2274491"/>
                    <a:pt x="230188" y="2277666"/>
                  </a:cubicBezTo>
                  <a:cubicBezTo>
                    <a:pt x="241301" y="2284016"/>
                    <a:pt x="248841" y="2290763"/>
                    <a:pt x="252810" y="2297907"/>
                  </a:cubicBezTo>
                  <a:cubicBezTo>
                    <a:pt x="255191" y="2301082"/>
                    <a:pt x="254794" y="2306241"/>
                    <a:pt x="251619" y="2313385"/>
                  </a:cubicBezTo>
                  <a:cubicBezTo>
                    <a:pt x="249238" y="2318941"/>
                    <a:pt x="247650" y="2328466"/>
                    <a:pt x="246857" y="2341960"/>
                  </a:cubicBezTo>
                  <a:cubicBezTo>
                    <a:pt x="244475" y="2374504"/>
                    <a:pt x="240110" y="2401094"/>
                    <a:pt x="233760" y="2421732"/>
                  </a:cubicBezTo>
                  <a:cubicBezTo>
                    <a:pt x="227410" y="2442369"/>
                    <a:pt x="218679" y="2455466"/>
                    <a:pt x="207566" y="2461022"/>
                  </a:cubicBezTo>
                  <a:cubicBezTo>
                    <a:pt x="199628" y="2463403"/>
                    <a:pt x="193279" y="2460625"/>
                    <a:pt x="188516" y="2452688"/>
                  </a:cubicBezTo>
                  <a:cubicBezTo>
                    <a:pt x="181372" y="2436019"/>
                    <a:pt x="171054" y="2422922"/>
                    <a:pt x="157560" y="2413397"/>
                  </a:cubicBezTo>
                  <a:cubicBezTo>
                    <a:pt x="155972" y="2411810"/>
                    <a:pt x="155178" y="2410619"/>
                    <a:pt x="155178" y="2409825"/>
                  </a:cubicBezTo>
                  <a:cubicBezTo>
                    <a:pt x="155178" y="2409032"/>
                    <a:pt x="156369" y="2408635"/>
                    <a:pt x="158750" y="2408635"/>
                  </a:cubicBezTo>
                  <a:cubicBezTo>
                    <a:pt x="168275" y="2411016"/>
                    <a:pt x="178594" y="2413000"/>
                    <a:pt x="189707" y="2414588"/>
                  </a:cubicBezTo>
                  <a:cubicBezTo>
                    <a:pt x="196057" y="2415382"/>
                    <a:pt x="199628" y="2413794"/>
                    <a:pt x="200422" y="2409825"/>
                  </a:cubicBezTo>
                  <a:cubicBezTo>
                    <a:pt x="208360" y="2392363"/>
                    <a:pt x="211932" y="2358628"/>
                    <a:pt x="211138" y="2308622"/>
                  </a:cubicBezTo>
                  <a:cubicBezTo>
                    <a:pt x="211138" y="2305447"/>
                    <a:pt x="209154" y="2303860"/>
                    <a:pt x="205185" y="2303860"/>
                  </a:cubicBezTo>
                  <a:cubicBezTo>
                    <a:pt x="199628" y="2303860"/>
                    <a:pt x="190897" y="2305447"/>
                    <a:pt x="178991" y="2308622"/>
                  </a:cubicBezTo>
                  <a:cubicBezTo>
                    <a:pt x="176610" y="2309416"/>
                    <a:pt x="175022" y="2309813"/>
                    <a:pt x="174228" y="2309813"/>
                  </a:cubicBezTo>
                  <a:cubicBezTo>
                    <a:pt x="173435" y="2309813"/>
                    <a:pt x="172641" y="2309813"/>
                    <a:pt x="171847" y="2309813"/>
                  </a:cubicBezTo>
                  <a:cubicBezTo>
                    <a:pt x="168672" y="2310607"/>
                    <a:pt x="166291" y="2310210"/>
                    <a:pt x="164703" y="2308622"/>
                  </a:cubicBezTo>
                  <a:cubicBezTo>
                    <a:pt x="163116" y="2308622"/>
                    <a:pt x="161132" y="2307829"/>
                    <a:pt x="158750" y="2306241"/>
                  </a:cubicBezTo>
                  <a:cubicBezTo>
                    <a:pt x="157957" y="2307035"/>
                    <a:pt x="156369" y="2308622"/>
                    <a:pt x="153988" y="2311003"/>
                  </a:cubicBezTo>
                  <a:cubicBezTo>
                    <a:pt x="148432" y="2318941"/>
                    <a:pt x="143669" y="2324497"/>
                    <a:pt x="139700" y="2327672"/>
                  </a:cubicBezTo>
                  <a:cubicBezTo>
                    <a:pt x="150019" y="2329260"/>
                    <a:pt x="161132" y="2332038"/>
                    <a:pt x="173038" y="2336007"/>
                  </a:cubicBezTo>
                  <a:cubicBezTo>
                    <a:pt x="184944" y="2338388"/>
                    <a:pt x="191294" y="2347516"/>
                    <a:pt x="192088" y="2363391"/>
                  </a:cubicBezTo>
                  <a:cubicBezTo>
                    <a:pt x="188913" y="2380060"/>
                    <a:pt x="180975" y="2384425"/>
                    <a:pt x="168275" y="2376488"/>
                  </a:cubicBezTo>
                  <a:cubicBezTo>
                    <a:pt x="160338" y="2370138"/>
                    <a:pt x="150019" y="2357041"/>
                    <a:pt x="137319" y="2337197"/>
                  </a:cubicBezTo>
                  <a:cubicBezTo>
                    <a:pt x="135732" y="2334816"/>
                    <a:pt x="134541" y="2333228"/>
                    <a:pt x="133747" y="2332435"/>
                  </a:cubicBezTo>
                  <a:cubicBezTo>
                    <a:pt x="129779" y="2336404"/>
                    <a:pt x="125810" y="2339578"/>
                    <a:pt x="121841" y="2341960"/>
                  </a:cubicBezTo>
                  <a:cubicBezTo>
                    <a:pt x="121841" y="2341960"/>
                    <a:pt x="121444" y="2341960"/>
                    <a:pt x="120650" y="2341960"/>
                  </a:cubicBezTo>
                  <a:cubicBezTo>
                    <a:pt x="120650" y="2351485"/>
                    <a:pt x="120650" y="2360613"/>
                    <a:pt x="120650" y="2369344"/>
                  </a:cubicBezTo>
                  <a:cubicBezTo>
                    <a:pt x="121444" y="2378075"/>
                    <a:pt x="121444" y="2388394"/>
                    <a:pt x="120650" y="2400300"/>
                  </a:cubicBezTo>
                  <a:cubicBezTo>
                    <a:pt x="120650" y="2405857"/>
                    <a:pt x="120650" y="2409825"/>
                    <a:pt x="120650" y="2412207"/>
                  </a:cubicBezTo>
                  <a:cubicBezTo>
                    <a:pt x="119857" y="2423319"/>
                    <a:pt x="115094" y="2428875"/>
                    <a:pt x="106363" y="2428875"/>
                  </a:cubicBezTo>
                  <a:cubicBezTo>
                    <a:pt x="96838" y="2428082"/>
                    <a:pt x="91282" y="2421732"/>
                    <a:pt x="89694" y="2409825"/>
                  </a:cubicBezTo>
                  <a:cubicBezTo>
                    <a:pt x="75407" y="2411413"/>
                    <a:pt x="65088" y="2412207"/>
                    <a:pt x="58738" y="2412207"/>
                  </a:cubicBezTo>
                  <a:lnTo>
                    <a:pt x="57547" y="2412207"/>
                  </a:lnTo>
                  <a:cubicBezTo>
                    <a:pt x="57547" y="2418557"/>
                    <a:pt x="56357" y="2422922"/>
                    <a:pt x="53975" y="2425303"/>
                  </a:cubicBezTo>
                  <a:cubicBezTo>
                    <a:pt x="49213" y="2428478"/>
                    <a:pt x="44053" y="2428478"/>
                    <a:pt x="38497" y="2425303"/>
                  </a:cubicBezTo>
                  <a:cubicBezTo>
                    <a:pt x="32147" y="2418160"/>
                    <a:pt x="28972" y="2411413"/>
                    <a:pt x="28972" y="2405063"/>
                  </a:cubicBezTo>
                  <a:cubicBezTo>
                    <a:pt x="29766" y="2394744"/>
                    <a:pt x="29369" y="2373710"/>
                    <a:pt x="27782" y="2341960"/>
                  </a:cubicBezTo>
                  <a:cubicBezTo>
                    <a:pt x="27782" y="2321322"/>
                    <a:pt x="25003" y="2307829"/>
                    <a:pt x="19447" y="2301478"/>
                  </a:cubicBezTo>
                  <a:cubicBezTo>
                    <a:pt x="17066" y="2295922"/>
                    <a:pt x="18257" y="2292747"/>
                    <a:pt x="23019" y="2291953"/>
                  </a:cubicBezTo>
                  <a:cubicBezTo>
                    <a:pt x="25400" y="2291953"/>
                    <a:pt x="30560" y="2292747"/>
                    <a:pt x="38497" y="2294335"/>
                  </a:cubicBezTo>
                  <a:cubicBezTo>
                    <a:pt x="41672" y="2295128"/>
                    <a:pt x="44053" y="2295525"/>
                    <a:pt x="45641" y="2295525"/>
                  </a:cubicBezTo>
                  <a:cubicBezTo>
                    <a:pt x="47228" y="2292350"/>
                    <a:pt x="49610" y="2287985"/>
                    <a:pt x="52785" y="2282428"/>
                  </a:cubicBezTo>
                  <a:cubicBezTo>
                    <a:pt x="55960" y="2276872"/>
                    <a:pt x="58341" y="2272507"/>
                    <a:pt x="59928" y="2269332"/>
                  </a:cubicBezTo>
                  <a:cubicBezTo>
                    <a:pt x="66279" y="2252663"/>
                    <a:pt x="68660" y="2242344"/>
                    <a:pt x="67072" y="2238375"/>
                  </a:cubicBezTo>
                  <a:cubicBezTo>
                    <a:pt x="65485" y="2232819"/>
                    <a:pt x="68660" y="2229644"/>
                    <a:pt x="76597" y="2228850"/>
                  </a:cubicBezTo>
                  <a:cubicBezTo>
                    <a:pt x="85328" y="2231232"/>
                    <a:pt x="93663" y="2236788"/>
                    <a:pt x="101600" y="2245519"/>
                  </a:cubicBezTo>
                  <a:cubicBezTo>
                    <a:pt x="106363" y="2251869"/>
                    <a:pt x="105966" y="2258219"/>
                    <a:pt x="100410" y="2264569"/>
                  </a:cubicBezTo>
                  <a:cubicBezTo>
                    <a:pt x="98028" y="2266950"/>
                    <a:pt x="93266" y="2271713"/>
                    <a:pt x="86122" y="2278857"/>
                  </a:cubicBezTo>
                  <a:cubicBezTo>
                    <a:pt x="78185" y="2286000"/>
                    <a:pt x="72629" y="2291160"/>
                    <a:pt x="69453" y="2294335"/>
                  </a:cubicBezTo>
                  <a:cubicBezTo>
                    <a:pt x="72629" y="2293541"/>
                    <a:pt x="76994" y="2291953"/>
                    <a:pt x="82550" y="2289572"/>
                  </a:cubicBezTo>
                  <a:cubicBezTo>
                    <a:pt x="86519" y="2287985"/>
                    <a:pt x="88901" y="2287191"/>
                    <a:pt x="89694" y="2287191"/>
                  </a:cubicBezTo>
                  <a:cubicBezTo>
                    <a:pt x="96044" y="2284810"/>
                    <a:pt x="101600" y="2285207"/>
                    <a:pt x="106363" y="2288382"/>
                  </a:cubicBezTo>
                  <a:cubicBezTo>
                    <a:pt x="108744" y="2289969"/>
                    <a:pt x="111522" y="2291557"/>
                    <a:pt x="114697" y="2293144"/>
                  </a:cubicBezTo>
                  <a:cubicBezTo>
                    <a:pt x="117872" y="2295525"/>
                    <a:pt x="120650" y="2297113"/>
                    <a:pt x="123032" y="2297907"/>
                  </a:cubicBezTo>
                  <a:cubicBezTo>
                    <a:pt x="127000" y="2301875"/>
                    <a:pt x="127794" y="2306241"/>
                    <a:pt x="125413" y="2311003"/>
                  </a:cubicBezTo>
                  <a:cubicBezTo>
                    <a:pt x="124619" y="2312591"/>
                    <a:pt x="123428" y="2318941"/>
                    <a:pt x="121841" y="2330053"/>
                  </a:cubicBezTo>
                  <a:cubicBezTo>
                    <a:pt x="136128" y="2307829"/>
                    <a:pt x="146844" y="2282428"/>
                    <a:pt x="153988" y="2253853"/>
                  </a:cubicBezTo>
                  <a:cubicBezTo>
                    <a:pt x="156369" y="2244328"/>
                    <a:pt x="157163" y="2233613"/>
                    <a:pt x="156369" y="2221707"/>
                  </a:cubicBezTo>
                  <a:cubicBezTo>
                    <a:pt x="155575" y="2216150"/>
                    <a:pt x="157957" y="2214166"/>
                    <a:pt x="163513" y="2215754"/>
                  </a:cubicBezTo>
                  <a:close/>
                  <a:moveTo>
                    <a:pt x="3895823" y="2213075"/>
                  </a:moveTo>
                  <a:cubicBezTo>
                    <a:pt x="3896815" y="2212876"/>
                    <a:pt x="3898105" y="2212975"/>
                    <a:pt x="3899693" y="2213372"/>
                  </a:cubicBezTo>
                  <a:cubicBezTo>
                    <a:pt x="3914774" y="2216547"/>
                    <a:pt x="3926680" y="2222103"/>
                    <a:pt x="3935412" y="2230041"/>
                  </a:cubicBezTo>
                  <a:cubicBezTo>
                    <a:pt x="3939380" y="2233216"/>
                    <a:pt x="3941365" y="2237978"/>
                    <a:pt x="3941365" y="2244328"/>
                  </a:cubicBezTo>
                  <a:cubicBezTo>
                    <a:pt x="3939777" y="2264172"/>
                    <a:pt x="3940571" y="2282428"/>
                    <a:pt x="3943746" y="2299097"/>
                  </a:cubicBezTo>
                  <a:cubicBezTo>
                    <a:pt x="3946921" y="2298304"/>
                    <a:pt x="3951683" y="2296319"/>
                    <a:pt x="3958033" y="2293144"/>
                  </a:cubicBezTo>
                  <a:cubicBezTo>
                    <a:pt x="3962002" y="2291557"/>
                    <a:pt x="3965177" y="2290366"/>
                    <a:pt x="3967558" y="2289572"/>
                  </a:cubicBezTo>
                  <a:cubicBezTo>
                    <a:pt x="3973909" y="2286397"/>
                    <a:pt x="3980258" y="2286000"/>
                    <a:pt x="3986608" y="2288382"/>
                  </a:cubicBezTo>
                  <a:cubicBezTo>
                    <a:pt x="3993752" y="2289969"/>
                    <a:pt x="3999705" y="2292747"/>
                    <a:pt x="4004468" y="2296716"/>
                  </a:cubicBezTo>
                  <a:cubicBezTo>
                    <a:pt x="4010024" y="2302272"/>
                    <a:pt x="4009230" y="2306638"/>
                    <a:pt x="4002087" y="2309813"/>
                  </a:cubicBezTo>
                  <a:cubicBezTo>
                    <a:pt x="3983037" y="2314575"/>
                    <a:pt x="3965177" y="2319338"/>
                    <a:pt x="3948508" y="2324100"/>
                  </a:cubicBezTo>
                  <a:cubicBezTo>
                    <a:pt x="3948508" y="2324894"/>
                    <a:pt x="3948906" y="2326085"/>
                    <a:pt x="3949699" y="2327672"/>
                  </a:cubicBezTo>
                  <a:cubicBezTo>
                    <a:pt x="3949699" y="2328466"/>
                    <a:pt x="3950096" y="2329260"/>
                    <a:pt x="3950890" y="2330053"/>
                  </a:cubicBezTo>
                  <a:cubicBezTo>
                    <a:pt x="3960415" y="2364979"/>
                    <a:pt x="3979068" y="2393157"/>
                    <a:pt x="4006849" y="2414588"/>
                  </a:cubicBezTo>
                  <a:cubicBezTo>
                    <a:pt x="4010818" y="2416969"/>
                    <a:pt x="4013199" y="2416572"/>
                    <a:pt x="4013993" y="2413397"/>
                  </a:cubicBezTo>
                  <a:cubicBezTo>
                    <a:pt x="4017168" y="2403872"/>
                    <a:pt x="4020740" y="2393950"/>
                    <a:pt x="4024708" y="2383632"/>
                  </a:cubicBezTo>
                  <a:cubicBezTo>
                    <a:pt x="4026296" y="2378869"/>
                    <a:pt x="4027884" y="2376091"/>
                    <a:pt x="4029471" y="2375297"/>
                  </a:cubicBezTo>
                  <a:cubicBezTo>
                    <a:pt x="4031059" y="2375297"/>
                    <a:pt x="4031852" y="2377282"/>
                    <a:pt x="4031852" y="2381250"/>
                  </a:cubicBezTo>
                  <a:cubicBezTo>
                    <a:pt x="4033440" y="2401094"/>
                    <a:pt x="4037408" y="2420938"/>
                    <a:pt x="4043758" y="2440782"/>
                  </a:cubicBezTo>
                  <a:cubicBezTo>
                    <a:pt x="4046140" y="2453482"/>
                    <a:pt x="4042568" y="2461419"/>
                    <a:pt x="4033043" y="2464594"/>
                  </a:cubicBezTo>
                  <a:cubicBezTo>
                    <a:pt x="4024312" y="2466182"/>
                    <a:pt x="4013993" y="2462610"/>
                    <a:pt x="4002087" y="2453878"/>
                  </a:cubicBezTo>
                  <a:cubicBezTo>
                    <a:pt x="3962399" y="2426097"/>
                    <a:pt x="3936205" y="2389188"/>
                    <a:pt x="3923505" y="2343150"/>
                  </a:cubicBezTo>
                  <a:cubicBezTo>
                    <a:pt x="3923505" y="2341563"/>
                    <a:pt x="3923108" y="2339182"/>
                    <a:pt x="3922315" y="2336007"/>
                  </a:cubicBezTo>
                  <a:cubicBezTo>
                    <a:pt x="3923108" y="2337594"/>
                    <a:pt x="3922712" y="2336800"/>
                    <a:pt x="3921124" y="2333625"/>
                  </a:cubicBezTo>
                  <a:cubicBezTo>
                    <a:pt x="3919536" y="2334419"/>
                    <a:pt x="3917155" y="2335610"/>
                    <a:pt x="3913980" y="2337197"/>
                  </a:cubicBezTo>
                  <a:cubicBezTo>
                    <a:pt x="3910805" y="2338785"/>
                    <a:pt x="3905646" y="2340769"/>
                    <a:pt x="3898502" y="2343150"/>
                  </a:cubicBezTo>
                  <a:cubicBezTo>
                    <a:pt x="3895327" y="2345532"/>
                    <a:pt x="3891756" y="2345532"/>
                    <a:pt x="3887787" y="2343150"/>
                  </a:cubicBezTo>
                  <a:cubicBezTo>
                    <a:pt x="3884612" y="2341563"/>
                    <a:pt x="3879452" y="2338388"/>
                    <a:pt x="3872308" y="2333625"/>
                  </a:cubicBezTo>
                  <a:cubicBezTo>
                    <a:pt x="3871515" y="2332832"/>
                    <a:pt x="3871118" y="2332435"/>
                    <a:pt x="3871118" y="2332435"/>
                  </a:cubicBezTo>
                  <a:cubicBezTo>
                    <a:pt x="3867149" y="2327672"/>
                    <a:pt x="3867546" y="2324497"/>
                    <a:pt x="3872308" y="2322910"/>
                  </a:cubicBezTo>
                  <a:cubicBezTo>
                    <a:pt x="3875484" y="2322116"/>
                    <a:pt x="3881040" y="2320528"/>
                    <a:pt x="3888977" y="2318147"/>
                  </a:cubicBezTo>
                  <a:cubicBezTo>
                    <a:pt x="3900883" y="2314178"/>
                    <a:pt x="3910012" y="2311400"/>
                    <a:pt x="3916362" y="2309813"/>
                  </a:cubicBezTo>
                  <a:cubicBezTo>
                    <a:pt x="3913980" y="2301082"/>
                    <a:pt x="3911599" y="2288382"/>
                    <a:pt x="3909218" y="2271713"/>
                  </a:cubicBezTo>
                  <a:cubicBezTo>
                    <a:pt x="3908424" y="2265363"/>
                    <a:pt x="3907630" y="2260997"/>
                    <a:pt x="3906837" y="2258616"/>
                  </a:cubicBezTo>
                  <a:cubicBezTo>
                    <a:pt x="3905249" y="2241154"/>
                    <a:pt x="3900883" y="2228453"/>
                    <a:pt x="3893740" y="2220516"/>
                  </a:cubicBezTo>
                  <a:cubicBezTo>
                    <a:pt x="3892946" y="2218135"/>
                    <a:pt x="3892946" y="2216150"/>
                    <a:pt x="3893740" y="2214563"/>
                  </a:cubicBezTo>
                  <a:cubicBezTo>
                    <a:pt x="3894136" y="2213769"/>
                    <a:pt x="3894831" y="2213273"/>
                    <a:pt x="3895823" y="2213075"/>
                  </a:cubicBezTo>
                  <a:close/>
                  <a:moveTo>
                    <a:pt x="5154611" y="2212182"/>
                  </a:moveTo>
                  <a:cubicBezTo>
                    <a:pt x="5171280" y="2215357"/>
                    <a:pt x="5184377" y="2224882"/>
                    <a:pt x="5193902" y="2240757"/>
                  </a:cubicBezTo>
                  <a:cubicBezTo>
                    <a:pt x="5196283" y="2247107"/>
                    <a:pt x="5194696" y="2251472"/>
                    <a:pt x="5189140" y="2253853"/>
                  </a:cubicBezTo>
                  <a:cubicBezTo>
                    <a:pt x="5187552" y="2255441"/>
                    <a:pt x="5184774" y="2257425"/>
                    <a:pt x="5180805" y="2259807"/>
                  </a:cubicBezTo>
                  <a:cubicBezTo>
                    <a:pt x="5178424" y="2262188"/>
                    <a:pt x="5176440" y="2264172"/>
                    <a:pt x="5174852" y="2265760"/>
                  </a:cubicBezTo>
                  <a:cubicBezTo>
                    <a:pt x="5154215" y="2282428"/>
                    <a:pt x="5132387" y="2297907"/>
                    <a:pt x="5109368" y="2312194"/>
                  </a:cubicBezTo>
                  <a:cubicBezTo>
                    <a:pt x="5119687" y="2312194"/>
                    <a:pt x="5137149" y="2311400"/>
                    <a:pt x="5161755" y="2309813"/>
                  </a:cubicBezTo>
                  <a:cubicBezTo>
                    <a:pt x="5187949" y="2309019"/>
                    <a:pt x="5206999" y="2308225"/>
                    <a:pt x="5218905" y="2307432"/>
                  </a:cubicBezTo>
                  <a:cubicBezTo>
                    <a:pt x="5213349" y="2299494"/>
                    <a:pt x="5208587" y="2290366"/>
                    <a:pt x="5204618" y="2280047"/>
                  </a:cubicBezTo>
                  <a:cubicBezTo>
                    <a:pt x="5203824" y="2277666"/>
                    <a:pt x="5203824" y="2276078"/>
                    <a:pt x="5204618" y="2275285"/>
                  </a:cubicBezTo>
                  <a:cubicBezTo>
                    <a:pt x="5204618" y="2274491"/>
                    <a:pt x="5205808" y="2274491"/>
                    <a:pt x="5208190" y="2275285"/>
                  </a:cubicBezTo>
                  <a:cubicBezTo>
                    <a:pt x="5237559" y="2282428"/>
                    <a:pt x="5257402" y="2291953"/>
                    <a:pt x="5267721" y="2303860"/>
                  </a:cubicBezTo>
                  <a:cubicBezTo>
                    <a:pt x="5276452" y="2312591"/>
                    <a:pt x="5277246" y="2323307"/>
                    <a:pt x="5270102" y="2336007"/>
                  </a:cubicBezTo>
                  <a:cubicBezTo>
                    <a:pt x="5266927" y="2343150"/>
                    <a:pt x="5262562" y="2347119"/>
                    <a:pt x="5257005" y="2347913"/>
                  </a:cubicBezTo>
                  <a:cubicBezTo>
                    <a:pt x="5251449" y="2347913"/>
                    <a:pt x="5245496" y="2343547"/>
                    <a:pt x="5239146" y="2334816"/>
                  </a:cubicBezTo>
                  <a:cubicBezTo>
                    <a:pt x="5237955" y="2333625"/>
                    <a:pt x="5236467" y="2331939"/>
                    <a:pt x="5234681" y="2329756"/>
                  </a:cubicBezTo>
                  <a:lnTo>
                    <a:pt x="5230097" y="2323862"/>
                  </a:lnTo>
                  <a:lnTo>
                    <a:pt x="5230216" y="2324100"/>
                  </a:lnTo>
                  <a:cubicBezTo>
                    <a:pt x="5229820" y="2323703"/>
                    <a:pt x="5228430" y="2322116"/>
                    <a:pt x="5226049" y="2319338"/>
                  </a:cubicBezTo>
                  <a:cubicBezTo>
                    <a:pt x="5144293" y="2334419"/>
                    <a:pt x="5098652" y="2345135"/>
                    <a:pt x="5089127" y="2351485"/>
                  </a:cubicBezTo>
                  <a:cubicBezTo>
                    <a:pt x="5084365" y="2353866"/>
                    <a:pt x="5079602" y="2353469"/>
                    <a:pt x="5074840" y="2350294"/>
                  </a:cubicBezTo>
                  <a:cubicBezTo>
                    <a:pt x="5066902" y="2343944"/>
                    <a:pt x="5060949" y="2335610"/>
                    <a:pt x="5056980" y="2325291"/>
                  </a:cubicBezTo>
                  <a:cubicBezTo>
                    <a:pt x="5056187" y="2321322"/>
                    <a:pt x="5057774" y="2318544"/>
                    <a:pt x="5061743" y="2316957"/>
                  </a:cubicBezTo>
                  <a:cubicBezTo>
                    <a:pt x="5072855" y="2315369"/>
                    <a:pt x="5084365" y="2309019"/>
                    <a:pt x="5096271" y="2297907"/>
                  </a:cubicBezTo>
                  <a:cubicBezTo>
                    <a:pt x="5115321" y="2278063"/>
                    <a:pt x="5130402" y="2258219"/>
                    <a:pt x="5141515" y="2238375"/>
                  </a:cubicBezTo>
                  <a:cubicBezTo>
                    <a:pt x="5147865" y="2228850"/>
                    <a:pt x="5150246" y="2221310"/>
                    <a:pt x="5148658" y="2215754"/>
                  </a:cubicBezTo>
                  <a:cubicBezTo>
                    <a:pt x="5149452" y="2212578"/>
                    <a:pt x="5151437" y="2211388"/>
                    <a:pt x="5154611" y="2212182"/>
                  </a:cubicBezTo>
                  <a:close/>
                  <a:moveTo>
                    <a:pt x="3625849" y="2212182"/>
                  </a:moveTo>
                  <a:cubicBezTo>
                    <a:pt x="3639343" y="2215357"/>
                    <a:pt x="3651646" y="2223691"/>
                    <a:pt x="3662758" y="2237185"/>
                  </a:cubicBezTo>
                  <a:cubicBezTo>
                    <a:pt x="3665934" y="2240360"/>
                    <a:pt x="3666330" y="2244725"/>
                    <a:pt x="3663949" y="2250282"/>
                  </a:cubicBezTo>
                  <a:cubicBezTo>
                    <a:pt x="3661568" y="2257425"/>
                    <a:pt x="3659584" y="2270125"/>
                    <a:pt x="3657996" y="2288382"/>
                  </a:cubicBezTo>
                  <a:cubicBezTo>
                    <a:pt x="3658790" y="2288382"/>
                    <a:pt x="3659584" y="2288382"/>
                    <a:pt x="3660377" y="2288382"/>
                  </a:cubicBezTo>
                  <a:cubicBezTo>
                    <a:pt x="3670696" y="2286794"/>
                    <a:pt x="3677839" y="2285207"/>
                    <a:pt x="3681808" y="2283619"/>
                  </a:cubicBezTo>
                  <a:cubicBezTo>
                    <a:pt x="3684983" y="2282825"/>
                    <a:pt x="3689746" y="2283222"/>
                    <a:pt x="3696096" y="2284810"/>
                  </a:cubicBezTo>
                  <a:cubicBezTo>
                    <a:pt x="3707208" y="2289572"/>
                    <a:pt x="3713955" y="2295922"/>
                    <a:pt x="3716337" y="2303860"/>
                  </a:cubicBezTo>
                  <a:cubicBezTo>
                    <a:pt x="3717130" y="2310210"/>
                    <a:pt x="3713558" y="2313385"/>
                    <a:pt x="3705621" y="2313385"/>
                  </a:cubicBezTo>
                  <a:cubicBezTo>
                    <a:pt x="3703240" y="2313385"/>
                    <a:pt x="3699668" y="2313385"/>
                    <a:pt x="3694905" y="2313385"/>
                  </a:cubicBezTo>
                  <a:cubicBezTo>
                    <a:pt x="3680618" y="2312591"/>
                    <a:pt x="3667521" y="2312591"/>
                    <a:pt x="3655615" y="2313385"/>
                  </a:cubicBezTo>
                  <a:lnTo>
                    <a:pt x="3655615" y="2322910"/>
                  </a:lnTo>
                  <a:cubicBezTo>
                    <a:pt x="3655615" y="2329260"/>
                    <a:pt x="3656012" y="2339975"/>
                    <a:pt x="3656805" y="2355057"/>
                  </a:cubicBezTo>
                  <a:cubicBezTo>
                    <a:pt x="3657599" y="2382838"/>
                    <a:pt x="3657599" y="2403872"/>
                    <a:pt x="3656805" y="2418160"/>
                  </a:cubicBezTo>
                  <a:cubicBezTo>
                    <a:pt x="3656012" y="2445147"/>
                    <a:pt x="3646486" y="2460625"/>
                    <a:pt x="3628230" y="2464594"/>
                  </a:cubicBezTo>
                  <a:cubicBezTo>
                    <a:pt x="3622674" y="2464594"/>
                    <a:pt x="3618309" y="2461022"/>
                    <a:pt x="3615133" y="2453878"/>
                  </a:cubicBezTo>
                  <a:cubicBezTo>
                    <a:pt x="3611165" y="2440385"/>
                    <a:pt x="3602037" y="2428478"/>
                    <a:pt x="3587749" y="2418160"/>
                  </a:cubicBezTo>
                  <a:cubicBezTo>
                    <a:pt x="3586162" y="2416572"/>
                    <a:pt x="3585765" y="2415382"/>
                    <a:pt x="3586558" y="2414588"/>
                  </a:cubicBezTo>
                  <a:cubicBezTo>
                    <a:pt x="3586558" y="2413794"/>
                    <a:pt x="3587749" y="2413794"/>
                    <a:pt x="3590130" y="2414588"/>
                  </a:cubicBezTo>
                  <a:cubicBezTo>
                    <a:pt x="3598862" y="2415382"/>
                    <a:pt x="3608784" y="2416572"/>
                    <a:pt x="3619896" y="2418160"/>
                  </a:cubicBezTo>
                  <a:cubicBezTo>
                    <a:pt x="3623071" y="2418953"/>
                    <a:pt x="3624261" y="2417366"/>
                    <a:pt x="3623468" y="2413397"/>
                  </a:cubicBezTo>
                  <a:cubicBezTo>
                    <a:pt x="3623468" y="2391172"/>
                    <a:pt x="3623468" y="2358628"/>
                    <a:pt x="3623468" y="2315766"/>
                  </a:cubicBezTo>
                  <a:cubicBezTo>
                    <a:pt x="3610768" y="2316560"/>
                    <a:pt x="3598862" y="2318544"/>
                    <a:pt x="3587749" y="2321719"/>
                  </a:cubicBezTo>
                  <a:cubicBezTo>
                    <a:pt x="3581399" y="2324100"/>
                    <a:pt x="3575843" y="2324100"/>
                    <a:pt x="3571080" y="2321719"/>
                  </a:cubicBezTo>
                  <a:cubicBezTo>
                    <a:pt x="3566318" y="2319338"/>
                    <a:pt x="3562746" y="2316163"/>
                    <a:pt x="3560365" y="2312194"/>
                  </a:cubicBezTo>
                  <a:cubicBezTo>
                    <a:pt x="3560365" y="2316957"/>
                    <a:pt x="3559968" y="2324894"/>
                    <a:pt x="3559174" y="2336007"/>
                  </a:cubicBezTo>
                  <a:cubicBezTo>
                    <a:pt x="3558380" y="2356644"/>
                    <a:pt x="3557587" y="2373313"/>
                    <a:pt x="3556793" y="2386013"/>
                  </a:cubicBezTo>
                  <a:cubicBezTo>
                    <a:pt x="3557587" y="2406650"/>
                    <a:pt x="3554412" y="2418160"/>
                    <a:pt x="3547268" y="2420541"/>
                  </a:cubicBezTo>
                  <a:cubicBezTo>
                    <a:pt x="3544093" y="2422922"/>
                    <a:pt x="3540521" y="2422525"/>
                    <a:pt x="3536552" y="2419350"/>
                  </a:cubicBezTo>
                  <a:cubicBezTo>
                    <a:pt x="3530996" y="2415382"/>
                    <a:pt x="3527424" y="2406650"/>
                    <a:pt x="3525837" y="2393157"/>
                  </a:cubicBezTo>
                  <a:cubicBezTo>
                    <a:pt x="3518693" y="2395538"/>
                    <a:pt x="3509565" y="2397125"/>
                    <a:pt x="3498452" y="2397919"/>
                  </a:cubicBezTo>
                  <a:cubicBezTo>
                    <a:pt x="3497658" y="2400300"/>
                    <a:pt x="3496468" y="2402682"/>
                    <a:pt x="3494880" y="2405063"/>
                  </a:cubicBezTo>
                  <a:cubicBezTo>
                    <a:pt x="3491706" y="2409032"/>
                    <a:pt x="3488530" y="2410222"/>
                    <a:pt x="3485355" y="2408635"/>
                  </a:cubicBezTo>
                  <a:cubicBezTo>
                    <a:pt x="3480593" y="2406253"/>
                    <a:pt x="3476624" y="2401491"/>
                    <a:pt x="3473449" y="2394347"/>
                  </a:cubicBezTo>
                  <a:cubicBezTo>
                    <a:pt x="3472655" y="2390378"/>
                    <a:pt x="3472655" y="2385616"/>
                    <a:pt x="3473449" y="2380060"/>
                  </a:cubicBezTo>
                  <a:cubicBezTo>
                    <a:pt x="3475830" y="2366566"/>
                    <a:pt x="3477021" y="2340372"/>
                    <a:pt x="3477021" y="2301478"/>
                  </a:cubicBezTo>
                  <a:cubicBezTo>
                    <a:pt x="3477021" y="2280841"/>
                    <a:pt x="3475037" y="2267347"/>
                    <a:pt x="3471068" y="2260997"/>
                  </a:cubicBezTo>
                  <a:cubicBezTo>
                    <a:pt x="3469480" y="2257028"/>
                    <a:pt x="3471465" y="2254647"/>
                    <a:pt x="3477021" y="2253853"/>
                  </a:cubicBezTo>
                  <a:cubicBezTo>
                    <a:pt x="3483371" y="2255441"/>
                    <a:pt x="3488530" y="2257425"/>
                    <a:pt x="3492499" y="2259807"/>
                  </a:cubicBezTo>
                  <a:cubicBezTo>
                    <a:pt x="3494086" y="2259013"/>
                    <a:pt x="3496468" y="2258219"/>
                    <a:pt x="3499643" y="2257425"/>
                  </a:cubicBezTo>
                  <a:cubicBezTo>
                    <a:pt x="3502024" y="2256632"/>
                    <a:pt x="3504009" y="2256235"/>
                    <a:pt x="3505596" y="2256235"/>
                  </a:cubicBezTo>
                  <a:cubicBezTo>
                    <a:pt x="3516709" y="2253853"/>
                    <a:pt x="3525043" y="2251472"/>
                    <a:pt x="3530599" y="2249091"/>
                  </a:cubicBezTo>
                  <a:cubicBezTo>
                    <a:pt x="3534568" y="2247503"/>
                    <a:pt x="3538933" y="2247503"/>
                    <a:pt x="3543696" y="2249091"/>
                  </a:cubicBezTo>
                  <a:cubicBezTo>
                    <a:pt x="3543696" y="2249091"/>
                    <a:pt x="3544093" y="2249488"/>
                    <a:pt x="3544887" y="2250282"/>
                  </a:cubicBezTo>
                  <a:cubicBezTo>
                    <a:pt x="3554412" y="2255044"/>
                    <a:pt x="3560762" y="2260600"/>
                    <a:pt x="3563937" y="2266950"/>
                  </a:cubicBezTo>
                  <a:cubicBezTo>
                    <a:pt x="3566318" y="2270919"/>
                    <a:pt x="3566715" y="2275285"/>
                    <a:pt x="3565127" y="2280047"/>
                  </a:cubicBezTo>
                  <a:cubicBezTo>
                    <a:pt x="3563539" y="2282428"/>
                    <a:pt x="3561952" y="2287985"/>
                    <a:pt x="3560365" y="2296716"/>
                  </a:cubicBezTo>
                  <a:cubicBezTo>
                    <a:pt x="3560365" y="2298304"/>
                    <a:pt x="3560365" y="2299494"/>
                    <a:pt x="3560365" y="2300288"/>
                  </a:cubicBezTo>
                  <a:cubicBezTo>
                    <a:pt x="3574652" y="2300288"/>
                    <a:pt x="3584177" y="2299891"/>
                    <a:pt x="3588940" y="2299097"/>
                  </a:cubicBezTo>
                  <a:cubicBezTo>
                    <a:pt x="3595290" y="2298304"/>
                    <a:pt x="3602830" y="2297113"/>
                    <a:pt x="3611562" y="2295525"/>
                  </a:cubicBezTo>
                  <a:cubicBezTo>
                    <a:pt x="3617118" y="2293938"/>
                    <a:pt x="3621087" y="2293144"/>
                    <a:pt x="3623468" y="2293144"/>
                  </a:cubicBezTo>
                  <a:lnTo>
                    <a:pt x="3623468" y="2286000"/>
                  </a:lnTo>
                  <a:cubicBezTo>
                    <a:pt x="3623468" y="2283619"/>
                    <a:pt x="3623468" y="2280047"/>
                    <a:pt x="3623468" y="2275285"/>
                  </a:cubicBezTo>
                  <a:cubicBezTo>
                    <a:pt x="3624261" y="2253060"/>
                    <a:pt x="3622674" y="2238375"/>
                    <a:pt x="3618705" y="2231232"/>
                  </a:cubicBezTo>
                  <a:cubicBezTo>
                    <a:pt x="3618705" y="2230438"/>
                    <a:pt x="3618309" y="2229644"/>
                    <a:pt x="3617515" y="2228850"/>
                  </a:cubicBezTo>
                  <a:cubicBezTo>
                    <a:pt x="3615133" y="2223294"/>
                    <a:pt x="3614737" y="2219325"/>
                    <a:pt x="3616324" y="2216944"/>
                  </a:cubicBezTo>
                  <a:cubicBezTo>
                    <a:pt x="3617118" y="2213769"/>
                    <a:pt x="3620293" y="2212182"/>
                    <a:pt x="3625849" y="2212182"/>
                  </a:cubicBezTo>
                  <a:close/>
                  <a:moveTo>
                    <a:pt x="4455715" y="2209800"/>
                  </a:moveTo>
                  <a:cubicBezTo>
                    <a:pt x="4457302" y="2209007"/>
                    <a:pt x="4459683" y="2209007"/>
                    <a:pt x="4462859" y="2209800"/>
                  </a:cubicBezTo>
                  <a:cubicBezTo>
                    <a:pt x="4472384" y="2210594"/>
                    <a:pt x="4480718" y="2215357"/>
                    <a:pt x="4487862" y="2224088"/>
                  </a:cubicBezTo>
                  <a:cubicBezTo>
                    <a:pt x="4490243" y="2228057"/>
                    <a:pt x="4490243" y="2232025"/>
                    <a:pt x="4487862" y="2235994"/>
                  </a:cubicBezTo>
                  <a:cubicBezTo>
                    <a:pt x="4485480" y="2239963"/>
                    <a:pt x="4481115" y="2245122"/>
                    <a:pt x="4474765" y="2251472"/>
                  </a:cubicBezTo>
                  <a:cubicBezTo>
                    <a:pt x="4482702" y="2249885"/>
                    <a:pt x="4490243" y="2247107"/>
                    <a:pt x="4497387" y="2243138"/>
                  </a:cubicBezTo>
                  <a:cubicBezTo>
                    <a:pt x="4503737" y="2240757"/>
                    <a:pt x="4508499" y="2240360"/>
                    <a:pt x="4511674" y="2241947"/>
                  </a:cubicBezTo>
                  <a:cubicBezTo>
                    <a:pt x="4520405" y="2245122"/>
                    <a:pt x="4527549" y="2249488"/>
                    <a:pt x="4533105" y="2255044"/>
                  </a:cubicBezTo>
                  <a:cubicBezTo>
                    <a:pt x="4535487" y="2259013"/>
                    <a:pt x="4535090" y="2262188"/>
                    <a:pt x="4531915" y="2264569"/>
                  </a:cubicBezTo>
                  <a:cubicBezTo>
                    <a:pt x="4522390" y="2269332"/>
                    <a:pt x="4508896" y="2278063"/>
                    <a:pt x="4491434" y="2290763"/>
                  </a:cubicBezTo>
                  <a:cubicBezTo>
                    <a:pt x="4492227" y="2290763"/>
                    <a:pt x="4493021" y="2290366"/>
                    <a:pt x="4493815" y="2289572"/>
                  </a:cubicBezTo>
                  <a:cubicBezTo>
                    <a:pt x="4495402" y="2288779"/>
                    <a:pt x="4497387" y="2288382"/>
                    <a:pt x="4499768" y="2288382"/>
                  </a:cubicBezTo>
                  <a:cubicBezTo>
                    <a:pt x="4505324" y="2286000"/>
                    <a:pt x="4510087" y="2286000"/>
                    <a:pt x="4514055" y="2288382"/>
                  </a:cubicBezTo>
                  <a:cubicBezTo>
                    <a:pt x="4514055" y="2288382"/>
                    <a:pt x="4514452" y="2288779"/>
                    <a:pt x="4515246" y="2289572"/>
                  </a:cubicBezTo>
                  <a:cubicBezTo>
                    <a:pt x="4522390" y="2292747"/>
                    <a:pt x="4526756" y="2295922"/>
                    <a:pt x="4528343" y="2299097"/>
                  </a:cubicBezTo>
                  <a:cubicBezTo>
                    <a:pt x="4529930" y="2303066"/>
                    <a:pt x="4529930" y="2307829"/>
                    <a:pt x="4528343" y="2313385"/>
                  </a:cubicBezTo>
                  <a:cubicBezTo>
                    <a:pt x="4542630" y="2299891"/>
                    <a:pt x="4554140" y="2282032"/>
                    <a:pt x="4562871" y="2259807"/>
                  </a:cubicBezTo>
                  <a:cubicBezTo>
                    <a:pt x="4558109" y="2260600"/>
                    <a:pt x="4553346" y="2260204"/>
                    <a:pt x="4548584" y="2258616"/>
                  </a:cubicBezTo>
                  <a:cubicBezTo>
                    <a:pt x="4544615" y="2253853"/>
                    <a:pt x="4541837" y="2250282"/>
                    <a:pt x="4540249" y="2247900"/>
                  </a:cubicBezTo>
                  <a:cubicBezTo>
                    <a:pt x="4537868" y="2245519"/>
                    <a:pt x="4537074" y="2243932"/>
                    <a:pt x="4537868" y="2243138"/>
                  </a:cubicBezTo>
                  <a:cubicBezTo>
                    <a:pt x="4537868" y="2241550"/>
                    <a:pt x="4539455" y="2240757"/>
                    <a:pt x="4542630" y="2240757"/>
                  </a:cubicBezTo>
                  <a:cubicBezTo>
                    <a:pt x="4555331" y="2239169"/>
                    <a:pt x="4568030" y="2236788"/>
                    <a:pt x="4580730" y="2233613"/>
                  </a:cubicBezTo>
                  <a:cubicBezTo>
                    <a:pt x="4593431" y="2230438"/>
                    <a:pt x="4604543" y="2227263"/>
                    <a:pt x="4614068" y="2224088"/>
                  </a:cubicBezTo>
                  <a:cubicBezTo>
                    <a:pt x="4618037" y="2221707"/>
                    <a:pt x="4623196" y="2222103"/>
                    <a:pt x="4629546" y="2225279"/>
                  </a:cubicBezTo>
                  <a:cubicBezTo>
                    <a:pt x="4635102" y="2227660"/>
                    <a:pt x="4640262" y="2231629"/>
                    <a:pt x="4645024" y="2237185"/>
                  </a:cubicBezTo>
                  <a:cubicBezTo>
                    <a:pt x="4648993" y="2241947"/>
                    <a:pt x="4649390" y="2246710"/>
                    <a:pt x="4646215" y="2251472"/>
                  </a:cubicBezTo>
                  <a:cubicBezTo>
                    <a:pt x="4644627" y="2255441"/>
                    <a:pt x="4641452" y="2262982"/>
                    <a:pt x="4636690" y="2274094"/>
                  </a:cubicBezTo>
                  <a:cubicBezTo>
                    <a:pt x="4628752" y="2296319"/>
                    <a:pt x="4620021" y="2307829"/>
                    <a:pt x="4610496" y="2308622"/>
                  </a:cubicBezTo>
                  <a:cubicBezTo>
                    <a:pt x="4609702" y="2309416"/>
                    <a:pt x="4608512" y="2309813"/>
                    <a:pt x="4606924" y="2309813"/>
                  </a:cubicBezTo>
                  <a:cubicBezTo>
                    <a:pt x="4607718" y="2309813"/>
                    <a:pt x="4608512" y="2310607"/>
                    <a:pt x="4609305" y="2312194"/>
                  </a:cubicBezTo>
                  <a:cubicBezTo>
                    <a:pt x="4610099" y="2312988"/>
                    <a:pt x="4610496" y="2313782"/>
                    <a:pt x="4610496" y="2314575"/>
                  </a:cubicBezTo>
                  <a:cubicBezTo>
                    <a:pt x="4612083" y="2316957"/>
                    <a:pt x="4612481" y="2320132"/>
                    <a:pt x="4611687" y="2324100"/>
                  </a:cubicBezTo>
                  <a:cubicBezTo>
                    <a:pt x="4610099" y="2328069"/>
                    <a:pt x="4609305" y="2332435"/>
                    <a:pt x="4609305" y="2337197"/>
                  </a:cubicBezTo>
                  <a:cubicBezTo>
                    <a:pt x="4613274" y="2335610"/>
                    <a:pt x="4616052" y="2334816"/>
                    <a:pt x="4617640" y="2334816"/>
                  </a:cubicBezTo>
                  <a:cubicBezTo>
                    <a:pt x="4622402" y="2332435"/>
                    <a:pt x="4626768" y="2332038"/>
                    <a:pt x="4630737" y="2333625"/>
                  </a:cubicBezTo>
                  <a:cubicBezTo>
                    <a:pt x="4636293" y="2336007"/>
                    <a:pt x="4640262" y="2338785"/>
                    <a:pt x="4642643" y="2341960"/>
                  </a:cubicBezTo>
                  <a:cubicBezTo>
                    <a:pt x="4645818" y="2349897"/>
                    <a:pt x="4644627" y="2353866"/>
                    <a:pt x="4639071" y="2353866"/>
                  </a:cubicBezTo>
                  <a:cubicBezTo>
                    <a:pt x="4637484" y="2353866"/>
                    <a:pt x="4633912" y="2354263"/>
                    <a:pt x="4628355" y="2355057"/>
                  </a:cubicBezTo>
                  <a:cubicBezTo>
                    <a:pt x="4619624" y="2356644"/>
                    <a:pt x="4612877" y="2357835"/>
                    <a:pt x="4608115" y="2358628"/>
                  </a:cubicBezTo>
                  <a:lnTo>
                    <a:pt x="4608115" y="2371725"/>
                  </a:lnTo>
                  <a:cubicBezTo>
                    <a:pt x="4609702" y="2371725"/>
                    <a:pt x="4612083" y="2371328"/>
                    <a:pt x="4615259" y="2370535"/>
                  </a:cubicBezTo>
                  <a:cubicBezTo>
                    <a:pt x="4625577" y="2369741"/>
                    <a:pt x="4631927" y="2368947"/>
                    <a:pt x="4634309" y="2368153"/>
                  </a:cubicBezTo>
                  <a:cubicBezTo>
                    <a:pt x="4640658" y="2366566"/>
                    <a:pt x="4646215" y="2366963"/>
                    <a:pt x="4650977" y="2369344"/>
                  </a:cubicBezTo>
                  <a:cubicBezTo>
                    <a:pt x="4653359" y="2370138"/>
                    <a:pt x="4657327" y="2372916"/>
                    <a:pt x="4662884" y="2377678"/>
                  </a:cubicBezTo>
                  <a:cubicBezTo>
                    <a:pt x="4665265" y="2380060"/>
                    <a:pt x="4666852" y="2381250"/>
                    <a:pt x="4667646" y="2381250"/>
                  </a:cubicBezTo>
                  <a:cubicBezTo>
                    <a:pt x="4671615" y="2388394"/>
                    <a:pt x="4668837" y="2392760"/>
                    <a:pt x="4659312" y="2394347"/>
                  </a:cubicBezTo>
                  <a:cubicBezTo>
                    <a:pt x="4641849" y="2392760"/>
                    <a:pt x="4624784" y="2392363"/>
                    <a:pt x="4608115" y="2393157"/>
                  </a:cubicBezTo>
                  <a:cubicBezTo>
                    <a:pt x="4606527" y="2430463"/>
                    <a:pt x="4602162" y="2456657"/>
                    <a:pt x="4595018" y="2471738"/>
                  </a:cubicBezTo>
                  <a:cubicBezTo>
                    <a:pt x="4593431" y="2474913"/>
                    <a:pt x="4592240" y="2476500"/>
                    <a:pt x="4591446" y="2476500"/>
                  </a:cubicBezTo>
                  <a:cubicBezTo>
                    <a:pt x="4590652" y="2476500"/>
                    <a:pt x="4589462" y="2474516"/>
                    <a:pt x="4587874" y="2470547"/>
                  </a:cubicBezTo>
                  <a:cubicBezTo>
                    <a:pt x="4581524" y="2460229"/>
                    <a:pt x="4578349" y="2440782"/>
                    <a:pt x="4578349" y="2412207"/>
                  </a:cubicBezTo>
                  <a:cubicBezTo>
                    <a:pt x="4578349" y="2405857"/>
                    <a:pt x="4577952" y="2400300"/>
                    <a:pt x="4577159" y="2395538"/>
                  </a:cubicBezTo>
                  <a:cubicBezTo>
                    <a:pt x="4576365" y="2395538"/>
                    <a:pt x="4575174" y="2395538"/>
                    <a:pt x="4573587" y="2395538"/>
                  </a:cubicBezTo>
                  <a:cubicBezTo>
                    <a:pt x="4568824" y="2396332"/>
                    <a:pt x="4562077" y="2397919"/>
                    <a:pt x="4553346" y="2400300"/>
                  </a:cubicBezTo>
                  <a:cubicBezTo>
                    <a:pt x="4549377" y="2401888"/>
                    <a:pt x="4546202" y="2401491"/>
                    <a:pt x="4543821" y="2399110"/>
                  </a:cubicBezTo>
                  <a:cubicBezTo>
                    <a:pt x="4539852" y="2398316"/>
                    <a:pt x="4534693" y="2394744"/>
                    <a:pt x="4528343" y="2388394"/>
                  </a:cubicBezTo>
                  <a:cubicBezTo>
                    <a:pt x="4526756" y="2386807"/>
                    <a:pt x="4525962" y="2386013"/>
                    <a:pt x="4525962" y="2386013"/>
                  </a:cubicBezTo>
                  <a:cubicBezTo>
                    <a:pt x="4525962" y="2389188"/>
                    <a:pt x="4526358" y="2393950"/>
                    <a:pt x="4527152" y="2400300"/>
                  </a:cubicBezTo>
                  <a:cubicBezTo>
                    <a:pt x="4527152" y="2403475"/>
                    <a:pt x="4527152" y="2405460"/>
                    <a:pt x="4527152" y="2406253"/>
                  </a:cubicBezTo>
                  <a:cubicBezTo>
                    <a:pt x="4529534" y="2426097"/>
                    <a:pt x="4523184" y="2439988"/>
                    <a:pt x="4508102" y="2447925"/>
                  </a:cubicBezTo>
                  <a:cubicBezTo>
                    <a:pt x="4500959" y="2452688"/>
                    <a:pt x="4496990" y="2451100"/>
                    <a:pt x="4496196" y="2443163"/>
                  </a:cubicBezTo>
                  <a:cubicBezTo>
                    <a:pt x="4493815" y="2434432"/>
                    <a:pt x="4489449" y="2426494"/>
                    <a:pt x="4483099" y="2419350"/>
                  </a:cubicBezTo>
                  <a:cubicBezTo>
                    <a:pt x="4483099" y="2425700"/>
                    <a:pt x="4481115" y="2430463"/>
                    <a:pt x="4477146" y="2433638"/>
                  </a:cubicBezTo>
                  <a:cubicBezTo>
                    <a:pt x="4474765" y="2435225"/>
                    <a:pt x="4470796" y="2434828"/>
                    <a:pt x="4465240" y="2432447"/>
                  </a:cubicBezTo>
                  <a:cubicBezTo>
                    <a:pt x="4465240" y="2432447"/>
                    <a:pt x="4464843" y="2432050"/>
                    <a:pt x="4464049" y="2431257"/>
                  </a:cubicBezTo>
                  <a:cubicBezTo>
                    <a:pt x="4460081" y="2427288"/>
                    <a:pt x="4457699" y="2423716"/>
                    <a:pt x="4456905" y="2420541"/>
                  </a:cubicBezTo>
                  <a:cubicBezTo>
                    <a:pt x="4455318" y="2417366"/>
                    <a:pt x="4455318" y="2413397"/>
                    <a:pt x="4456905" y="2408635"/>
                  </a:cubicBezTo>
                  <a:cubicBezTo>
                    <a:pt x="4456905" y="2407047"/>
                    <a:pt x="4457302" y="2403872"/>
                    <a:pt x="4458096" y="2399110"/>
                  </a:cubicBezTo>
                  <a:cubicBezTo>
                    <a:pt x="4458890" y="2393554"/>
                    <a:pt x="4459287" y="2389188"/>
                    <a:pt x="4459287" y="2386013"/>
                  </a:cubicBezTo>
                  <a:cubicBezTo>
                    <a:pt x="4453730" y="2386807"/>
                    <a:pt x="4448571" y="2385616"/>
                    <a:pt x="4443809" y="2382441"/>
                  </a:cubicBezTo>
                  <a:cubicBezTo>
                    <a:pt x="4443809" y="2386410"/>
                    <a:pt x="4443015" y="2389982"/>
                    <a:pt x="4441427" y="2393157"/>
                  </a:cubicBezTo>
                  <a:cubicBezTo>
                    <a:pt x="4437459" y="2414588"/>
                    <a:pt x="4424759" y="2431654"/>
                    <a:pt x="4403327" y="2444353"/>
                  </a:cubicBezTo>
                  <a:cubicBezTo>
                    <a:pt x="4400152" y="2445941"/>
                    <a:pt x="4398168" y="2446338"/>
                    <a:pt x="4397374" y="2445544"/>
                  </a:cubicBezTo>
                  <a:cubicBezTo>
                    <a:pt x="4396580" y="2444750"/>
                    <a:pt x="4396977" y="2443163"/>
                    <a:pt x="4398565" y="2440782"/>
                  </a:cubicBezTo>
                  <a:cubicBezTo>
                    <a:pt x="4415234" y="2414588"/>
                    <a:pt x="4423171" y="2377282"/>
                    <a:pt x="4422377" y="2328863"/>
                  </a:cubicBezTo>
                  <a:cubicBezTo>
                    <a:pt x="4422377" y="2315369"/>
                    <a:pt x="4421187" y="2306241"/>
                    <a:pt x="4418805" y="2301478"/>
                  </a:cubicBezTo>
                  <a:cubicBezTo>
                    <a:pt x="4416424" y="2302272"/>
                    <a:pt x="4414043" y="2303860"/>
                    <a:pt x="4411662" y="2306241"/>
                  </a:cubicBezTo>
                  <a:cubicBezTo>
                    <a:pt x="4409280" y="2307035"/>
                    <a:pt x="4407693" y="2307035"/>
                    <a:pt x="4406899" y="2306241"/>
                  </a:cubicBezTo>
                  <a:cubicBezTo>
                    <a:pt x="4406105" y="2305447"/>
                    <a:pt x="4406899" y="2303860"/>
                    <a:pt x="4409280" y="2301478"/>
                  </a:cubicBezTo>
                  <a:cubicBezTo>
                    <a:pt x="4421981" y="2285603"/>
                    <a:pt x="4433887" y="2267347"/>
                    <a:pt x="4444999" y="2246710"/>
                  </a:cubicBezTo>
                  <a:cubicBezTo>
                    <a:pt x="4452937" y="2230835"/>
                    <a:pt x="4456509" y="2220516"/>
                    <a:pt x="4455715" y="2215754"/>
                  </a:cubicBezTo>
                  <a:cubicBezTo>
                    <a:pt x="4454921" y="2213372"/>
                    <a:pt x="4454921" y="2211388"/>
                    <a:pt x="4455715" y="2209800"/>
                  </a:cubicBezTo>
                  <a:close/>
                  <a:moveTo>
                    <a:pt x="2697459" y="2208907"/>
                  </a:moveTo>
                  <a:cubicBezTo>
                    <a:pt x="2699245" y="2209106"/>
                    <a:pt x="2700733" y="2209800"/>
                    <a:pt x="2701924" y="2210991"/>
                  </a:cubicBezTo>
                  <a:cubicBezTo>
                    <a:pt x="2702718" y="2211785"/>
                    <a:pt x="2704305" y="2212975"/>
                    <a:pt x="2706687" y="2214563"/>
                  </a:cubicBezTo>
                  <a:cubicBezTo>
                    <a:pt x="2716212" y="2220913"/>
                    <a:pt x="2722165" y="2225675"/>
                    <a:pt x="2724546" y="2228850"/>
                  </a:cubicBezTo>
                  <a:cubicBezTo>
                    <a:pt x="2725340" y="2230438"/>
                    <a:pt x="2725340" y="2232422"/>
                    <a:pt x="2724546" y="2234803"/>
                  </a:cubicBezTo>
                  <a:cubicBezTo>
                    <a:pt x="2723752" y="2236391"/>
                    <a:pt x="2723355" y="2237582"/>
                    <a:pt x="2723355" y="2238375"/>
                  </a:cubicBezTo>
                  <a:cubicBezTo>
                    <a:pt x="2723355" y="2239169"/>
                    <a:pt x="2722959" y="2240360"/>
                    <a:pt x="2722165" y="2241947"/>
                  </a:cubicBezTo>
                  <a:cubicBezTo>
                    <a:pt x="2721371" y="2244328"/>
                    <a:pt x="2720577" y="2245916"/>
                    <a:pt x="2719783" y="2246710"/>
                  </a:cubicBezTo>
                  <a:cubicBezTo>
                    <a:pt x="2733277" y="2245122"/>
                    <a:pt x="2743993" y="2243932"/>
                    <a:pt x="2751930" y="2243138"/>
                  </a:cubicBezTo>
                  <a:cubicBezTo>
                    <a:pt x="2758280" y="2242344"/>
                    <a:pt x="2763440" y="2242741"/>
                    <a:pt x="2767408" y="2244328"/>
                  </a:cubicBezTo>
                  <a:cubicBezTo>
                    <a:pt x="2776140" y="2250679"/>
                    <a:pt x="2781299" y="2255838"/>
                    <a:pt x="2782887" y="2259807"/>
                  </a:cubicBezTo>
                  <a:cubicBezTo>
                    <a:pt x="2784474" y="2266157"/>
                    <a:pt x="2781696" y="2269332"/>
                    <a:pt x="2774552" y="2269332"/>
                  </a:cubicBezTo>
                  <a:cubicBezTo>
                    <a:pt x="2757090" y="2269332"/>
                    <a:pt x="2736452" y="2269729"/>
                    <a:pt x="2712640" y="2270522"/>
                  </a:cubicBezTo>
                  <a:cubicBezTo>
                    <a:pt x="2711846" y="2276872"/>
                    <a:pt x="2710655" y="2283619"/>
                    <a:pt x="2709068" y="2290763"/>
                  </a:cubicBezTo>
                  <a:cubicBezTo>
                    <a:pt x="2707480" y="2301082"/>
                    <a:pt x="2703115" y="2308225"/>
                    <a:pt x="2695971" y="2312194"/>
                  </a:cubicBezTo>
                  <a:cubicBezTo>
                    <a:pt x="2692002" y="2312988"/>
                    <a:pt x="2688430" y="2312194"/>
                    <a:pt x="2685255" y="2309813"/>
                  </a:cubicBezTo>
                  <a:cubicBezTo>
                    <a:pt x="2685255" y="2309019"/>
                    <a:pt x="2684859" y="2308225"/>
                    <a:pt x="2684065" y="2307432"/>
                  </a:cubicBezTo>
                  <a:cubicBezTo>
                    <a:pt x="2683271" y="2306638"/>
                    <a:pt x="2682477" y="2305844"/>
                    <a:pt x="2681683" y="2305050"/>
                  </a:cubicBezTo>
                  <a:cubicBezTo>
                    <a:pt x="2653902" y="2306638"/>
                    <a:pt x="2628502" y="2310607"/>
                    <a:pt x="2605483" y="2316957"/>
                  </a:cubicBezTo>
                  <a:cubicBezTo>
                    <a:pt x="2601515" y="2319338"/>
                    <a:pt x="2597546" y="2319338"/>
                    <a:pt x="2593577" y="2316957"/>
                  </a:cubicBezTo>
                  <a:cubicBezTo>
                    <a:pt x="2589609" y="2314575"/>
                    <a:pt x="2586433" y="2312194"/>
                    <a:pt x="2584052" y="2309813"/>
                  </a:cubicBezTo>
                  <a:cubicBezTo>
                    <a:pt x="2580084" y="2307432"/>
                    <a:pt x="2579290" y="2304257"/>
                    <a:pt x="2581671" y="2300288"/>
                  </a:cubicBezTo>
                  <a:cubicBezTo>
                    <a:pt x="2582465" y="2299494"/>
                    <a:pt x="2583655" y="2297907"/>
                    <a:pt x="2585243" y="2295525"/>
                  </a:cubicBezTo>
                  <a:cubicBezTo>
                    <a:pt x="2589211" y="2291557"/>
                    <a:pt x="2591990" y="2287985"/>
                    <a:pt x="2593577" y="2284810"/>
                  </a:cubicBezTo>
                  <a:cubicBezTo>
                    <a:pt x="2593577" y="2284016"/>
                    <a:pt x="2593577" y="2283619"/>
                    <a:pt x="2593577" y="2283619"/>
                  </a:cubicBezTo>
                  <a:cubicBezTo>
                    <a:pt x="2588815" y="2284413"/>
                    <a:pt x="2582465" y="2285603"/>
                    <a:pt x="2574527" y="2287191"/>
                  </a:cubicBezTo>
                  <a:cubicBezTo>
                    <a:pt x="2561034" y="2289572"/>
                    <a:pt x="2552699" y="2291160"/>
                    <a:pt x="2549524" y="2291953"/>
                  </a:cubicBezTo>
                  <a:cubicBezTo>
                    <a:pt x="2543968" y="2293541"/>
                    <a:pt x="2540396" y="2293541"/>
                    <a:pt x="2538808" y="2291953"/>
                  </a:cubicBezTo>
                  <a:cubicBezTo>
                    <a:pt x="2517377" y="2278460"/>
                    <a:pt x="2513011" y="2270919"/>
                    <a:pt x="2525712" y="2269332"/>
                  </a:cubicBezTo>
                  <a:cubicBezTo>
                    <a:pt x="2529680" y="2269332"/>
                    <a:pt x="2540396" y="2268141"/>
                    <a:pt x="2557858" y="2265760"/>
                  </a:cubicBezTo>
                  <a:cubicBezTo>
                    <a:pt x="2575321" y="2263378"/>
                    <a:pt x="2588815" y="2261791"/>
                    <a:pt x="2598340" y="2260997"/>
                  </a:cubicBezTo>
                  <a:cubicBezTo>
                    <a:pt x="2598340" y="2254647"/>
                    <a:pt x="2598340" y="2249488"/>
                    <a:pt x="2598340" y="2245519"/>
                  </a:cubicBezTo>
                  <a:cubicBezTo>
                    <a:pt x="2598340" y="2236788"/>
                    <a:pt x="2596752" y="2230438"/>
                    <a:pt x="2593577" y="2226469"/>
                  </a:cubicBezTo>
                  <a:cubicBezTo>
                    <a:pt x="2591990" y="2221707"/>
                    <a:pt x="2593974" y="2219325"/>
                    <a:pt x="2599530" y="2219325"/>
                  </a:cubicBezTo>
                  <a:cubicBezTo>
                    <a:pt x="2601912" y="2219325"/>
                    <a:pt x="2605881" y="2220119"/>
                    <a:pt x="2611437" y="2221707"/>
                  </a:cubicBezTo>
                  <a:cubicBezTo>
                    <a:pt x="2613818" y="2222500"/>
                    <a:pt x="2615802" y="2222897"/>
                    <a:pt x="2617390" y="2222897"/>
                  </a:cubicBezTo>
                  <a:cubicBezTo>
                    <a:pt x="2629296" y="2222897"/>
                    <a:pt x="2645568" y="2220516"/>
                    <a:pt x="2666205" y="2215754"/>
                  </a:cubicBezTo>
                  <a:cubicBezTo>
                    <a:pt x="2678112" y="2213372"/>
                    <a:pt x="2686049" y="2211388"/>
                    <a:pt x="2690018" y="2209800"/>
                  </a:cubicBezTo>
                  <a:cubicBezTo>
                    <a:pt x="2690018" y="2209800"/>
                    <a:pt x="2690415" y="2209800"/>
                    <a:pt x="2691208" y="2209800"/>
                  </a:cubicBezTo>
                  <a:cubicBezTo>
                    <a:pt x="2693590" y="2209007"/>
                    <a:pt x="2695673" y="2208709"/>
                    <a:pt x="2697459" y="2208907"/>
                  </a:cubicBezTo>
                  <a:close/>
                  <a:moveTo>
                    <a:pt x="5483224" y="2207419"/>
                  </a:moveTo>
                  <a:cubicBezTo>
                    <a:pt x="5487986" y="2207419"/>
                    <a:pt x="5496321" y="2208213"/>
                    <a:pt x="5508227" y="2209800"/>
                  </a:cubicBezTo>
                  <a:cubicBezTo>
                    <a:pt x="5512196" y="2210594"/>
                    <a:pt x="5515371" y="2210991"/>
                    <a:pt x="5517752" y="2210991"/>
                  </a:cubicBezTo>
                  <a:cubicBezTo>
                    <a:pt x="5535215" y="2216547"/>
                    <a:pt x="5537993" y="2228453"/>
                    <a:pt x="5526086" y="2246710"/>
                  </a:cubicBezTo>
                  <a:cubicBezTo>
                    <a:pt x="5528468" y="2245916"/>
                    <a:pt x="5532437" y="2245122"/>
                    <a:pt x="5537993" y="2244328"/>
                  </a:cubicBezTo>
                  <a:cubicBezTo>
                    <a:pt x="5553868" y="2242741"/>
                    <a:pt x="5562996" y="2241154"/>
                    <a:pt x="5565377" y="2239566"/>
                  </a:cubicBezTo>
                  <a:cubicBezTo>
                    <a:pt x="5571727" y="2237978"/>
                    <a:pt x="5576490" y="2237978"/>
                    <a:pt x="5579665" y="2239566"/>
                  </a:cubicBezTo>
                  <a:cubicBezTo>
                    <a:pt x="5586808" y="2242741"/>
                    <a:pt x="5591174" y="2246313"/>
                    <a:pt x="5592761" y="2250282"/>
                  </a:cubicBezTo>
                  <a:cubicBezTo>
                    <a:pt x="5596730" y="2257425"/>
                    <a:pt x="5594746" y="2261394"/>
                    <a:pt x="5586808" y="2262188"/>
                  </a:cubicBezTo>
                  <a:cubicBezTo>
                    <a:pt x="5584427" y="2262188"/>
                    <a:pt x="5580459" y="2262585"/>
                    <a:pt x="5574902" y="2263378"/>
                  </a:cubicBezTo>
                  <a:cubicBezTo>
                    <a:pt x="5555852" y="2264966"/>
                    <a:pt x="5541168" y="2266553"/>
                    <a:pt x="5530849" y="2268141"/>
                  </a:cubicBezTo>
                  <a:cubicBezTo>
                    <a:pt x="5534818" y="2272110"/>
                    <a:pt x="5537199" y="2275285"/>
                    <a:pt x="5537993" y="2277666"/>
                  </a:cubicBezTo>
                  <a:cubicBezTo>
                    <a:pt x="5557043" y="2278460"/>
                    <a:pt x="5570537" y="2279650"/>
                    <a:pt x="5578474" y="2281238"/>
                  </a:cubicBezTo>
                  <a:cubicBezTo>
                    <a:pt x="5587999" y="2283619"/>
                    <a:pt x="5592761" y="2291953"/>
                    <a:pt x="5592761" y="2306241"/>
                  </a:cubicBezTo>
                  <a:cubicBezTo>
                    <a:pt x="5591968" y="2319735"/>
                    <a:pt x="5584824" y="2322910"/>
                    <a:pt x="5571330" y="2315766"/>
                  </a:cubicBezTo>
                  <a:cubicBezTo>
                    <a:pt x="5564981" y="2310210"/>
                    <a:pt x="5554265" y="2299891"/>
                    <a:pt x="5539183" y="2284810"/>
                  </a:cubicBezTo>
                  <a:cubicBezTo>
                    <a:pt x="5539183" y="2287191"/>
                    <a:pt x="5539183" y="2290763"/>
                    <a:pt x="5539183" y="2295525"/>
                  </a:cubicBezTo>
                  <a:cubicBezTo>
                    <a:pt x="5538390" y="2301875"/>
                    <a:pt x="5537993" y="2307035"/>
                    <a:pt x="5537993" y="2311003"/>
                  </a:cubicBezTo>
                  <a:cubicBezTo>
                    <a:pt x="5541962" y="2309416"/>
                    <a:pt x="5545533" y="2309813"/>
                    <a:pt x="5548708" y="2312194"/>
                  </a:cubicBezTo>
                  <a:cubicBezTo>
                    <a:pt x="5556646" y="2316957"/>
                    <a:pt x="5562599" y="2321322"/>
                    <a:pt x="5566568" y="2325291"/>
                  </a:cubicBezTo>
                  <a:cubicBezTo>
                    <a:pt x="5568155" y="2329260"/>
                    <a:pt x="5567362" y="2332832"/>
                    <a:pt x="5564186" y="2336007"/>
                  </a:cubicBezTo>
                  <a:cubicBezTo>
                    <a:pt x="5560218" y="2339975"/>
                    <a:pt x="5556249" y="2345135"/>
                    <a:pt x="5552280" y="2351485"/>
                  </a:cubicBezTo>
                  <a:cubicBezTo>
                    <a:pt x="5553074" y="2351485"/>
                    <a:pt x="5553471" y="2352675"/>
                    <a:pt x="5553471" y="2355057"/>
                  </a:cubicBezTo>
                  <a:cubicBezTo>
                    <a:pt x="5555058" y="2359819"/>
                    <a:pt x="5553868" y="2362200"/>
                    <a:pt x="5549899" y="2362200"/>
                  </a:cubicBezTo>
                  <a:cubicBezTo>
                    <a:pt x="5526086" y="2364582"/>
                    <a:pt x="5505449" y="2367360"/>
                    <a:pt x="5487986" y="2370535"/>
                  </a:cubicBezTo>
                  <a:cubicBezTo>
                    <a:pt x="5487193" y="2372122"/>
                    <a:pt x="5486002" y="2373710"/>
                    <a:pt x="5484415" y="2375297"/>
                  </a:cubicBezTo>
                  <a:cubicBezTo>
                    <a:pt x="5483621" y="2376885"/>
                    <a:pt x="5481637" y="2379663"/>
                    <a:pt x="5478461" y="2383632"/>
                  </a:cubicBezTo>
                  <a:cubicBezTo>
                    <a:pt x="5487193" y="2380457"/>
                    <a:pt x="5501480" y="2377678"/>
                    <a:pt x="5521324" y="2375297"/>
                  </a:cubicBezTo>
                  <a:cubicBezTo>
                    <a:pt x="5530849" y="2372916"/>
                    <a:pt x="5539183" y="2371725"/>
                    <a:pt x="5546327" y="2371725"/>
                  </a:cubicBezTo>
                  <a:cubicBezTo>
                    <a:pt x="5552677" y="2370932"/>
                    <a:pt x="5557440" y="2371725"/>
                    <a:pt x="5560615" y="2374107"/>
                  </a:cubicBezTo>
                  <a:cubicBezTo>
                    <a:pt x="5562202" y="2375694"/>
                    <a:pt x="5563790" y="2377282"/>
                    <a:pt x="5565377" y="2378869"/>
                  </a:cubicBezTo>
                  <a:cubicBezTo>
                    <a:pt x="5570934" y="2382838"/>
                    <a:pt x="5575299" y="2388394"/>
                    <a:pt x="5578474" y="2395538"/>
                  </a:cubicBezTo>
                  <a:cubicBezTo>
                    <a:pt x="5580062" y="2400300"/>
                    <a:pt x="5579665" y="2403475"/>
                    <a:pt x="5577283" y="2405063"/>
                  </a:cubicBezTo>
                  <a:cubicBezTo>
                    <a:pt x="5574108" y="2408238"/>
                    <a:pt x="5566568" y="2422922"/>
                    <a:pt x="5554661" y="2449116"/>
                  </a:cubicBezTo>
                  <a:cubicBezTo>
                    <a:pt x="5549105" y="2461022"/>
                    <a:pt x="5539977" y="2468960"/>
                    <a:pt x="5527277" y="2472928"/>
                  </a:cubicBezTo>
                  <a:cubicBezTo>
                    <a:pt x="5519340" y="2473722"/>
                    <a:pt x="5514180" y="2470944"/>
                    <a:pt x="5511799" y="2464594"/>
                  </a:cubicBezTo>
                  <a:cubicBezTo>
                    <a:pt x="5507831" y="2450307"/>
                    <a:pt x="5500687" y="2438003"/>
                    <a:pt x="5490368" y="2427685"/>
                  </a:cubicBezTo>
                  <a:cubicBezTo>
                    <a:pt x="5487986" y="2425303"/>
                    <a:pt x="5488781" y="2424510"/>
                    <a:pt x="5492749" y="2425303"/>
                  </a:cubicBezTo>
                  <a:cubicBezTo>
                    <a:pt x="5494337" y="2425303"/>
                    <a:pt x="5498702" y="2426494"/>
                    <a:pt x="5505846" y="2428875"/>
                  </a:cubicBezTo>
                  <a:cubicBezTo>
                    <a:pt x="5512990" y="2430463"/>
                    <a:pt x="5516958" y="2431654"/>
                    <a:pt x="5517752" y="2432447"/>
                  </a:cubicBezTo>
                  <a:cubicBezTo>
                    <a:pt x="5521721" y="2434035"/>
                    <a:pt x="5525293" y="2432844"/>
                    <a:pt x="5528468" y="2428875"/>
                  </a:cubicBezTo>
                  <a:cubicBezTo>
                    <a:pt x="5531643" y="2425700"/>
                    <a:pt x="5535215" y="2416572"/>
                    <a:pt x="5539183" y="2401491"/>
                  </a:cubicBezTo>
                  <a:cubicBezTo>
                    <a:pt x="5539183" y="2397522"/>
                    <a:pt x="5536802" y="2394744"/>
                    <a:pt x="5532040" y="2393157"/>
                  </a:cubicBezTo>
                  <a:cubicBezTo>
                    <a:pt x="5520927" y="2393950"/>
                    <a:pt x="5507036" y="2396332"/>
                    <a:pt x="5490368" y="2400300"/>
                  </a:cubicBezTo>
                  <a:cubicBezTo>
                    <a:pt x="5490368" y="2400300"/>
                    <a:pt x="5489971" y="2400300"/>
                    <a:pt x="5489177" y="2400300"/>
                  </a:cubicBezTo>
                  <a:cubicBezTo>
                    <a:pt x="5478065" y="2403475"/>
                    <a:pt x="5469333" y="2407444"/>
                    <a:pt x="5462983" y="2412207"/>
                  </a:cubicBezTo>
                  <a:cubicBezTo>
                    <a:pt x="5459808" y="2415382"/>
                    <a:pt x="5456237" y="2414985"/>
                    <a:pt x="5452268" y="2411016"/>
                  </a:cubicBezTo>
                  <a:cubicBezTo>
                    <a:pt x="5449886" y="2408635"/>
                    <a:pt x="5447109" y="2405063"/>
                    <a:pt x="5443933" y="2400300"/>
                  </a:cubicBezTo>
                  <a:cubicBezTo>
                    <a:pt x="5440758" y="2396332"/>
                    <a:pt x="5440758" y="2393554"/>
                    <a:pt x="5443933" y="2391966"/>
                  </a:cubicBezTo>
                  <a:cubicBezTo>
                    <a:pt x="5449490" y="2387203"/>
                    <a:pt x="5453458" y="2381647"/>
                    <a:pt x="5455840" y="2375297"/>
                  </a:cubicBezTo>
                  <a:cubicBezTo>
                    <a:pt x="5459808" y="2363391"/>
                    <a:pt x="5460999" y="2355850"/>
                    <a:pt x="5459411" y="2352675"/>
                  </a:cubicBezTo>
                  <a:cubicBezTo>
                    <a:pt x="5458618" y="2347913"/>
                    <a:pt x="5460602" y="2345929"/>
                    <a:pt x="5465365" y="2346722"/>
                  </a:cubicBezTo>
                  <a:cubicBezTo>
                    <a:pt x="5469333" y="2346722"/>
                    <a:pt x="5474096" y="2348707"/>
                    <a:pt x="5479652" y="2352675"/>
                  </a:cubicBezTo>
                  <a:cubicBezTo>
                    <a:pt x="5481240" y="2352675"/>
                    <a:pt x="5483621" y="2352278"/>
                    <a:pt x="5486796" y="2351485"/>
                  </a:cubicBezTo>
                  <a:cubicBezTo>
                    <a:pt x="5494734" y="2349897"/>
                    <a:pt x="5501877" y="2348707"/>
                    <a:pt x="5508227" y="2347913"/>
                  </a:cubicBezTo>
                  <a:cubicBezTo>
                    <a:pt x="5509021" y="2347913"/>
                    <a:pt x="5509815" y="2347516"/>
                    <a:pt x="5510608" y="2346722"/>
                  </a:cubicBezTo>
                  <a:cubicBezTo>
                    <a:pt x="5513784" y="2345929"/>
                    <a:pt x="5516958" y="2345532"/>
                    <a:pt x="5520133" y="2345532"/>
                  </a:cubicBezTo>
                  <a:cubicBezTo>
                    <a:pt x="5520133" y="2344738"/>
                    <a:pt x="5520530" y="2343547"/>
                    <a:pt x="5521324" y="2341960"/>
                  </a:cubicBezTo>
                  <a:cubicBezTo>
                    <a:pt x="5522118" y="2339578"/>
                    <a:pt x="5522515" y="2337197"/>
                    <a:pt x="5522515" y="2334816"/>
                  </a:cubicBezTo>
                  <a:cubicBezTo>
                    <a:pt x="5509815" y="2336404"/>
                    <a:pt x="5495924" y="2338785"/>
                    <a:pt x="5480843" y="2341960"/>
                  </a:cubicBezTo>
                  <a:cubicBezTo>
                    <a:pt x="5477668" y="2342753"/>
                    <a:pt x="5475287" y="2343547"/>
                    <a:pt x="5473699" y="2344341"/>
                  </a:cubicBezTo>
                  <a:cubicBezTo>
                    <a:pt x="5468936" y="2347516"/>
                    <a:pt x="5461793" y="2343944"/>
                    <a:pt x="5452268" y="2333625"/>
                  </a:cubicBezTo>
                  <a:cubicBezTo>
                    <a:pt x="5449886" y="2332038"/>
                    <a:pt x="5449490" y="2330053"/>
                    <a:pt x="5451077" y="2327672"/>
                  </a:cubicBezTo>
                  <a:cubicBezTo>
                    <a:pt x="5445521" y="2332435"/>
                    <a:pt x="5439965" y="2332038"/>
                    <a:pt x="5434408" y="2326482"/>
                  </a:cubicBezTo>
                  <a:cubicBezTo>
                    <a:pt x="5426471" y="2313782"/>
                    <a:pt x="5428059" y="2303066"/>
                    <a:pt x="5439171" y="2294335"/>
                  </a:cubicBezTo>
                  <a:cubicBezTo>
                    <a:pt x="5451077" y="2286397"/>
                    <a:pt x="5457824" y="2279650"/>
                    <a:pt x="5459411" y="2274094"/>
                  </a:cubicBezTo>
                  <a:cubicBezTo>
                    <a:pt x="5454649" y="2270919"/>
                    <a:pt x="5450283" y="2266553"/>
                    <a:pt x="5446315" y="2260997"/>
                  </a:cubicBezTo>
                  <a:cubicBezTo>
                    <a:pt x="5444727" y="2260204"/>
                    <a:pt x="5444330" y="2259013"/>
                    <a:pt x="5445124" y="2257425"/>
                  </a:cubicBezTo>
                  <a:cubicBezTo>
                    <a:pt x="5445124" y="2256632"/>
                    <a:pt x="5445918" y="2256235"/>
                    <a:pt x="5447505" y="2256235"/>
                  </a:cubicBezTo>
                  <a:cubicBezTo>
                    <a:pt x="5450681" y="2256235"/>
                    <a:pt x="5460206" y="2255044"/>
                    <a:pt x="5476080" y="2252663"/>
                  </a:cubicBezTo>
                  <a:cubicBezTo>
                    <a:pt x="5481637" y="2251869"/>
                    <a:pt x="5485209" y="2251472"/>
                    <a:pt x="5486796" y="2251472"/>
                  </a:cubicBezTo>
                  <a:cubicBezTo>
                    <a:pt x="5489971" y="2250679"/>
                    <a:pt x="5494734" y="2249885"/>
                    <a:pt x="5501083" y="2249091"/>
                  </a:cubicBezTo>
                  <a:cubicBezTo>
                    <a:pt x="5506640" y="2248297"/>
                    <a:pt x="5511005" y="2247900"/>
                    <a:pt x="5514180" y="2247900"/>
                  </a:cubicBezTo>
                  <a:cubicBezTo>
                    <a:pt x="5513387" y="2247900"/>
                    <a:pt x="5512196" y="2247107"/>
                    <a:pt x="5510608" y="2245519"/>
                  </a:cubicBezTo>
                  <a:cubicBezTo>
                    <a:pt x="5505052" y="2239963"/>
                    <a:pt x="5496718" y="2230041"/>
                    <a:pt x="5485605" y="2215754"/>
                  </a:cubicBezTo>
                  <a:cubicBezTo>
                    <a:pt x="5484018" y="2213372"/>
                    <a:pt x="5482827" y="2211785"/>
                    <a:pt x="5482033" y="2210991"/>
                  </a:cubicBezTo>
                  <a:cubicBezTo>
                    <a:pt x="5480446" y="2209403"/>
                    <a:pt x="5480049" y="2208610"/>
                    <a:pt x="5480843" y="2208610"/>
                  </a:cubicBezTo>
                  <a:cubicBezTo>
                    <a:pt x="5480843" y="2207816"/>
                    <a:pt x="5481637" y="2207419"/>
                    <a:pt x="5483224" y="2207419"/>
                  </a:cubicBezTo>
                  <a:close/>
                  <a:moveTo>
                    <a:pt x="2361405" y="2207419"/>
                  </a:moveTo>
                  <a:cubicBezTo>
                    <a:pt x="2374105" y="2210594"/>
                    <a:pt x="2384821" y="2215754"/>
                    <a:pt x="2393552" y="2222897"/>
                  </a:cubicBezTo>
                  <a:cubicBezTo>
                    <a:pt x="2396727" y="2226866"/>
                    <a:pt x="2397124" y="2231232"/>
                    <a:pt x="2394743" y="2235994"/>
                  </a:cubicBezTo>
                  <a:cubicBezTo>
                    <a:pt x="2393949" y="2238375"/>
                    <a:pt x="2392362" y="2247900"/>
                    <a:pt x="2389980" y="2264569"/>
                  </a:cubicBezTo>
                  <a:cubicBezTo>
                    <a:pt x="2395537" y="2263775"/>
                    <a:pt x="2400299" y="2262188"/>
                    <a:pt x="2404268" y="2259807"/>
                  </a:cubicBezTo>
                  <a:cubicBezTo>
                    <a:pt x="2410618" y="2258219"/>
                    <a:pt x="2415777" y="2258616"/>
                    <a:pt x="2419746" y="2260997"/>
                  </a:cubicBezTo>
                  <a:cubicBezTo>
                    <a:pt x="2422127" y="2261791"/>
                    <a:pt x="2424508" y="2264172"/>
                    <a:pt x="2426890" y="2268141"/>
                  </a:cubicBezTo>
                  <a:cubicBezTo>
                    <a:pt x="2427684" y="2268935"/>
                    <a:pt x="2428477" y="2269729"/>
                    <a:pt x="2429271" y="2270522"/>
                  </a:cubicBezTo>
                  <a:cubicBezTo>
                    <a:pt x="2432446" y="2277666"/>
                    <a:pt x="2431255" y="2281635"/>
                    <a:pt x="2425699" y="2282428"/>
                  </a:cubicBezTo>
                  <a:cubicBezTo>
                    <a:pt x="2418555" y="2284810"/>
                    <a:pt x="2407840" y="2287191"/>
                    <a:pt x="2393552" y="2289572"/>
                  </a:cubicBezTo>
                  <a:cubicBezTo>
                    <a:pt x="2391171" y="2290366"/>
                    <a:pt x="2389584" y="2290763"/>
                    <a:pt x="2388790" y="2290763"/>
                  </a:cubicBezTo>
                  <a:cubicBezTo>
                    <a:pt x="2387996" y="2297907"/>
                    <a:pt x="2387599" y="2304257"/>
                    <a:pt x="2387599" y="2309813"/>
                  </a:cubicBezTo>
                  <a:cubicBezTo>
                    <a:pt x="2391568" y="2308225"/>
                    <a:pt x="2395140" y="2307432"/>
                    <a:pt x="2398315" y="2307432"/>
                  </a:cubicBezTo>
                  <a:cubicBezTo>
                    <a:pt x="2400696" y="2306638"/>
                    <a:pt x="2403871" y="2305844"/>
                    <a:pt x="2407840" y="2305050"/>
                  </a:cubicBezTo>
                  <a:cubicBezTo>
                    <a:pt x="2420540" y="2303463"/>
                    <a:pt x="2428477" y="2301875"/>
                    <a:pt x="2431652" y="2300288"/>
                  </a:cubicBezTo>
                  <a:cubicBezTo>
                    <a:pt x="2437209" y="2298700"/>
                    <a:pt x="2442368" y="2299097"/>
                    <a:pt x="2447130" y="2301478"/>
                  </a:cubicBezTo>
                  <a:cubicBezTo>
                    <a:pt x="2455861" y="2305447"/>
                    <a:pt x="2463005" y="2311003"/>
                    <a:pt x="2468562" y="2318147"/>
                  </a:cubicBezTo>
                  <a:cubicBezTo>
                    <a:pt x="2470149" y="2326085"/>
                    <a:pt x="2467768" y="2329657"/>
                    <a:pt x="2461418" y="2328863"/>
                  </a:cubicBezTo>
                  <a:cubicBezTo>
                    <a:pt x="2459830" y="2328863"/>
                    <a:pt x="2457052" y="2328863"/>
                    <a:pt x="2453083" y="2328863"/>
                  </a:cubicBezTo>
                  <a:cubicBezTo>
                    <a:pt x="2437209" y="2328069"/>
                    <a:pt x="2419349" y="2328466"/>
                    <a:pt x="2399505" y="2330053"/>
                  </a:cubicBezTo>
                  <a:cubicBezTo>
                    <a:pt x="2407443" y="2335610"/>
                    <a:pt x="2410618" y="2340372"/>
                    <a:pt x="2409030" y="2344341"/>
                  </a:cubicBezTo>
                  <a:cubicBezTo>
                    <a:pt x="2409030" y="2345929"/>
                    <a:pt x="2409030" y="2346722"/>
                    <a:pt x="2409030" y="2346722"/>
                  </a:cubicBezTo>
                  <a:cubicBezTo>
                    <a:pt x="2416174" y="2345929"/>
                    <a:pt x="2422524" y="2344341"/>
                    <a:pt x="2428080" y="2341960"/>
                  </a:cubicBezTo>
                  <a:cubicBezTo>
                    <a:pt x="2433637" y="2340372"/>
                    <a:pt x="2438399" y="2341563"/>
                    <a:pt x="2442368" y="2345532"/>
                  </a:cubicBezTo>
                  <a:cubicBezTo>
                    <a:pt x="2447130" y="2348707"/>
                    <a:pt x="2451099" y="2351882"/>
                    <a:pt x="2454274" y="2355057"/>
                  </a:cubicBezTo>
                  <a:cubicBezTo>
                    <a:pt x="2458243" y="2362200"/>
                    <a:pt x="2456259" y="2366566"/>
                    <a:pt x="2448321" y="2368153"/>
                  </a:cubicBezTo>
                  <a:cubicBezTo>
                    <a:pt x="2436415" y="2368153"/>
                    <a:pt x="2422921" y="2368550"/>
                    <a:pt x="2407840" y="2369344"/>
                  </a:cubicBezTo>
                  <a:lnTo>
                    <a:pt x="2407840" y="2384822"/>
                  </a:lnTo>
                  <a:cubicBezTo>
                    <a:pt x="2407840" y="2398316"/>
                    <a:pt x="2408236" y="2411810"/>
                    <a:pt x="2409030" y="2425303"/>
                  </a:cubicBezTo>
                  <a:cubicBezTo>
                    <a:pt x="2409824" y="2445941"/>
                    <a:pt x="2401887" y="2460625"/>
                    <a:pt x="2385218" y="2469357"/>
                  </a:cubicBezTo>
                  <a:cubicBezTo>
                    <a:pt x="2378074" y="2472532"/>
                    <a:pt x="2372518" y="2471341"/>
                    <a:pt x="2368549" y="2465785"/>
                  </a:cubicBezTo>
                  <a:cubicBezTo>
                    <a:pt x="2362199" y="2449910"/>
                    <a:pt x="2353071" y="2437607"/>
                    <a:pt x="2341165" y="2428875"/>
                  </a:cubicBezTo>
                  <a:cubicBezTo>
                    <a:pt x="2339577" y="2427288"/>
                    <a:pt x="2338783" y="2426097"/>
                    <a:pt x="2338783" y="2425303"/>
                  </a:cubicBezTo>
                  <a:cubicBezTo>
                    <a:pt x="2338783" y="2424510"/>
                    <a:pt x="2339974" y="2424510"/>
                    <a:pt x="2342355" y="2425303"/>
                  </a:cubicBezTo>
                  <a:cubicBezTo>
                    <a:pt x="2344737" y="2425303"/>
                    <a:pt x="2348705" y="2425700"/>
                    <a:pt x="2354262" y="2426494"/>
                  </a:cubicBezTo>
                  <a:cubicBezTo>
                    <a:pt x="2362993" y="2427288"/>
                    <a:pt x="2368946" y="2428082"/>
                    <a:pt x="2372121" y="2428875"/>
                  </a:cubicBezTo>
                  <a:cubicBezTo>
                    <a:pt x="2375296" y="2429669"/>
                    <a:pt x="2377280" y="2428478"/>
                    <a:pt x="2378074" y="2425303"/>
                  </a:cubicBezTo>
                  <a:lnTo>
                    <a:pt x="2378074" y="2371725"/>
                  </a:lnTo>
                  <a:cubicBezTo>
                    <a:pt x="2354262" y="2374900"/>
                    <a:pt x="2338387" y="2377678"/>
                    <a:pt x="2330449" y="2380060"/>
                  </a:cubicBezTo>
                  <a:cubicBezTo>
                    <a:pt x="2343149" y="2381647"/>
                    <a:pt x="2351086" y="2384029"/>
                    <a:pt x="2354262" y="2387203"/>
                  </a:cubicBezTo>
                  <a:cubicBezTo>
                    <a:pt x="2363787" y="2395141"/>
                    <a:pt x="2365374" y="2404269"/>
                    <a:pt x="2359024" y="2414588"/>
                  </a:cubicBezTo>
                  <a:cubicBezTo>
                    <a:pt x="2355055" y="2418557"/>
                    <a:pt x="2351086" y="2419350"/>
                    <a:pt x="2347118" y="2416969"/>
                  </a:cubicBezTo>
                  <a:cubicBezTo>
                    <a:pt x="2339180" y="2411413"/>
                    <a:pt x="2331640" y="2400300"/>
                    <a:pt x="2324496" y="2383632"/>
                  </a:cubicBezTo>
                  <a:cubicBezTo>
                    <a:pt x="2323702" y="2383632"/>
                    <a:pt x="2323305" y="2382838"/>
                    <a:pt x="2323305" y="2381250"/>
                  </a:cubicBezTo>
                  <a:cubicBezTo>
                    <a:pt x="2320130" y="2381250"/>
                    <a:pt x="2316955" y="2380853"/>
                    <a:pt x="2313780" y="2380060"/>
                  </a:cubicBezTo>
                  <a:cubicBezTo>
                    <a:pt x="2312987" y="2379266"/>
                    <a:pt x="2312193" y="2378472"/>
                    <a:pt x="2311399" y="2377678"/>
                  </a:cubicBezTo>
                  <a:cubicBezTo>
                    <a:pt x="2305844" y="2373710"/>
                    <a:pt x="2302272" y="2370535"/>
                    <a:pt x="2300685" y="2368153"/>
                  </a:cubicBezTo>
                  <a:cubicBezTo>
                    <a:pt x="2298303" y="2365772"/>
                    <a:pt x="2297510" y="2364185"/>
                    <a:pt x="2298303" y="2363391"/>
                  </a:cubicBezTo>
                  <a:cubicBezTo>
                    <a:pt x="2299097" y="2361803"/>
                    <a:pt x="2300685" y="2361010"/>
                    <a:pt x="2303066" y="2361010"/>
                  </a:cubicBezTo>
                  <a:cubicBezTo>
                    <a:pt x="2317352" y="2359422"/>
                    <a:pt x="2330449" y="2357438"/>
                    <a:pt x="2342355" y="2355057"/>
                  </a:cubicBezTo>
                  <a:cubicBezTo>
                    <a:pt x="2347912" y="2354263"/>
                    <a:pt x="2355849" y="2353469"/>
                    <a:pt x="2366168" y="2352675"/>
                  </a:cubicBezTo>
                  <a:cubicBezTo>
                    <a:pt x="2371724" y="2351882"/>
                    <a:pt x="2375693" y="2351485"/>
                    <a:pt x="2378074" y="2351485"/>
                  </a:cubicBezTo>
                  <a:cubicBezTo>
                    <a:pt x="2377280" y="2343547"/>
                    <a:pt x="2376090" y="2337594"/>
                    <a:pt x="2374502" y="2333625"/>
                  </a:cubicBezTo>
                  <a:cubicBezTo>
                    <a:pt x="2368946" y="2334022"/>
                    <a:pt x="2362001" y="2334816"/>
                    <a:pt x="2353666" y="2336007"/>
                  </a:cubicBezTo>
                  <a:lnTo>
                    <a:pt x="2328290" y="2340150"/>
                  </a:lnTo>
                  <a:lnTo>
                    <a:pt x="2319733" y="2341960"/>
                  </a:lnTo>
                  <a:cubicBezTo>
                    <a:pt x="2313384" y="2343547"/>
                    <a:pt x="2308225" y="2343150"/>
                    <a:pt x="2304256" y="2340769"/>
                  </a:cubicBezTo>
                  <a:cubicBezTo>
                    <a:pt x="2301081" y="2338388"/>
                    <a:pt x="2297510" y="2335610"/>
                    <a:pt x="2293541" y="2332435"/>
                  </a:cubicBezTo>
                  <a:cubicBezTo>
                    <a:pt x="2292747" y="2333228"/>
                    <a:pt x="2291556" y="2334419"/>
                    <a:pt x="2289969" y="2336007"/>
                  </a:cubicBezTo>
                  <a:cubicBezTo>
                    <a:pt x="2288381" y="2338388"/>
                    <a:pt x="2287191" y="2339975"/>
                    <a:pt x="2286397" y="2340769"/>
                  </a:cubicBezTo>
                  <a:cubicBezTo>
                    <a:pt x="2286397" y="2371725"/>
                    <a:pt x="2286397" y="2398316"/>
                    <a:pt x="2286397" y="2420541"/>
                  </a:cubicBezTo>
                  <a:cubicBezTo>
                    <a:pt x="2288778" y="2437210"/>
                    <a:pt x="2282825" y="2449910"/>
                    <a:pt x="2268538" y="2458641"/>
                  </a:cubicBezTo>
                  <a:cubicBezTo>
                    <a:pt x="2262188" y="2461816"/>
                    <a:pt x="2256631" y="2459038"/>
                    <a:pt x="2251869" y="2450307"/>
                  </a:cubicBezTo>
                  <a:cubicBezTo>
                    <a:pt x="2243932" y="2436019"/>
                    <a:pt x="2234804" y="2424907"/>
                    <a:pt x="2224485" y="2416969"/>
                  </a:cubicBezTo>
                  <a:cubicBezTo>
                    <a:pt x="2222104" y="2416175"/>
                    <a:pt x="2221309" y="2415382"/>
                    <a:pt x="2222104" y="2414588"/>
                  </a:cubicBezTo>
                  <a:cubicBezTo>
                    <a:pt x="2222897" y="2413000"/>
                    <a:pt x="2224485" y="2412604"/>
                    <a:pt x="2226866" y="2413397"/>
                  </a:cubicBezTo>
                  <a:cubicBezTo>
                    <a:pt x="2230041" y="2413397"/>
                    <a:pt x="2236788" y="2414191"/>
                    <a:pt x="2247107" y="2415778"/>
                  </a:cubicBezTo>
                  <a:cubicBezTo>
                    <a:pt x="2249488" y="2416572"/>
                    <a:pt x="2251075" y="2416969"/>
                    <a:pt x="2251869" y="2416969"/>
                  </a:cubicBezTo>
                  <a:cubicBezTo>
                    <a:pt x="2255838" y="2416175"/>
                    <a:pt x="2257822" y="2414588"/>
                    <a:pt x="2257822" y="2412207"/>
                  </a:cubicBezTo>
                  <a:cubicBezTo>
                    <a:pt x="2257822" y="2397919"/>
                    <a:pt x="2257822" y="2384425"/>
                    <a:pt x="2257822" y="2371725"/>
                  </a:cubicBezTo>
                  <a:cubicBezTo>
                    <a:pt x="2254647" y="2375694"/>
                    <a:pt x="2250281" y="2380853"/>
                    <a:pt x="2244725" y="2387203"/>
                  </a:cubicBezTo>
                  <a:cubicBezTo>
                    <a:pt x="2241550" y="2391172"/>
                    <a:pt x="2239169" y="2393950"/>
                    <a:pt x="2237582" y="2395538"/>
                  </a:cubicBezTo>
                  <a:cubicBezTo>
                    <a:pt x="2233613" y="2397919"/>
                    <a:pt x="2230041" y="2398713"/>
                    <a:pt x="2226866" y="2397919"/>
                  </a:cubicBezTo>
                  <a:cubicBezTo>
                    <a:pt x="2215753" y="2393157"/>
                    <a:pt x="2208213" y="2386013"/>
                    <a:pt x="2204244" y="2376488"/>
                  </a:cubicBezTo>
                  <a:cubicBezTo>
                    <a:pt x="2203450" y="2370932"/>
                    <a:pt x="2205038" y="2367360"/>
                    <a:pt x="2209006" y="2365772"/>
                  </a:cubicBezTo>
                  <a:cubicBezTo>
                    <a:pt x="2214563" y="2364185"/>
                    <a:pt x="2221706" y="2361010"/>
                    <a:pt x="2230438" y="2356247"/>
                  </a:cubicBezTo>
                  <a:cubicBezTo>
                    <a:pt x="2239169" y="2351485"/>
                    <a:pt x="2248297" y="2345929"/>
                    <a:pt x="2257822" y="2339578"/>
                  </a:cubicBezTo>
                  <a:cubicBezTo>
                    <a:pt x="2258616" y="2331641"/>
                    <a:pt x="2259013" y="2322910"/>
                    <a:pt x="2259013" y="2313385"/>
                  </a:cubicBezTo>
                  <a:cubicBezTo>
                    <a:pt x="2257425" y="2313385"/>
                    <a:pt x="2255044" y="2314178"/>
                    <a:pt x="2251869" y="2315766"/>
                  </a:cubicBezTo>
                  <a:cubicBezTo>
                    <a:pt x="2248694" y="2316560"/>
                    <a:pt x="2246313" y="2317354"/>
                    <a:pt x="2244725" y="2318147"/>
                  </a:cubicBezTo>
                  <a:cubicBezTo>
                    <a:pt x="2239963" y="2319735"/>
                    <a:pt x="2235597" y="2319338"/>
                    <a:pt x="2231628" y="2316957"/>
                  </a:cubicBezTo>
                  <a:cubicBezTo>
                    <a:pt x="2224485" y="2312988"/>
                    <a:pt x="2219722" y="2309019"/>
                    <a:pt x="2217341" y="2305050"/>
                  </a:cubicBezTo>
                  <a:cubicBezTo>
                    <a:pt x="2214166" y="2298700"/>
                    <a:pt x="2215357" y="2295128"/>
                    <a:pt x="2220913" y="2294335"/>
                  </a:cubicBezTo>
                  <a:cubicBezTo>
                    <a:pt x="2221706" y="2294335"/>
                    <a:pt x="2224485" y="2293938"/>
                    <a:pt x="2229247" y="2293144"/>
                  </a:cubicBezTo>
                  <a:cubicBezTo>
                    <a:pt x="2242741" y="2290763"/>
                    <a:pt x="2252663" y="2288779"/>
                    <a:pt x="2259013" y="2287191"/>
                  </a:cubicBezTo>
                  <a:lnTo>
                    <a:pt x="2259013" y="2278857"/>
                  </a:lnTo>
                  <a:cubicBezTo>
                    <a:pt x="2259013" y="2244725"/>
                    <a:pt x="2257028" y="2226072"/>
                    <a:pt x="2253059" y="2222897"/>
                  </a:cubicBezTo>
                  <a:cubicBezTo>
                    <a:pt x="2251472" y="2219722"/>
                    <a:pt x="2251869" y="2216944"/>
                    <a:pt x="2254250" y="2214563"/>
                  </a:cubicBezTo>
                  <a:cubicBezTo>
                    <a:pt x="2256631" y="2212975"/>
                    <a:pt x="2259806" y="2212975"/>
                    <a:pt x="2263776" y="2214563"/>
                  </a:cubicBezTo>
                  <a:cubicBezTo>
                    <a:pt x="2273301" y="2217738"/>
                    <a:pt x="2282825" y="2224485"/>
                    <a:pt x="2292350" y="2234803"/>
                  </a:cubicBezTo>
                  <a:cubicBezTo>
                    <a:pt x="2294731" y="2238772"/>
                    <a:pt x="2295525" y="2243138"/>
                    <a:pt x="2294731" y="2247900"/>
                  </a:cubicBezTo>
                  <a:cubicBezTo>
                    <a:pt x="2290763" y="2255044"/>
                    <a:pt x="2288381" y="2265760"/>
                    <a:pt x="2287588" y="2280047"/>
                  </a:cubicBezTo>
                  <a:cubicBezTo>
                    <a:pt x="2289175" y="2280047"/>
                    <a:pt x="2289969" y="2279650"/>
                    <a:pt x="2289969" y="2278857"/>
                  </a:cubicBezTo>
                  <a:cubicBezTo>
                    <a:pt x="2297113" y="2276475"/>
                    <a:pt x="2303463" y="2276475"/>
                    <a:pt x="2309019" y="2278857"/>
                  </a:cubicBezTo>
                  <a:cubicBezTo>
                    <a:pt x="2312987" y="2280444"/>
                    <a:pt x="2316162" y="2284016"/>
                    <a:pt x="2318543" y="2289572"/>
                  </a:cubicBezTo>
                  <a:cubicBezTo>
                    <a:pt x="2320924" y="2296716"/>
                    <a:pt x="2318940" y="2300685"/>
                    <a:pt x="2312590" y="2301478"/>
                  </a:cubicBezTo>
                  <a:cubicBezTo>
                    <a:pt x="2311796" y="2301478"/>
                    <a:pt x="2310210" y="2301875"/>
                    <a:pt x="2307828" y="2302669"/>
                  </a:cubicBezTo>
                  <a:cubicBezTo>
                    <a:pt x="2304653" y="2302669"/>
                    <a:pt x="2297510" y="2304257"/>
                    <a:pt x="2286397" y="2307432"/>
                  </a:cubicBezTo>
                  <a:lnTo>
                    <a:pt x="2286397" y="2315766"/>
                  </a:lnTo>
                  <a:cubicBezTo>
                    <a:pt x="2286397" y="2318147"/>
                    <a:pt x="2286397" y="2320925"/>
                    <a:pt x="2286397" y="2324100"/>
                  </a:cubicBezTo>
                  <a:cubicBezTo>
                    <a:pt x="2292747" y="2320132"/>
                    <a:pt x="2298303" y="2316560"/>
                    <a:pt x="2303066" y="2313385"/>
                  </a:cubicBezTo>
                  <a:cubicBezTo>
                    <a:pt x="2307034" y="2311003"/>
                    <a:pt x="2309416" y="2310210"/>
                    <a:pt x="2310210" y="2311003"/>
                  </a:cubicBezTo>
                  <a:cubicBezTo>
                    <a:pt x="2311002" y="2311797"/>
                    <a:pt x="2309813" y="2314178"/>
                    <a:pt x="2306638" y="2318147"/>
                  </a:cubicBezTo>
                  <a:cubicBezTo>
                    <a:pt x="2305844" y="2318941"/>
                    <a:pt x="2304653" y="2320528"/>
                    <a:pt x="2303066" y="2322910"/>
                  </a:cubicBezTo>
                  <a:cubicBezTo>
                    <a:pt x="2310210" y="2321322"/>
                    <a:pt x="2318146" y="2320132"/>
                    <a:pt x="2326877" y="2319338"/>
                  </a:cubicBezTo>
                  <a:cubicBezTo>
                    <a:pt x="2330052" y="2318544"/>
                    <a:pt x="2334815" y="2317750"/>
                    <a:pt x="2341165" y="2316957"/>
                  </a:cubicBezTo>
                  <a:cubicBezTo>
                    <a:pt x="2349102" y="2315369"/>
                    <a:pt x="2355055" y="2314178"/>
                    <a:pt x="2359024" y="2313385"/>
                  </a:cubicBezTo>
                  <a:cubicBezTo>
                    <a:pt x="2359024" y="2307035"/>
                    <a:pt x="2359024" y="2301478"/>
                    <a:pt x="2359024" y="2296716"/>
                  </a:cubicBezTo>
                  <a:cubicBezTo>
                    <a:pt x="2357437" y="2296716"/>
                    <a:pt x="2355055" y="2296716"/>
                    <a:pt x="2351880" y="2296716"/>
                  </a:cubicBezTo>
                  <a:cubicBezTo>
                    <a:pt x="2347912" y="2297510"/>
                    <a:pt x="2345133" y="2297907"/>
                    <a:pt x="2343546" y="2297907"/>
                  </a:cubicBezTo>
                  <a:cubicBezTo>
                    <a:pt x="2337990" y="2299494"/>
                    <a:pt x="2330449" y="2295128"/>
                    <a:pt x="2320924" y="2284810"/>
                  </a:cubicBezTo>
                  <a:cubicBezTo>
                    <a:pt x="2317749" y="2280047"/>
                    <a:pt x="2318940" y="2277269"/>
                    <a:pt x="2324496" y="2276475"/>
                  </a:cubicBezTo>
                  <a:cubicBezTo>
                    <a:pt x="2333227" y="2275682"/>
                    <a:pt x="2344737" y="2273697"/>
                    <a:pt x="2359024" y="2270522"/>
                  </a:cubicBezTo>
                  <a:cubicBezTo>
                    <a:pt x="2359024" y="2268935"/>
                    <a:pt x="2359421" y="2266553"/>
                    <a:pt x="2360215" y="2263378"/>
                  </a:cubicBezTo>
                  <a:cubicBezTo>
                    <a:pt x="2360215" y="2260997"/>
                    <a:pt x="2360215" y="2259013"/>
                    <a:pt x="2360215" y="2257425"/>
                  </a:cubicBezTo>
                  <a:cubicBezTo>
                    <a:pt x="2360215" y="2239169"/>
                    <a:pt x="2357833" y="2225279"/>
                    <a:pt x="2353071" y="2215754"/>
                  </a:cubicBezTo>
                  <a:cubicBezTo>
                    <a:pt x="2350690" y="2210197"/>
                    <a:pt x="2353468" y="2207419"/>
                    <a:pt x="2361405" y="2207419"/>
                  </a:cubicBezTo>
                  <a:close/>
                  <a:moveTo>
                    <a:pt x="6758383" y="2203847"/>
                  </a:moveTo>
                  <a:cubicBezTo>
                    <a:pt x="6771083" y="2203847"/>
                    <a:pt x="6782593" y="2211388"/>
                    <a:pt x="6792911" y="2226469"/>
                  </a:cubicBezTo>
                  <a:cubicBezTo>
                    <a:pt x="6795293" y="2231232"/>
                    <a:pt x="6794895" y="2234803"/>
                    <a:pt x="6791721" y="2237185"/>
                  </a:cubicBezTo>
                  <a:cubicBezTo>
                    <a:pt x="6790927" y="2237978"/>
                    <a:pt x="6789339" y="2239169"/>
                    <a:pt x="6786958" y="2240757"/>
                  </a:cubicBezTo>
                  <a:cubicBezTo>
                    <a:pt x="6781402" y="2244725"/>
                    <a:pt x="6777036" y="2247900"/>
                    <a:pt x="6773861" y="2250282"/>
                  </a:cubicBezTo>
                  <a:cubicBezTo>
                    <a:pt x="6769892" y="2253457"/>
                    <a:pt x="6763543" y="2258616"/>
                    <a:pt x="6754811" y="2265760"/>
                  </a:cubicBezTo>
                  <a:cubicBezTo>
                    <a:pt x="6746081" y="2272903"/>
                    <a:pt x="6739730" y="2278063"/>
                    <a:pt x="6735761" y="2281238"/>
                  </a:cubicBezTo>
                  <a:cubicBezTo>
                    <a:pt x="6750842" y="2278063"/>
                    <a:pt x="6759971" y="2275285"/>
                    <a:pt x="6763145" y="2272903"/>
                  </a:cubicBezTo>
                  <a:cubicBezTo>
                    <a:pt x="6769495" y="2271316"/>
                    <a:pt x="6774258" y="2271713"/>
                    <a:pt x="6777433" y="2274094"/>
                  </a:cubicBezTo>
                  <a:cubicBezTo>
                    <a:pt x="6788545" y="2280444"/>
                    <a:pt x="6796483" y="2287985"/>
                    <a:pt x="6801245" y="2296716"/>
                  </a:cubicBezTo>
                  <a:cubicBezTo>
                    <a:pt x="6803627" y="2302272"/>
                    <a:pt x="6802833" y="2306638"/>
                    <a:pt x="6798865" y="2309813"/>
                  </a:cubicBezTo>
                  <a:cubicBezTo>
                    <a:pt x="6791721" y="2315369"/>
                    <a:pt x="6785767" y="2322513"/>
                    <a:pt x="6781005" y="2331244"/>
                  </a:cubicBezTo>
                  <a:cubicBezTo>
                    <a:pt x="6785767" y="2333625"/>
                    <a:pt x="6789339" y="2337197"/>
                    <a:pt x="6791721" y="2341960"/>
                  </a:cubicBezTo>
                  <a:cubicBezTo>
                    <a:pt x="6796483" y="2347516"/>
                    <a:pt x="6793705" y="2351088"/>
                    <a:pt x="6783386" y="2352675"/>
                  </a:cubicBezTo>
                  <a:cubicBezTo>
                    <a:pt x="6766717" y="2354263"/>
                    <a:pt x="6740921" y="2356644"/>
                    <a:pt x="6705995" y="2359819"/>
                  </a:cubicBezTo>
                  <a:cubicBezTo>
                    <a:pt x="6699646" y="2360613"/>
                    <a:pt x="6694883" y="2361010"/>
                    <a:pt x="6691708" y="2361010"/>
                  </a:cubicBezTo>
                  <a:cubicBezTo>
                    <a:pt x="6691708" y="2361010"/>
                    <a:pt x="6691708" y="2361803"/>
                    <a:pt x="6691708" y="2363391"/>
                  </a:cubicBezTo>
                  <a:cubicBezTo>
                    <a:pt x="6690915" y="2364185"/>
                    <a:pt x="6690517" y="2364979"/>
                    <a:pt x="6690517" y="2365772"/>
                  </a:cubicBezTo>
                  <a:cubicBezTo>
                    <a:pt x="6686549" y="2372122"/>
                    <a:pt x="6680993" y="2373313"/>
                    <a:pt x="6673849" y="2369344"/>
                  </a:cubicBezTo>
                  <a:cubicBezTo>
                    <a:pt x="6669881" y="2366963"/>
                    <a:pt x="6667499" y="2362200"/>
                    <a:pt x="6666705" y="2355057"/>
                  </a:cubicBezTo>
                  <a:cubicBezTo>
                    <a:pt x="6661149" y="2324100"/>
                    <a:pt x="6654799" y="2302272"/>
                    <a:pt x="6647655" y="2289572"/>
                  </a:cubicBezTo>
                  <a:cubicBezTo>
                    <a:pt x="6646068" y="2287985"/>
                    <a:pt x="6645671" y="2286397"/>
                    <a:pt x="6646465" y="2284810"/>
                  </a:cubicBezTo>
                  <a:cubicBezTo>
                    <a:pt x="6648052" y="2283222"/>
                    <a:pt x="6650036" y="2282825"/>
                    <a:pt x="6652417" y="2283619"/>
                  </a:cubicBezTo>
                  <a:cubicBezTo>
                    <a:pt x="6662737" y="2283619"/>
                    <a:pt x="6671467" y="2285603"/>
                    <a:pt x="6678611" y="2289572"/>
                  </a:cubicBezTo>
                  <a:cubicBezTo>
                    <a:pt x="6680199" y="2289572"/>
                    <a:pt x="6683771" y="2289175"/>
                    <a:pt x="6689327" y="2288382"/>
                  </a:cubicBezTo>
                  <a:cubicBezTo>
                    <a:pt x="6699646" y="2286794"/>
                    <a:pt x="6707583" y="2285603"/>
                    <a:pt x="6713139" y="2284810"/>
                  </a:cubicBezTo>
                  <a:cubicBezTo>
                    <a:pt x="6733777" y="2258616"/>
                    <a:pt x="6746477" y="2233216"/>
                    <a:pt x="6751239" y="2208610"/>
                  </a:cubicBezTo>
                  <a:cubicBezTo>
                    <a:pt x="6751239" y="2205435"/>
                    <a:pt x="6753621" y="2203847"/>
                    <a:pt x="6758383" y="2203847"/>
                  </a:cubicBezTo>
                  <a:close/>
                  <a:moveTo>
                    <a:pt x="4187229" y="2203847"/>
                  </a:moveTo>
                  <a:cubicBezTo>
                    <a:pt x="4188419" y="2203450"/>
                    <a:pt x="4189809" y="2203450"/>
                    <a:pt x="4191396" y="2203847"/>
                  </a:cubicBezTo>
                  <a:cubicBezTo>
                    <a:pt x="4207271" y="2205435"/>
                    <a:pt x="4219971" y="2210991"/>
                    <a:pt x="4229496" y="2220516"/>
                  </a:cubicBezTo>
                  <a:cubicBezTo>
                    <a:pt x="4231877" y="2222897"/>
                    <a:pt x="4232274" y="2226469"/>
                    <a:pt x="4230687" y="2231232"/>
                  </a:cubicBezTo>
                  <a:cubicBezTo>
                    <a:pt x="4229099" y="2233613"/>
                    <a:pt x="4227909" y="2239566"/>
                    <a:pt x="4227115" y="2249091"/>
                  </a:cubicBezTo>
                  <a:cubicBezTo>
                    <a:pt x="4226321" y="2251472"/>
                    <a:pt x="4225924" y="2253060"/>
                    <a:pt x="4225924" y="2253853"/>
                  </a:cubicBezTo>
                  <a:cubicBezTo>
                    <a:pt x="4225924" y="2264172"/>
                    <a:pt x="4225527" y="2271713"/>
                    <a:pt x="4224734" y="2276475"/>
                  </a:cubicBezTo>
                  <a:cubicBezTo>
                    <a:pt x="4232671" y="2266950"/>
                    <a:pt x="4239021" y="2256235"/>
                    <a:pt x="4243784" y="2244328"/>
                  </a:cubicBezTo>
                  <a:cubicBezTo>
                    <a:pt x="4247753" y="2237978"/>
                    <a:pt x="4249737" y="2231232"/>
                    <a:pt x="4249737" y="2224088"/>
                  </a:cubicBezTo>
                  <a:cubicBezTo>
                    <a:pt x="4249737" y="2219325"/>
                    <a:pt x="4252515" y="2217341"/>
                    <a:pt x="4258071" y="2218135"/>
                  </a:cubicBezTo>
                  <a:cubicBezTo>
                    <a:pt x="4269184" y="2221310"/>
                    <a:pt x="4279502" y="2226866"/>
                    <a:pt x="4289027" y="2234803"/>
                  </a:cubicBezTo>
                  <a:cubicBezTo>
                    <a:pt x="4292202" y="2237978"/>
                    <a:pt x="4292202" y="2241550"/>
                    <a:pt x="4289027" y="2245519"/>
                  </a:cubicBezTo>
                  <a:cubicBezTo>
                    <a:pt x="4274740" y="2256632"/>
                    <a:pt x="4258468" y="2268141"/>
                    <a:pt x="4240212" y="2280047"/>
                  </a:cubicBezTo>
                  <a:cubicBezTo>
                    <a:pt x="4242593" y="2279254"/>
                    <a:pt x="4246165" y="2278460"/>
                    <a:pt x="4250927" y="2277666"/>
                  </a:cubicBezTo>
                  <a:cubicBezTo>
                    <a:pt x="4254896" y="2276872"/>
                    <a:pt x="4258071" y="2276475"/>
                    <a:pt x="4260452" y="2276475"/>
                  </a:cubicBezTo>
                  <a:cubicBezTo>
                    <a:pt x="4269977" y="2274888"/>
                    <a:pt x="4279502" y="2272507"/>
                    <a:pt x="4289027" y="2269332"/>
                  </a:cubicBezTo>
                  <a:cubicBezTo>
                    <a:pt x="4295377" y="2267744"/>
                    <a:pt x="4300934" y="2268935"/>
                    <a:pt x="4305696" y="2272903"/>
                  </a:cubicBezTo>
                  <a:cubicBezTo>
                    <a:pt x="4315221" y="2278460"/>
                    <a:pt x="4323555" y="2285603"/>
                    <a:pt x="4330699" y="2294335"/>
                  </a:cubicBezTo>
                  <a:cubicBezTo>
                    <a:pt x="4334668" y="2300685"/>
                    <a:pt x="4333477" y="2304653"/>
                    <a:pt x="4327127" y="2306241"/>
                  </a:cubicBezTo>
                  <a:cubicBezTo>
                    <a:pt x="4306490" y="2309416"/>
                    <a:pt x="4288631" y="2317354"/>
                    <a:pt x="4273549" y="2330053"/>
                  </a:cubicBezTo>
                  <a:cubicBezTo>
                    <a:pt x="4273549" y="2330847"/>
                    <a:pt x="4273549" y="2331244"/>
                    <a:pt x="4273549" y="2331244"/>
                  </a:cubicBezTo>
                  <a:cubicBezTo>
                    <a:pt x="4276724" y="2334419"/>
                    <a:pt x="4275930" y="2338785"/>
                    <a:pt x="4271168" y="2344341"/>
                  </a:cubicBezTo>
                  <a:cubicBezTo>
                    <a:pt x="4266405" y="2349897"/>
                    <a:pt x="4262437" y="2355850"/>
                    <a:pt x="4259262" y="2362200"/>
                  </a:cubicBezTo>
                  <a:cubicBezTo>
                    <a:pt x="4261643" y="2363788"/>
                    <a:pt x="4264024" y="2366963"/>
                    <a:pt x="4266405" y="2371725"/>
                  </a:cubicBezTo>
                  <a:cubicBezTo>
                    <a:pt x="4267993" y="2375694"/>
                    <a:pt x="4266405" y="2378075"/>
                    <a:pt x="4261643" y="2378869"/>
                  </a:cubicBezTo>
                  <a:cubicBezTo>
                    <a:pt x="4260056" y="2379663"/>
                    <a:pt x="4257278" y="2380060"/>
                    <a:pt x="4253309" y="2380060"/>
                  </a:cubicBezTo>
                  <a:cubicBezTo>
                    <a:pt x="4250134" y="2380853"/>
                    <a:pt x="4247753" y="2381250"/>
                    <a:pt x="4246165" y="2381250"/>
                  </a:cubicBezTo>
                  <a:cubicBezTo>
                    <a:pt x="4250927" y="2384425"/>
                    <a:pt x="4254102" y="2387203"/>
                    <a:pt x="4255690" y="2389585"/>
                  </a:cubicBezTo>
                  <a:cubicBezTo>
                    <a:pt x="4258071" y="2392760"/>
                    <a:pt x="4258071" y="2396332"/>
                    <a:pt x="4255690" y="2400300"/>
                  </a:cubicBezTo>
                  <a:cubicBezTo>
                    <a:pt x="4250927" y="2407444"/>
                    <a:pt x="4248546" y="2415778"/>
                    <a:pt x="4248546" y="2425303"/>
                  </a:cubicBezTo>
                  <a:cubicBezTo>
                    <a:pt x="4248546" y="2434828"/>
                    <a:pt x="4252912" y="2439988"/>
                    <a:pt x="4261643" y="2440782"/>
                  </a:cubicBezTo>
                  <a:cubicBezTo>
                    <a:pt x="4278312" y="2440782"/>
                    <a:pt x="4289027" y="2439988"/>
                    <a:pt x="4293790" y="2438400"/>
                  </a:cubicBezTo>
                  <a:cubicBezTo>
                    <a:pt x="4299346" y="2436019"/>
                    <a:pt x="4304108" y="2428082"/>
                    <a:pt x="4308077" y="2414588"/>
                  </a:cubicBezTo>
                  <a:cubicBezTo>
                    <a:pt x="4310459" y="2407444"/>
                    <a:pt x="4312443" y="2400300"/>
                    <a:pt x="4314030" y="2393157"/>
                  </a:cubicBezTo>
                  <a:cubicBezTo>
                    <a:pt x="4315618" y="2389188"/>
                    <a:pt x="4316808" y="2387203"/>
                    <a:pt x="4317602" y="2387203"/>
                  </a:cubicBezTo>
                  <a:cubicBezTo>
                    <a:pt x="4318396" y="2387203"/>
                    <a:pt x="4319190" y="2388791"/>
                    <a:pt x="4319984" y="2391966"/>
                  </a:cubicBezTo>
                  <a:cubicBezTo>
                    <a:pt x="4323159" y="2404666"/>
                    <a:pt x="4329112" y="2417366"/>
                    <a:pt x="4337843" y="2430066"/>
                  </a:cubicBezTo>
                  <a:cubicBezTo>
                    <a:pt x="4340224" y="2433241"/>
                    <a:pt x="4341812" y="2436813"/>
                    <a:pt x="4342605" y="2440782"/>
                  </a:cubicBezTo>
                  <a:cubicBezTo>
                    <a:pt x="4342605" y="2444750"/>
                    <a:pt x="4341415" y="2448322"/>
                    <a:pt x="4339034" y="2451497"/>
                  </a:cubicBezTo>
                  <a:cubicBezTo>
                    <a:pt x="4329509" y="2464991"/>
                    <a:pt x="4310459" y="2472532"/>
                    <a:pt x="4281884" y="2474119"/>
                  </a:cubicBezTo>
                  <a:cubicBezTo>
                    <a:pt x="4255690" y="2476500"/>
                    <a:pt x="4238624" y="2472532"/>
                    <a:pt x="4230687" y="2462213"/>
                  </a:cubicBezTo>
                  <a:cubicBezTo>
                    <a:pt x="4221955" y="2452688"/>
                    <a:pt x="4217987" y="2439988"/>
                    <a:pt x="4218780" y="2424113"/>
                  </a:cubicBezTo>
                  <a:cubicBezTo>
                    <a:pt x="4218780" y="2417763"/>
                    <a:pt x="4218780" y="2411810"/>
                    <a:pt x="4218780" y="2406253"/>
                  </a:cubicBezTo>
                  <a:cubicBezTo>
                    <a:pt x="4218780" y="2408635"/>
                    <a:pt x="4217987" y="2410222"/>
                    <a:pt x="4216399" y="2411016"/>
                  </a:cubicBezTo>
                  <a:cubicBezTo>
                    <a:pt x="4214812" y="2411810"/>
                    <a:pt x="4212034" y="2414588"/>
                    <a:pt x="4208065" y="2419350"/>
                  </a:cubicBezTo>
                  <a:cubicBezTo>
                    <a:pt x="4205684" y="2422525"/>
                    <a:pt x="4203699" y="2424907"/>
                    <a:pt x="4202112" y="2426494"/>
                  </a:cubicBezTo>
                  <a:cubicBezTo>
                    <a:pt x="4190205" y="2439194"/>
                    <a:pt x="4177505" y="2449116"/>
                    <a:pt x="4164012" y="2456260"/>
                  </a:cubicBezTo>
                  <a:cubicBezTo>
                    <a:pt x="4147343" y="2467372"/>
                    <a:pt x="4129484" y="2473325"/>
                    <a:pt x="4110434" y="2474119"/>
                  </a:cubicBezTo>
                  <a:cubicBezTo>
                    <a:pt x="4105671" y="2474913"/>
                    <a:pt x="4103290" y="2474913"/>
                    <a:pt x="4103290" y="2474119"/>
                  </a:cubicBezTo>
                  <a:cubicBezTo>
                    <a:pt x="4103290" y="2473325"/>
                    <a:pt x="4105274" y="2471738"/>
                    <a:pt x="4109243" y="2469357"/>
                  </a:cubicBezTo>
                  <a:cubicBezTo>
                    <a:pt x="4136231" y="2454275"/>
                    <a:pt x="4157265" y="2435225"/>
                    <a:pt x="4172346" y="2412207"/>
                  </a:cubicBezTo>
                  <a:cubicBezTo>
                    <a:pt x="4176315" y="2407444"/>
                    <a:pt x="4179490" y="2402285"/>
                    <a:pt x="4181871" y="2396728"/>
                  </a:cubicBezTo>
                  <a:cubicBezTo>
                    <a:pt x="4181871" y="2396728"/>
                    <a:pt x="4181474" y="2396728"/>
                    <a:pt x="4180680" y="2396728"/>
                  </a:cubicBezTo>
                  <a:cubicBezTo>
                    <a:pt x="4172743" y="2391966"/>
                    <a:pt x="4167981" y="2386807"/>
                    <a:pt x="4166393" y="2381250"/>
                  </a:cubicBezTo>
                  <a:cubicBezTo>
                    <a:pt x="4165599" y="2366169"/>
                    <a:pt x="4161630" y="2349897"/>
                    <a:pt x="4154487" y="2332435"/>
                  </a:cubicBezTo>
                  <a:cubicBezTo>
                    <a:pt x="4152899" y="2329260"/>
                    <a:pt x="4152502" y="2327275"/>
                    <a:pt x="4153296" y="2326482"/>
                  </a:cubicBezTo>
                  <a:cubicBezTo>
                    <a:pt x="4154090" y="2325688"/>
                    <a:pt x="4156471" y="2325291"/>
                    <a:pt x="4160440" y="2325291"/>
                  </a:cubicBezTo>
                  <a:cubicBezTo>
                    <a:pt x="4161234" y="2325291"/>
                    <a:pt x="4162821" y="2325688"/>
                    <a:pt x="4165202" y="2326482"/>
                  </a:cubicBezTo>
                  <a:cubicBezTo>
                    <a:pt x="4169171" y="2327275"/>
                    <a:pt x="4171949" y="2328069"/>
                    <a:pt x="4173537" y="2328863"/>
                  </a:cubicBezTo>
                  <a:cubicBezTo>
                    <a:pt x="4177505" y="2328069"/>
                    <a:pt x="4183855" y="2326482"/>
                    <a:pt x="4192587" y="2324100"/>
                  </a:cubicBezTo>
                  <a:cubicBezTo>
                    <a:pt x="4200524" y="2322513"/>
                    <a:pt x="4206477" y="2321322"/>
                    <a:pt x="4210446" y="2320528"/>
                  </a:cubicBezTo>
                  <a:cubicBezTo>
                    <a:pt x="4212034" y="2319735"/>
                    <a:pt x="4214415" y="2318941"/>
                    <a:pt x="4217590" y="2318147"/>
                  </a:cubicBezTo>
                  <a:cubicBezTo>
                    <a:pt x="4227115" y="2315766"/>
                    <a:pt x="4233862" y="2313782"/>
                    <a:pt x="4237830" y="2312194"/>
                  </a:cubicBezTo>
                  <a:cubicBezTo>
                    <a:pt x="4241799" y="2310607"/>
                    <a:pt x="4246165" y="2310607"/>
                    <a:pt x="4250927" y="2312194"/>
                  </a:cubicBezTo>
                  <a:cubicBezTo>
                    <a:pt x="4258865" y="2316163"/>
                    <a:pt x="4264421" y="2319735"/>
                    <a:pt x="4267596" y="2322910"/>
                  </a:cubicBezTo>
                  <a:cubicBezTo>
                    <a:pt x="4267596" y="2322116"/>
                    <a:pt x="4267993" y="2320925"/>
                    <a:pt x="4268787" y="2319338"/>
                  </a:cubicBezTo>
                  <a:cubicBezTo>
                    <a:pt x="4271961" y="2311400"/>
                    <a:pt x="4273946" y="2306241"/>
                    <a:pt x="4274740" y="2303860"/>
                  </a:cubicBezTo>
                  <a:cubicBezTo>
                    <a:pt x="4275533" y="2301478"/>
                    <a:pt x="4275533" y="2300288"/>
                    <a:pt x="4274740" y="2300288"/>
                  </a:cubicBezTo>
                  <a:cubicBezTo>
                    <a:pt x="4274740" y="2299494"/>
                    <a:pt x="4273549" y="2299097"/>
                    <a:pt x="4271168" y="2299097"/>
                  </a:cubicBezTo>
                  <a:cubicBezTo>
                    <a:pt x="4215606" y="2306241"/>
                    <a:pt x="4174727" y="2312988"/>
                    <a:pt x="4148534" y="2319338"/>
                  </a:cubicBezTo>
                  <a:cubicBezTo>
                    <a:pt x="4149327" y="2328069"/>
                    <a:pt x="4149724" y="2336007"/>
                    <a:pt x="4149724" y="2343150"/>
                  </a:cubicBezTo>
                  <a:cubicBezTo>
                    <a:pt x="4146549" y="2357438"/>
                    <a:pt x="4139802" y="2365375"/>
                    <a:pt x="4129484" y="2366963"/>
                  </a:cubicBezTo>
                  <a:cubicBezTo>
                    <a:pt x="4110434" y="2359025"/>
                    <a:pt x="4105274" y="2344738"/>
                    <a:pt x="4114005" y="2324100"/>
                  </a:cubicBezTo>
                  <a:cubicBezTo>
                    <a:pt x="4124324" y="2311400"/>
                    <a:pt x="4130277" y="2299097"/>
                    <a:pt x="4131865" y="2287191"/>
                  </a:cubicBezTo>
                  <a:cubicBezTo>
                    <a:pt x="4131865" y="2284016"/>
                    <a:pt x="4132659" y="2282428"/>
                    <a:pt x="4134246" y="2282428"/>
                  </a:cubicBezTo>
                  <a:cubicBezTo>
                    <a:pt x="4135834" y="2282428"/>
                    <a:pt x="4137421" y="2283619"/>
                    <a:pt x="4139009" y="2286000"/>
                  </a:cubicBezTo>
                  <a:cubicBezTo>
                    <a:pt x="4139009" y="2286000"/>
                    <a:pt x="4139406" y="2286397"/>
                    <a:pt x="4140199" y="2287191"/>
                  </a:cubicBezTo>
                  <a:cubicBezTo>
                    <a:pt x="4140993" y="2288779"/>
                    <a:pt x="4142184" y="2291953"/>
                    <a:pt x="4143771" y="2296716"/>
                  </a:cubicBezTo>
                  <a:cubicBezTo>
                    <a:pt x="4162028" y="2294335"/>
                    <a:pt x="4179490" y="2291160"/>
                    <a:pt x="4196159" y="2287191"/>
                  </a:cubicBezTo>
                  <a:cubicBezTo>
                    <a:pt x="4196159" y="2267347"/>
                    <a:pt x="4195762" y="2253853"/>
                    <a:pt x="4194968" y="2246710"/>
                  </a:cubicBezTo>
                  <a:cubicBezTo>
                    <a:pt x="4194174" y="2235597"/>
                    <a:pt x="4190999" y="2224485"/>
                    <a:pt x="4185443" y="2213372"/>
                  </a:cubicBezTo>
                  <a:cubicBezTo>
                    <a:pt x="4183855" y="2210197"/>
                    <a:pt x="4183459" y="2207816"/>
                    <a:pt x="4184252" y="2206229"/>
                  </a:cubicBezTo>
                  <a:cubicBezTo>
                    <a:pt x="4185046" y="2205038"/>
                    <a:pt x="4186038" y="2204244"/>
                    <a:pt x="4187229" y="2203847"/>
                  </a:cubicBezTo>
                  <a:close/>
                  <a:moveTo>
                    <a:pt x="1356519" y="2202657"/>
                  </a:moveTo>
                  <a:cubicBezTo>
                    <a:pt x="1368426" y="2205832"/>
                    <a:pt x="1379935" y="2212182"/>
                    <a:pt x="1391047" y="2221707"/>
                  </a:cubicBezTo>
                  <a:cubicBezTo>
                    <a:pt x="1395016" y="2226469"/>
                    <a:pt x="1395413" y="2231629"/>
                    <a:pt x="1392238" y="2237185"/>
                  </a:cubicBezTo>
                  <a:cubicBezTo>
                    <a:pt x="1389063" y="2241947"/>
                    <a:pt x="1387475" y="2251869"/>
                    <a:pt x="1387475" y="2266950"/>
                  </a:cubicBezTo>
                  <a:cubicBezTo>
                    <a:pt x="1395413" y="2264569"/>
                    <a:pt x="1401366" y="2262585"/>
                    <a:pt x="1405334" y="2260997"/>
                  </a:cubicBezTo>
                  <a:cubicBezTo>
                    <a:pt x="1409303" y="2259410"/>
                    <a:pt x="1413273" y="2259410"/>
                    <a:pt x="1417241" y="2260997"/>
                  </a:cubicBezTo>
                  <a:cubicBezTo>
                    <a:pt x="1425179" y="2264172"/>
                    <a:pt x="1431132" y="2269332"/>
                    <a:pt x="1435101" y="2276475"/>
                  </a:cubicBezTo>
                  <a:cubicBezTo>
                    <a:pt x="1437481" y="2282032"/>
                    <a:pt x="1436688" y="2285603"/>
                    <a:pt x="1432719" y="2287191"/>
                  </a:cubicBezTo>
                  <a:cubicBezTo>
                    <a:pt x="1427163" y="2287985"/>
                    <a:pt x="1419623" y="2289175"/>
                    <a:pt x="1410097" y="2290763"/>
                  </a:cubicBezTo>
                  <a:cubicBezTo>
                    <a:pt x="1400572" y="2292350"/>
                    <a:pt x="1392635" y="2293541"/>
                    <a:pt x="1386285" y="2294335"/>
                  </a:cubicBezTo>
                  <a:cubicBezTo>
                    <a:pt x="1386285" y="2295128"/>
                    <a:pt x="1386285" y="2296319"/>
                    <a:pt x="1386285" y="2297907"/>
                  </a:cubicBezTo>
                  <a:cubicBezTo>
                    <a:pt x="1387079" y="2299494"/>
                    <a:pt x="1387475" y="2301082"/>
                    <a:pt x="1387475" y="2302669"/>
                  </a:cubicBezTo>
                  <a:lnTo>
                    <a:pt x="1387475" y="2332435"/>
                  </a:lnTo>
                  <a:cubicBezTo>
                    <a:pt x="1412082" y="2311797"/>
                    <a:pt x="1425179" y="2298304"/>
                    <a:pt x="1426766" y="2291953"/>
                  </a:cubicBezTo>
                  <a:cubicBezTo>
                    <a:pt x="1427560" y="2288779"/>
                    <a:pt x="1431132" y="2288382"/>
                    <a:pt x="1437481" y="2290763"/>
                  </a:cubicBezTo>
                  <a:cubicBezTo>
                    <a:pt x="1451769" y="2297113"/>
                    <a:pt x="1460501" y="2303066"/>
                    <a:pt x="1463676" y="2308622"/>
                  </a:cubicBezTo>
                  <a:cubicBezTo>
                    <a:pt x="1467644" y="2314972"/>
                    <a:pt x="1465660" y="2318941"/>
                    <a:pt x="1457722" y="2320528"/>
                  </a:cubicBezTo>
                  <a:cubicBezTo>
                    <a:pt x="1450578" y="2322116"/>
                    <a:pt x="1430338" y="2327672"/>
                    <a:pt x="1397000" y="2337197"/>
                  </a:cubicBezTo>
                  <a:cubicBezTo>
                    <a:pt x="1395413" y="2337991"/>
                    <a:pt x="1394222" y="2338388"/>
                    <a:pt x="1393429" y="2338388"/>
                  </a:cubicBezTo>
                  <a:cubicBezTo>
                    <a:pt x="1406128" y="2349500"/>
                    <a:pt x="1424782" y="2363391"/>
                    <a:pt x="1449388" y="2380060"/>
                  </a:cubicBezTo>
                  <a:cubicBezTo>
                    <a:pt x="1456532" y="2384822"/>
                    <a:pt x="1478360" y="2394347"/>
                    <a:pt x="1514872" y="2408635"/>
                  </a:cubicBezTo>
                  <a:cubicBezTo>
                    <a:pt x="1516460" y="2409428"/>
                    <a:pt x="1517651" y="2409825"/>
                    <a:pt x="1518444" y="2409825"/>
                  </a:cubicBezTo>
                  <a:cubicBezTo>
                    <a:pt x="1521619" y="2411413"/>
                    <a:pt x="1522810" y="2412604"/>
                    <a:pt x="1522016" y="2413397"/>
                  </a:cubicBezTo>
                  <a:cubicBezTo>
                    <a:pt x="1521223" y="2414985"/>
                    <a:pt x="1519238" y="2416175"/>
                    <a:pt x="1516063" y="2416969"/>
                  </a:cubicBezTo>
                  <a:cubicBezTo>
                    <a:pt x="1497806" y="2419350"/>
                    <a:pt x="1474391" y="2420938"/>
                    <a:pt x="1445816" y="2421732"/>
                  </a:cubicBezTo>
                  <a:cubicBezTo>
                    <a:pt x="1442641" y="2421732"/>
                    <a:pt x="1438672" y="2420144"/>
                    <a:pt x="1433910" y="2416969"/>
                  </a:cubicBezTo>
                  <a:cubicBezTo>
                    <a:pt x="1433116" y="2416175"/>
                    <a:pt x="1432719" y="2415778"/>
                    <a:pt x="1432719" y="2415778"/>
                  </a:cubicBezTo>
                  <a:cubicBezTo>
                    <a:pt x="1416051" y="2401491"/>
                    <a:pt x="1400969" y="2383632"/>
                    <a:pt x="1387475" y="2362200"/>
                  </a:cubicBezTo>
                  <a:cubicBezTo>
                    <a:pt x="1386682" y="2390775"/>
                    <a:pt x="1386682" y="2413794"/>
                    <a:pt x="1387475" y="2431257"/>
                  </a:cubicBezTo>
                  <a:cubicBezTo>
                    <a:pt x="1387475" y="2451100"/>
                    <a:pt x="1380729" y="2464991"/>
                    <a:pt x="1367235" y="2472928"/>
                  </a:cubicBezTo>
                  <a:cubicBezTo>
                    <a:pt x="1360091" y="2476897"/>
                    <a:pt x="1354535" y="2474913"/>
                    <a:pt x="1350566" y="2466975"/>
                  </a:cubicBezTo>
                  <a:cubicBezTo>
                    <a:pt x="1345804" y="2451894"/>
                    <a:pt x="1337073" y="2439988"/>
                    <a:pt x="1324372" y="2431257"/>
                  </a:cubicBezTo>
                  <a:cubicBezTo>
                    <a:pt x="1322785" y="2430463"/>
                    <a:pt x="1321991" y="2429272"/>
                    <a:pt x="1321991" y="2427685"/>
                  </a:cubicBezTo>
                  <a:cubicBezTo>
                    <a:pt x="1322785" y="2426891"/>
                    <a:pt x="1323976" y="2426494"/>
                    <a:pt x="1325563" y="2426494"/>
                  </a:cubicBezTo>
                  <a:cubicBezTo>
                    <a:pt x="1332707" y="2427288"/>
                    <a:pt x="1340644" y="2427685"/>
                    <a:pt x="1349376" y="2427685"/>
                  </a:cubicBezTo>
                  <a:cubicBezTo>
                    <a:pt x="1353344" y="2428478"/>
                    <a:pt x="1355329" y="2426891"/>
                    <a:pt x="1355329" y="2422922"/>
                  </a:cubicBezTo>
                  <a:cubicBezTo>
                    <a:pt x="1355329" y="2416572"/>
                    <a:pt x="1355329" y="2406253"/>
                    <a:pt x="1355329" y="2391966"/>
                  </a:cubicBezTo>
                  <a:cubicBezTo>
                    <a:pt x="1356122" y="2376091"/>
                    <a:pt x="1356519" y="2364185"/>
                    <a:pt x="1356519" y="2356247"/>
                  </a:cubicBezTo>
                  <a:cubicBezTo>
                    <a:pt x="1323976" y="2387203"/>
                    <a:pt x="1305322" y="2407047"/>
                    <a:pt x="1300560" y="2415778"/>
                  </a:cubicBezTo>
                  <a:cubicBezTo>
                    <a:pt x="1296591" y="2421335"/>
                    <a:pt x="1291432" y="2422922"/>
                    <a:pt x="1285082" y="2420541"/>
                  </a:cubicBezTo>
                  <a:cubicBezTo>
                    <a:pt x="1274763" y="2411810"/>
                    <a:pt x="1267619" y="2403079"/>
                    <a:pt x="1263651" y="2394347"/>
                  </a:cubicBezTo>
                  <a:cubicBezTo>
                    <a:pt x="1262857" y="2387997"/>
                    <a:pt x="1264444" y="2384822"/>
                    <a:pt x="1268413" y="2384822"/>
                  </a:cubicBezTo>
                  <a:cubicBezTo>
                    <a:pt x="1273968" y="2384029"/>
                    <a:pt x="1281510" y="2381250"/>
                    <a:pt x="1291035" y="2376488"/>
                  </a:cubicBezTo>
                  <a:cubicBezTo>
                    <a:pt x="1295797" y="2374107"/>
                    <a:pt x="1303338" y="2370138"/>
                    <a:pt x="1313657" y="2364582"/>
                  </a:cubicBezTo>
                  <a:cubicBezTo>
                    <a:pt x="1333501" y="2354263"/>
                    <a:pt x="1347788" y="2346722"/>
                    <a:pt x="1356519" y="2341960"/>
                  </a:cubicBezTo>
                  <a:cubicBezTo>
                    <a:pt x="1356519" y="2326879"/>
                    <a:pt x="1356519" y="2312591"/>
                    <a:pt x="1356519" y="2299097"/>
                  </a:cubicBezTo>
                  <a:cubicBezTo>
                    <a:pt x="1348582" y="2299891"/>
                    <a:pt x="1341042" y="2301082"/>
                    <a:pt x="1333897" y="2302669"/>
                  </a:cubicBezTo>
                  <a:cubicBezTo>
                    <a:pt x="1328341" y="2303463"/>
                    <a:pt x="1323182" y="2302669"/>
                    <a:pt x="1318419" y="2300288"/>
                  </a:cubicBezTo>
                  <a:cubicBezTo>
                    <a:pt x="1312069" y="2297113"/>
                    <a:pt x="1305719" y="2291557"/>
                    <a:pt x="1299369" y="2283619"/>
                  </a:cubicBezTo>
                  <a:cubicBezTo>
                    <a:pt x="1297782" y="2281238"/>
                    <a:pt x="1297386" y="2279650"/>
                    <a:pt x="1298179" y="2278857"/>
                  </a:cubicBezTo>
                  <a:cubicBezTo>
                    <a:pt x="1298179" y="2278063"/>
                    <a:pt x="1299369" y="2277666"/>
                    <a:pt x="1301751" y="2277666"/>
                  </a:cubicBezTo>
                  <a:cubicBezTo>
                    <a:pt x="1304132" y="2276872"/>
                    <a:pt x="1310482" y="2276078"/>
                    <a:pt x="1320800" y="2275285"/>
                  </a:cubicBezTo>
                  <a:cubicBezTo>
                    <a:pt x="1329532" y="2274491"/>
                    <a:pt x="1335088" y="2274094"/>
                    <a:pt x="1337470" y="2274094"/>
                  </a:cubicBezTo>
                  <a:cubicBezTo>
                    <a:pt x="1338263" y="2274094"/>
                    <a:pt x="1339453" y="2274094"/>
                    <a:pt x="1341042" y="2274094"/>
                  </a:cubicBezTo>
                  <a:cubicBezTo>
                    <a:pt x="1345804" y="2272507"/>
                    <a:pt x="1350963" y="2271713"/>
                    <a:pt x="1356519" y="2271713"/>
                  </a:cubicBezTo>
                  <a:lnTo>
                    <a:pt x="1356519" y="2262188"/>
                  </a:lnTo>
                  <a:cubicBezTo>
                    <a:pt x="1354932" y="2238375"/>
                    <a:pt x="1352153" y="2221707"/>
                    <a:pt x="1348185" y="2212182"/>
                  </a:cubicBezTo>
                  <a:cubicBezTo>
                    <a:pt x="1345804" y="2205832"/>
                    <a:pt x="1348582" y="2202657"/>
                    <a:pt x="1356519" y="2202657"/>
                  </a:cubicBezTo>
                  <a:close/>
                  <a:moveTo>
                    <a:pt x="8271667" y="2197894"/>
                  </a:moveTo>
                  <a:cubicBezTo>
                    <a:pt x="8283574" y="2197894"/>
                    <a:pt x="8294686" y="2199482"/>
                    <a:pt x="8305005" y="2202657"/>
                  </a:cubicBezTo>
                  <a:cubicBezTo>
                    <a:pt x="8319292" y="2207419"/>
                    <a:pt x="8324055" y="2217738"/>
                    <a:pt x="8319292" y="2233613"/>
                  </a:cubicBezTo>
                  <a:cubicBezTo>
                    <a:pt x="8312943" y="2243138"/>
                    <a:pt x="8305402" y="2244725"/>
                    <a:pt x="8296671" y="2238375"/>
                  </a:cubicBezTo>
                  <a:cubicBezTo>
                    <a:pt x="8287940" y="2229644"/>
                    <a:pt x="8278811" y="2217738"/>
                    <a:pt x="8269286" y="2202657"/>
                  </a:cubicBezTo>
                  <a:cubicBezTo>
                    <a:pt x="8267699" y="2201069"/>
                    <a:pt x="8267302" y="2199878"/>
                    <a:pt x="8268095" y="2199085"/>
                  </a:cubicBezTo>
                  <a:cubicBezTo>
                    <a:pt x="8268095" y="2198291"/>
                    <a:pt x="8269286" y="2197894"/>
                    <a:pt x="8271667" y="2197894"/>
                  </a:cubicBezTo>
                  <a:close/>
                  <a:moveTo>
                    <a:pt x="5496321" y="1847850"/>
                  </a:moveTo>
                  <a:cubicBezTo>
                    <a:pt x="5496321" y="1847057"/>
                    <a:pt x="5497511" y="1847057"/>
                    <a:pt x="5499893" y="1847850"/>
                  </a:cubicBezTo>
                  <a:cubicBezTo>
                    <a:pt x="5518943" y="1851819"/>
                    <a:pt x="5537993" y="1858566"/>
                    <a:pt x="5557043" y="1868091"/>
                  </a:cubicBezTo>
                  <a:cubicBezTo>
                    <a:pt x="5568155" y="1874441"/>
                    <a:pt x="5572124" y="1886347"/>
                    <a:pt x="5568949" y="1903810"/>
                  </a:cubicBezTo>
                  <a:cubicBezTo>
                    <a:pt x="5564981" y="1913335"/>
                    <a:pt x="5558234" y="1916510"/>
                    <a:pt x="5548708" y="1913335"/>
                  </a:cubicBezTo>
                  <a:cubicBezTo>
                    <a:pt x="5531246" y="1901429"/>
                    <a:pt x="5514180" y="1880791"/>
                    <a:pt x="5497511" y="1851422"/>
                  </a:cubicBezTo>
                  <a:cubicBezTo>
                    <a:pt x="5495924" y="1849835"/>
                    <a:pt x="5495527" y="1848644"/>
                    <a:pt x="5496321" y="1847850"/>
                  </a:cubicBezTo>
                  <a:close/>
                  <a:moveTo>
                    <a:pt x="4773611" y="1845469"/>
                  </a:moveTo>
                  <a:cubicBezTo>
                    <a:pt x="4797424" y="1844675"/>
                    <a:pt x="4809727" y="1852613"/>
                    <a:pt x="4810521" y="1869282"/>
                  </a:cubicBezTo>
                  <a:cubicBezTo>
                    <a:pt x="4809727" y="1881982"/>
                    <a:pt x="4791074" y="1894285"/>
                    <a:pt x="4754562" y="1906191"/>
                  </a:cubicBezTo>
                  <a:cubicBezTo>
                    <a:pt x="4749005" y="1906985"/>
                    <a:pt x="4745433" y="1906191"/>
                    <a:pt x="4743846" y="1903810"/>
                  </a:cubicBezTo>
                  <a:cubicBezTo>
                    <a:pt x="4742258" y="1901429"/>
                    <a:pt x="4743449" y="1898650"/>
                    <a:pt x="4747418" y="1895475"/>
                  </a:cubicBezTo>
                  <a:cubicBezTo>
                    <a:pt x="4757736" y="1888332"/>
                    <a:pt x="4764087" y="1883172"/>
                    <a:pt x="4766468" y="1879997"/>
                  </a:cubicBezTo>
                  <a:cubicBezTo>
                    <a:pt x="4768055" y="1878410"/>
                    <a:pt x="4768452" y="1877219"/>
                    <a:pt x="4767659" y="1876425"/>
                  </a:cubicBezTo>
                  <a:cubicBezTo>
                    <a:pt x="4766865" y="1875632"/>
                    <a:pt x="4765277" y="1874838"/>
                    <a:pt x="4762896" y="1874044"/>
                  </a:cubicBezTo>
                  <a:cubicBezTo>
                    <a:pt x="4752577" y="1872457"/>
                    <a:pt x="4747418" y="1867694"/>
                    <a:pt x="4747418" y="1859757"/>
                  </a:cubicBezTo>
                  <a:cubicBezTo>
                    <a:pt x="4748211" y="1850232"/>
                    <a:pt x="4756943" y="1845469"/>
                    <a:pt x="4773611" y="1845469"/>
                  </a:cubicBezTo>
                  <a:close/>
                  <a:moveTo>
                    <a:pt x="687388" y="1845469"/>
                  </a:moveTo>
                  <a:cubicBezTo>
                    <a:pt x="711201" y="1844675"/>
                    <a:pt x="723504" y="1852613"/>
                    <a:pt x="724298" y="1869282"/>
                  </a:cubicBezTo>
                  <a:cubicBezTo>
                    <a:pt x="723504" y="1881982"/>
                    <a:pt x="704851" y="1894285"/>
                    <a:pt x="668339" y="1906191"/>
                  </a:cubicBezTo>
                  <a:cubicBezTo>
                    <a:pt x="662782" y="1906985"/>
                    <a:pt x="659211" y="1906191"/>
                    <a:pt x="657623" y="1903810"/>
                  </a:cubicBezTo>
                  <a:cubicBezTo>
                    <a:pt x="656036" y="1901429"/>
                    <a:pt x="657226" y="1898650"/>
                    <a:pt x="661195" y="1895475"/>
                  </a:cubicBezTo>
                  <a:cubicBezTo>
                    <a:pt x="671514" y="1888332"/>
                    <a:pt x="677864" y="1883172"/>
                    <a:pt x="680244" y="1879997"/>
                  </a:cubicBezTo>
                  <a:cubicBezTo>
                    <a:pt x="681833" y="1878410"/>
                    <a:pt x="682229" y="1877219"/>
                    <a:pt x="681436" y="1876425"/>
                  </a:cubicBezTo>
                  <a:cubicBezTo>
                    <a:pt x="680642" y="1875632"/>
                    <a:pt x="679054" y="1874838"/>
                    <a:pt x="676673" y="1874044"/>
                  </a:cubicBezTo>
                  <a:cubicBezTo>
                    <a:pt x="666354" y="1872457"/>
                    <a:pt x="661195" y="1867694"/>
                    <a:pt x="661195" y="1859757"/>
                  </a:cubicBezTo>
                  <a:cubicBezTo>
                    <a:pt x="661989" y="1850232"/>
                    <a:pt x="670720" y="1845469"/>
                    <a:pt x="687388" y="1845469"/>
                  </a:cubicBezTo>
                  <a:close/>
                  <a:moveTo>
                    <a:pt x="4184252" y="1838325"/>
                  </a:moveTo>
                  <a:cubicBezTo>
                    <a:pt x="4185046" y="1838325"/>
                    <a:pt x="4185840" y="1839119"/>
                    <a:pt x="4186634" y="1840707"/>
                  </a:cubicBezTo>
                  <a:cubicBezTo>
                    <a:pt x="4194571" y="1854200"/>
                    <a:pt x="4206477" y="1865710"/>
                    <a:pt x="4222352" y="1875235"/>
                  </a:cubicBezTo>
                  <a:cubicBezTo>
                    <a:pt x="4239021" y="1883966"/>
                    <a:pt x="4257674" y="1887141"/>
                    <a:pt x="4278312" y="1884760"/>
                  </a:cubicBezTo>
                  <a:cubicBezTo>
                    <a:pt x="4280693" y="1884760"/>
                    <a:pt x="4281884" y="1884760"/>
                    <a:pt x="4281884" y="1884760"/>
                  </a:cubicBezTo>
                  <a:cubicBezTo>
                    <a:pt x="4282677" y="1883966"/>
                    <a:pt x="4282677" y="1883172"/>
                    <a:pt x="4281884" y="1882379"/>
                  </a:cubicBezTo>
                  <a:cubicBezTo>
                    <a:pt x="4281090" y="1880791"/>
                    <a:pt x="4279502" y="1877616"/>
                    <a:pt x="4277121" y="1872854"/>
                  </a:cubicBezTo>
                  <a:cubicBezTo>
                    <a:pt x="4273152" y="1866504"/>
                    <a:pt x="4270771" y="1862138"/>
                    <a:pt x="4269977" y="1859757"/>
                  </a:cubicBezTo>
                  <a:cubicBezTo>
                    <a:pt x="4269183" y="1858169"/>
                    <a:pt x="4269183" y="1856979"/>
                    <a:pt x="4269977" y="1856185"/>
                  </a:cubicBezTo>
                  <a:cubicBezTo>
                    <a:pt x="4270771" y="1856185"/>
                    <a:pt x="4271962" y="1856582"/>
                    <a:pt x="4273549" y="1857375"/>
                  </a:cubicBezTo>
                  <a:cubicBezTo>
                    <a:pt x="4275137" y="1858169"/>
                    <a:pt x="4277121" y="1859360"/>
                    <a:pt x="4279502" y="1860947"/>
                  </a:cubicBezTo>
                  <a:cubicBezTo>
                    <a:pt x="4295377" y="1868885"/>
                    <a:pt x="4309665" y="1875235"/>
                    <a:pt x="4322365" y="1879997"/>
                  </a:cubicBezTo>
                  <a:cubicBezTo>
                    <a:pt x="4326333" y="1881585"/>
                    <a:pt x="4328715" y="1884760"/>
                    <a:pt x="4329509" y="1889522"/>
                  </a:cubicBezTo>
                  <a:cubicBezTo>
                    <a:pt x="4328715" y="1894285"/>
                    <a:pt x="4326333" y="1898253"/>
                    <a:pt x="4322365" y="1901429"/>
                  </a:cubicBezTo>
                  <a:cubicBezTo>
                    <a:pt x="4313634" y="1908572"/>
                    <a:pt x="4298156" y="1912938"/>
                    <a:pt x="4275930" y="1914525"/>
                  </a:cubicBezTo>
                  <a:cubicBezTo>
                    <a:pt x="4241006" y="1914525"/>
                    <a:pt x="4215209" y="1906191"/>
                    <a:pt x="4198540" y="1889522"/>
                  </a:cubicBezTo>
                  <a:cubicBezTo>
                    <a:pt x="4185840" y="1876822"/>
                    <a:pt x="4180680" y="1860947"/>
                    <a:pt x="4183062" y="1841897"/>
                  </a:cubicBezTo>
                  <a:cubicBezTo>
                    <a:pt x="4183062" y="1839516"/>
                    <a:pt x="4183458" y="1838325"/>
                    <a:pt x="4184252" y="1838325"/>
                  </a:cubicBezTo>
                  <a:close/>
                  <a:moveTo>
                    <a:pt x="4162821" y="1835944"/>
                  </a:moveTo>
                  <a:cubicBezTo>
                    <a:pt x="4164408" y="1835150"/>
                    <a:pt x="4165599" y="1835547"/>
                    <a:pt x="4166393" y="1837135"/>
                  </a:cubicBezTo>
                  <a:cubicBezTo>
                    <a:pt x="4173537" y="1865710"/>
                    <a:pt x="4170759" y="1884363"/>
                    <a:pt x="4158059" y="1893094"/>
                  </a:cubicBezTo>
                  <a:cubicBezTo>
                    <a:pt x="4150121" y="1897063"/>
                    <a:pt x="4144168" y="1895872"/>
                    <a:pt x="4140199" y="1889522"/>
                  </a:cubicBezTo>
                  <a:cubicBezTo>
                    <a:pt x="4135437" y="1876822"/>
                    <a:pt x="4136231" y="1866900"/>
                    <a:pt x="4142580" y="1859757"/>
                  </a:cubicBezTo>
                  <a:cubicBezTo>
                    <a:pt x="4150518" y="1852613"/>
                    <a:pt x="4157265" y="1844675"/>
                    <a:pt x="4162821" y="1835944"/>
                  </a:cubicBezTo>
                  <a:close/>
                  <a:moveTo>
                    <a:pt x="7960915" y="1833563"/>
                  </a:moveTo>
                  <a:cubicBezTo>
                    <a:pt x="7959327" y="1834357"/>
                    <a:pt x="7958533" y="1835547"/>
                    <a:pt x="7958533" y="1837135"/>
                  </a:cubicBezTo>
                  <a:cubicBezTo>
                    <a:pt x="7957739" y="1837929"/>
                    <a:pt x="7956549" y="1839119"/>
                    <a:pt x="7954961" y="1840707"/>
                  </a:cubicBezTo>
                  <a:cubicBezTo>
                    <a:pt x="7958137" y="1841500"/>
                    <a:pt x="7962502" y="1843485"/>
                    <a:pt x="7968058" y="1846660"/>
                  </a:cubicBezTo>
                  <a:cubicBezTo>
                    <a:pt x="7971233" y="1847454"/>
                    <a:pt x="7973615" y="1848247"/>
                    <a:pt x="7975202" y="1849041"/>
                  </a:cubicBezTo>
                  <a:cubicBezTo>
                    <a:pt x="7977583" y="1851422"/>
                    <a:pt x="7979965" y="1853010"/>
                    <a:pt x="7982345" y="1853804"/>
                  </a:cubicBezTo>
                  <a:cubicBezTo>
                    <a:pt x="7987108" y="1846660"/>
                    <a:pt x="7991474" y="1839913"/>
                    <a:pt x="7995443" y="1833563"/>
                  </a:cubicBezTo>
                  <a:cubicBezTo>
                    <a:pt x="7992267" y="1833563"/>
                    <a:pt x="7987505" y="1834754"/>
                    <a:pt x="7981155" y="1837135"/>
                  </a:cubicBezTo>
                  <a:cubicBezTo>
                    <a:pt x="7980361" y="1837135"/>
                    <a:pt x="7979171" y="1837135"/>
                    <a:pt x="7977583" y="1837135"/>
                  </a:cubicBezTo>
                  <a:cubicBezTo>
                    <a:pt x="7972821" y="1837929"/>
                    <a:pt x="7970043" y="1837929"/>
                    <a:pt x="7969249" y="1837135"/>
                  </a:cubicBezTo>
                  <a:cubicBezTo>
                    <a:pt x="7968455" y="1836341"/>
                    <a:pt x="7967265" y="1835547"/>
                    <a:pt x="7965677" y="1834754"/>
                  </a:cubicBezTo>
                  <a:cubicBezTo>
                    <a:pt x="7963295" y="1833960"/>
                    <a:pt x="7961709" y="1833563"/>
                    <a:pt x="7960915" y="1833563"/>
                  </a:cubicBezTo>
                  <a:close/>
                  <a:moveTo>
                    <a:pt x="3610371" y="1833563"/>
                  </a:moveTo>
                  <a:cubicBezTo>
                    <a:pt x="3610371" y="1832769"/>
                    <a:pt x="3612355" y="1832769"/>
                    <a:pt x="3616324" y="1833563"/>
                  </a:cubicBezTo>
                  <a:cubicBezTo>
                    <a:pt x="3640930" y="1839119"/>
                    <a:pt x="3662758" y="1847850"/>
                    <a:pt x="3681808" y="1859757"/>
                  </a:cubicBezTo>
                  <a:cubicBezTo>
                    <a:pt x="3690540" y="1864519"/>
                    <a:pt x="3693318" y="1876822"/>
                    <a:pt x="3690143" y="1896666"/>
                  </a:cubicBezTo>
                  <a:cubicBezTo>
                    <a:pt x="3688555" y="1904603"/>
                    <a:pt x="3684190" y="1908572"/>
                    <a:pt x="3677046" y="1908572"/>
                  </a:cubicBezTo>
                  <a:cubicBezTo>
                    <a:pt x="3670696" y="1908572"/>
                    <a:pt x="3665140" y="1905794"/>
                    <a:pt x="3660377" y="1900238"/>
                  </a:cubicBezTo>
                  <a:cubicBezTo>
                    <a:pt x="3644502" y="1882775"/>
                    <a:pt x="3628230" y="1862535"/>
                    <a:pt x="3611562" y="1839516"/>
                  </a:cubicBezTo>
                  <a:cubicBezTo>
                    <a:pt x="3609974" y="1836341"/>
                    <a:pt x="3609577" y="1834357"/>
                    <a:pt x="3610371" y="1833563"/>
                  </a:cubicBezTo>
                  <a:close/>
                  <a:moveTo>
                    <a:pt x="4318793" y="1831182"/>
                  </a:moveTo>
                  <a:cubicBezTo>
                    <a:pt x="4335462" y="1831975"/>
                    <a:pt x="4343002" y="1840707"/>
                    <a:pt x="4341415" y="1857375"/>
                  </a:cubicBezTo>
                  <a:cubicBezTo>
                    <a:pt x="4339034" y="1866900"/>
                    <a:pt x="4333080" y="1870075"/>
                    <a:pt x="4323555" y="1866900"/>
                  </a:cubicBezTo>
                  <a:cubicBezTo>
                    <a:pt x="4306093" y="1858963"/>
                    <a:pt x="4291012" y="1848644"/>
                    <a:pt x="4278312" y="1835944"/>
                  </a:cubicBezTo>
                  <a:cubicBezTo>
                    <a:pt x="4276724" y="1835150"/>
                    <a:pt x="4275930" y="1834357"/>
                    <a:pt x="4275930" y="1833563"/>
                  </a:cubicBezTo>
                  <a:cubicBezTo>
                    <a:pt x="4276724" y="1832769"/>
                    <a:pt x="4277915" y="1832372"/>
                    <a:pt x="4279502" y="1832372"/>
                  </a:cubicBezTo>
                  <a:cubicBezTo>
                    <a:pt x="4285059" y="1831578"/>
                    <a:pt x="4298156" y="1831182"/>
                    <a:pt x="4318793" y="1831182"/>
                  </a:cubicBezTo>
                  <a:close/>
                  <a:moveTo>
                    <a:pt x="8315721" y="1814513"/>
                  </a:moveTo>
                  <a:cubicBezTo>
                    <a:pt x="8316515" y="1813719"/>
                    <a:pt x="8318102" y="1813719"/>
                    <a:pt x="8320483" y="1814513"/>
                  </a:cubicBezTo>
                  <a:cubicBezTo>
                    <a:pt x="8352233" y="1821657"/>
                    <a:pt x="8376046" y="1833563"/>
                    <a:pt x="8391921" y="1850232"/>
                  </a:cubicBezTo>
                  <a:cubicBezTo>
                    <a:pt x="8397477" y="1857375"/>
                    <a:pt x="8399858" y="1867694"/>
                    <a:pt x="8399064" y="1881188"/>
                  </a:cubicBezTo>
                  <a:cubicBezTo>
                    <a:pt x="8397477" y="1892300"/>
                    <a:pt x="8393111" y="1898650"/>
                    <a:pt x="8385967" y="1900238"/>
                  </a:cubicBezTo>
                  <a:cubicBezTo>
                    <a:pt x="8378030" y="1900238"/>
                    <a:pt x="8368902" y="1893491"/>
                    <a:pt x="8358583" y="1879997"/>
                  </a:cubicBezTo>
                  <a:cubicBezTo>
                    <a:pt x="8352233" y="1869678"/>
                    <a:pt x="8340724" y="1852216"/>
                    <a:pt x="8324055" y="1827610"/>
                  </a:cubicBezTo>
                  <a:cubicBezTo>
                    <a:pt x="8320880" y="1823641"/>
                    <a:pt x="8318499" y="1820466"/>
                    <a:pt x="8316911" y="1818085"/>
                  </a:cubicBezTo>
                  <a:cubicBezTo>
                    <a:pt x="8316118" y="1816497"/>
                    <a:pt x="8315721" y="1815307"/>
                    <a:pt x="8315721" y="1814513"/>
                  </a:cubicBezTo>
                  <a:close/>
                  <a:moveTo>
                    <a:pt x="3234133" y="1807369"/>
                  </a:moveTo>
                  <a:cubicBezTo>
                    <a:pt x="3226196" y="1809750"/>
                    <a:pt x="3216274" y="1811338"/>
                    <a:pt x="3204368" y="1812132"/>
                  </a:cubicBezTo>
                  <a:cubicBezTo>
                    <a:pt x="3203574" y="1812132"/>
                    <a:pt x="3202383" y="1812132"/>
                    <a:pt x="3200796" y="1812132"/>
                  </a:cubicBezTo>
                  <a:cubicBezTo>
                    <a:pt x="3200796" y="1814513"/>
                    <a:pt x="3200796" y="1818085"/>
                    <a:pt x="3200796" y="1822847"/>
                  </a:cubicBezTo>
                  <a:cubicBezTo>
                    <a:pt x="3201589" y="1829991"/>
                    <a:pt x="3201987" y="1835547"/>
                    <a:pt x="3201987" y="1839516"/>
                  </a:cubicBezTo>
                  <a:cubicBezTo>
                    <a:pt x="3206749" y="1838722"/>
                    <a:pt x="3210718" y="1837135"/>
                    <a:pt x="3213893" y="1834754"/>
                  </a:cubicBezTo>
                  <a:cubicBezTo>
                    <a:pt x="3220243" y="1832372"/>
                    <a:pt x="3226990" y="1832372"/>
                    <a:pt x="3234133" y="1834754"/>
                  </a:cubicBezTo>
                  <a:cubicBezTo>
                    <a:pt x="3234133" y="1826816"/>
                    <a:pt x="3234133" y="1817688"/>
                    <a:pt x="3234133" y="1807369"/>
                  </a:cubicBezTo>
                  <a:close/>
                  <a:moveTo>
                    <a:pt x="8006158" y="1796654"/>
                  </a:moveTo>
                  <a:cubicBezTo>
                    <a:pt x="8001395" y="1797447"/>
                    <a:pt x="7992665" y="1798241"/>
                    <a:pt x="7979965" y="1799035"/>
                  </a:cubicBezTo>
                  <a:cubicBezTo>
                    <a:pt x="7971233" y="1799829"/>
                    <a:pt x="7964883" y="1800225"/>
                    <a:pt x="7960915" y="1800225"/>
                  </a:cubicBezTo>
                  <a:cubicBezTo>
                    <a:pt x="7960121" y="1801019"/>
                    <a:pt x="7958930" y="1801813"/>
                    <a:pt x="7957343" y="1802607"/>
                  </a:cubicBezTo>
                  <a:cubicBezTo>
                    <a:pt x="7956549" y="1803400"/>
                    <a:pt x="7955755" y="1803797"/>
                    <a:pt x="7954961" y="1803797"/>
                  </a:cubicBezTo>
                  <a:cubicBezTo>
                    <a:pt x="7957343" y="1804591"/>
                    <a:pt x="7960121" y="1805782"/>
                    <a:pt x="7963295" y="1807369"/>
                  </a:cubicBezTo>
                  <a:cubicBezTo>
                    <a:pt x="7967265" y="1808957"/>
                    <a:pt x="7970043" y="1810147"/>
                    <a:pt x="7971630" y="1810941"/>
                  </a:cubicBezTo>
                  <a:cubicBezTo>
                    <a:pt x="7973217" y="1812528"/>
                    <a:pt x="7973615" y="1814513"/>
                    <a:pt x="7972821" y="1816894"/>
                  </a:cubicBezTo>
                  <a:cubicBezTo>
                    <a:pt x="7977583" y="1816894"/>
                    <a:pt x="7983139" y="1816100"/>
                    <a:pt x="7989489" y="1814513"/>
                  </a:cubicBezTo>
                  <a:cubicBezTo>
                    <a:pt x="7999015" y="1812132"/>
                    <a:pt x="8005761" y="1810544"/>
                    <a:pt x="8009730" y="1809750"/>
                  </a:cubicBezTo>
                  <a:cubicBezTo>
                    <a:pt x="8006555" y="1804988"/>
                    <a:pt x="8005365" y="1801416"/>
                    <a:pt x="8006158" y="1799035"/>
                  </a:cubicBezTo>
                  <a:close/>
                  <a:moveTo>
                    <a:pt x="4574777" y="1796654"/>
                  </a:moveTo>
                  <a:cubicBezTo>
                    <a:pt x="4577159" y="1796654"/>
                    <a:pt x="4579540" y="1797050"/>
                    <a:pt x="4581921" y="1797844"/>
                  </a:cubicBezTo>
                  <a:cubicBezTo>
                    <a:pt x="4590652" y="1800225"/>
                    <a:pt x="4597399" y="1805385"/>
                    <a:pt x="4602162" y="1813322"/>
                  </a:cubicBezTo>
                  <a:cubicBezTo>
                    <a:pt x="4603749" y="1816497"/>
                    <a:pt x="4602956" y="1818879"/>
                    <a:pt x="4599780" y="1820466"/>
                  </a:cubicBezTo>
                  <a:cubicBezTo>
                    <a:pt x="4591843" y="1822847"/>
                    <a:pt x="4583112" y="1824832"/>
                    <a:pt x="4573587" y="1826419"/>
                  </a:cubicBezTo>
                  <a:cubicBezTo>
                    <a:pt x="4571205" y="1827213"/>
                    <a:pt x="4568030" y="1827610"/>
                    <a:pt x="4564062" y="1827610"/>
                  </a:cubicBezTo>
                  <a:cubicBezTo>
                    <a:pt x="4559299" y="1828404"/>
                    <a:pt x="4555727" y="1828800"/>
                    <a:pt x="4553346" y="1828800"/>
                  </a:cubicBezTo>
                  <a:cubicBezTo>
                    <a:pt x="4554140" y="1828800"/>
                    <a:pt x="4554537" y="1829197"/>
                    <a:pt x="4554537" y="1829991"/>
                  </a:cubicBezTo>
                  <a:cubicBezTo>
                    <a:pt x="4556124" y="1830785"/>
                    <a:pt x="4556918" y="1833166"/>
                    <a:pt x="4556918" y="1837135"/>
                  </a:cubicBezTo>
                  <a:cubicBezTo>
                    <a:pt x="4564062" y="1835547"/>
                    <a:pt x="4570412" y="1834357"/>
                    <a:pt x="4575968" y="1833563"/>
                  </a:cubicBezTo>
                  <a:cubicBezTo>
                    <a:pt x="4580730" y="1832769"/>
                    <a:pt x="4585096" y="1833563"/>
                    <a:pt x="4589065" y="1835944"/>
                  </a:cubicBezTo>
                  <a:cubicBezTo>
                    <a:pt x="4593827" y="1838325"/>
                    <a:pt x="4597796" y="1841897"/>
                    <a:pt x="4600971" y="1846660"/>
                  </a:cubicBezTo>
                  <a:cubicBezTo>
                    <a:pt x="4603352" y="1852216"/>
                    <a:pt x="4602558" y="1855391"/>
                    <a:pt x="4598590" y="1856185"/>
                  </a:cubicBezTo>
                  <a:cubicBezTo>
                    <a:pt x="4592240" y="1857772"/>
                    <a:pt x="4583508" y="1858566"/>
                    <a:pt x="4572396" y="1858566"/>
                  </a:cubicBezTo>
                  <a:cubicBezTo>
                    <a:pt x="4568427" y="1858566"/>
                    <a:pt x="4565252" y="1858566"/>
                    <a:pt x="4562871" y="1858566"/>
                  </a:cubicBezTo>
                  <a:cubicBezTo>
                    <a:pt x="4560490" y="1858566"/>
                    <a:pt x="4557712" y="1858963"/>
                    <a:pt x="4554537" y="1859757"/>
                  </a:cubicBezTo>
                  <a:cubicBezTo>
                    <a:pt x="4553743" y="1861344"/>
                    <a:pt x="4553346" y="1864122"/>
                    <a:pt x="4553346" y="1868091"/>
                  </a:cubicBezTo>
                  <a:cubicBezTo>
                    <a:pt x="4552552" y="1872854"/>
                    <a:pt x="4552155" y="1876029"/>
                    <a:pt x="4552155" y="1877616"/>
                  </a:cubicBezTo>
                  <a:cubicBezTo>
                    <a:pt x="4560887" y="1877616"/>
                    <a:pt x="4569221" y="1877219"/>
                    <a:pt x="4577159" y="1876425"/>
                  </a:cubicBezTo>
                  <a:cubicBezTo>
                    <a:pt x="4583508" y="1876425"/>
                    <a:pt x="4593033" y="1875632"/>
                    <a:pt x="4605734" y="1874044"/>
                  </a:cubicBezTo>
                  <a:cubicBezTo>
                    <a:pt x="4610496" y="1873250"/>
                    <a:pt x="4614068" y="1872854"/>
                    <a:pt x="4616449" y="1872854"/>
                  </a:cubicBezTo>
                  <a:cubicBezTo>
                    <a:pt x="4622006" y="1871266"/>
                    <a:pt x="4627165" y="1871663"/>
                    <a:pt x="4631927" y="1874044"/>
                  </a:cubicBezTo>
                  <a:cubicBezTo>
                    <a:pt x="4645421" y="1880394"/>
                    <a:pt x="4653755" y="1887935"/>
                    <a:pt x="4656930" y="1896666"/>
                  </a:cubicBezTo>
                  <a:cubicBezTo>
                    <a:pt x="4658518" y="1901429"/>
                    <a:pt x="4657327" y="1904603"/>
                    <a:pt x="4653359" y="1906191"/>
                  </a:cubicBezTo>
                  <a:cubicBezTo>
                    <a:pt x="4650183" y="1906985"/>
                    <a:pt x="4646215" y="1907382"/>
                    <a:pt x="4641452" y="1907382"/>
                  </a:cubicBezTo>
                  <a:cubicBezTo>
                    <a:pt x="4639071" y="1907382"/>
                    <a:pt x="4637484" y="1907382"/>
                    <a:pt x="4636690" y="1907382"/>
                  </a:cubicBezTo>
                  <a:cubicBezTo>
                    <a:pt x="4606527" y="1902619"/>
                    <a:pt x="4581524" y="1899841"/>
                    <a:pt x="4561680" y="1899047"/>
                  </a:cubicBezTo>
                  <a:cubicBezTo>
                    <a:pt x="4514849" y="1900635"/>
                    <a:pt x="4479527" y="1903413"/>
                    <a:pt x="4455715" y="1907382"/>
                  </a:cubicBezTo>
                  <a:cubicBezTo>
                    <a:pt x="4453334" y="1908175"/>
                    <a:pt x="4450158" y="1907382"/>
                    <a:pt x="4446190" y="1905000"/>
                  </a:cubicBezTo>
                  <a:cubicBezTo>
                    <a:pt x="4437459" y="1898650"/>
                    <a:pt x="4431506" y="1892697"/>
                    <a:pt x="4428330" y="1887141"/>
                  </a:cubicBezTo>
                  <a:cubicBezTo>
                    <a:pt x="4426743" y="1884760"/>
                    <a:pt x="4427934" y="1883172"/>
                    <a:pt x="4431902" y="1882379"/>
                  </a:cubicBezTo>
                  <a:cubicBezTo>
                    <a:pt x="4442221" y="1881585"/>
                    <a:pt x="4457302" y="1880791"/>
                    <a:pt x="4477146" y="1879997"/>
                  </a:cubicBezTo>
                  <a:cubicBezTo>
                    <a:pt x="4496990" y="1879203"/>
                    <a:pt x="4512071" y="1878807"/>
                    <a:pt x="4522390" y="1878807"/>
                  </a:cubicBezTo>
                  <a:cubicBezTo>
                    <a:pt x="4522390" y="1874044"/>
                    <a:pt x="4522390" y="1868488"/>
                    <a:pt x="4522390" y="1862138"/>
                  </a:cubicBezTo>
                  <a:cubicBezTo>
                    <a:pt x="4520009" y="1862138"/>
                    <a:pt x="4516833" y="1862535"/>
                    <a:pt x="4512865" y="1863329"/>
                  </a:cubicBezTo>
                  <a:cubicBezTo>
                    <a:pt x="4508102" y="1864122"/>
                    <a:pt x="4504530" y="1864916"/>
                    <a:pt x="4502149" y="1865710"/>
                  </a:cubicBezTo>
                  <a:cubicBezTo>
                    <a:pt x="4499768" y="1867297"/>
                    <a:pt x="4497387" y="1866900"/>
                    <a:pt x="4495005" y="1864519"/>
                  </a:cubicBezTo>
                  <a:cubicBezTo>
                    <a:pt x="4488656" y="1859757"/>
                    <a:pt x="4483099" y="1854597"/>
                    <a:pt x="4478337" y="1849041"/>
                  </a:cubicBezTo>
                  <a:cubicBezTo>
                    <a:pt x="4476749" y="1845866"/>
                    <a:pt x="4477543" y="1844279"/>
                    <a:pt x="4480718" y="1844279"/>
                  </a:cubicBezTo>
                  <a:cubicBezTo>
                    <a:pt x="4492624" y="1844279"/>
                    <a:pt x="4506515" y="1843088"/>
                    <a:pt x="4522390" y="1840707"/>
                  </a:cubicBezTo>
                  <a:cubicBezTo>
                    <a:pt x="4522390" y="1839119"/>
                    <a:pt x="4521993" y="1837532"/>
                    <a:pt x="4521199" y="1835944"/>
                  </a:cubicBezTo>
                  <a:cubicBezTo>
                    <a:pt x="4521199" y="1834357"/>
                    <a:pt x="4521199" y="1833166"/>
                    <a:pt x="4521199" y="1832372"/>
                  </a:cubicBezTo>
                  <a:cubicBezTo>
                    <a:pt x="4518024" y="1832372"/>
                    <a:pt x="4514055" y="1832372"/>
                    <a:pt x="4509293" y="1832372"/>
                  </a:cubicBezTo>
                  <a:cubicBezTo>
                    <a:pt x="4506118" y="1832372"/>
                    <a:pt x="4502546" y="1831975"/>
                    <a:pt x="4498577" y="1831182"/>
                  </a:cubicBezTo>
                  <a:cubicBezTo>
                    <a:pt x="4492227" y="1828007"/>
                    <a:pt x="4486671" y="1824038"/>
                    <a:pt x="4481909" y="1819275"/>
                  </a:cubicBezTo>
                  <a:cubicBezTo>
                    <a:pt x="4479527" y="1815307"/>
                    <a:pt x="4480321" y="1812925"/>
                    <a:pt x="4484290" y="1812132"/>
                  </a:cubicBezTo>
                  <a:cubicBezTo>
                    <a:pt x="4499371" y="1811338"/>
                    <a:pt x="4518421" y="1808957"/>
                    <a:pt x="4541440" y="1804988"/>
                  </a:cubicBezTo>
                  <a:cubicBezTo>
                    <a:pt x="4549377" y="1803400"/>
                    <a:pt x="4558109" y="1801019"/>
                    <a:pt x="4567634" y="1797844"/>
                  </a:cubicBezTo>
                  <a:cubicBezTo>
                    <a:pt x="4570015" y="1797050"/>
                    <a:pt x="4572396" y="1796654"/>
                    <a:pt x="4574777" y="1796654"/>
                  </a:cubicBezTo>
                  <a:close/>
                  <a:moveTo>
                    <a:pt x="5141515" y="1791891"/>
                  </a:moveTo>
                  <a:cubicBezTo>
                    <a:pt x="5138340" y="1791891"/>
                    <a:pt x="5133577" y="1792288"/>
                    <a:pt x="5127227" y="1793082"/>
                  </a:cubicBezTo>
                  <a:cubicBezTo>
                    <a:pt x="5120084" y="1793082"/>
                    <a:pt x="5114924" y="1793478"/>
                    <a:pt x="5111749" y="1794272"/>
                  </a:cubicBezTo>
                  <a:cubicBezTo>
                    <a:pt x="5118893" y="1797447"/>
                    <a:pt x="5125640" y="1803003"/>
                    <a:pt x="5131990" y="1810941"/>
                  </a:cubicBezTo>
                  <a:cubicBezTo>
                    <a:pt x="5135958" y="1818085"/>
                    <a:pt x="5135561" y="1823244"/>
                    <a:pt x="5130799" y="1826419"/>
                  </a:cubicBezTo>
                  <a:cubicBezTo>
                    <a:pt x="5133180" y="1827213"/>
                    <a:pt x="5136356" y="1829197"/>
                    <a:pt x="5140324" y="1832372"/>
                  </a:cubicBezTo>
                  <a:cubicBezTo>
                    <a:pt x="5141912" y="1833960"/>
                    <a:pt x="5143102" y="1835150"/>
                    <a:pt x="5143896" y="1835944"/>
                  </a:cubicBezTo>
                  <a:cubicBezTo>
                    <a:pt x="5143896" y="1831975"/>
                    <a:pt x="5143896" y="1827610"/>
                    <a:pt x="5143896" y="1822847"/>
                  </a:cubicBezTo>
                  <a:cubicBezTo>
                    <a:pt x="5145483" y="1807766"/>
                    <a:pt x="5145086" y="1797844"/>
                    <a:pt x="5142706" y="1793082"/>
                  </a:cubicBezTo>
                  <a:cubicBezTo>
                    <a:pt x="5141912" y="1792288"/>
                    <a:pt x="5141515" y="1791891"/>
                    <a:pt x="5141515" y="1791891"/>
                  </a:cubicBezTo>
                  <a:close/>
                  <a:moveTo>
                    <a:pt x="1055291" y="1791891"/>
                  </a:moveTo>
                  <a:cubicBezTo>
                    <a:pt x="1052116" y="1791891"/>
                    <a:pt x="1047354" y="1792288"/>
                    <a:pt x="1041004" y="1793082"/>
                  </a:cubicBezTo>
                  <a:cubicBezTo>
                    <a:pt x="1033860" y="1793082"/>
                    <a:pt x="1028701" y="1793478"/>
                    <a:pt x="1025526" y="1794272"/>
                  </a:cubicBezTo>
                  <a:cubicBezTo>
                    <a:pt x="1032670" y="1797447"/>
                    <a:pt x="1039417" y="1803003"/>
                    <a:pt x="1045767" y="1810941"/>
                  </a:cubicBezTo>
                  <a:cubicBezTo>
                    <a:pt x="1049735" y="1818085"/>
                    <a:pt x="1049339" y="1823244"/>
                    <a:pt x="1044576" y="1826419"/>
                  </a:cubicBezTo>
                  <a:cubicBezTo>
                    <a:pt x="1046957" y="1827213"/>
                    <a:pt x="1050132" y="1829197"/>
                    <a:pt x="1054101" y="1832372"/>
                  </a:cubicBezTo>
                  <a:cubicBezTo>
                    <a:pt x="1055688" y="1833960"/>
                    <a:pt x="1056879" y="1835150"/>
                    <a:pt x="1057673" y="1835944"/>
                  </a:cubicBezTo>
                  <a:cubicBezTo>
                    <a:pt x="1057673" y="1831975"/>
                    <a:pt x="1057673" y="1827610"/>
                    <a:pt x="1057673" y="1822847"/>
                  </a:cubicBezTo>
                  <a:cubicBezTo>
                    <a:pt x="1059260" y="1807766"/>
                    <a:pt x="1058863" y="1797844"/>
                    <a:pt x="1056481" y="1793082"/>
                  </a:cubicBezTo>
                  <a:cubicBezTo>
                    <a:pt x="1055688" y="1792288"/>
                    <a:pt x="1055291" y="1791891"/>
                    <a:pt x="1055291" y="1791891"/>
                  </a:cubicBezTo>
                  <a:close/>
                  <a:moveTo>
                    <a:pt x="4289027" y="1788319"/>
                  </a:moveTo>
                  <a:cubicBezTo>
                    <a:pt x="4310459" y="1790700"/>
                    <a:pt x="4318793" y="1800622"/>
                    <a:pt x="4314030" y="1818085"/>
                  </a:cubicBezTo>
                  <a:cubicBezTo>
                    <a:pt x="4310855" y="1825229"/>
                    <a:pt x="4305299" y="1827213"/>
                    <a:pt x="4297362" y="1824038"/>
                  </a:cubicBezTo>
                  <a:cubicBezTo>
                    <a:pt x="4289424" y="1818482"/>
                    <a:pt x="4277518" y="1808163"/>
                    <a:pt x="4261643" y="1793082"/>
                  </a:cubicBezTo>
                  <a:cubicBezTo>
                    <a:pt x="4260056" y="1791494"/>
                    <a:pt x="4259658" y="1790700"/>
                    <a:pt x="4260452" y="1790700"/>
                  </a:cubicBezTo>
                  <a:cubicBezTo>
                    <a:pt x="4260452" y="1789907"/>
                    <a:pt x="4261246" y="1789510"/>
                    <a:pt x="4262834" y="1789510"/>
                  </a:cubicBezTo>
                  <a:cubicBezTo>
                    <a:pt x="4264421" y="1789510"/>
                    <a:pt x="4268390" y="1789510"/>
                    <a:pt x="4274740" y="1789510"/>
                  </a:cubicBezTo>
                  <a:cubicBezTo>
                    <a:pt x="4281884" y="1788716"/>
                    <a:pt x="4286646" y="1788319"/>
                    <a:pt x="4289027" y="1788319"/>
                  </a:cubicBezTo>
                  <a:close/>
                  <a:moveTo>
                    <a:pt x="2969815" y="1788319"/>
                  </a:moveTo>
                  <a:cubicBezTo>
                    <a:pt x="2966640" y="1789113"/>
                    <a:pt x="2964258" y="1789510"/>
                    <a:pt x="2962671" y="1789510"/>
                  </a:cubicBezTo>
                  <a:cubicBezTo>
                    <a:pt x="2960290" y="1789510"/>
                    <a:pt x="2956718" y="1789510"/>
                    <a:pt x="2951955" y="1789510"/>
                  </a:cubicBezTo>
                  <a:cubicBezTo>
                    <a:pt x="2947193" y="1790304"/>
                    <a:pt x="2943621" y="1790700"/>
                    <a:pt x="2941240" y="1790700"/>
                  </a:cubicBezTo>
                  <a:cubicBezTo>
                    <a:pt x="2938065" y="1797844"/>
                    <a:pt x="2935683" y="1803003"/>
                    <a:pt x="2934096" y="1806179"/>
                  </a:cubicBezTo>
                  <a:cubicBezTo>
                    <a:pt x="2935683" y="1806972"/>
                    <a:pt x="2938065" y="1808163"/>
                    <a:pt x="2941240" y="1809750"/>
                  </a:cubicBezTo>
                  <a:cubicBezTo>
                    <a:pt x="2945208" y="1810544"/>
                    <a:pt x="2951955" y="1813322"/>
                    <a:pt x="2961480" y="1818085"/>
                  </a:cubicBezTo>
                  <a:cubicBezTo>
                    <a:pt x="2967036" y="1809354"/>
                    <a:pt x="2971402" y="1799432"/>
                    <a:pt x="2974577" y="1788319"/>
                  </a:cubicBezTo>
                  <a:cubicBezTo>
                    <a:pt x="2973783" y="1788319"/>
                    <a:pt x="2972196" y="1788319"/>
                    <a:pt x="2969815" y="1788319"/>
                  </a:cubicBezTo>
                  <a:close/>
                  <a:moveTo>
                    <a:pt x="3910408" y="1785938"/>
                  </a:moveTo>
                  <a:cubicBezTo>
                    <a:pt x="3908027" y="1785938"/>
                    <a:pt x="3904455" y="1786335"/>
                    <a:pt x="3899693" y="1787129"/>
                  </a:cubicBezTo>
                  <a:cubicBezTo>
                    <a:pt x="3894136" y="1787922"/>
                    <a:pt x="3890168" y="1788716"/>
                    <a:pt x="3887787" y="1789510"/>
                  </a:cubicBezTo>
                  <a:cubicBezTo>
                    <a:pt x="3887787" y="1792685"/>
                    <a:pt x="3888183" y="1796654"/>
                    <a:pt x="3888977" y="1801416"/>
                  </a:cubicBezTo>
                  <a:cubicBezTo>
                    <a:pt x="3888977" y="1806179"/>
                    <a:pt x="3888977" y="1809354"/>
                    <a:pt x="3888977" y="1810941"/>
                  </a:cubicBezTo>
                  <a:cubicBezTo>
                    <a:pt x="3898502" y="1810941"/>
                    <a:pt x="3906837" y="1810147"/>
                    <a:pt x="3913980" y="1808560"/>
                  </a:cubicBezTo>
                  <a:cubicBezTo>
                    <a:pt x="3913980" y="1803003"/>
                    <a:pt x="3914774" y="1797050"/>
                    <a:pt x="3916362" y="1790700"/>
                  </a:cubicBezTo>
                  <a:cubicBezTo>
                    <a:pt x="3916362" y="1787525"/>
                    <a:pt x="3914377" y="1785938"/>
                    <a:pt x="3910408" y="1785938"/>
                  </a:cubicBezTo>
                  <a:close/>
                  <a:moveTo>
                    <a:pt x="4195266" y="1781175"/>
                  </a:moveTo>
                  <a:cubicBezTo>
                    <a:pt x="4196258" y="1781175"/>
                    <a:pt x="4197349" y="1781572"/>
                    <a:pt x="4198540" y="1782366"/>
                  </a:cubicBezTo>
                  <a:cubicBezTo>
                    <a:pt x="4204890" y="1805385"/>
                    <a:pt x="4203302" y="1821657"/>
                    <a:pt x="4193777" y="1831182"/>
                  </a:cubicBezTo>
                  <a:cubicBezTo>
                    <a:pt x="4188221" y="1835944"/>
                    <a:pt x="4183062" y="1835944"/>
                    <a:pt x="4178299" y="1831182"/>
                  </a:cubicBezTo>
                  <a:cubicBezTo>
                    <a:pt x="4170362" y="1821657"/>
                    <a:pt x="4169568" y="1812528"/>
                    <a:pt x="4175918" y="1803797"/>
                  </a:cubicBezTo>
                  <a:cubicBezTo>
                    <a:pt x="4182268" y="1797447"/>
                    <a:pt x="4187824" y="1790304"/>
                    <a:pt x="4192587" y="1782366"/>
                  </a:cubicBezTo>
                  <a:cubicBezTo>
                    <a:pt x="4193380" y="1781572"/>
                    <a:pt x="4194273" y="1781175"/>
                    <a:pt x="4195266" y="1781175"/>
                  </a:cubicBezTo>
                  <a:close/>
                  <a:moveTo>
                    <a:pt x="5402262" y="1777604"/>
                  </a:moveTo>
                  <a:cubicBezTo>
                    <a:pt x="5420518" y="1777604"/>
                    <a:pt x="5432821" y="1778794"/>
                    <a:pt x="5439171" y="1781175"/>
                  </a:cubicBezTo>
                  <a:cubicBezTo>
                    <a:pt x="5447109" y="1782763"/>
                    <a:pt x="5451474" y="1789113"/>
                    <a:pt x="5452268" y="1800225"/>
                  </a:cubicBezTo>
                  <a:cubicBezTo>
                    <a:pt x="5452268" y="1810544"/>
                    <a:pt x="5448299" y="1815704"/>
                    <a:pt x="5440361" y="1815704"/>
                  </a:cubicBezTo>
                  <a:cubicBezTo>
                    <a:pt x="5437187" y="1816497"/>
                    <a:pt x="5432424" y="1814513"/>
                    <a:pt x="5426074" y="1809750"/>
                  </a:cubicBezTo>
                  <a:cubicBezTo>
                    <a:pt x="5413374" y="1797050"/>
                    <a:pt x="5404643" y="1787922"/>
                    <a:pt x="5399880" y="1782366"/>
                  </a:cubicBezTo>
                  <a:cubicBezTo>
                    <a:pt x="5398293" y="1780779"/>
                    <a:pt x="5397499" y="1779588"/>
                    <a:pt x="5397499" y="1778794"/>
                  </a:cubicBezTo>
                  <a:cubicBezTo>
                    <a:pt x="5398293" y="1778000"/>
                    <a:pt x="5399880" y="1777604"/>
                    <a:pt x="5402262" y="1777604"/>
                  </a:cubicBezTo>
                  <a:close/>
                  <a:moveTo>
                    <a:pt x="8007349" y="1768079"/>
                  </a:moveTo>
                  <a:cubicBezTo>
                    <a:pt x="7989093" y="1772841"/>
                    <a:pt x="7974011" y="1774825"/>
                    <a:pt x="7962105" y="1774032"/>
                  </a:cubicBezTo>
                  <a:cubicBezTo>
                    <a:pt x="7962105" y="1777207"/>
                    <a:pt x="7962502" y="1780382"/>
                    <a:pt x="7963295" y="1783557"/>
                  </a:cubicBezTo>
                  <a:cubicBezTo>
                    <a:pt x="7973615" y="1781969"/>
                    <a:pt x="7983536" y="1779985"/>
                    <a:pt x="7993061" y="1777604"/>
                  </a:cubicBezTo>
                  <a:cubicBezTo>
                    <a:pt x="7997823" y="1776810"/>
                    <a:pt x="8002586" y="1777604"/>
                    <a:pt x="8007349" y="1779985"/>
                  </a:cubicBezTo>
                  <a:cubicBezTo>
                    <a:pt x="8007349" y="1776016"/>
                    <a:pt x="8007349" y="1772047"/>
                    <a:pt x="8007349" y="1768079"/>
                  </a:cubicBezTo>
                  <a:close/>
                  <a:moveTo>
                    <a:pt x="3604418" y="1764507"/>
                  </a:moveTo>
                  <a:cubicBezTo>
                    <a:pt x="3598861" y="1764507"/>
                    <a:pt x="3590527" y="1765300"/>
                    <a:pt x="3579415" y="1766888"/>
                  </a:cubicBezTo>
                  <a:cubicBezTo>
                    <a:pt x="3579415" y="1781969"/>
                    <a:pt x="3579415" y="1794272"/>
                    <a:pt x="3579415" y="1803797"/>
                  </a:cubicBezTo>
                  <a:cubicBezTo>
                    <a:pt x="3582590" y="1803797"/>
                    <a:pt x="3586955" y="1803400"/>
                    <a:pt x="3592512" y="1802607"/>
                  </a:cubicBezTo>
                  <a:cubicBezTo>
                    <a:pt x="3598068" y="1802607"/>
                    <a:pt x="3602037" y="1802607"/>
                    <a:pt x="3604418" y="1802607"/>
                  </a:cubicBezTo>
                  <a:close/>
                  <a:moveTo>
                    <a:pt x="3925589" y="1760340"/>
                  </a:moveTo>
                  <a:cubicBezTo>
                    <a:pt x="3927772" y="1760340"/>
                    <a:pt x="3929856" y="1760935"/>
                    <a:pt x="3931840" y="1762125"/>
                  </a:cubicBezTo>
                  <a:cubicBezTo>
                    <a:pt x="3942159" y="1767682"/>
                    <a:pt x="3949699" y="1773635"/>
                    <a:pt x="3954462" y="1779985"/>
                  </a:cubicBezTo>
                  <a:cubicBezTo>
                    <a:pt x="3958430" y="1783954"/>
                    <a:pt x="3958033" y="1787922"/>
                    <a:pt x="3953271" y="1791891"/>
                  </a:cubicBezTo>
                  <a:cubicBezTo>
                    <a:pt x="3950890" y="1795066"/>
                    <a:pt x="3947715" y="1802210"/>
                    <a:pt x="3943746" y="1813322"/>
                  </a:cubicBezTo>
                  <a:cubicBezTo>
                    <a:pt x="3945333" y="1814910"/>
                    <a:pt x="3946921" y="1817291"/>
                    <a:pt x="3948508" y="1820466"/>
                  </a:cubicBezTo>
                  <a:cubicBezTo>
                    <a:pt x="3950096" y="1826022"/>
                    <a:pt x="3948508" y="1829197"/>
                    <a:pt x="3943746" y="1829991"/>
                  </a:cubicBezTo>
                  <a:cubicBezTo>
                    <a:pt x="3919933" y="1831578"/>
                    <a:pt x="3902074" y="1832372"/>
                    <a:pt x="3890168" y="1832372"/>
                  </a:cubicBezTo>
                  <a:cubicBezTo>
                    <a:pt x="3887787" y="1838722"/>
                    <a:pt x="3885009" y="1842294"/>
                    <a:pt x="3881833" y="1843088"/>
                  </a:cubicBezTo>
                  <a:cubicBezTo>
                    <a:pt x="3871515" y="1842294"/>
                    <a:pt x="3865561" y="1834754"/>
                    <a:pt x="3863974" y="1820466"/>
                  </a:cubicBezTo>
                  <a:cubicBezTo>
                    <a:pt x="3863974" y="1800622"/>
                    <a:pt x="3860799" y="1785541"/>
                    <a:pt x="3854449" y="1775222"/>
                  </a:cubicBezTo>
                  <a:cubicBezTo>
                    <a:pt x="3852862" y="1769666"/>
                    <a:pt x="3854449" y="1766888"/>
                    <a:pt x="3859212" y="1766888"/>
                  </a:cubicBezTo>
                  <a:cubicBezTo>
                    <a:pt x="3860799" y="1766888"/>
                    <a:pt x="3863974" y="1767285"/>
                    <a:pt x="3868737" y="1768079"/>
                  </a:cubicBezTo>
                  <a:cubicBezTo>
                    <a:pt x="3874293" y="1768872"/>
                    <a:pt x="3877865" y="1769666"/>
                    <a:pt x="3879452" y="1770460"/>
                  </a:cubicBezTo>
                  <a:cubicBezTo>
                    <a:pt x="3886596" y="1770460"/>
                    <a:pt x="3893343" y="1769269"/>
                    <a:pt x="3899693" y="1766888"/>
                  </a:cubicBezTo>
                  <a:cubicBezTo>
                    <a:pt x="3906043" y="1765300"/>
                    <a:pt x="3912393" y="1763713"/>
                    <a:pt x="3918743" y="1762125"/>
                  </a:cubicBezTo>
                  <a:cubicBezTo>
                    <a:pt x="3921124" y="1760935"/>
                    <a:pt x="3923406" y="1760340"/>
                    <a:pt x="3925589" y="1760340"/>
                  </a:cubicBezTo>
                  <a:close/>
                  <a:moveTo>
                    <a:pt x="3226990" y="1759744"/>
                  </a:moveTo>
                  <a:cubicBezTo>
                    <a:pt x="3217465" y="1760538"/>
                    <a:pt x="3207940" y="1761729"/>
                    <a:pt x="3198415" y="1763316"/>
                  </a:cubicBezTo>
                  <a:cubicBezTo>
                    <a:pt x="3198415" y="1764903"/>
                    <a:pt x="3198811" y="1767285"/>
                    <a:pt x="3199605" y="1770460"/>
                  </a:cubicBezTo>
                  <a:cubicBezTo>
                    <a:pt x="3199605" y="1773635"/>
                    <a:pt x="3199605" y="1776016"/>
                    <a:pt x="3199605" y="1777604"/>
                  </a:cubicBezTo>
                  <a:cubicBezTo>
                    <a:pt x="3199605" y="1782366"/>
                    <a:pt x="3199605" y="1786732"/>
                    <a:pt x="3199605" y="1790700"/>
                  </a:cubicBezTo>
                  <a:cubicBezTo>
                    <a:pt x="3204368" y="1789907"/>
                    <a:pt x="3207940" y="1788319"/>
                    <a:pt x="3210321" y="1785938"/>
                  </a:cubicBezTo>
                  <a:cubicBezTo>
                    <a:pt x="3214290" y="1783557"/>
                    <a:pt x="3220243" y="1783954"/>
                    <a:pt x="3228180" y="1787129"/>
                  </a:cubicBezTo>
                  <a:cubicBezTo>
                    <a:pt x="3229768" y="1787129"/>
                    <a:pt x="3231355" y="1787922"/>
                    <a:pt x="3232943" y="1789510"/>
                  </a:cubicBezTo>
                  <a:cubicBezTo>
                    <a:pt x="3232943" y="1779985"/>
                    <a:pt x="3232546" y="1772047"/>
                    <a:pt x="3231752" y="1765697"/>
                  </a:cubicBezTo>
                  <a:cubicBezTo>
                    <a:pt x="3231752" y="1761729"/>
                    <a:pt x="3230164" y="1759744"/>
                    <a:pt x="3226990" y="1759744"/>
                  </a:cubicBezTo>
                  <a:close/>
                  <a:moveTo>
                    <a:pt x="5234160" y="1758107"/>
                  </a:moveTo>
                  <a:cubicBezTo>
                    <a:pt x="5242048" y="1759000"/>
                    <a:pt x="5249266" y="1763911"/>
                    <a:pt x="5255815" y="1772841"/>
                  </a:cubicBezTo>
                  <a:cubicBezTo>
                    <a:pt x="5262165" y="1783160"/>
                    <a:pt x="5259783" y="1788716"/>
                    <a:pt x="5248671" y="1789510"/>
                  </a:cubicBezTo>
                  <a:cubicBezTo>
                    <a:pt x="5243908" y="1789510"/>
                    <a:pt x="5236368" y="1789510"/>
                    <a:pt x="5226049" y="1789510"/>
                  </a:cubicBezTo>
                  <a:cubicBezTo>
                    <a:pt x="5203824" y="1788716"/>
                    <a:pt x="5187552" y="1788716"/>
                    <a:pt x="5177233" y="1789510"/>
                  </a:cubicBezTo>
                  <a:cubicBezTo>
                    <a:pt x="5180409" y="1794272"/>
                    <a:pt x="5180409" y="1800225"/>
                    <a:pt x="5177233" y="1807369"/>
                  </a:cubicBezTo>
                  <a:cubicBezTo>
                    <a:pt x="5177233" y="1808957"/>
                    <a:pt x="5176837" y="1810941"/>
                    <a:pt x="5176043" y="1813322"/>
                  </a:cubicBezTo>
                  <a:cubicBezTo>
                    <a:pt x="5177630" y="1812528"/>
                    <a:pt x="5180409" y="1811735"/>
                    <a:pt x="5184377" y="1810941"/>
                  </a:cubicBezTo>
                  <a:cubicBezTo>
                    <a:pt x="5193108" y="1807766"/>
                    <a:pt x="5197871" y="1806179"/>
                    <a:pt x="5198665" y="1806179"/>
                  </a:cubicBezTo>
                  <a:cubicBezTo>
                    <a:pt x="5203427" y="1805385"/>
                    <a:pt x="5208190" y="1806179"/>
                    <a:pt x="5212952" y="1808560"/>
                  </a:cubicBezTo>
                  <a:cubicBezTo>
                    <a:pt x="5218509" y="1812528"/>
                    <a:pt x="5222478" y="1817688"/>
                    <a:pt x="5224859" y="1824038"/>
                  </a:cubicBezTo>
                  <a:cubicBezTo>
                    <a:pt x="5226446" y="1826419"/>
                    <a:pt x="5226049" y="1828800"/>
                    <a:pt x="5223668" y="1831182"/>
                  </a:cubicBezTo>
                  <a:cubicBezTo>
                    <a:pt x="5221286" y="1834357"/>
                    <a:pt x="5215730" y="1835944"/>
                    <a:pt x="5206999" y="1835944"/>
                  </a:cubicBezTo>
                  <a:cubicBezTo>
                    <a:pt x="5194299" y="1836738"/>
                    <a:pt x="5182790" y="1837135"/>
                    <a:pt x="5172471" y="1837135"/>
                  </a:cubicBezTo>
                  <a:cubicBezTo>
                    <a:pt x="5172471" y="1841897"/>
                    <a:pt x="5172074" y="1847057"/>
                    <a:pt x="5171281" y="1852613"/>
                  </a:cubicBezTo>
                  <a:cubicBezTo>
                    <a:pt x="5180805" y="1857375"/>
                    <a:pt x="5189934" y="1861344"/>
                    <a:pt x="5198665" y="1864519"/>
                  </a:cubicBezTo>
                  <a:cubicBezTo>
                    <a:pt x="5216921" y="1872457"/>
                    <a:pt x="5246290" y="1880394"/>
                    <a:pt x="5286771" y="1888332"/>
                  </a:cubicBezTo>
                  <a:cubicBezTo>
                    <a:pt x="5292327" y="1889125"/>
                    <a:pt x="5295502" y="1890316"/>
                    <a:pt x="5296296" y="1891904"/>
                  </a:cubicBezTo>
                  <a:cubicBezTo>
                    <a:pt x="5296296" y="1894285"/>
                    <a:pt x="5293518" y="1895872"/>
                    <a:pt x="5287962" y="1896666"/>
                  </a:cubicBezTo>
                  <a:cubicBezTo>
                    <a:pt x="5283199" y="1897460"/>
                    <a:pt x="5276056" y="1899841"/>
                    <a:pt x="5266530" y="1903810"/>
                  </a:cubicBezTo>
                  <a:cubicBezTo>
                    <a:pt x="5248274" y="1910160"/>
                    <a:pt x="5234383" y="1914128"/>
                    <a:pt x="5224859" y="1915716"/>
                  </a:cubicBezTo>
                  <a:cubicBezTo>
                    <a:pt x="5219302" y="1916510"/>
                    <a:pt x="5212952" y="1915716"/>
                    <a:pt x="5205808" y="1913335"/>
                  </a:cubicBezTo>
                  <a:cubicBezTo>
                    <a:pt x="5170090" y="1895078"/>
                    <a:pt x="5140324" y="1870472"/>
                    <a:pt x="5116511" y="1839516"/>
                  </a:cubicBezTo>
                  <a:cubicBezTo>
                    <a:pt x="5115718" y="1840310"/>
                    <a:pt x="5115321" y="1841103"/>
                    <a:pt x="5115321" y="1841897"/>
                  </a:cubicBezTo>
                  <a:cubicBezTo>
                    <a:pt x="5093890" y="1863329"/>
                    <a:pt x="5071665" y="1878410"/>
                    <a:pt x="5048646" y="1887141"/>
                  </a:cubicBezTo>
                  <a:cubicBezTo>
                    <a:pt x="5039915" y="1890316"/>
                    <a:pt x="5035152" y="1891110"/>
                    <a:pt x="5034359" y="1889522"/>
                  </a:cubicBezTo>
                  <a:cubicBezTo>
                    <a:pt x="5032771" y="1887141"/>
                    <a:pt x="5035549" y="1883569"/>
                    <a:pt x="5042693" y="1878807"/>
                  </a:cubicBezTo>
                  <a:cubicBezTo>
                    <a:pt x="5057774" y="1866107"/>
                    <a:pt x="5072855" y="1848247"/>
                    <a:pt x="5087936" y="1825229"/>
                  </a:cubicBezTo>
                  <a:cubicBezTo>
                    <a:pt x="5094287" y="1814116"/>
                    <a:pt x="5097065" y="1804988"/>
                    <a:pt x="5096271" y="1797844"/>
                  </a:cubicBezTo>
                  <a:cubicBezTo>
                    <a:pt x="5096271" y="1797050"/>
                    <a:pt x="5096271" y="1796257"/>
                    <a:pt x="5096271" y="1795463"/>
                  </a:cubicBezTo>
                  <a:cubicBezTo>
                    <a:pt x="5093890" y="1795463"/>
                    <a:pt x="5090715" y="1795860"/>
                    <a:pt x="5086746" y="1796654"/>
                  </a:cubicBezTo>
                  <a:cubicBezTo>
                    <a:pt x="5081983" y="1796654"/>
                    <a:pt x="5078808" y="1797050"/>
                    <a:pt x="5077221" y="1797844"/>
                  </a:cubicBezTo>
                  <a:cubicBezTo>
                    <a:pt x="5067696" y="1799432"/>
                    <a:pt x="5059361" y="1795066"/>
                    <a:pt x="5052218" y="1784747"/>
                  </a:cubicBezTo>
                  <a:cubicBezTo>
                    <a:pt x="5049043" y="1781572"/>
                    <a:pt x="5047455" y="1778397"/>
                    <a:pt x="5047455" y="1775222"/>
                  </a:cubicBezTo>
                  <a:cubicBezTo>
                    <a:pt x="5048249" y="1772841"/>
                    <a:pt x="5050631" y="1772047"/>
                    <a:pt x="5054599" y="1772841"/>
                  </a:cubicBezTo>
                  <a:cubicBezTo>
                    <a:pt x="5075237" y="1772841"/>
                    <a:pt x="5091112" y="1772047"/>
                    <a:pt x="5102224" y="1770460"/>
                  </a:cubicBezTo>
                  <a:cubicBezTo>
                    <a:pt x="5109368" y="1769666"/>
                    <a:pt x="5123655" y="1768475"/>
                    <a:pt x="5145086" y="1766888"/>
                  </a:cubicBezTo>
                  <a:cubicBezTo>
                    <a:pt x="5168105" y="1765300"/>
                    <a:pt x="5183186" y="1764110"/>
                    <a:pt x="5190330" y="1763316"/>
                  </a:cubicBezTo>
                  <a:cubicBezTo>
                    <a:pt x="5206205" y="1761729"/>
                    <a:pt x="5218112" y="1760141"/>
                    <a:pt x="5226049" y="1758554"/>
                  </a:cubicBezTo>
                  <a:cubicBezTo>
                    <a:pt x="5228827" y="1757958"/>
                    <a:pt x="5231531" y="1757809"/>
                    <a:pt x="5234160" y="1758107"/>
                  </a:cubicBezTo>
                  <a:close/>
                  <a:moveTo>
                    <a:pt x="1147936" y="1758107"/>
                  </a:moveTo>
                  <a:cubicBezTo>
                    <a:pt x="1155825" y="1759000"/>
                    <a:pt x="1163043" y="1763911"/>
                    <a:pt x="1169592" y="1772841"/>
                  </a:cubicBezTo>
                  <a:cubicBezTo>
                    <a:pt x="1175941" y="1783160"/>
                    <a:pt x="1173560" y="1788716"/>
                    <a:pt x="1162447" y="1789510"/>
                  </a:cubicBezTo>
                  <a:cubicBezTo>
                    <a:pt x="1157685" y="1789510"/>
                    <a:pt x="1150144" y="1789510"/>
                    <a:pt x="1139826" y="1789510"/>
                  </a:cubicBezTo>
                  <a:cubicBezTo>
                    <a:pt x="1117601" y="1788716"/>
                    <a:pt x="1101329" y="1788716"/>
                    <a:pt x="1091010" y="1789510"/>
                  </a:cubicBezTo>
                  <a:cubicBezTo>
                    <a:pt x="1094185" y="1794272"/>
                    <a:pt x="1094185" y="1800225"/>
                    <a:pt x="1091010" y="1807369"/>
                  </a:cubicBezTo>
                  <a:cubicBezTo>
                    <a:pt x="1091010" y="1808957"/>
                    <a:pt x="1090613" y="1810941"/>
                    <a:pt x="1089820" y="1813322"/>
                  </a:cubicBezTo>
                  <a:cubicBezTo>
                    <a:pt x="1091407" y="1812528"/>
                    <a:pt x="1094185" y="1811735"/>
                    <a:pt x="1098154" y="1810941"/>
                  </a:cubicBezTo>
                  <a:cubicBezTo>
                    <a:pt x="1106885" y="1807766"/>
                    <a:pt x="1111648" y="1806179"/>
                    <a:pt x="1112441" y="1806179"/>
                  </a:cubicBezTo>
                  <a:cubicBezTo>
                    <a:pt x="1117204" y="1805385"/>
                    <a:pt x="1121966" y="1806179"/>
                    <a:pt x="1126729" y="1808560"/>
                  </a:cubicBezTo>
                  <a:cubicBezTo>
                    <a:pt x="1132285" y="1812528"/>
                    <a:pt x="1136254" y="1817688"/>
                    <a:pt x="1138635" y="1824038"/>
                  </a:cubicBezTo>
                  <a:cubicBezTo>
                    <a:pt x="1140223" y="1826419"/>
                    <a:pt x="1139826" y="1828800"/>
                    <a:pt x="1137444" y="1831182"/>
                  </a:cubicBezTo>
                  <a:cubicBezTo>
                    <a:pt x="1135063" y="1834357"/>
                    <a:pt x="1129507" y="1835944"/>
                    <a:pt x="1120776" y="1835944"/>
                  </a:cubicBezTo>
                  <a:cubicBezTo>
                    <a:pt x="1108076" y="1836738"/>
                    <a:pt x="1096566" y="1837135"/>
                    <a:pt x="1086248" y="1837135"/>
                  </a:cubicBezTo>
                  <a:cubicBezTo>
                    <a:pt x="1086248" y="1841897"/>
                    <a:pt x="1085851" y="1847057"/>
                    <a:pt x="1085057" y="1852613"/>
                  </a:cubicBezTo>
                  <a:cubicBezTo>
                    <a:pt x="1094582" y="1857375"/>
                    <a:pt x="1103710" y="1861344"/>
                    <a:pt x="1112441" y="1864519"/>
                  </a:cubicBezTo>
                  <a:cubicBezTo>
                    <a:pt x="1130697" y="1872457"/>
                    <a:pt x="1160067" y="1880394"/>
                    <a:pt x="1200548" y="1888332"/>
                  </a:cubicBezTo>
                  <a:cubicBezTo>
                    <a:pt x="1206104" y="1889125"/>
                    <a:pt x="1209279" y="1890316"/>
                    <a:pt x="1210073" y="1891904"/>
                  </a:cubicBezTo>
                  <a:cubicBezTo>
                    <a:pt x="1210073" y="1894285"/>
                    <a:pt x="1207294" y="1895872"/>
                    <a:pt x="1201738" y="1896666"/>
                  </a:cubicBezTo>
                  <a:cubicBezTo>
                    <a:pt x="1196976" y="1897460"/>
                    <a:pt x="1189831" y="1899841"/>
                    <a:pt x="1180307" y="1903810"/>
                  </a:cubicBezTo>
                  <a:cubicBezTo>
                    <a:pt x="1162051" y="1910160"/>
                    <a:pt x="1148160" y="1914128"/>
                    <a:pt x="1138635" y="1915716"/>
                  </a:cubicBezTo>
                  <a:cubicBezTo>
                    <a:pt x="1133079" y="1916510"/>
                    <a:pt x="1126729" y="1915716"/>
                    <a:pt x="1119586" y="1913335"/>
                  </a:cubicBezTo>
                  <a:cubicBezTo>
                    <a:pt x="1083867" y="1895078"/>
                    <a:pt x="1054101" y="1870472"/>
                    <a:pt x="1030288" y="1839516"/>
                  </a:cubicBezTo>
                  <a:cubicBezTo>
                    <a:pt x="1029494" y="1840310"/>
                    <a:pt x="1029098" y="1841103"/>
                    <a:pt x="1029098" y="1841897"/>
                  </a:cubicBezTo>
                  <a:cubicBezTo>
                    <a:pt x="1007666" y="1863329"/>
                    <a:pt x="985441" y="1878410"/>
                    <a:pt x="962423" y="1887141"/>
                  </a:cubicBezTo>
                  <a:cubicBezTo>
                    <a:pt x="953691" y="1890316"/>
                    <a:pt x="948929" y="1891110"/>
                    <a:pt x="948136" y="1889522"/>
                  </a:cubicBezTo>
                  <a:cubicBezTo>
                    <a:pt x="946548" y="1887141"/>
                    <a:pt x="949326" y="1883569"/>
                    <a:pt x="956470" y="1878807"/>
                  </a:cubicBezTo>
                  <a:cubicBezTo>
                    <a:pt x="971551" y="1866107"/>
                    <a:pt x="986632" y="1848247"/>
                    <a:pt x="1001713" y="1825229"/>
                  </a:cubicBezTo>
                  <a:cubicBezTo>
                    <a:pt x="1008063" y="1814116"/>
                    <a:pt x="1010841" y="1804988"/>
                    <a:pt x="1010048" y="1797844"/>
                  </a:cubicBezTo>
                  <a:cubicBezTo>
                    <a:pt x="1010048" y="1797050"/>
                    <a:pt x="1010048" y="1796257"/>
                    <a:pt x="1010048" y="1795463"/>
                  </a:cubicBezTo>
                  <a:cubicBezTo>
                    <a:pt x="1007666" y="1795463"/>
                    <a:pt x="1004492" y="1795860"/>
                    <a:pt x="1000523" y="1796654"/>
                  </a:cubicBezTo>
                  <a:cubicBezTo>
                    <a:pt x="995761" y="1796654"/>
                    <a:pt x="992585" y="1797050"/>
                    <a:pt x="990998" y="1797844"/>
                  </a:cubicBezTo>
                  <a:cubicBezTo>
                    <a:pt x="981472" y="1799432"/>
                    <a:pt x="973138" y="1795066"/>
                    <a:pt x="965995" y="1784747"/>
                  </a:cubicBezTo>
                  <a:cubicBezTo>
                    <a:pt x="962819" y="1781572"/>
                    <a:pt x="961232" y="1778397"/>
                    <a:pt x="961232" y="1775222"/>
                  </a:cubicBezTo>
                  <a:cubicBezTo>
                    <a:pt x="962026" y="1772841"/>
                    <a:pt x="964407" y="1772047"/>
                    <a:pt x="968376" y="1772841"/>
                  </a:cubicBezTo>
                  <a:cubicBezTo>
                    <a:pt x="989013" y="1772841"/>
                    <a:pt x="1004889" y="1772047"/>
                    <a:pt x="1016000" y="1770460"/>
                  </a:cubicBezTo>
                  <a:cubicBezTo>
                    <a:pt x="1023145" y="1769666"/>
                    <a:pt x="1037432" y="1768475"/>
                    <a:pt x="1058863" y="1766888"/>
                  </a:cubicBezTo>
                  <a:cubicBezTo>
                    <a:pt x="1081882" y="1765300"/>
                    <a:pt x="1096964" y="1764110"/>
                    <a:pt x="1104107" y="1763316"/>
                  </a:cubicBezTo>
                  <a:cubicBezTo>
                    <a:pt x="1119982" y="1761729"/>
                    <a:pt x="1131888" y="1760141"/>
                    <a:pt x="1139826" y="1758554"/>
                  </a:cubicBezTo>
                  <a:cubicBezTo>
                    <a:pt x="1142604" y="1757958"/>
                    <a:pt x="1145308" y="1757809"/>
                    <a:pt x="1147936" y="1758107"/>
                  </a:cubicBezTo>
                  <a:close/>
                  <a:moveTo>
                    <a:pt x="6692899" y="1751410"/>
                  </a:moveTo>
                  <a:cubicBezTo>
                    <a:pt x="6688931" y="1752204"/>
                    <a:pt x="6682977" y="1752997"/>
                    <a:pt x="6675039" y="1753791"/>
                  </a:cubicBezTo>
                  <a:cubicBezTo>
                    <a:pt x="6667895" y="1755379"/>
                    <a:pt x="6662737" y="1756172"/>
                    <a:pt x="6659561" y="1756172"/>
                  </a:cubicBezTo>
                  <a:lnTo>
                    <a:pt x="6659561" y="1766888"/>
                  </a:lnTo>
                  <a:cubicBezTo>
                    <a:pt x="6659561" y="1772444"/>
                    <a:pt x="6659561" y="1778397"/>
                    <a:pt x="6659561" y="1784747"/>
                  </a:cubicBezTo>
                  <a:cubicBezTo>
                    <a:pt x="6670674" y="1783160"/>
                    <a:pt x="6685359" y="1779985"/>
                    <a:pt x="6703615" y="1775222"/>
                  </a:cubicBezTo>
                  <a:cubicBezTo>
                    <a:pt x="6700439" y="1766491"/>
                    <a:pt x="6696867" y="1758554"/>
                    <a:pt x="6692899" y="1751410"/>
                  </a:cubicBezTo>
                  <a:close/>
                  <a:moveTo>
                    <a:pt x="6076156" y="1745457"/>
                  </a:moveTo>
                  <a:cubicBezTo>
                    <a:pt x="6069806" y="1746250"/>
                    <a:pt x="6060281" y="1747441"/>
                    <a:pt x="6047581" y="1749029"/>
                  </a:cubicBezTo>
                  <a:cubicBezTo>
                    <a:pt x="6042818" y="1749822"/>
                    <a:pt x="6039246" y="1750219"/>
                    <a:pt x="6036865" y="1750219"/>
                  </a:cubicBezTo>
                  <a:cubicBezTo>
                    <a:pt x="6036865" y="1762125"/>
                    <a:pt x="6037659" y="1773635"/>
                    <a:pt x="6039246" y="1784747"/>
                  </a:cubicBezTo>
                  <a:lnTo>
                    <a:pt x="6039246" y="1785938"/>
                  </a:lnTo>
                  <a:cubicBezTo>
                    <a:pt x="6043215" y="1785144"/>
                    <a:pt x="6049565" y="1784350"/>
                    <a:pt x="6058296" y="1783557"/>
                  </a:cubicBezTo>
                  <a:cubicBezTo>
                    <a:pt x="6066234" y="1781969"/>
                    <a:pt x="6072187" y="1781175"/>
                    <a:pt x="6076156" y="1781175"/>
                  </a:cubicBezTo>
                  <a:close/>
                  <a:moveTo>
                    <a:pt x="1999457" y="1745457"/>
                  </a:moveTo>
                  <a:cubicBezTo>
                    <a:pt x="1993107" y="1746250"/>
                    <a:pt x="1983583" y="1747441"/>
                    <a:pt x="1970882" y="1749029"/>
                  </a:cubicBezTo>
                  <a:cubicBezTo>
                    <a:pt x="1966120" y="1749822"/>
                    <a:pt x="1962548" y="1750219"/>
                    <a:pt x="1960167" y="1750219"/>
                  </a:cubicBezTo>
                  <a:cubicBezTo>
                    <a:pt x="1960167" y="1762125"/>
                    <a:pt x="1960961" y="1773635"/>
                    <a:pt x="1962548" y="1784747"/>
                  </a:cubicBezTo>
                  <a:lnTo>
                    <a:pt x="1962548" y="1785938"/>
                  </a:lnTo>
                  <a:cubicBezTo>
                    <a:pt x="1966517" y="1785144"/>
                    <a:pt x="1972867" y="1784350"/>
                    <a:pt x="1981598" y="1783557"/>
                  </a:cubicBezTo>
                  <a:cubicBezTo>
                    <a:pt x="1989535" y="1781969"/>
                    <a:pt x="1995488" y="1781175"/>
                    <a:pt x="1999457" y="1781175"/>
                  </a:cubicBezTo>
                  <a:close/>
                  <a:moveTo>
                    <a:pt x="4270817" y="1744648"/>
                  </a:moveTo>
                  <a:lnTo>
                    <a:pt x="4268787" y="1747838"/>
                  </a:lnTo>
                  <a:cubicBezTo>
                    <a:pt x="4256880" y="1752600"/>
                    <a:pt x="4244577" y="1755379"/>
                    <a:pt x="4231877" y="1756172"/>
                  </a:cubicBezTo>
                  <a:cubicBezTo>
                    <a:pt x="4227115" y="1756172"/>
                    <a:pt x="4221956" y="1754982"/>
                    <a:pt x="4216399" y="1752600"/>
                  </a:cubicBezTo>
                  <a:cubicBezTo>
                    <a:pt x="4217193" y="1755775"/>
                    <a:pt x="4217590" y="1759347"/>
                    <a:pt x="4217590" y="1763316"/>
                  </a:cubicBezTo>
                  <a:cubicBezTo>
                    <a:pt x="4232671" y="1761729"/>
                    <a:pt x="4249340" y="1759744"/>
                    <a:pt x="4267596" y="1757363"/>
                  </a:cubicBezTo>
                  <a:cubicBezTo>
                    <a:pt x="4268390" y="1754982"/>
                    <a:pt x="4269183" y="1751807"/>
                    <a:pt x="4269977" y="1747838"/>
                  </a:cubicBezTo>
                  <a:close/>
                  <a:moveTo>
                    <a:pt x="5423693" y="1741885"/>
                  </a:moveTo>
                  <a:cubicBezTo>
                    <a:pt x="5425280" y="1741885"/>
                    <a:pt x="5428059" y="1742282"/>
                    <a:pt x="5432027" y="1743075"/>
                  </a:cubicBezTo>
                  <a:cubicBezTo>
                    <a:pt x="5446315" y="1743869"/>
                    <a:pt x="5455046" y="1745060"/>
                    <a:pt x="5458221" y="1746647"/>
                  </a:cubicBezTo>
                  <a:cubicBezTo>
                    <a:pt x="5469333" y="1751410"/>
                    <a:pt x="5474096" y="1760935"/>
                    <a:pt x="5472509" y="1775222"/>
                  </a:cubicBezTo>
                  <a:cubicBezTo>
                    <a:pt x="5468540" y="1784747"/>
                    <a:pt x="5462190" y="1787129"/>
                    <a:pt x="5453459" y="1782366"/>
                  </a:cubicBezTo>
                  <a:cubicBezTo>
                    <a:pt x="5446315" y="1776016"/>
                    <a:pt x="5437187" y="1765697"/>
                    <a:pt x="5426074" y="1751410"/>
                  </a:cubicBezTo>
                  <a:cubicBezTo>
                    <a:pt x="5423693" y="1749029"/>
                    <a:pt x="5422106" y="1747441"/>
                    <a:pt x="5421312" y="1746647"/>
                  </a:cubicBezTo>
                  <a:cubicBezTo>
                    <a:pt x="5419724" y="1745060"/>
                    <a:pt x="5418931" y="1743869"/>
                    <a:pt x="5418931" y="1743075"/>
                  </a:cubicBezTo>
                  <a:cubicBezTo>
                    <a:pt x="5419724" y="1742282"/>
                    <a:pt x="5421312" y="1741885"/>
                    <a:pt x="5423693" y="1741885"/>
                  </a:cubicBezTo>
                  <a:close/>
                  <a:moveTo>
                    <a:pt x="8004967" y="1739504"/>
                  </a:moveTo>
                  <a:cubicBezTo>
                    <a:pt x="8000999" y="1740297"/>
                    <a:pt x="7993061" y="1741488"/>
                    <a:pt x="7981155" y="1743075"/>
                  </a:cubicBezTo>
                  <a:cubicBezTo>
                    <a:pt x="7971630" y="1743869"/>
                    <a:pt x="7964883" y="1744663"/>
                    <a:pt x="7960915" y="1745457"/>
                  </a:cubicBezTo>
                  <a:cubicBezTo>
                    <a:pt x="7961709" y="1747838"/>
                    <a:pt x="7962105" y="1751013"/>
                    <a:pt x="7962105" y="1754982"/>
                  </a:cubicBezTo>
                  <a:cubicBezTo>
                    <a:pt x="7970837" y="1753394"/>
                    <a:pt x="7979171" y="1751410"/>
                    <a:pt x="7987108" y="1749029"/>
                  </a:cubicBezTo>
                  <a:cubicBezTo>
                    <a:pt x="7995046" y="1745854"/>
                    <a:pt x="8002189" y="1748235"/>
                    <a:pt x="8008539" y="1756172"/>
                  </a:cubicBezTo>
                  <a:cubicBezTo>
                    <a:pt x="8008539" y="1751410"/>
                    <a:pt x="8008539" y="1747044"/>
                    <a:pt x="8008539" y="1743075"/>
                  </a:cubicBezTo>
                  <a:cubicBezTo>
                    <a:pt x="8009333" y="1740694"/>
                    <a:pt x="8008143" y="1739504"/>
                    <a:pt x="8004967" y="1739504"/>
                  </a:cubicBezTo>
                  <a:close/>
                  <a:moveTo>
                    <a:pt x="6151165" y="1738313"/>
                  </a:moveTo>
                  <a:cubicBezTo>
                    <a:pt x="6140052" y="1738313"/>
                    <a:pt x="6127353" y="1739504"/>
                    <a:pt x="6113065" y="1741885"/>
                  </a:cubicBezTo>
                  <a:cubicBezTo>
                    <a:pt x="6113065" y="1752204"/>
                    <a:pt x="6112668" y="1764110"/>
                    <a:pt x="6111874" y="1777604"/>
                  </a:cubicBezTo>
                  <a:lnTo>
                    <a:pt x="6124971" y="1777604"/>
                  </a:lnTo>
                  <a:cubicBezTo>
                    <a:pt x="6133702" y="1776016"/>
                    <a:pt x="6142037" y="1775222"/>
                    <a:pt x="6149974" y="1775222"/>
                  </a:cubicBezTo>
                  <a:cubicBezTo>
                    <a:pt x="6150768" y="1771254"/>
                    <a:pt x="6151959" y="1765300"/>
                    <a:pt x="6153546" y="1757363"/>
                  </a:cubicBezTo>
                  <a:cubicBezTo>
                    <a:pt x="6154340" y="1749426"/>
                    <a:pt x="6155133" y="1744663"/>
                    <a:pt x="6155928" y="1743075"/>
                  </a:cubicBezTo>
                  <a:cubicBezTo>
                    <a:pt x="6156721" y="1739107"/>
                    <a:pt x="6155133" y="1737519"/>
                    <a:pt x="6151165" y="1738313"/>
                  </a:cubicBezTo>
                  <a:close/>
                  <a:moveTo>
                    <a:pt x="2074466" y="1738313"/>
                  </a:moveTo>
                  <a:cubicBezTo>
                    <a:pt x="2063354" y="1738313"/>
                    <a:pt x="2050654" y="1739504"/>
                    <a:pt x="2036366" y="1741885"/>
                  </a:cubicBezTo>
                  <a:cubicBezTo>
                    <a:pt x="2036366" y="1752204"/>
                    <a:pt x="2035970" y="1764110"/>
                    <a:pt x="2035176" y="1777604"/>
                  </a:cubicBezTo>
                  <a:lnTo>
                    <a:pt x="2048273" y="1777604"/>
                  </a:lnTo>
                  <a:cubicBezTo>
                    <a:pt x="2057004" y="1776016"/>
                    <a:pt x="2065339" y="1775222"/>
                    <a:pt x="2073276" y="1775222"/>
                  </a:cubicBezTo>
                  <a:cubicBezTo>
                    <a:pt x="2074070" y="1771254"/>
                    <a:pt x="2075261" y="1765300"/>
                    <a:pt x="2076848" y="1757363"/>
                  </a:cubicBezTo>
                  <a:cubicBezTo>
                    <a:pt x="2077642" y="1749426"/>
                    <a:pt x="2078435" y="1744663"/>
                    <a:pt x="2079229" y="1743075"/>
                  </a:cubicBezTo>
                  <a:cubicBezTo>
                    <a:pt x="2080022" y="1739107"/>
                    <a:pt x="2078435" y="1737519"/>
                    <a:pt x="2074466" y="1738313"/>
                  </a:cubicBezTo>
                  <a:close/>
                  <a:moveTo>
                    <a:pt x="4605734" y="1734741"/>
                  </a:moveTo>
                  <a:cubicBezTo>
                    <a:pt x="4600177" y="1736328"/>
                    <a:pt x="4589462" y="1737916"/>
                    <a:pt x="4573587" y="1739504"/>
                  </a:cubicBezTo>
                  <a:cubicBezTo>
                    <a:pt x="4573587" y="1740297"/>
                    <a:pt x="4573190" y="1741885"/>
                    <a:pt x="4572396" y="1744266"/>
                  </a:cubicBezTo>
                  <a:cubicBezTo>
                    <a:pt x="4571602" y="1745854"/>
                    <a:pt x="4570809" y="1747441"/>
                    <a:pt x="4570015" y="1749029"/>
                  </a:cubicBezTo>
                  <a:cubicBezTo>
                    <a:pt x="4577952" y="1747441"/>
                    <a:pt x="4584699" y="1745457"/>
                    <a:pt x="4590255" y="1743075"/>
                  </a:cubicBezTo>
                  <a:cubicBezTo>
                    <a:pt x="4593431" y="1742282"/>
                    <a:pt x="4598590" y="1743472"/>
                    <a:pt x="4605734" y="1746647"/>
                  </a:cubicBezTo>
                  <a:cubicBezTo>
                    <a:pt x="4605734" y="1743472"/>
                    <a:pt x="4605734" y="1739504"/>
                    <a:pt x="4605734" y="1734741"/>
                  </a:cubicBezTo>
                  <a:close/>
                  <a:moveTo>
                    <a:pt x="5484415" y="1726407"/>
                  </a:moveTo>
                  <a:cubicBezTo>
                    <a:pt x="5498703" y="1732757"/>
                    <a:pt x="5509815" y="1741091"/>
                    <a:pt x="5517753" y="1751410"/>
                  </a:cubicBezTo>
                  <a:cubicBezTo>
                    <a:pt x="5520927" y="1755379"/>
                    <a:pt x="5520927" y="1759744"/>
                    <a:pt x="5517753" y="1764507"/>
                  </a:cubicBezTo>
                  <a:cubicBezTo>
                    <a:pt x="5514577" y="1770063"/>
                    <a:pt x="5511799" y="1778000"/>
                    <a:pt x="5509418" y="1788319"/>
                  </a:cubicBezTo>
                  <a:cubicBezTo>
                    <a:pt x="5507831" y="1797844"/>
                    <a:pt x="5505846" y="1806972"/>
                    <a:pt x="5503465" y="1815704"/>
                  </a:cubicBezTo>
                  <a:cubicBezTo>
                    <a:pt x="5505846" y="1814910"/>
                    <a:pt x="5507831" y="1814513"/>
                    <a:pt x="5509418" y="1814513"/>
                  </a:cubicBezTo>
                  <a:cubicBezTo>
                    <a:pt x="5523706" y="1813719"/>
                    <a:pt x="5538390" y="1811338"/>
                    <a:pt x="5553471" y="1807369"/>
                  </a:cubicBezTo>
                  <a:cubicBezTo>
                    <a:pt x="5559027" y="1805782"/>
                    <a:pt x="5564583" y="1806179"/>
                    <a:pt x="5570140" y="1808560"/>
                  </a:cubicBezTo>
                  <a:cubicBezTo>
                    <a:pt x="5569346" y="1807766"/>
                    <a:pt x="5569743" y="1807766"/>
                    <a:pt x="5571330" y="1808560"/>
                  </a:cubicBezTo>
                  <a:cubicBezTo>
                    <a:pt x="5579268" y="1812528"/>
                    <a:pt x="5586015" y="1818482"/>
                    <a:pt x="5591571" y="1826419"/>
                  </a:cubicBezTo>
                  <a:cubicBezTo>
                    <a:pt x="5593952" y="1833563"/>
                    <a:pt x="5590777" y="1837135"/>
                    <a:pt x="5582046" y="1837135"/>
                  </a:cubicBezTo>
                  <a:cubicBezTo>
                    <a:pt x="5552677" y="1835547"/>
                    <a:pt x="5523706" y="1835944"/>
                    <a:pt x="5495131" y="1838325"/>
                  </a:cubicBezTo>
                  <a:cubicBezTo>
                    <a:pt x="5490368" y="1850232"/>
                    <a:pt x="5483621" y="1860947"/>
                    <a:pt x="5474890" y="1870472"/>
                  </a:cubicBezTo>
                  <a:cubicBezTo>
                    <a:pt x="5455046" y="1891904"/>
                    <a:pt x="5421312" y="1905794"/>
                    <a:pt x="5373687" y="1912144"/>
                  </a:cubicBezTo>
                  <a:cubicBezTo>
                    <a:pt x="5370512" y="1912938"/>
                    <a:pt x="5368924" y="1912541"/>
                    <a:pt x="5368924" y="1910954"/>
                  </a:cubicBezTo>
                  <a:cubicBezTo>
                    <a:pt x="5368924" y="1910160"/>
                    <a:pt x="5370115" y="1908969"/>
                    <a:pt x="5372496" y="1907382"/>
                  </a:cubicBezTo>
                  <a:cubicBezTo>
                    <a:pt x="5415359" y="1887538"/>
                    <a:pt x="5443537" y="1866107"/>
                    <a:pt x="5457030" y="1843088"/>
                  </a:cubicBezTo>
                  <a:cubicBezTo>
                    <a:pt x="5445124" y="1844675"/>
                    <a:pt x="5430836" y="1847057"/>
                    <a:pt x="5414168" y="1850232"/>
                  </a:cubicBezTo>
                  <a:cubicBezTo>
                    <a:pt x="5407818" y="1851025"/>
                    <a:pt x="5403056" y="1851819"/>
                    <a:pt x="5399880" y="1852613"/>
                  </a:cubicBezTo>
                  <a:cubicBezTo>
                    <a:pt x="5394324" y="1854994"/>
                    <a:pt x="5389959" y="1854994"/>
                    <a:pt x="5386783" y="1852613"/>
                  </a:cubicBezTo>
                  <a:cubicBezTo>
                    <a:pt x="5382021" y="1848644"/>
                    <a:pt x="5376465" y="1842691"/>
                    <a:pt x="5370115" y="1834754"/>
                  </a:cubicBezTo>
                  <a:cubicBezTo>
                    <a:pt x="5367734" y="1830785"/>
                    <a:pt x="5368924" y="1828404"/>
                    <a:pt x="5373687" y="1827610"/>
                  </a:cubicBezTo>
                  <a:cubicBezTo>
                    <a:pt x="5384006" y="1828404"/>
                    <a:pt x="5401071" y="1827213"/>
                    <a:pt x="5424884" y="1824038"/>
                  </a:cubicBezTo>
                  <a:cubicBezTo>
                    <a:pt x="5429646" y="1823244"/>
                    <a:pt x="5436790" y="1822450"/>
                    <a:pt x="5446315" y="1821657"/>
                  </a:cubicBezTo>
                  <a:cubicBezTo>
                    <a:pt x="5455840" y="1820069"/>
                    <a:pt x="5462983" y="1819275"/>
                    <a:pt x="5467746" y="1819275"/>
                  </a:cubicBezTo>
                  <a:cubicBezTo>
                    <a:pt x="5472509" y="1806575"/>
                    <a:pt x="5476081" y="1791494"/>
                    <a:pt x="5478462" y="1774032"/>
                  </a:cubicBezTo>
                  <a:cubicBezTo>
                    <a:pt x="5480843" y="1756569"/>
                    <a:pt x="5480049" y="1743075"/>
                    <a:pt x="5476081" y="1733550"/>
                  </a:cubicBezTo>
                  <a:cubicBezTo>
                    <a:pt x="5474493" y="1727200"/>
                    <a:pt x="5477271" y="1724819"/>
                    <a:pt x="5484415" y="1726407"/>
                  </a:cubicBezTo>
                  <a:close/>
                  <a:moveTo>
                    <a:pt x="1374379" y="1726407"/>
                  </a:moveTo>
                  <a:cubicBezTo>
                    <a:pt x="1360687" y="1747243"/>
                    <a:pt x="1346772" y="1764283"/>
                    <a:pt x="1332633" y="1777529"/>
                  </a:cubicBezTo>
                  <a:lnTo>
                    <a:pt x="1319896" y="1788266"/>
                  </a:lnTo>
                  <a:lnTo>
                    <a:pt x="1395810" y="1774032"/>
                  </a:lnTo>
                  <a:cubicBezTo>
                    <a:pt x="1401367" y="1772444"/>
                    <a:pt x="1405733" y="1772841"/>
                    <a:pt x="1408907" y="1775222"/>
                  </a:cubicBezTo>
                  <a:cubicBezTo>
                    <a:pt x="1397001" y="1761729"/>
                    <a:pt x="1387476" y="1748235"/>
                    <a:pt x="1380333" y="1734741"/>
                  </a:cubicBezTo>
                  <a:cubicBezTo>
                    <a:pt x="1379539" y="1733947"/>
                    <a:pt x="1378744" y="1732757"/>
                    <a:pt x="1377951" y="1731169"/>
                  </a:cubicBezTo>
                  <a:cubicBezTo>
                    <a:pt x="1377951" y="1729582"/>
                    <a:pt x="1376760" y="1727994"/>
                    <a:pt x="1374379" y="1726407"/>
                  </a:cubicBezTo>
                  <a:close/>
                  <a:moveTo>
                    <a:pt x="4271168" y="1725216"/>
                  </a:moveTo>
                  <a:cubicBezTo>
                    <a:pt x="4249737" y="1729979"/>
                    <a:pt x="4230687" y="1733154"/>
                    <a:pt x="4214018" y="1734741"/>
                  </a:cubicBezTo>
                  <a:lnTo>
                    <a:pt x="4215209" y="1740694"/>
                  </a:lnTo>
                  <a:cubicBezTo>
                    <a:pt x="4228702" y="1739107"/>
                    <a:pt x="4240608" y="1736725"/>
                    <a:pt x="4250927" y="1733550"/>
                  </a:cubicBezTo>
                  <a:cubicBezTo>
                    <a:pt x="4258865" y="1731963"/>
                    <a:pt x="4265215" y="1733947"/>
                    <a:pt x="4269977" y="1739504"/>
                  </a:cubicBezTo>
                  <a:lnTo>
                    <a:pt x="4270858" y="1744493"/>
                  </a:lnTo>
                  <a:lnTo>
                    <a:pt x="4272954" y="1736527"/>
                  </a:lnTo>
                  <a:cubicBezTo>
                    <a:pt x="4273748" y="1733352"/>
                    <a:pt x="4274343" y="1730772"/>
                    <a:pt x="4274740" y="1728788"/>
                  </a:cubicBezTo>
                  <a:cubicBezTo>
                    <a:pt x="4275534" y="1727200"/>
                    <a:pt x="4274343" y="1726010"/>
                    <a:pt x="4271168" y="1725216"/>
                  </a:cubicBezTo>
                  <a:close/>
                  <a:moveTo>
                    <a:pt x="5186758" y="1714500"/>
                  </a:moveTo>
                  <a:cubicBezTo>
                    <a:pt x="5179615" y="1716882"/>
                    <a:pt x="5167708" y="1718866"/>
                    <a:pt x="5151040" y="1720454"/>
                  </a:cubicBezTo>
                  <a:cubicBezTo>
                    <a:pt x="5148659" y="1720454"/>
                    <a:pt x="5146277" y="1720454"/>
                    <a:pt x="5143896" y="1720454"/>
                  </a:cubicBezTo>
                  <a:cubicBezTo>
                    <a:pt x="5144690" y="1723629"/>
                    <a:pt x="5145086" y="1727597"/>
                    <a:pt x="5145086" y="1732360"/>
                  </a:cubicBezTo>
                  <a:cubicBezTo>
                    <a:pt x="5153818" y="1729979"/>
                    <a:pt x="5162946" y="1728391"/>
                    <a:pt x="5172471" y="1727597"/>
                  </a:cubicBezTo>
                  <a:cubicBezTo>
                    <a:pt x="5173265" y="1727597"/>
                    <a:pt x="5174456" y="1727597"/>
                    <a:pt x="5176043" y="1727597"/>
                  </a:cubicBezTo>
                  <a:cubicBezTo>
                    <a:pt x="5179218" y="1726803"/>
                    <a:pt x="5181599" y="1726803"/>
                    <a:pt x="5183186" y="1727597"/>
                  </a:cubicBezTo>
                  <a:cubicBezTo>
                    <a:pt x="5183981" y="1726010"/>
                    <a:pt x="5184774" y="1723629"/>
                    <a:pt x="5185568" y="1720454"/>
                  </a:cubicBezTo>
                  <a:cubicBezTo>
                    <a:pt x="5186362" y="1718072"/>
                    <a:pt x="5186758" y="1716088"/>
                    <a:pt x="5186758" y="1714500"/>
                  </a:cubicBezTo>
                  <a:close/>
                  <a:moveTo>
                    <a:pt x="3930798" y="1714500"/>
                  </a:moveTo>
                  <a:cubicBezTo>
                    <a:pt x="3937049" y="1714500"/>
                    <a:pt x="3943746" y="1718072"/>
                    <a:pt x="3950890" y="1725216"/>
                  </a:cubicBezTo>
                  <a:cubicBezTo>
                    <a:pt x="3954858" y="1732360"/>
                    <a:pt x="3953668" y="1737519"/>
                    <a:pt x="3947318" y="1740694"/>
                  </a:cubicBezTo>
                  <a:cubicBezTo>
                    <a:pt x="3941761" y="1742282"/>
                    <a:pt x="3925093" y="1744663"/>
                    <a:pt x="3897312" y="1747838"/>
                  </a:cubicBezTo>
                  <a:cubicBezTo>
                    <a:pt x="3889374" y="1748632"/>
                    <a:pt x="3883818" y="1749029"/>
                    <a:pt x="3880643" y="1749029"/>
                  </a:cubicBezTo>
                  <a:cubicBezTo>
                    <a:pt x="3872705" y="1749029"/>
                    <a:pt x="3863577" y="1743869"/>
                    <a:pt x="3853258" y="1733550"/>
                  </a:cubicBezTo>
                  <a:cubicBezTo>
                    <a:pt x="3851671" y="1730375"/>
                    <a:pt x="3852465" y="1728391"/>
                    <a:pt x="3855640" y="1727597"/>
                  </a:cubicBezTo>
                  <a:cubicBezTo>
                    <a:pt x="3885009" y="1723629"/>
                    <a:pt x="3908027" y="1719660"/>
                    <a:pt x="3924696" y="1715691"/>
                  </a:cubicBezTo>
                  <a:cubicBezTo>
                    <a:pt x="3926680" y="1714897"/>
                    <a:pt x="3928714" y="1714500"/>
                    <a:pt x="3930798" y="1714500"/>
                  </a:cubicBezTo>
                  <a:close/>
                  <a:moveTo>
                    <a:pt x="1100535" y="1714500"/>
                  </a:moveTo>
                  <a:cubicBezTo>
                    <a:pt x="1093392" y="1716882"/>
                    <a:pt x="1081485" y="1718866"/>
                    <a:pt x="1064816" y="1720454"/>
                  </a:cubicBezTo>
                  <a:cubicBezTo>
                    <a:pt x="1062435" y="1720454"/>
                    <a:pt x="1060054" y="1720454"/>
                    <a:pt x="1057673" y="1720454"/>
                  </a:cubicBezTo>
                  <a:cubicBezTo>
                    <a:pt x="1058466" y="1723629"/>
                    <a:pt x="1058863" y="1727597"/>
                    <a:pt x="1058863" y="1732360"/>
                  </a:cubicBezTo>
                  <a:cubicBezTo>
                    <a:pt x="1067594" y="1729979"/>
                    <a:pt x="1076723" y="1728391"/>
                    <a:pt x="1086248" y="1727597"/>
                  </a:cubicBezTo>
                  <a:cubicBezTo>
                    <a:pt x="1087041" y="1727597"/>
                    <a:pt x="1088232" y="1727597"/>
                    <a:pt x="1089820" y="1727597"/>
                  </a:cubicBezTo>
                  <a:cubicBezTo>
                    <a:pt x="1092995" y="1726803"/>
                    <a:pt x="1095376" y="1726803"/>
                    <a:pt x="1096964" y="1727597"/>
                  </a:cubicBezTo>
                  <a:cubicBezTo>
                    <a:pt x="1097757" y="1726010"/>
                    <a:pt x="1098551" y="1723629"/>
                    <a:pt x="1099344" y="1720454"/>
                  </a:cubicBezTo>
                  <a:cubicBezTo>
                    <a:pt x="1100138" y="1718072"/>
                    <a:pt x="1100535" y="1716088"/>
                    <a:pt x="1100535" y="1714500"/>
                  </a:cubicBezTo>
                  <a:close/>
                  <a:moveTo>
                    <a:pt x="423070" y="1714500"/>
                  </a:moveTo>
                  <a:cubicBezTo>
                    <a:pt x="419101" y="1717675"/>
                    <a:pt x="415926" y="1721247"/>
                    <a:pt x="413545" y="1725216"/>
                  </a:cubicBezTo>
                  <a:cubicBezTo>
                    <a:pt x="422276" y="1727597"/>
                    <a:pt x="430214" y="1731169"/>
                    <a:pt x="437357" y="1735932"/>
                  </a:cubicBezTo>
                  <a:cubicBezTo>
                    <a:pt x="438945" y="1734344"/>
                    <a:pt x="440930" y="1731963"/>
                    <a:pt x="443311" y="1728788"/>
                  </a:cubicBezTo>
                  <a:cubicBezTo>
                    <a:pt x="445692" y="1726407"/>
                    <a:pt x="447279" y="1724422"/>
                    <a:pt x="448073" y="1722835"/>
                  </a:cubicBezTo>
                  <a:cubicBezTo>
                    <a:pt x="449661" y="1720454"/>
                    <a:pt x="448867" y="1719660"/>
                    <a:pt x="445692" y="1720454"/>
                  </a:cubicBezTo>
                  <a:cubicBezTo>
                    <a:pt x="442517" y="1720454"/>
                    <a:pt x="439342" y="1720850"/>
                    <a:pt x="436167" y="1721644"/>
                  </a:cubicBezTo>
                  <a:cubicBezTo>
                    <a:pt x="435373" y="1721644"/>
                    <a:pt x="432992" y="1720454"/>
                    <a:pt x="429023" y="1718072"/>
                  </a:cubicBezTo>
                  <a:cubicBezTo>
                    <a:pt x="426642" y="1716485"/>
                    <a:pt x="424657" y="1715294"/>
                    <a:pt x="423070" y="1714500"/>
                  </a:cubicBezTo>
                  <a:close/>
                  <a:moveTo>
                    <a:pt x="8210945" y="1708547"/>
                  </a:moveTo>
                  <a:cubicBezTo>
                    <a:pt x="8212533" y="1707753"/>
                    <a:pt x="8214517" y="1707753"/>
                    <a:pt x="8216899" y="1708547"/>
                  </a:cubicBezTo>
                  <a:cubicBezTo>
                    <a:pt x="8242299" y="1713310"/>
                    <a:pt x="8258174" y="1719660"/>
                    <a:pt x="8264523" y="1727597"/>
                  </a:cubicBezTo>
                  <a:cubicBezTo>
                    <a:pt x="8274843" y="1748235"/>
                    <a:pt x="8272065" y="1761729"/>
                    <a:pt x="8256189" y="1768079"/>
                  </a:cubicBezTo>
                  <a:cubicBezTo>
                    <a:pt x="8249045" y="1767285"/>
                    <a:pt x="8243489" y="1763713"/>
                    <a:pt x="8239521" y="1757363"/>
                  </a:cubicBezTo>
                  <a:cubicBezTo>
                    <a:pt x="8236345" y="1753394"/>
                    <a:pt x="8232377" y="1746647"/>
                    <a:pt x="8227615" y="1737122"/>
                  </a:cubicBezTo>
                  <a:cubicBezTo>
                    <a:pt x="8220471" y="1726010"/>
                    <a:pt x="8215311" y="1718072"/>
                    <a:pt x="8212136" y="1713310"/>
                  </a:cubicBezTo>
                  <a:cubicBezTo>
                    <a:pt x="8210549" y="1711722"/>
                    <a:pt x="8210152" y="1710135"/>
                    <a:pt x="8210945" y="1708547"/>
                  </a:cubicBezTo>
                  <a:close/>
                  <a:moveTo>
                    <a:pt x="4525962" y="1706166"/>
                  </a:moveTo>
                  <a:cubicBezTo>
                    <a:pt x="4527549" y="1706166"/>
                    <a:pt x="4529136" y="1706563"/>
                    <a:pt x="4530724" y="1707357"/>
                  </a:cubicBezTo>
                  <a:cubicBezTo>
                    <a:pt x="4534693" y="1708944"/>
                    <a:pt x="4537868" y="1710929"/>
                    <a:pt x="4540249" y="1713310"/>
                  </a:cubicBezTo>
                  <a:cubicBezTo>
                    <a:pt x="4544218" y="1720454"/>
                    <a:pt x="4543821" y="1725216"/>
                    <a:pt x="4539059" y="1727597"/>
                  </a:cubicBezTo>
                  <a:cubicBezTo>
                    <a:pt x="4532709" y="1729185"/>
                    <a:pt x="4522390" y="1731169"/>
                    <a:pt x="4508102" y="1733550"/>
                  </a:cubicBezTo>
                  <a:cubicBezTo>
                    <a:pt x="4498577" y="1735138"/>
                    <a:pt x="4491434" y="1736328"/>
                    <a:pt x="4486671" y="1737122"/>
                  </a:cubicBezTo>
                  <a:cubicBezTo>
                    <a:pt x="4488258" y="1737916"/>
                    <a:pt x="4489052" y="1739107"/>
                    <a:pt x="4489052" y="1740694"/>
                  </a:cubicBezTo>
                  <a:cubicBezTo>
                    <a:pt x="4489846" y="1743075"/>
                    <a:pt x="4490243" y="1746250"/>
                    <a:pt x="4490243" y="1750219"/>
                  </a:cubicBezTo>
                  <a:cubicBezTo>
                    <a:pt x="4489449" y="1753394"/>
                    <a:pt x="4488258" y="1758157"/>
                    <a:pt x="4486671" y="1764507"/>
                  </a:cubicBezTo>
                  <a:cubicBezTo>
                    <a:pt x="4485877" y="1766888"/>
                    <a:pt x="4485480" y="1768475"/>
                    <a:pt x="4485480" y="1769269"/>
                  </a:cubicBezTo>
                  <a:cubicBezTo>
                    <a:pt x="4493418" y="1766094"/>
                    <a:pt x="4505721" y="1762125"/>
                    <a:pt x="4522390" y="1757363"/>
                  </a:cubicBezTo>
                  <a:cubicBezTo>
                    <a:pt x="4525565" y="1756569"/>
                    <a:pt x="4527946" y="1755775"/>
                    <a:pt x="4529534" y="1754982"/>
                  </a:cubicBezTo>
                  <a:cubicBezTo>
                    <a:pt x="4531915" y="1754188"/>
                    <a:pt x="4533502" y="1754188"/>
                    <a:pt x="4534296" y="1754982"/>
                  </a:cubicBezTo>
                  <a:cubicBezTo>
                    <a:pt x="4534296" y="1755775"/>
                    <a:pt x="4533105" y="1756966"/>
                    <a:pt x="4530724" y="1758554"/>
                  </a:cubicBezTo>
                  <a:cubicBezTo>
                    <a:pt x="4518024" y="1771254"/>
                    <a:pt x="4497387" y="1790304"/>
                    <a:pt x="4468812" y="1815704"/>
                  </a:cubicBezTo>
                  <a:cubicBezTo>
                    <a:pt x="4464843" y="1818085"/>
                    <a:pt x="4461668" y="1818085"/>
                    <a:pt x="4459287" y="1815704"/>
                  </a:cubicBezTo>
                  <a:cubicBezTo>
                    <a:pt x="4455318" y="1812528"/>
                    <a:pt x="4451746" y="1806179"/>
                    <a:pt x="4448571" y="1796654"/>
                  </a:cubicBezTo>
                  <a:cubicBezTo>
                    <a:pt x="4447777" y="1795860"/>
                    <a:pt x="4447380" y="1795066"/>
                    <a:pt x="4447380" y="1794272"/>
                  </a:cubicBezTo>
                  <a:cubicBezTo>
                    <a:pt x="4445793" y="1790304"/>
                    <a:pt x="4446190" y="1787129"/>
                    <a:pt x="4448571" y="1784747"/>
                  </a:cubicBezTo>
                  <a:cubicBezTo>
                    <a:pt x="4450952" y="1780779"/>
                    <a:pt x="4453334" y="1776413"/>
                    <a:pt x="4455715" y="1771650"/>
                  </a:cubicBezTo>
                  <a:cubicBezTo>
                    <a:pt x="4457302" y="1766888"/>
                    <a:pt x="4458096" y="1758951"/>
                    <a:pt x="4458096" y="1747838"/>
                  </a:cubicBezTo>
                  <a:cubicBezTo>
                    <a:pt x="4458096" y="1745457"/>
                    <a:pt x="4458096" y="1743472"/>
                    <a:pt x="4458096" y="1741885"/>
                  </a:cubicBezTo>
                  <a:cubicBezTo>
                    <a:pt x="4453334" y="1743472"/>
                    <a:pt x="4447777" y="1744266"/>
                    <a:pt x="4441427" y="1744266"/>
                  </a:cubicBezTo>
                  <a:cubicBezTo>
                    <a:pt x="4438252" y="1745060"/>
                    <a:pt x="4433887" y="1744266"/>
                    <a:pt x="4428330" y="1741885"/>
                  </a:cubicBezTo>
                  <a:cubicBezTo>
                    <a:pt x="4423568" y="1737916"/>
                    <a:pt x="4419599" y="1733154"/>
                    <a:pt x="4416424" y="1727597"/>
                  </a:cubicBezTo>
                  <a:cubicBezTo>
                    <a:pt x="4415630" y="1724422"/>
                    <a:pt x="4416821" y="1722835"/>
                    <a:pt x="4419996" y="1722835"/>
                  </a:cubicBezTo>
                  <a:cubicBezTo>
                    <a:pt x="4461271" y="1720454"/>
                    <a:pt x="4495005" y="1715294"/>
                    <a:pt x="4521199" y="1707357"/>
                  </a:cubicBezTo>
                  <a:cubicBezTo>
                    <a:pt x="4522787" y="1706563"/>
                    <a:pt x="4524374" y="1706166"/>
                    <a:pt x="4525962" y="1706166"/>
                  </a:cubicBezTo>
                  <a:close/>
                  <a:moveTo>
                    <a:pt x="4606924" y="1704975"/>
                  </a:moveTo>
                  <a:cubicBezTo>
                    <a:pt x="4606130" y="1704975"/>
                    <a:pt x="4604543" y="1705372"/>
                    <a:pt x="4602162" y="1706166"/>
                  </a:cubicBezTo>
                  <a:cubicBezTo>
                    <a:pt x="4591843" y="1706960"/>
                    <a:pt x="4583906" y="1708150"/>
                    <a:pt x="4578349" y="1709738"/>
                  </a:cubicBezTo>
                  <a:cubicBezTo>
                    <a:pt x="4578349" y="1712913"/>
                    <a:pt x="4577952" y="1716485"/>
                    <a:pt x="4577159" y="1720454"/>
                  </a:cubicBezTo>
                  <a:cubicBezTo>
                    <a:pt x="4577952" y="1720454"/>
                    <a:pt x="4578746" y="1720454"/>
                    <a:pt x="4579540" y="1720454"/>
                  </a:cubicBezTo>
                  <a:cubicBezTo>
                    <a:pt x="4585096" y="1718866"/>
                    <a:pt x="4589065" y="1717278"/>
                    <a:pt x="4591446" y="1715691"/>
                  </a:cubicBezTo>
                  <a:cubicBezTo>
                    <a:pt x="4593033" y="1714104"/>
                    <a:pt x="4595415" y="1714104"/>
                    <a:pt x="4598590" y="1715691"/>
                  </a:cubicBezTo>
                  <a:cubicBezTo>
                    <a:pt x="4599384" y="1715691"/>
                    <a:pt x="4600971" y="1716088"/>
                    <a:pt x="4603352" y="1716882"/>
                  </a:cubicBezTo>
                  <a:cubicBezTo>
                    <a:pt x="4604940" y="1717675"/>
                    <a:pt x="4606130" y="1718469"/>
                    <a:pt x="4606924" y="1719263"/>
                  </a:cubicBezTo>
                  <a:cubicBezTo>
                    <a:pt x="4606924" y="1714500"/>
                    <a:pt x="4606924" y="1709738"/>
                    <a:pt x="4606924" y="1704975"/>
                  </a:cubicBezTo>
                  <a:close/>
                  <a:moveTo>
                    <a:pt x="2585243" y="1703785"/>
                  </a:moveTo>
                  <a:cubicBezTo>
                    <a:pt x="2600324" y="1703785"/>
                    <a:pt x="2613024" y="1708944"/>
                    <a:pt x="2623343" y="1719263"/>
                  </a:cubicBezTo>
                  <a:cubicBezTo>
                    <a:pt x="2626518" y="1723232"/>
                    <a:pt x="2626915" y="1727200"/>
                    <a:pt x="2624533" y="1731169"/>
                  </a:cubicBezTo>
                  <a:cubicBezTo>
                    <a:pt x="2622152" y="1735932"/>
                    <a:pt x="2620962" y="1747044"/>
                    <a:pt x="2620962" y="1764507"/>
                  </a:cubicBezTo>
                  <a:cubicBezTo>
                    <a:pt x="2619374" y="1793082"/>
                    <a:pt x="2614215" y="1818482"/>
                    <a:pt x="2605483" y="1840707"/>
                  </a:cubicBezTo>
                  <a:cubicBezTo>
                    <a:pt x="2592783" y="1865313"/>
                    <a:pt x="2566986" y="1881982"/>
                    <a:pt x="2528093" y="1890713"/>
                  </a:cubicBezTo>
                  <a:cubicBezTo>
                    <a:pt x="2524124" y="1891507"/>
                    <a:pt x="2522140" y="1891110"/>
                    <a:pt x="2522140" y="1889522"/>
                  </a:cubicBezTo>
                  <a:cubicBezTo>
                    <a:pt x="2521346" y="1887935"/>
                    <a:pt x="2522933" y="1886347"/>
                    <a:pt x="2526902" y="1884760"/>
                  </a:cubicBezTo>
                  <a:cubicBezTo>
                    <a:pt x="2568971" y="1863329"/>
                    <a:pt x="2590005" y="1819672"/>
                    <a:pt x="2590005" y="1753791"/>
                  </a:cubicBezTo>
                  <a:cubicBezTo>
                    <a:pt x="2590005" y="1736328"/>
                    <a:pt x="2586831" y="1722438"/>
                    <a:pt x="2580480" y="1712119"/>
                  </a:cubicBezTo>
                  <a:cubicBezTo>
                    <a:pt x="2578099" y="1707357"/>
                    <a:pt x="2579686" y="1704579"/>
                    <a:pt x="2585243" y="1703785"/>
                  </a:cubicBezTo>
                  <a:close/>
                  <a:moveTo>
                    <a:pt x="4222352" y="1700213"/>
                  </a:moveTo>
                  <a:cubicBezTo>
                    <a:pt x="4210446" y="1701007"/>
                    <a:pt x="4199730" y="1702197"/>
                    <a:pt x="4190205" y="1703785"/>
                  </a:cubicBezTo>
                  <a:cubicBezTo>
                    <a:pt x="4188618" y="1708547"/>
                    <a:pt x="4187824" y="1713310"/>
                    <a:pt x="4187824" y="1718072"/>
                  </a:cubicBezTo>
                  <a:cubicBezTo>
                    <a:pt x="4195762" y="1718072"/>
                    <a:pt x="4201318" y="1718469"/>
                    <a:pt x="4204493" y="1719263"/>
                  </a:cubicBezTo>
                  <a:cubicBezTo>
                    <a:pt x="4205287" y="1719263"/>
                    <a:pt x="4206477" y="1719263"/>
                    <a:pt x="4208065" y="1719263"/>
                  </a:cubicBezTo>
                  <a:cubicBezTo>
                    <a:pt x="4211240" y="1718469"/>
                    <a:pt x="4213621" y="1718072"/>
                    <a:pt x="4215209" y="1718072"/>
                  </a:cubicBezTo>
                  <a:cubicBezTo>
                    <a:pt x="4217590" y="1711722"/>
                    <a:pt x="4219971" y="1706166"/>
                    <a:pt x="4222352" y="1701404"/>
                  </a:cubicBezTo>
                  <a:cubicBezTo>
                    <a:pt x="4222352" y="1701404"/>
                    <a:pt x="4222352" y="1701007"/>
                    <a:pt x="4222352" y="1700213"/>
                  </a:cubicBezTo>
                  <a:close/>
                  <a:moveTo>
                    <a:pt x="6713139" y="1699022"/>
                  </a:moveTo>
                  <a:cubicBezTo>
                    <a:pt x="6709171" y="1699816"/>
                    <a:pt x="6701630" y="1701404"/>
                    <a:pt x="6690517" y="1703785"/>
                  </a:cubicBezTo>
                  <a:cubicBezTo>
                    <a:pt x="6677024" y="1706166"/>
                    <a:pt x="6667102" y="1708150"/>
                    <a:pt x="6660752" y="1709738"/>
                  </a:cubicBezTo>
                  <a:cubicBezTo>
                    <a:pt x="6660752" y="1716882"/>
                    <a:pt x="6660752" y="1724819"/>
                    <a:pt x="6660752" y="1733550"/>
                  </a:cubicBezTo>
                  <a:cubicBezTo>
                    <a:pt x="6676627" y="1730375"/>
                    <a:pt x="6694883" y="1725613"/>
                    <a:pt x="6715521" y="1719263"/>
                  </a:cubicBezTo>
                  <a:cubicBezTo>
                    <a:pt x="6717108" y="1711325"/>
                    <a:pt x="6718299" y="1706563"/>
                    <a:pt x="6719093" y="1704975"/>
                  </a:cubicBezTo>
                  <a:cubicBezTo>
                    <a:pt x="6720680" y="1701007"/>
                    <a:pt x="6718696" y="1699022"/>
                    <a:pt x="6713139" y="1699022"/>
                  </a:cubicBezTo>
                  <a:close/>
                  <a:moveTo>
                    <a:pt x="6963171" y="1690688"/>
                  </a:moveTo>
                  <a:cubicBezTo>
                    <a:pt x="6975077" y="1691482"/>
                    <a:pt x="6986189" y="1693863"/>
                    <a:pt x="6996508" y="1697832"/>
                  </a:cubicBezTo>
                  <a:cubicBezTo>
                    <a:pt x="7008415" y="1700213"/>
                    <a:pt x="7013971" y="1706960"/>
                    <a:pt x="7013177" y="1718072"/>
                  </a:cubicBezTo>
                  <a:cubicBezTo>
                    <a:pt x="7012383" y="1729979"/>
                    <a:pt x="7008018" y="1736725"/>
                    <a:pt x="7000080" y="1738313"/>
                  </a:cubicBezTo>
                  <a:cubicBezTo>
                    <a:pt x="6996111" y="1738313"/>
                    <a:pt x="6991745" y="1735932"/>
                    <a:pt x="6986983" y="1731169"/>
                  </a:cubicBezTo>
                  <a:cubicBezTo>
                    <a:pt x="6978252" y="1720057"/>
                    <a:pt x="6969918" y="1708150"/>
                    <a:pt x="6961980" y="1695450"/>
                  </a:cubicBezTo>
                  <a:cubicBezTo>
                    <a:pt x="6960393" y="1693069"/>
                    <a:pt x="6960789" y="1691482"/>
                    <a:pt x="6963171" y="1690688"/>
                  </a:cubicBezTo>
                  <a:close/>
                  <a:moveTo>
                    <a:pt x="8260952" y="1688307"/>
                  </a:moveTo>
                  <a:cubicBezTo>
                    <a:pt x="8260952" y="1687513"/>
                    <a:pt x="8262937" y="1687513"/>
                    <a:pt x="8266905" y="1688307"/>
                  </a:cubicBezTo>
                  <a:cubicBezTo>
                    <a:pt x="8290717" y="1693863"/>
                    <a:pt x="8306196" y="1703388"/>
                    <a:pt x="8313339" y="1716882"/>
                  </a:cubicBezTo>
                  <a:cubicBezTo>
                    <a:pt x="8318896" y="1732757"/>
                    <a:pt x="8314133" y="1744266"/>
                    <a:pt x="8299052" y="1751410"/>
                  </a:cubicBezTo>
                  <a:cubicBezTo>
                    <a:pt x="8292702" y="1752204"/>
                    <a:pt x="8288336" y="1749426"/>
                    <a:pt x="8285955" y="1743075"/>
                  </a:cubicBezTo>
                  <a:cubicBezTo>
                    <a:pt x="8277224" y="1727994"/>
                    <a:pt x="8269286" y="1711325"/>
                    <a:pt x="8262143" y="1693069"/>
                  </a:cubicBezTo>
                  <a:cubicBezTo>
                    <a:pt x="8260555" y="1690688"/>
                    <a:pt x="8260158" y="1689100"/>
                    <a:pt x="8260952" y="1688307"/>
                  </a:cubicBezTo>
                  <a:close/>
                  <a:moveTo>
                    <a:pt x="5405833" y="1688307"/>
                  </a:moveTo>
                  <a:cubicBezTo>
                    <a:pt x="5407421" y="1688307"/>
                    <a:pt x="5408612" y="1689894"/>
                    <a:pt x="5409405" y="1693069"/>
                  </a:cubicBezTo>
                  <a:cubicBezTo>
                    <a:pt x="5411786" y="1697832"/>
                    <a:pt x="5413771" y="1702991"/>
                    <a:pt x="5415359" y="1708547"/>
                  </a:cubicBezTo>
                  <a:cubicBezTo>
                    <a:pt x="5424884" y="1707753"/>
                    <a:pt x="5444330" y="1705769"/>
                    <a:pt x="5473699" y="1702594"/>
                  </a:cubicBezTo>
                  <a:cubicBezTo>
                    <a:pt x="5490368" y="1701007"/>
                    <a:pt x="5502671" y="1699816"/>
                    <a:pt x="5510608" y="1699022"/>
                  </a:cubicBezTo>
                  <a:cubicBezTo>
                    <a:pt x="5520927" y="1698228"/>
                    <a:pt x="5531643" y="1696641"/>
                    <a:pt x="5542755" y="1694260"/>
                  </a:cubicBezTo>
                  <a:cubicBezTo>
                    <a:pt x="5543549" y="1694260"/>
                    <a:pt x="5543946" y="1694260"/>
                    <a:pt x="5543946" y="1694260"/>
                  </a:cubicBezTo>
                  <a:cubicBezTo>
                    <a:pt x="5548708" y="1691879"/>
                    <a:pt x="5554265" y="1691879"/>
                    <a:pt x="5560615" y="1694260"/>
                  </a:cubicBezTo>
                  <a:cubicBezTo>
                    <a:pt x="5575696" y="1702991"/>
                    <a:pt x="5584427" y="1709738"/>
                    <a:pt x="5586809" y="1714500"/>
                  </a:cubicBezTo>
                  <a:cubicBezTo>
                    <a:pt x="5590777" y="1721644"/>
                    <a:pt x="5589984" y="1725613"/>
                    <a:pt x="5584427" y="1726407"/>
                  </a:cubicBezTo>
                  <a:cubicBezTo>
                    <a:pt x="5552677" y="1734344"/>
                    <a:pt x="5532834" y="1741091"/>
                    <a:pt x="5524896" y="1746647"/>
                  </a:cubicBezTo>
                  <a:cubicBezTo>
                    <a:pt x="5521721" y="1748235"/>
                    <a:pt x="5519737" y="1748235"/>
                    <a:pt x="5518943" y="1746647"/>
                  </a:cubicBezTo>
                  <a:cubicBezTo>
                    <a:pt x="5518149" y="1745854"/>
                    <a:pt x="5518546" y="1744266"/>
                    <a:pt x="5520133" y="1741885"/>
                  </a:cubicBezTo>
                  <a:cubicBezTo>
                    <a:pt x="5521721" y="1739504"/>
                    <a:pt x="5523309" y="1735932"/>
                    <a:pt x="5524896" y="1731169"/>
                  </a:cubicBezTo>
                  <a:cubicBezTo>
                    <a:pt x="5528071" y="1724819"/>
                    <a:pt x="5530452" y="1720850"/>
                    <a:pt x="5532040" y="1719263"/>
                  </a:cubicBezTo>
                  <a:cubicBezTo>
                    <a:pt x="5491558" y="1722438"/>
                    <a:pt x="5459411" y="1725613"/>
                    <a:pt x="5435599" y="1728788"/>
                  </a:cubicBezTo>
                  <a:cubicBezTo>
                    <a:pt x="5430043" y="1730375"/>
                    <a:pt x="5424090" y="1728788"/>
                    <a:pt x="5417740" y="1724025"/>
                  </a:cubicBezTo>
                  <a:cubicBezTo>
                    <a:pt x="5417740" y="1739900"/>
                    <a:pt x="5413374" y="1752600"/>
                    <a:pt x="5404643" y="1762125"/>
                  </a:cubicBezTo>
                  <a:cubicBezTo>
                    <a:pt x="5398293" y="1768475"/>
                    <a:pt x="5391149" y="1768475"/>
                    <a:pt x="5383211" y="1762125"/>
                  </a:cubicBezTo>
                  <a:cubicBezTo>
                    <a:pt x="5376862" y="1746250"/>
                    <a:pt x="5376862" y="1733947"/>
                    <a:pt x="5383211" y="1725216"/>
                  </a:cubicBezTo>
                  <a:cubicBezTo>
                    <a:pt x="5393531" y="1714104"/>
                    <a:pt x="5399880" y="1702991"/>
                    <a:pt x="5402262" y="1691879"/>
                  </a:cubicBezTo>
                  <a:cubicBezTo>
                    <a:pt x="5403849" y="1689497"/>
                    <a:pt x="5405040" y="1688307"/>
                    <a:pt x="5405833" y="1688307"/>
                  </a:cubicBezTo>
                  <a:close/>
                  <a:moveTo>
                    <a:pt x="5185568" y="1682354"/>
                  </a:moveTo>
                  <a:cubicBezTo>
                    <a:pt x="5176043" y="1683941"/>
                    <a:pt x="5162946" y="1686322"/>
                    <a:pt x="5146277" y="1689497"/>
                  </a:cubicBezTo>
                  <a:cubicBezTo>
                    <a:pt x="5143896" y="1689497"/>
                    <a:pt x="5141515" y="1689497"/>
                    <a:pt x="5139133" y="1689497"/>
                  </a:cubicBezTo>
                  <a:cubicBezTo>
                    <a:pt x="5139133" y="1692672"/>
                    <a:pt x="5139927" y="1696244"/>
                    <a:pt x="5141515" y="1700213"/>
                  </a:cubicBezTo>
                  <a:cubicBezTo>
                    <a:pt x="5147071" y="1697832"/>
                    <a:pt x="5153421" y="1695847"/>
                    <a:pt x="5160565" y="1694260"/>
                  </a:cubicBezTo>
                  <a:cubicBezTo>
                    <a:pt x="5165328" y="1692672"/>
                    <a:pt x="5170090" y="1692672"/>
                    <a:pt x="5174852" y="1694260"/>
                  </a:cubicBezTo>
                  <a:cubicBezTo>
                    <a:pt x="5178821" y="1695847"/>
                    <a:pt x="5183186" y="1699816"/>
                    <a:pt x="5187949" y="1706166"/>
                  </a:cubicBezTo>
                  <a:cubicBezTo>
                    <a:pt x="5188743" y="1700610"/>
                    <a:pt x="5189140" y="1694260"/>
                    <a:pt x="5189140" y="1687116"/>
                  </a:cubicBezTo>
                  <a:cubicBezTo>
                    <a:pt x="5189934" y="1684735"/>
                    <a:pt x="5188743" y="1683147"/>
                    <a:pt x="5185568" y="1682354"/>
                  </a:cubicBezTo>
                  <a:close/>
                  <a:moveTo>
                    <a:pt x="1099344" y="1682354"/>
                  </a:moveTo>
                  <a:cubicBezTo>
                    <a:pt x="1089820" y="1683941"/>
                    <a:pt x="1076723" y="1686322"/>
                    <a:pt x="1060054" y="1689497"/>
                  </a:cubicBezTo>
                  <a:cubicBezTo>
                    <a:pt x="1057673" y="1689497"/>
                    <a:pt x="1055291" y="1689497"/>
                    <a:pt x="1052910" y="1689497"/>
                  </a:cubicBezTo>
                  <a:cubicBezTo>
                    <a:pt x="1052910" y="1692672"/>
                    <a:pt x="1053704" y="1696244"/>
                    <a:pt x="1055291" y="1700213"/>
                  </a:cubicBezTo>
                  <a:cubicBezTo>
                    <a:pt x="1060848" y="1697832"/>
                    <a:pt x="1067198" y="1695847"/>
                    <a:pt x="1074342" y="1694260"/>
                  </a:cubicBezTo>
                  <a:cubicBezTo>
                    <a:pt x="1079104" y="1692672"/>
                    <a:pt x="1083867" y="1692672"/>
                    <a:pt x="1088629" y="1694260"/>
                  </a:cubicBezTo>
                  <a:cubicBezTo>
                    <a:pt x="1092598" y="1695847"/>
                    <a:pt x="1096964" y="1699816"/>
                    <a:pt x="1101726" y="1706166"/>
                  </a:cubicBezTo>
                  <a:cubicBezTo>
                    <a:pt x="1102520" y="1700610"/>
                    <a:pt x="1102917" y="1694260"/>
                    <a:pt x="1102917" y="1687116"/>
                  </a:cubicBezTo>
                  <a:cubicBezTo>
                    <a:pt x="1103710" y="1684735"/>
                    <a:pt x="1102520" y="1683147"/>
                    <a:pt x="1099344" y="1682354"/>
                  </a:cubicBezTo>
                  <a:close/>
                  <a:moveTo>
                    <a:pt x="4614663" y="1678782"/>
                  </a:moveTo>
                  <a:cubicBezTo>
                    <a:pt x="4616251" y="1678782"/>
                    <a:pt x="4618037" y="1679179"/>
                    <a:pt x="4620021" y="1679972"/>
                  </a:cubicBezTo>
                  <a:cubicBezTo>
                    <a:pt x="4631133" y="1684735"/>
                    <a:pt x="4638674" y="1691085"/>
                    <a:pt x="4642643" y="1699022"/>
                  </a:cubicBezTo>
                  <a:cubicBezTo>
                    <a:pt x="4645818" y="1704579"/>
                    <a:pt x="4646215" y="1709341"/>
                    <a:pt x="4643834" y="1713310"/>
                  </a:cubicBezTo>
                  <a:cubicBezTo>
                    <a:pt x="4640658" y="1718072"/>
                    <a:pt x="4639071" y="1722041"/>
                    <a:pt x="4639071" y="1725216"/>
                  </a:cubicBezTo>
                  <a:cubicBezTo>
                    <a:pt x="4636690" y="1747441"/>
                    <a:pt x="4635499" y="1769269"/>
                    <a:pt x="4635499" y="1790700"/>
                  </a:cubicBezTo>
                  <a:cubicBezTo>
                    <a:pt x="4633912" y="1802607"/>
                    <a:pt x="4627562" y="1810941"/>
                    <a:pt x="4616449" y="1815704"/>
                  </a:cubicBezTo>
                  <a:cubicBezTo>
                    <a:pt x="4610893" y="1818879"/>
                    <a:pt x="4606924" y="1818085"/>
                    <a:pt x="4604543" y="1813322"/>
                  </a:cubicBezTo>
                  <a:cubicBezTo>
                    <a:pt x="4597399" y="1798241"/>
                    <a:pt x="4588668" y="1787525"/>
                    <a:pt x="4578349" y="1781175"/>
                  </a:cubicBezTo>
                  <a:cubicBezTo>
                    <a:pt x="4575968" y="1779588"/>
                    <a:pt x="4575174" y="1778397"/>
                    <a:pt x="4575968" y="1777604"/>
                  </a:cubicBezTo>
                  <a:cubicBezTo>
                    <a:pt x="4575968" y="1776810"/>
                    <a:pt x="4577555" y="1776413"/>
                    <a:pt x="4580730" y="1776413"/>
                  </a:cubicBezTo>
                  <a:cubicBezTo>
                    <a:pt x="4583906" y="1777207"/>
                    <a:pt x="4591049" y="1777604"/>
                    <a:pt x="4602162" y="1777604"/>
                  </a:cubicBezTo>
                  <a:cubicBezTo>
                    <a:pt x="4604543" y="1778397"/>
                    <a:pt x="4605734" y="1777207"/>
                    <a:pt x="4605734" y="1774032"/>
                  </a:cubicBezTo>
                  <a:lnTo>
                    <a:pt x="4605734" y="1763316"/>
                  </a:lnTo>
                  <a:cubicBezTo>
                    <a:pt x="4600177" y="1763316"/>
                    <a:pt x="4594224" y="1764507"/>
                    <a:pt x="4587874" y="1766888"/>
                  </a:cubicBezTo>
                  <a:cubicBezTo>
                    <a:pt x="4585493" y="1767682"/>
                    <a:pt x="4577159" y="1768079"/>
                    <a:pt x="4562871" y="1768079"/>
                  </a:cubicBezTo>
                  <a:cubicBezTo>
                    <a:pt x="4562871" y="1768079"/>
                    <a:pt x="4562871" y="1768475"/>
                    <a:pt x="4562871" y="1769269"/>
                  </a:cubicBezTo>
                  <a:cubicBezTo>
                    <a:pt x="4554933" y="1786732"/>
                    <a:pt x="4539059" y="1799035"/>
                    <a:pt x="4515246" y="1806179"/>
                  </a:cubicBezTo>
                  <a:cubicBezTo>
                    <a:pt x="4512865" y="1806972"/>
                    <a:pt x="4511277" y="1806972"/>
                    <a:pt x="4510484" y="1806179"/>
                  </a:cubicBezTo>
                  <a:cubicBezTo>
                    <a:pt x="4510484" y="1805385"/>
                    <a:pt x="4511277" y="1804194"/>
                    <a:pt x="4512865" y="1802607"/>
                  </a:cubicBezTo>
                  <a:cubicBezTo>
                    <a:pt x="4526358" y="1787525"/>
                    <a:pt x="4536281" y="1772047"/>
                    <a:pt x="4542630" y="1756172"/>
                  </a:cubicBezTo>
                  <a:cubicBezTo>
                    <a:pt x="4552949" y="1723629"/>
                    <a:pt x="4554140" y="1702197"/>
                    <a:pt x="4546202" y="1691879"/>
                  </a:cubicBezTo>
                  <a:cubicBezTo>
                    <a:pt x="4544615" y="1689497"/>
                    <a:pt x="4544615" y="1687116"/>
                    <a:pt x="4546202" y="1684735"/>
                  </a:cubicBezTo>
                  <a:cubicBezTo>
                    <a:pt x="4547790" y="1683147"/>
                    <a:pt x="4550171" y="1682750"/>
                    <a:pt x="4553346" y="1683544"/>
                  </a:cubicBezTo>
                  <a:cubicBezTo>
                    <a:pt x="4554933" y="1684338"/>
                    <a:pt x="4557315" y="1685132"/>
                    <a:pt x="4560490" y="1685925"/>
                  </a:cubicBezTo>
                  <a:cubicBezTo>
                    <a:pt x="4567634" y="1688307"/>
                    <a:pt x="4572396" y="1689894"/>
                    <a:pt x="4574777" y="1690688"/>
                  </a:cubicBezTo>
                  <a:cubicBezTo>
                    <a:pt x="4590652" y="1687513"/>
                    <a:pt x="4602558" y="1683941"/>
                    <a:pt x="4610496" y="1679972"/>
                  </a:cubicBezTo>
                  <a:cubicBezTo>
                    <a:pt x="4611687" y="1679179"/>
                    <a:pt x="4613076" y="1678782"/>
                    <a:pt x="4614663" y="1678782"/>
                  </a:cubicBezTo>
                  <a:close/>
                  <a:moveTo>
                    <a:pt x="77193" y="1677591"/>
                  </a:moveTo>
                  <a:cubicBezTo>
                    <a:pt x="78384" y="1677591"/>
                    <a:pt x="79773" y="1677988"/>
                    <a:pt x="81361" y="1678782"/>
                  </a:cubicBezTo>
                  <a:cubicBezTo>
                    <a:pt x="89298" y="1682750"/>
                    <a:pt x="97632" y="1691879"/>
                    <a:pt x="106363" y="1706166"/>
                  </a:cubicBezTo>
                  <a:cubicBezTo>
                    <a:pt x="108745" y="1710135"/>
                    <a:pt x="107554" y="1715294"/>
                    <a:pt x="102792" y="1721644"/>
                  </a:cubicBezTo>
                  <a:cubicBezTo>
                    <a:pt x="100410" y="1724025"/>
                    <a:pt x="97235" y="1728391"/>
                    <a:pt x="93267" y="1734741"/>
                  </a:cubicBezTo>
                  <a:cubicBezTo>
                    <a:pt x="91679" y="1737122"/>
                    <a:pt x="90488" y="1738710"/>
                    <a:pt x="89695" y="1739504"/>
                  </a:cubicBezTo>
                  <a:cubicBezTo>
                    <a:pt x="88107" y="1741885"/>
                    <a:pt x="85726" y="1745457"/>
                    <a:pt x="82551" y="1750219"/>
                  </a:cubicBezTo>
                  <a:cubicBezTo>
                    <a:pt x="79376" y="1754982"/>
                    <a:pt x="76995" y="1758554"/>
                    <a:pt x="75407" y="1760935"/>
                  </a:cubicBezTo>
                  <a:cubicBezTo>
                    <a:pt x="82551" y="1767285"/>
                    <a:pt x="85726" y="1774032"/>
                    <a:pt x="84932" y="1781175"/>
                  </a:cubicBezTo>
                  <a:cubicBezTo>
                    <a:pt x="84932" y="1783557"/>
                    <a:pt x="84932" y="1786732"/>
                    <a:pt x="84932" y="1790700"/>
                  </a:cubicBezTo>
                  <a:cubicBezTo>
                    <a:pt x="85726" y="1789907"/>
                    <a:pt x="86917" y="1789510"/>
                    <a:pt x="88504" y="1789510"/>
                  </a:cubicBezTo>
                  <a:cubicBezTo>
                    <a:pt x="90092" y="1789510"/>
                    <a:pt x="92076" y="1789113"/>
                    <a:pt x="94458" y="1788319"/>
                  </a:cubicBezTo>
                  <a:cubicBezTo>
                    <a:pt x="106363" y="1787525"/>
                    <a:pt x="115095" y="1786335"/>
                    <a:pt x="120651" y="1784747"/>
                  </a:cubicBezTo>
                  <a:cubicBezTo>
                    <a:pt x="124620" y="1783953"/>
                    <a:pt x="129779" y="1783160"/>
                    <a:pt x="136129" y="1782366"/>
                  </a:cubicBezTo>
                  <a:cubicBezTo>
                    <a:pt x="143273" y="1781572"/>
                    <a:pt x="148432" y="1781175"/>
                    <a:pt x="151607" y="1781175"/>
                  </a:cubicBezTo>
                  <a:cubicBezTo>
                    <a:pt x="151607" y="1778001"/>
                    <a:pt x="151210" y="1773635"/>
                    <a:pt x="150417" y="1768079"/>
                  </a:cubicBezTo>
                  <a:cubicBezTo>
                    <a:pt x="150417" y="1763316"/>
                    <a:pt x="150417" y="1759744"/>
                    <a:pt x="150417" y="1757363"/>
                  </a:cubicBezTo>
                  <a:cubicBezTo>
                    <a:pt x="149623" y="1747838"/>
                    <a:pt x="147638" y="1741091"/>
                    <a:pt x="144464" y="1737122"/>
                  </a:cubicBezTo>
                  <a:cubicBezTo>
                    <a:pt x="130176" y="1740297"/>
                    <a:pt x="114698" y="1743075"/>
                    <a:pt x="98029" y="1745457"/>
                  </a:cubicBezTo>
                  <a:cubicBezTo>
                    <a:pt x="95648" y="1745457"/>
                    <a:pt x="94060" y="1745060"/>
                    <a:pt x="93267" y="1744266"/>
                  </a:cubicBezTo>
                  <a:cubicBezTo>
                    <a:pt x="93267" y="1742679"/>
                    <a:pt x="94458" y="1741488"/>
                    <a:pt x="96838" y="1740694"/>
                  </a:cubicBezTo>
                  <a:cubicBezTo>
                    <a:pt x="122239" y="1729582"/>
                    <a:pt x="147242" y="1715691"/>
                    <a:pt x="171848" y="1699022"/>
                  </a:cubicBezTo>
                  <a:cubicBezTo>
                    <a:pt x="179785" y="1694260"/>
                    <a:pt x="184548" y="1690291"/>
                    <a:pt x="186135" y="1687116"/>
                  </a:cubicBezTo>
                  <a:cubicBezTo>
                    <a:pt x="188517" y="1683941"/>
                    <a:pt x="192882" y="1683544"/>
                    <a:pt x="199232" y="1685925"/>
                  </a:cubicBezTo>
                  <a:cubicBezTo>
                    <a:pt x="211932" y="1689100"/>
                    <a:pt x="220664" y="1694657"/>
                    <a:pt x="225426" y="1702594"/>
                  </a:cubicBezTo>
                  <a:cubicBezTo>
                    <a:pt x="227807" y="1708150"/>
                    <a:pt x="226220" y="1712119"/>
                    <a:pt x="220664" y="1714500"/>
                  </a:cubicBezTo>
                  <a:cubicBezTo>
                    <a:pt x="206376" y="1719263"/>
                    <a:pt x="192088" y="1724025"/>
                    <a:pt x="177801" y="1728788"/>
                  </a:cubicBezTo>
                  <a:cubicBezTo>
                    <a:pt x="182564" y="1731169"/>
                    <a:pt x="186532" y="1733550"/>
                    <a:pt x="189707" y="1735932"/>
                  </a:cubicBezTo>
                  <a:cubicBezTo>
                    <a:pt x="193676" y="1739107"/>
                    <a:pt x="194470" y="1743472"/>
                    <a:pt x="192088" y="1749029"/>
                  </a:cubicBezTo>
                  <a:cubicBezTo>
                    <a:pt x="188913" y="1752997"/>
                    <a:pt x="187326" y="1760141"/>
                    <a:pt x="187326" y="1770460"/>
                  </a:cubicBezTo>
                  <a:lnTo>
                    <a:pt x="187326" y="1775222"/>
                  </a:lnTo>
                  <a:cubicBezTo>
                    <a:pt x="188913" y="1775222"/>
                    <a:pt x="191692" y="1774825"/>
                    <a:pt x="195660" y="1774032"/>
                  </a:cubicBezTo>
                  <a:cubicBezTo>
                    <a:pt x="198835" y="1774032"/>
                    <a:pt x="201217" y="1774032"/>
                    <a:pt x="202804" y="1774032"/>
                  </a:cubicBezTo>
                  <a:cubicBezTo>
                    <a:pt x="212329" y="1772444"/>
                    <a:pt x="221457" y="1770460"/>
                    <a:pt x="230189" y="1768079"/>
                  </a:cubicBezTo>
                  <a:cubicBezTo>
                    <a:pt x="230982" y="1768079"/>
                    <a:pt x="232173" y="1767682"/>
                    <a:pt x="233761" y="1766888"/>
                  </a:cubicBezTo>
                  <a:cubicBezTo>
                    <a:pt x="240111" y="1765300"/>
                    <a:pt x="244873" y="1765300"/>
                    <a:pt x="248048" y="1766888"/>
                  </a:cubicBezTo>
                  <a:cubicBezTo>
                    <a:pt x="262336" y="1770857"/>
                    <a:pt x="270273" y="1778397"/>
                    <a:pt x="271861" y="1789510"/>
                  </a:cubicBezTo>
                  <a:cubicBezTo>
                    <a:pt x="271861" y="1793478"/>
                    <a:pt x="269082" y="1795463"/>
                    <a:pt x="263527" y="1795463"/>
                  </a:cubicBezTo>
                  <a:cubicBezTo>
                    <a:pt x="238127" y="1795463"/>
                    <a:pt x="212726" y="1796654"/>
                    <a:pt x="187326" y="1799035"/>
                  </a:cubicBezTo>
                  <a:lnTo>
                    <a:pt x="187326" y="1853804"/>
                  </a:lnTo>
                  <a:cubicBezTo>
                    <a:pt x="188913" y="1853804"/>
                    <a:pt x="190104" y="1853407"/>
                    <a:pt x="190898" y="1852613"/>
                  </a:cubicBezTo>
                  <a:cubicBezTo>
                    <a:pt x="199629" y="1852613"/>
                    <a:pt x="207963" y="1851422"/>
                    <a:pt x="215901" y="1849041"/>
                  </a:cubicBezTo>
                  <a:cubicBezTo>
                    <a:pt x="220664" y="1848247"/>
                    <a:pt x="225823" y="1849041"/>
                    <a:pt x="231380" y="1851422"/>
                  </a:cubicBezTo>
                  <a:cubicBezTo>
                    <a:pt x="240904" y="1856979"/>
                    <a:pt x="246460" y="1863725"/>
                    <a:pt x="248048" y="1871663"/>
                  </a:cubicBezTo>
                  <a:cubicBezTo>
                    <a:pt x="248842" y="1874838"/>
                    <a:pt x="246857" y="1876822"/>
                    <a:pt x="242094" y="1877616"/>
                  </a:cubicBezTo>
                  <a:cubicBezTo>
                    <a:pt x="202407" y="1876822"/>
                    <a:pt x="161926" y="1878807"/>
                    <a:pt x="120651" y="1883569"/>
                  </a:cubicBezTo>
                  <a:cubicBezTo>
                    <a:pt x="116682" y="1884363"/>
                    <a:pt x="113110" y="1883569"/>
                    <a:pt x="109935" y="1881188"/>
                  </a:cubicBezTo>
                  <a:cubicBezTo>
                    <a:pt x="105967" y="1877219"/>
                    <a:pt x="101601" y="1873250"/>
                    <a:pt x="96838" y="1869282"/>
                  </a:cubicBezTo>
                  <a:cubicBezTo>
                    <a:pt x="95251" y="1866900"/>
                    <a:pt x="94458" y="1864916"/>
                    <a:pt x="94458" y="1863329"/>
                  </a:cubicBezTo>
                  <a:cubicBezTo>
                    <a:pt x="95251" y="1861741"/>
                    <a:pt x="96838" y="1860947"/>
                    <a:pt x="99220" y="1860947"/>
                  </a:cubicBezTo>
                  <a:cubicBezTo>
                    <a:pt x="118270" y="1860153"/>
                    <a:pt x="136526" y="1858566"/>
                    <a:pt x="153988" y="1856185"/>
                  </a:cubicBezTo>
                  <a:cubicBezTo>
                    <a:pt x="153988" y="1834754"/>
                    <a:pt x="153592" y="1817291"/>
                    <a:pt x="152798" y="1803797"/>
                  </a:cubicBezTo>
                  <a:cubicBezTo>
                    <a:pt x="140098" y="1805385"/>
                    <a:pt x="127001" y="1807369"/>
                    <a:pt x="113507" y="1809750"/>
                  </a:cubicBezTo>
                  <a:cubicBezTo>
                    <a:pt x="107157" y="1811338"/>
                    <a:pt x="101601" y="1810544"/>
                    <a:pt x="96838" y="1807369"/>
                  </a:cubicBezTo>
                  <a:cubicBezTo>
                    <a:pt x="96045" y="1806575"/>
                    <a:pt x="94458" y="1804591"/>
                    <a:pt x="92076" y="1801416"/>
                  </a:cubicBezTo>
                  <a:cubicBezTo>
                    <a:pt x="89695" y="1799035"/>
                    <a:pt x="87711" y="1797447"/>
                    <a:pt x="86123" y="1796654"/>
                  </a:cubicBezTo>
                  <a:cubicBezTo>
                    <a:pt x="86123" y="1795066"/>
                    <a:pt x="85726" y="1794272"/>
                    <a:pt x="84932" y="1794272"/>
                  </a:cubicBezTo>
                  <a:cubicBezTo>
                    <a:pt x="84932" y="1814116"/>
                    <a:pt x="84932" y="1834357"/>
                    <a:pt x="84932" y="1854994"/>
                  </a:cubicBezTo>
                  <a:cubicBezTo>
                    <a:pt x="85726" y="1866900"/>
                    <a:pt x="83742" y="1879203"/>
                    <a:pt x="78979" y="1891904"/>
                  </a:cubicBezTo>
                  <a:cubicBezTo>
                    <a:pt x="75804" y="1896666"/>
                    <a:pt x="71835" y="1897460"/>
                    <a:pt x="67073" y="1894285"/>
                  </a:cubicBezTo>
                  <a:cubicBezTo>
                    <a:pt x="62310" y="1891904"/>
                    <a:pt x="57548" y="1885554"/>
                    <a:pt x="52785" y="1875235"/>
                  </a:cubicBezTo>
                  <a:cubicBezTo>
                    <a:pt x="51992" y="1872060"/>
                    <a:pt x="52388" y="1866504"/>
                    <a:pt x="53976" y="1858566"/>
                  </a:cubicBezTo>
                  <a:cubicBezTo>
                    <a:pt x="52388" y="1864916"/>
                    <a:pt x="52388" y="1864519"/>
                    <a:pt x="53976" y="1857375"/>
                  </a:cubicBezTo>
                  <a:cubicBezTo>
                    <a:pt x="55563" y="1851819"/>
                    <a:pt x="57548" y="1829594"/>
                    <a:pt x="59929" y="1790700"/>
                  </a:cubicBezTo>
                  <a:cubicBezTo>
                    <a:pt x="59929" y="1786732"/>
                    <a:pt x="59532" y="1783160"/>
                    <a:pt x="58738" y="1779985"/>
                  </a:cubicBezTo>
                  <a:cubicBezTo>
                    <a:pt x="58738" y="1779985"/>
                    <a:pt x="58342" y="1780382"/>
                    <a:pt x="57548" y="1781175"/>
                  </a:cubicBezTo>
                  <a:cubicBezTo>
                    <a:pt x="57548" y="1781969"/>
                    <a:pt x="56357" y="1783160"/>
                    <a:pt x="53976" y="1784747"/>
                  </a:cubicBezTo>
                  <a:cubicBezTo>
                    <a:pt x="41276" y="1796654"/>
                    <a:pt x="24607" y="1808163"/>
                    <a:pt x="3970" y="1819275"/>
                  </a:cubicBezTo>
                  <a:cubicBezTo>
                    <a:pt x="2382" y="1820069"/>
                    <a:pt x="1192" y="1820069"/>
                    <a:pt x="398" y="1819275"/>
                  </a:cubicBezTo>
                  <a:cubicBezTo>
                    <a:pt x="-396" y="1818482"/>
                    <a:pt x="1" y="1817291"/>
                    <a:pt x="1588" y="1815704"/>
                  </a:cubicBezTo>
                  <a:cubicBezTo>
                    <a:pt x="26989" y="1788716"/>
                    <a:pt x="47626" y="1757760"/>
                    <a:pt x="63501" y="1722835"/>
                  </a:cubicBezTo>
                  <a:cubicBezTo>
                    <a:pt x="70645" y="1703785"/>
                    <a:pt x="73820" y="1691482"/>
                    <a:pt x="73026" y="1685925"/>
                  </a:cubicBezTo>
                  <a:cubicBezTo>
                    <a:pt x="72232" y="1682750"/>
                    <a:pt x="72629" y="1680369"/>
                    <a:pt x="74217" y="1678782"/>
                  </a:cubicBezTo>
                  <a:cubicBezTo>
                    <a:pt x="75010" y="1677988"/>
                    <a:pt x="76003" y="1677591"/>
                    <a:pt x="77193" y="1677591"/>
                  </a:cubicBezTo>
                  <a:close/>
                  <a:moveTo>
                    <a:pt x="2642095" y="1674912"/>
                  </a:moveTo>
                  <a:cubicBezTo>
                    <a:pt x="2643484" y="1674714"/>
                    <a:pt x="2645171" y="1674813"/>
                    <a:pt x="2647155" y="1675210"/>
                  </a:cubicBezTo>
                  <a:cubicBezTo>
                    <a:pt x="2663031" y="1679972"/>
                    <a:pt x="2676524" y="1689497"/>
                    <a:pt x="2687637" y="1703785"/>
                  </a:cubicBezTo>
                  <a:cubicBezTo>
                    <a:pt x="2690018" y="1706166"/>
                    <a:pt x="2690415" y="1709738"/>
                    <a:pt x="2688827" y="1714500"/>
                  </a:cubicBezTo>
                  <a:cubicBezTo>
                    <a:pt x="2678509" y="1736725"/>
                    <a:pt x="2673746" y="1773238"/>
                    <a:pt x="2674540" y="1824038"/>
                  </a:cubicBezTo>
                  <a:cubicBezTo>
                    <a:pt x="2673746" y="1843088"/>
                    <a:pt x="2678509" y="1853804"/>
                    <a:pt x="2688827" y="1856185"/>
                  </a:cubicBezTo>
                  <a:cubicBezTo>
                    <a:pt x="2700733" y="1860947"/>
                    <a:pt x="2712640" y="1861741"/>
                    <a:pt x="2724546" y="1858566"/>
                  </a:cubicBezTo>
                  <a:cubicBezTo>
                    <a:pt x="2733277" y="1856185"/>
                    <a:pt x="2739231" y="1851025"/>
                    <a:pt x="2742405" y="1843088"/>
                  </a:cubicBezTo>
                  <a:cubicBezTo>
                    <a:pt x="2743993" y="1839913"/>
                    <a:pt x="2745977" y="1834357"/>
                    <a:pt x="2748358" y="1826419"/>
                  </a:cubicBezTo>
                  <a:cubicBezTo>
                    <a:pt x="2751533" y="1818482"/>
                    <a:pt x="2753518" y="1812925"/>
                    <a:pt x="2754312" y="1809750"/>
                  </a:cubicBezTo>
                  <a:cubicBezTo>
                    <a:pt x="2755899" y="1805782"/>
                    <a:pt x="2757090" y="1804194"/>
                    <a:pt x="2757883" y="1804988"/>
                  </a:cubicBezTo>
                  <a:cubicBezTo>
                    <a:pt x="2758677" y="1804988"/>
                    <a:pt x="2759471" y="1806972"/>
                    <a:pt x="2760265" y="1810941"/>
                  </a:cubicBezTo>
                  <a:cubicBezTo>
                    <a:pt x="2762646" y="1829991"/>
                    <a:pt x="2767408" y="1843882"/>
                    <a:pt x="2774552" y="1852613"/>
                  </a:cubicBezTo>
                  <a:cubicBezTo>
                    <a:pt x="2775346" y="1854200"/>
                    <a:pt x="2776537" y="1856582"/>
                    <a:pt x="2778124" y="1859757"/>
                  </a:cubicBezTo>
                  <a:cubicBezTo>
                    <a:pt x="2779711" y="1863725"/>
                    <a:pt x="2780505" y="1866107"/>
                    <a:pt x="2780505" y="1866900"/>
                  </a:cubicBezTo>
                  <a:cubicBezTo>
                    <a:pt x="2780505" y="1872457"/>
                    <a:pt x="2778918" y="1876822"/>
                    <a:pt x="2775743" y="1879997"/>
                  </a:cubicBezTo>
                  <a:cubicBezTo>
                    <a:pt x="2763837" y="1889522"/>
                    <a:pt x="2745580" y="1895078"/>
                    <a:pt x="2720974" y="1896666"/>
                  </a:cubicBezTo>
                  <a:cubicBezTo>
                    <a:pt x="2687637" y="1898253"/>
                    <a:pt x="2665015" y="1890713"/>
                    <a:pt x="2653108" y="1874044"/>
                  </a:cubicBezTo>
                  <a:cubicBezTo>
                    <a:pt x="2645965" y="1863725"/>
                    <a:pt x="2642393" y="1850232"/>
                    <a:pt x="2642393" y="1833563"/>
                  </a:cubicBezTo>
                  <a:cubicBezTo>
                    <a:pt x="2642393" y="1808163"/>
                    <a:pt x="2643187" y="1772444"/>
                    <a:pt x="2644774" y="1726407"/>
                  </a:cubicBezTo>
                  <a:cubicBezTo>
                    <a:pt x="2646361" y="1713707"/>
                    <a:pt x="2644377" y="1699022"/>
                    <a:pt x="2638821" y="1682354"/>
                  </a:cubicBezTo>
                  <a:cubicBezTo>
                    <a:pt x="2637233" y="1679178"/>
                    <a:pt x="2637233" y="1677194"/>
                    <a:pt x="2638821" y="1676400"/>
                  </a:cubicBezTo>
                  <a:cubicBezTo>
                    <a:pt x="2639615" y="1675607"/>
                    <a:pt x="2640706" y="1675111"/>
                    <a:pt x="2642095" y="1674912"/>
                  </a:cubicBezTo>
                  <a:close/>
                  <a:moveTo>
                    <a:pt x="5842198" y="1673424"/>
                  </a:moveTo>
                  <a:cubicBezTo>
                    <a:pt x="5844976" y="1673424"/>
                    <a:pt x="5847159" y="1674019"/>
                    <a:pt x="5848746" y="1675210"/>
                  </a:cubicBezTo>
                  <a:cubicBezTo>
                    <a:pt x="5857477" y="1682354"/>
                    <a:pt x="5864224" y="1689100"/>
                    <a:pt x="5868987" y="1695450"/>
                  </a:cubicBezTo>
                  <a:cubicBezTo>
                    <a:pt x="5872162" y="1698625"/>
                    <a:pt x="5872558" y="1702594"/>
                    <a:pt x="5870177" y="1707357"/>
                  </a:cubicBezTo>
                  <a:cubicBezTo>
                    <a:pt x="5867002" y="1717675"/>
                    <a:pt x="5865415" y="1727200"/>
                    <a:pt x="5865415" y="1735932"/>
                  </a:cubicBezTo>
                  <a:cubicBezTo>
                    <a:pt x="5862240" y="1766094"/>
                    <a:pt x="5860653" y="1785938"/>
                    <a:pt x="5860653" y="1795463"/>
                  </a:cubicBezTo>
                  <a:cubicBezTo>
                    <a:pt x="5861446" y="1804988"/>
                    <a:pt x="5858271" y="1812528"/>
                    <a:pt x="5851128" y="1818085"/>
                  </a:cubicBezTo>
                  <a:cubicBezTo>
                    <a:pt x="5848746" y="1820466"/>
                    <a:pt x="5845571" y="1820069"/>
                    <a:pt x="5841602" y="1816894"/>
                  </a:cubicBezTo>
                  <a:cubicBezTo>
                    <a:pt x="5831283" y="1809750"/>
                    <a:pt x="5827712" y="1798638"/>
                    <a:pt x="5830887" y="1783557"/>
                  </a:cubicBezTo>
                  <a:cubicBezTo>
                    <a:pt x="5832474" y="1763713"/>
                    <a:pt x="5832474" y="1737122"/>
                    <a:pt x="5830887" y="1703785"/>
                  </a:cubicBezTo>
                  <a:cubicBezTo>
                    <a:pt x="5830887" y="1700610"/>
                    <a:pt x="5829299" y="1699022"/>
                    <a:pt x="5826124" y="1699022"/>
                  </a:cubicBezTo>
                  <a:cubicBezTo>
                    <a:pt x="5823743" y="1699816"/>
                    <a:pt x="5819377" y="1700610"/>
                    <a:pt x="5813027" y="1701404"/>
                  </a:cubicBezTo>
                  <a:cubicBezTo>
                    <a:pt x="5801121" y="1703785"/>
                    <a:pt x="5792390" y="1705769"/>
                    <a:pt x="5786834" y="1707357"/>
                  </a:cubicBezTo>
                  <a:lnTo>
                    <a:pt x="5786834" y="1710929"/>
                  </a:lnTo>
                  <a:cubicBezTo>
                    <a:pt x="5786834" y="1737916"/>
                    <a:pt x="5787230" y="1760935"/>
                    <a:pt x="5788024" y="1779985"/>
                  </a:cubicBezTo>
                  <a:lnTo>
                    <a:pt x="5788024" y="1791891"/>
                  </a:lnTo>
                  <a:cubicBezTo>
                    <a:pt x="5788818" y="1789510"/>
                    <a:pt x="5789612" y="1785938"/>
                    <a:pt x="5790405" y="1781175"/>
                  </a:cubicBezTo>
                  <a:cubicBezTo>
                    <a:pt x="5791993" y="1777207"/>
                    <a:pt x="5792787" y="1774032"/>
                    <a:pt x="5792787" y="1771650"/>
                  </a:cubicBezTo>
                  <a:cubicBezTo>
                    <a:pt x="5795962" y="1751013"/>
                    <a:pt x="5795565" y="1737122"/>
                    <a:pt x="5791596" y="1729979"/>
                  </a:cubicBezTo>
                  <a:cubicBezTo>
                    <a:pt x="5790009" y="1726010"/>
                    <a:pt x="5790009" y="1723232"/>
                    <a:pt x="5791596" y="1721644"/>
                  </a:cubicBezTo>
                  <a:cubicBezTo>
                    <a:pt x="5792390" y="1719263"/>
                    <a:pt x="5794771" y="1718469"/>
                    <a:pt x="5798740" y="1719263"/>
                  </a:cubicBezTo>
                  <a:cubicBezTo>
                    <a:pt x="5811440" y="1722438"/>
                    <a:pt x="5820568" y="1727994"/>
                    <a:pt x="5826124" y="1735932"/>
                  </a:cubicBezTo>
                  <a:cubicBezTo>
                    <a:pt x="5828506" y="1739900"/>
                    <a:pt x="5828902" y="1743869"/>
                    <a:pt x="5827315" y="1747838"/>
                  </a:cubicBezTo>
                  <a:cubicBezTo>
                    <a:pt x="5826521" y="1749426"/>
                    <a:pt x="5825330" y="1754188"/>
                    <a:pt x="5823743" y="1762125"/>
                  </a:cubicBezTo>
                  <a:cubicBezTo>
                    <a:pt x="5822156" y="1769269"/>
                    <a:pt x="5820965" y="1774825"/>
                    <a:pt x="5820171" y="1778794"/>
                  </a:cubicBezTo>
                  <a:cubicBezTo>
                    <a:pt x="5819377" y="1784350"/>
                    <a:pt x="5817790" y="1790304"/>
                    <a:pt x="5815409" y="1796654"/>
                  </a:cubicBezTo>
                  <a:cubicBezTo>
                    <a:pt x="5823346" y="1803003"/>
                    <a:pt x="5828109" y="1806972"/>
                    <a:pt x="5829696" y="1808560"/>
                  </a:cubicBezTo>
                  <a:cubicBezTo>
                    <a:pt x="5832871" y="1812528"/>
                    <a:pt x="5833268" y="1816497"/>
                    <a:pt x="5830887" y="1820466"/>
                  </a:cubicBezTo>
                  <a:cubicBezTo>
                    <a:pt x="5828506" y="1823641"/>
                    <a:pt x="5827315" y="1835547"/>
                    <a:pt x="5827315" y="1856185"/>
                  </a:cubicBezTo>
                  <a:cubicBezTo>
                    <a:pt x="5827315" y="1864916"/>
                    <a:pt x="5832871" y="1869282"/>
                    <a:pt x="5843984" y="1869282"/>
                  </a:cubicBezTo>
                  <a:cubicBezTo>
                    <a:pt x="5866209" y="1869282"/>
                    <a:pt x="5878908" y="1865710"/>
                    <a:pt x="5882084" y="1858566"/>
                  </a:cubicBezTo>
                  <a:cubicBezTo>
                    <a:pt x="5884465" y="1855391"/>
                    <a:pt x="5887243" y="1847454"/>
                    <a:pt x="5890418" y="1834754"/>
                  </a:cubicBezTo>
                  <a:cubicBezTo>
                    <a:pt x="5892005" y="1830785"/>
                    <a:pt x="5893196" y="1827610"/>
                    <a:pt x="5893990" y="1825229"/>
                  </a:cubicBezTo>
                  <a:cubicBezTo>
                    <a:pt x="5894784" y="1822847"/>
                    <a:pt x="5895577" y="1821657"/>
                    <a:pt x="5896371" y="1821657"/>
                  </a:cubicBezTo>
                  <a:cubicBezTo>
                    <a:pt x="5897958" y="1821657"/>
                    <a:pt x="5898753" y="1822847"/>
                    <a:pt x="5898753" y="1825229"/>
                  </a:cubicBezTo>
                  <a:cubicBezTo>
                    <a:pt x="5901927" y="1840310"/>
                    <a:pt x="5906293" y="1853010"/>
                    <a:pt x="5911849" y="1863329"/>
                  </a:cubicBezTo>
                  <a:cubicBezTo>
                    <a:pt x="5914231" y="1868091"/>
                    <a:pt x="5915421" y="1872060"/>
                    <a:pt x="5915421" y="1875235"/>
                  </a:cubicBezTo>
                  <a:cubicBezTo>
                    <a:pt x="5913834" y="1882379"/>
                    <a:pt x="5909865" y="1887935"/>
                    <a:pt x="5903515" y="1891904"/>
                  </a:cubicBezTo>
                  <a:cubicBezTo>
                    <a:pt x="5890021" y="1898253"/>
                    <a:pt x="5871368" y="1900635"/>
                    <a:pt x="5847555" y="1899047"/>
                  </a:cubicBezTo>
                  <a:cubicBezTo>
                    <a:pt x="5832474" y="1899047"/>
                    <a:pt x="5820568" y="1894285"/>
                    <a:pt x="5811837" y="1884760"/>
                  </a:cubicBezTo>
                  <a:cubicBezTo>
                    <a:pt x="5804693" y="1876029"/>
                    <a:pt x="5801121" y="1863725"/>
                    <a:pt x="5801121" y="1847850"/>
                  </a:cubicBezTo>
                  <a:lnTo>
                    <a:pt x="5801121" y="1828800"/>
                  </a:lnTo>
                  <a:cubicBezTo>
                    <a:pt x="5800327" y="1830388"/>
                    <a:pt x="5799137" y="1832372"/>
                    <a:pt x="5797549" y="1834754"/>
                  </a:cubicBezTo>
                  <a:cubicBezTo>
                    <a:pt x="5795962" y="1837135"/>
                    <a:pt x="5795168" y="1838722"/>
                    <a:pt x="5795168" y="1839516"/>
                  </a:cubicBezTo>
                  <a:cubicBezTo>
                    <a:pt x="5776912" y="1866504"/>
                    <a:pt x="5748337" y="1882379"/>
                    <a:pt x="5709443" y="1887141"/>
                  </a:cubicBezTo>
                  <a:cubicBezTo>
                    <a:pt x="5706268" y="1887935"/>
                    <a:pt x="5704681" y="1887538"/>
                    <a:pt x="5704681" y="1885950"/>
                  </a:cubicBezTo>
                  <a:cubicBezTo>
                    <a:pt x="5704681" y="1884363"/>
                    <a:pt x="5705871" y="1883172"/>
                    <a:pt x="5708253" y="1882379"/>
                  </a:cubicBezTo>
                  <a:cubicBezTo>
                    <a:pt x="5740002" y="1865710"/>
                    <a:pt x="5763815" y="1841897"/>
                    <a:pt x="5779690" y="1810941"/>
                  </a:cubicBezTo>
                  <a:cubicBezTo>
                    <a:pt x="5775721" y="1812528"/>
                    <a:pt x="5771752" y="1812132"/>
                    <a:pt x="5767783" y="1809750"/>
                  </a:cubicBezTo>
                  <a:cubicBezTo>
                    <a:pt x="5764608" y="1807369"/>
                    <a:pt x="5762227" y="1804591"/>
                    <a:pt x="5760640" y="1801416"/>
                  </a:cubicBezTo>
                  <a:lnTo>
                    <a:pt x="5758259" y="1803797"/>
                  </a:lnTo>
                  <a:cubicBezTo>
                    <a:pt x="5751909" y="1810147"/>
                    <a:pt x="5738812" y="1821260"/>
                    <a:pt x="5718968" y="1837135"/>
                  </a:cubicBezTo>
                  <a:cubicBezTo>
                    <a:pt x="5714999" y="1840310"/>
                    <a:pt x="5709840" y="1843882"/>
                    <a:pt x="5703490" y="1847850"/>
                  </a:cubicBezTo>
                  <a:cubicBezTo>
                    <a:pt x="5693171" y="1855788"/>
                    <a:pt x="5686027" y="1861344"/>
                    <a:pt x="5682058" y="1864519"/>
                  </a:cubicBezTo>
                  <a:cubicBezTo>
                    <a:pt x="5678090" y="1868488"/>
                    <a:pt x="5673724" y="1868885"/>
                    <a:pt x="5668962" y="1865710"/>
                  </a:cubicBezTo>
                  <a:cubicBezTo>
                    <a:pt x="5657056" y="1858566"/>
                    <a:pt x="5650706" y="1849835"/>
                    <a:pt x="5649912" y="1839516"/>
                  </a:cubicBezTo>
                  <a:cubicBezTo>
                    <a:pt x="5649118" y="1834754"/>
                    <a:pt x="5650706" y="1832372"/>
                    <a:pt x="5654674" y="1832372"/>
                  </a:cubicBezTo>
                  <a:cubicBezTo>
                    <a:pt x="5661024" y="1833166"/>
                    <a:pt x="5670153" y="1831182"/>
                    <a:pt x="5682058" y="1826419"/>
                  </a:cubicBezTo>
                  <a:cubicBezTo>
                    <a:pt x="5686027" y="1824832"/>
                    <a:pt x="5689599" y="1823641"/>
                    <a:pt x="5692774" y="1822847"/>
                  </a:cubicBezTo>
                  <a:cubicBezTo>
                    <a:pt x="5692774" y="1810941"/>
                    <a:pt x="5692774" y="1798241"/>
                    <a:pt x="5692774" y="1784747"/>
                  </a:cubicBezTo>
                  <a:cubicBezTo>
                    <a:pt x="5690393" y="1784747"/>
                    <a:pt x="5687615" y="1785144"/>
                    <a:pt x="5684440" y="1785938"/>
                  </a:cubicBezTo>
                  <a:cubicBezTo>
                    <a:pt x="5678090" y="1786732"/>
                    <a:pt x="5672930" y="1785938"/>
                    <a:pt x="5668962" y="1783557"/>
                  </a:cubicBezTo>
                  <a:cubicBezTo>
                    <a:pt x="5664199" y="1780382"/>
                    <a:pt x="5660628" y="1776413"/>
                    <a:pt x="5658246" y="1771650"/>
                  </a:cubicBezTo>
                  <a:cubicBezTo>
                    <a:pt x="5658246" y="1771650"/>
                    <a:pt x="5658246" y="1771254"/>
                    <a:pt x="5658246" y="1770460"/>
                  </a:cubicBezTo>
                  <a:cubicBezTo>
                    <a:pt x="5655071" y="1767285"/>
                    <a:pt x="5655865" y="1765300"/>
                    <a:pt x="5660628" y="1764507"/>
                  </a:cubicBezTo>
                  <a:cubicBezTo>
                    <a:pt x="5667771" y="1764507"/>
                    <a:pt x="5678487" y="1762919"/>
                    <a:pt x="5692774" y="1759744"/>
                  </a:cubicBezTo>
                  <a:cubicBezTo>
                    <a:pt x="5692774" y="1747838"/>
                    <a:pt x="5691980" y="1737122"/>
                    <a:pt x="5690393" y="1727597"/>
                  </a:cubicBezTo>
                  <a:cubicBezTo>
                    <a:pt x="5688806" y="1728391"/>
                    <a:pt x="5686821" y="1728788"/>
                    <a:pt x="5684440" y="1728788"/>
                  </a:cubicBezTo>
                  <a:cubicBezTo>
                    <a:pt x="5679677" y="1729582"/>
                    <a:pt x="5675312" y="1728788"/>
                    <a:pt x="5671343" y="1726407"/>
                  </a:cubicBezTo>
                  <a:cubicBezTo>
                    <a:pt x="5669756" y="1725613"/>
                    <a:pt x="5667374" y="1723232"/>
                    <a:pt x="5664199" y="1719263"/>
                  </a:cubicBezTo>
                  <a:cubicBezTo>
                    <a:pt x="5663405" y="1718469"/>
                    <a:pt x="5662612" y="1717675"/>
                    <a:pt x="5661818" y="1716882"/>
                  </a:cubicBezTo>
                  <a:cubicBezTo>
                    <a:pt x="5659436" y="1711325"/>
                    <a:pt x="5660231" y="1708547"/>
                    <a:pt x="5664199" y="1708547"/>
                  </a:cubicBezTo>
                  <a:cubicBezTo>
                    <a:pt x="5676106" y="1706960"/>
                    <a:pt x="5687218" y="1704579"/>
                    <a:pt x="5697537" y="1701404"/>
                  </a:cubicBezTo>
                  <a:cubicBezTo>
                    <a:pt x="5712618" y="1697435"/>
                    <a:pt x="5722540" y="1695450"/>
                    <a:pt x="5727303" y="1695450"/>
                  </a:cubicBezTo>
                  <a:cubicBezTo>
                    <a:pt x="5727303" y="1695450"/>
                    <a:pt x="5727699" y="1695450"/>
                    <a:pt x="5728493" y="1695450"/>
                  </a:cubicBezTo>
                  <a:cubicBezTo>
                    <a:pt x="5732462" y="1693863"/>
                    <a:pt x="5736033" y="1693466"/>
                    <a:pt x="5739208" y="1694260"/>
                  </a:cubicBezTo>
                  <a:cubicBezTo>
                    <a:pt x="5741590" y="1695054"/>
                    <a:pt x="5745956" y="1698625"/>
                    <a:pt x="5752306" y="1704975"/>
                  </a:cubicBezTo>
                  <a:cubicBezTo>
                    <a:pt x="5754687" y="1709738"/>
                    <a:pt x="5753496" y="1713707"/>
                    <a:pt x="5748734" y="1716882"/>
                  </a:cubicBezTo>
                  <a:cubicBezTo>
                    <a:pt x="5743971" y="1717675"/>
                    <a:pt x="5735637" y="1719263"/>
                    <a:pt x="5723731" y="1721644"/>
                  </a:cubicBezTo>
                  <a:cubicBezTo>
                    <a:pt x="5720555" y="1722438"/>
                    <a:pt x="5718174" y="1722835"/>
                    <a:pt x="5716586" y="1722835"/>
                  </a:cubicBezTo>
                  <a:cubicBezTo>
                    <a:pt x="5718968" y="1724422"/>
                    <a:pt x="5720952" y="1726010"/>
                    <a:pt x="5722540" y="1727597"/>
                  </a:cubicBezTo>
                  <a:cubicBezTo>
                    <a:pt x="5726508" y="1731566"/>
                    <a:pt x="5727699" y="1734741"/>
                    <a:pt x="5726112" y="1737122"/>
                  </a:cubicBezTo>
                  <a:cubicBezTo>
                    <a:pt x="5724524" y="1738710"/>
                    <a:pt x="5723731" y="1742679"/>
                    <a:pt x="5723731" y="1749029"/>
                  </a:cubicBezTo>
                  <a:cubicBezTo>
                    <a:pt x="5722937" y="1750616"/>
                    <a:pt x="5722540" y="1752204"/>
                    <a:pt x="5722540" y="1753791"/>
                  </a:cubicBezTo>
                  <a:cubicBezTo>
                    <a:pt x="5723334" y="1753791"/>
                    <a:pt x="5724524" y="1753394"/>
                    <a:pt x="5726112" y="1752600"/>
                  </a:cubicBezTo>
                  <a:cubicBezTo>
                    <a:pt x="5727699" y="1752600"/>
                    <a:pt x="5728890" y="1752204"/>
                    <a:pt x="5729684" y="1751410"/>
                  </a:cubicBezTo>
                  <a:cubicBezTo>
                    <a:pt x="5732065" y="1750616"/>
                    <a:pt x="5734843" y="1750616"/>
                    <a:pt x="5738018" y="1751410"/>
                  </a:cubicBezTo>
                  <a:cubicBezTo>
                    <a:pt x="5738812" y="1752204"/>
                    <a:pt x="5739605" y="1752600"/>
                    <a:pt x="5740399" y="1752600"/>
                  </a:cubicBezTo>
                  <a:cubicBezTo>
                    <a:pt x="5744368" y="1754982"/>
                    <a:pt x="5747940" y="1758157"/>
                    <a:pt x="5751115" y="1762125"/>
                  </a:cubicBezTo>
                  <a:cubicBezTo>
                    <a:pt x="5754290" y="1768475"/>
                    <a:pt x="5753496" y="1772444"/>
                    <a:pt x="5748734" y="1774032"/>
                  </a:cubicBezTo>
                  <a:cubicBezTo>
                    <a:pt x="5747940" y="1774032"/>
                    <a:pt x="5746749" y="1774032"/>
                    <a:pt x="5745161" y="1774032"/>
                  </a:cubicBezTo>
                  <a:cubicBezTo>
                    <a:pt x="5738812" y="1774825"/>
                    <a:pt x="5730874" y="1776413"/>
                    <a:pt x="5721349" y="1778794"/>
                  </a:cubicBezTo>
                  <a:cubicBezTo>
                    <a:pt x="5720555" y="1789113"/>
                    <a:pt x="5720159" y="1800225"/>
                    <a:pt x="5720159" y="1812132"/>
                  </a:cubicBezTo>
                  <a:cubicBezTo>
                    <a:pt x="5737621" y="1805782"/>
                    <a:pt x="5749527" y="1801019"/>
                    <a:pt x="5755878" y="1797844"/>
                  </a:cubicBezTo>
                  <a:cubicBezTo>
                    <a:pt x="5757465" y="1797844"/>
                    <a:pt x="5758259" y="1797844"/>
                    <a:pt x="5758259" y="1797844"/>
                  </a:cubicBezTo>
                  <a:cubicBezTo>
                    <a:pt x="5757465" y="1794669"/>
                    <a:pt x="5757862" y="1788319"/>
                    <a:pt x="5759449" y="1778794"/>
                  </a:cubicBezTo>
                  <a:cubicBezTo>
                    <a:pt x="5757862" y="1785938"/>
                    <a:pt x="5757862" y="1784747"/>
                    <a:pt x="5759449" y="1775222"/>
                  </a:cubicBezTo>
                  <a:cubicBezTo>
                    <a:pt x="5761037" y="1768872"/>
                    <a:pt x="5761434" y="1756172"/>
                    <a:pt x="5760640" y="1737122"/>
                  </a:cubicBezTo>
                  <a:cubicBezTo>
                    <a:pt x="5760640" y="1734741"/>
                    <a:pt x="5760640" y="1733154"/>
                    <a:pt x="5760640" y="1732360"/>
                  </a:cubicBezTo>
                  <a:cubicBezTo>
                    <a:pt x="5760640" y="1710135"/>
                    <a:pt x="5759052" y="1697038"/>
                    <a:pt x="5755878" y="1693069"/>
                  </a:cubicBezTo>
                  <a:cubicBezTo>
                    <a:pt x="5753496" y="1687513"/>
                    <a:pt x="5755083" y="1684735"/>
                    <a:pt x="5760640" y="1684735"/>
                  </a:cubicBezTo>
                  <a:cubicBezTo>
                    <a:pt x="5764608" y="1684735"/>
                    <a:pt x="5768974" y="1685925"/>
                    <a:pt x="5773737" y="1688307"/>
                  </a:cubicBezTo>
                  <a:cubicBezTo>
                    <a:pt x="5785643" y="1685925"/>
                    <a:pt x="5798343" y="1683147"/>
                    <a:pt x="5811837" y="1679972"/>
                  </a:cubicBezTo>
                  <a:cubicBezTo>
                    <a:pt x="5815805" y="1679178"/>
                    <a:pt x="5821361" y="1677988"/>
                    <a:pt x="5828506" y="1676400"/>
                  </a:cubicBezTo>
                  <a:cubicBezTo>
                    <a:pt x="5830093" y="1675607"/>
                    <a:pt x="5831283" y="1675210"/>
                    <a:pt x="5832078" y="1675210"/>
                  </a:cubicBezTo>
                  <a:cubicBezTo>
                    <a:pt x="5836046" y="1674019"/>
                    <a:pt x="5839420" y="1673424"/>
                    <a:pt x="5842198" y="1673424"/>
                  </a:cubicBezTo>
                  <a:close/>
                  <a:moveTo>
                    <a:pt x="8346230" y="1672531"/>
                  </a:moveTo>
                  <a:cubicBezTo>
                    <a:pt x="8347719" y="1672729"/>
                    <a:pt x="8349455" y="1673226"/>
                    <a:pt x="8351439" y="1674019"/>
                  </a:cubicBezTo>
                  <a:cubicBezTo>
                    <a:pt x="8364140" y="1680369"/>
                    <a:pt x="8374061" y="1688307"/>
                    <a:pt x="8381205" y="1697832"/>
                  </a:cubicBezTo>
                  <a:cubicBezTo>
                    <a:pt x="8384380" y="1702594"/>
                    <a:pt x="8383983" y="1707753"/>
                    <a:pt x="8380014" y="1713310"/>
                  </a:cubicBezTo>
                  <a:cubicBezTo>
                    <a:pt x="8379221" y="1714104"/>
                    <a:pt x="8378427" y="1715294"/>
                    <a:pt x="8377633" y="1716882"/>
                  </a:cubicBezTo>
                  <a:cubicBezTo>
                    <a:pt x="8375252" y="1719263"/>
                    <a:pt x="8370886" y="1725216"/>
                    <a:pt x="8364536" y="1734741"/>
                  </a:cubicBezTo>
                  <a:cubicBezTo>
                    <a:pt x="8352630" y="1752204"/>
                    <a:pt x="8340724" y="1766491"/>
                    <a:pt x="8328817" y="1777604"/>
                  </a:cubicBezTo>
                  <a:cubicBezTo>
                    <a:pt x="8330405" y="1777604"/>
                    <a:pt x="8332389" y="1777604"/>
                    <a:pt x="8334771" y="1777604"/>
                  </a:cubicBezTo>
                  <a:cubicBezTo>
                    <a:pt x="8353027" y="1775222"/>
                    <a:pt x="8368108" y="1772841"/>
                    <a:pt x="8380014" y="1770460"/>
                  </a:cubicBezTo>
                  <a:cubicBezTo>
                    <a:pt x="8386364" y="1769666"/>
                    <a:pt x="8391921" y="1770063"/>
                    <a:pt x="8396683" y="1771650"/>
                  </a:cubicBezTo>
                  <a:cubicBezTo>
                    <a:pt x="8407796" y="1776413"/>
                    <a:pt x="8415733" y="1783557"/>
                    <a:pt x="8420496" y="1793082"/>
                  </a:cubicBezTo>
                  <a:cubicBezTo>
                    <a:pt x="8422083" y="1801813"/>
                    <a:pt x="8417718" y="1805782"/>
                    <a:pt x="8407399" y="1804988"/>
                  </a:cubicBezTo>
                  <a:cubicBezTo>
                    <a:pt x="8382793" y="1801813"/>
                    <a:pt x="8347867" y="1801813"/>
                    <a:pt x="8302624" y="1804988"/>
                  </a:cubicBezTo>
                  <a:cubicBezTo>
                    <a:pt x="8289924" y="1805782"/>
                    <a:pt x="8278017" y="1807369"/>
                    <a:pt x="8266905" y="1809750"/>
                  </a:cubicBezTo>
                  <a:lnTo>
                    <a:pt x="8269286" y="1809750"/>
                  </a:lnTo>
                  <a:cubicBezTo>
                    <a:pt x="8275637" y="1812925"/>
                    <a:pt x="8281589" y="1818879"/>
                    <a:pt x="8287146" y="1827610"/>
                  </a:cubicBezTo>
                  <a:cubicBezTo>
                    <a:pt x="8290321" y="1832372"/>
                    <a:pt x="8289924" y="1836738"/>
                    <a:pt x="8285955" y="1840707"/>
                  </a:cubicBezTo>
                  <a:cubicBezTo>
                    <a:pt x="8277224" y="1846263"/>
                    <a:pt x="8270081" y="1852216"/>
                    <a:pt x="8264523" y="1858566"/>
                  </a:cubicBezTo>
                  <a:cubicBezTo>
                    <a:pt x="8246268" y="1873647"/>
                    <a:pt x="8220867" y="1886744"/>
                    <a:pt x="8188323" y="1897857"/>
                  </a:cubicBezTo>
                  <a:cubicBezTo>
                    <a:pt x="8181974" y="1900238"/>
                    <a:pt x="8178402" y="1901032"/>
                    <a:pt x="8177608" y="1900238"/>
                  </a:cubicBezTo>
                  <a:cubicBezTo>
                    <a:pt x="8176815" y="1898650"/>
                    <a:pt x="8178799" y="1896269"/>
                    <a:pt x="8183561" y="1893094"/>
                  </a:cubicBezTo>
                  <a:cubicBezTo>
                    <a:pt x="8203405" y="1878013"/>
                    <a:pt x="8222455" y="1858566"/>
                    <a:pt x="8240711" y="1834754"/>
                  </a:cubicBezTo>
                  <a:cubicBezTo>
                    <a:pt x="8247061" y="1826022"/>
                    <a:pt x="8251427" y="1818879"/>
                    <a:pt x="8253808" y="1813322"/>
                  </a:cubicBezTo>
                  <a:cubicBezTo>
                    <a:pt x="8253808" y="1811735"/>
                    <a:pt x="8254205" y="1810941"/>
                    <a:pt x="8254999" y="1810941"/>
                  </a:cubicBezTo>
                  <a:cubicBezTo>
                    <a:pt x="8233567" y="1813322"/>
                    <a:pt x="8218883" y="1816100"/>
                    <a:pt x="8210945" y="1819275"/>
                  </a:cubicBezTo>
                  <a:cubicBezTo>
                    <a:pt x="8204596" y="1821657"/>
                    <a:pt x="8199437" y="1820863"/>
                    <a:pt x="8195467" y="1816894"/>
                  </a:cubicBezTo>
                  <a:cubicBezTo>
                    <a:pt x="8187530" y="1811338"/>
                    <a:pt x="8181974" y="1804988"/>
                    <a:pt x="8178799" y="1797844"/>
                  </a:cubicBezTo>
                  <a:cubicBezTo>
                    <a:pt x="8176417" y="1793082"/>
                    <a:pt x="8177608" y="1790700"/>
                    <a:pt x="8182371" y="1790700"/>
                  </a:cubicBezTo>
                  <a:cubicBezTo>
                    <a:pt x="8203008" y="1790700"/>
                    <a:pt x="8219280" y="1789510"/>
                    <a:pt x="8231186" y="1787129"/>
                  </a:cubicBezTo>
                  <a:cubicBezTo>
                    <a:pt x="8243887" y="1786335"/>
                    <a:pt x="8260952" y="1784747"/>
                    <a:pt x="8282383" y="1782366"/>
                  </a:cubicBezTo>
                  <a:cubicBezTo>
                    <a:pt x="8295083" y="1781572"/>
                    <a:pt x="8305005" y="1780779"/>
                    <a:pt x="8312149" y="1779985"/>
                  </a:cubicBezTo>
                  <a:cubicBezTo>
                    <a:pt x="8330405" y="1738710"/>
                    <a:pt x="8339533" y="1704975"/>
                    <a:pt x="8339533" y="1678782"/>
                  </a:cubicBezTo>
                  <a:cubicBezTo>
                    <a:pt x="8339533" y="1674019"/>
                    <a:pt x="8341765" y="1671936"/>
                    <a:pt x="8346230" y="1672531"/>
                  </a:cubicBezTo>
                  <a:close/>
                  <a:moveTo>
                    <a:pt x="7059016" y="1672531"/>
                  </a:moveTo>
                  <a:cubicBezTo>
                    <a:pt x="7060207" y="1672332"/>
                    <a:pt x="7061596" y="1672432"/>
                    <a:pt x="7063183" y="1672829"/>
                  </a:cubicBezTo>
                  <a:cubicBezTo>
                    <a:pt x="7074295" y="1676004"/>
                    <a:pt x="7083423" y="1681957"/>
                    <a:pt x="7090567" y="1690688"/>
                  </a:cubicBezTo>
                  <a:cubicBezTo>
                    <a:pt x="7092949" y="1693863"/>
                    <a:pt x="7092949" y="1697038"/>
                    <a:pt x="7090567" y="1700213"/>
                  </a:cubicBezTo>
                  <a:cubicBezTo>
                    <a:pt x="7089774" y="1701007"/>
                    <a:pt x="7088583" y="1702594"/>
                    <a:pt x="7086995" y="1704975"/>
                  </a:cubicBezTo>
                  <a:cubicBezTo>
                    <a:pt x="7082233" y="1711325"/>
                    <a:pt x="7078661" y="1716088"/>
                    <a:pt x="7076280" y="1719263"/>
                  </a:cubicBezTo>
                  <a:cubicBezTo>
                    <a:pt x="7075487" y="1720057"/>
                    <a:pt x="7074693" y="1721644"/>
                    <a:pt x="7073899" y="1724025"/>
                  </a:cubicBezTo>
                  <a:cubicBezTo>
                    <a:pt x="7072311" y="1725613"/>
                    <a:pt x="7071121" y="1727200"/>
                    <a:pt x="7070327" y="1728788"/>
                  </a:cubicBezTo>
                  <a:cubicBezTo>
                    <a:pt x="7073502" y="1727994"/>
                    <a:pt x="7077867" y="1726803"/>
                    <a:pt x="7083423" y="1725216"/>
                  </a:cubicBezTo>
                  <a:cubicBezTo>
                    <a:pt x="7095330" y="1722835"/>
                    <a:pt x="7105649" y="1720057"/>
                    <a:pt x="7114380" y="1716882"/>
                  </a:cubicBezTo>
                  <a:cubicBezTo>
                    <a:pt x="7123111" y="1716088"/>
                    <a:pt x="7131049" y="1720057"/>
                    <a:pt x="7138193" y="1728788"/>
                  </a:cubicBezTo>
                  <a:cubicBezTo>
                    <a:pt x="7142161" y="1733550"/>
                    <a:pt x="7141368" y="1736725"/>
                    <a:pt x="7135811" y="1738313"/>
                  </a:cubicBezTo>
                  <a:cubicBezTo>
                    <a:pt x="7119143" y="1743075"/>
                    <a:pt x="7097315" y="1747044"/>
                    <a:pt x="7070327" y="1750219"/>
                  </a:cubicBezTo>
                  <a:cubicBezTo>
                    <a:pt x="7064771" y="1751013"/>
                    <a:pt x="7060405" y="1749426"/>
                    <a:pt x="7057230" y="1745457"/>
                  </a:cubicBezTo>
                  <a:cubicBezTo>
                    <a:pt x="7047705" y="1757363"/>
                    <a:pt x="7035799" y="1767682"/>
                    <a:pt x="7021511" y="1776413"/>
                  </a:cubicBezTo>
                  <a:cubicBezTo>
                    <a:pt x="7019130" y="1778000"/>
                    <a:pt x="7017543" y="1778397"/>
                    <a:pt x="7016749" y="1777604"/>
                  </a:cubicBezTo>
                  <a:cubicBezTo>
                    <a:pt x="7015955" y="1776016"/>
                    <a:pt x="7016352" y="1774428"/>
                    <a:pt x="7017939" y="1772841"/>
                  </a:cubicBezTo>
                  <a:cubicBezTo>
                    <a:pt x="7017939" y="1772047"/>
                    <a:pt x="7018337" y="1771650"/>
                    <a:pt x="7019130" y="1771650"/>
                  </a:cubicBezTo>
                  <a:cubicBezTo>
                    <a:pt x="7019130" y="1770857"/>
                    <a:pt x="7019130" y="1770460"/>
                    <a:pt x="7019130" y="1770460"/>
                  </a:cubicBezTo>
                  <a:cubicBezTo>
                    <a:pt x="7009605" y="1772841"/>
                    <a:pt x="7000477" y="1774825"/>
                    <a:pt x="6991745" y="1776413"/>
                  </a:cubicBezTo>
                  <a:cubicBezTo>
                    <a:pt x="6993333" y="1778000"/>
                    <a:pt x="6994524" y="1778794"/>
                    <a:pt x="6995317" y="1778794"/>
                  </a:cubicBezTo>
                  <a:cubicBezTo>
                    <a:pt x="7000080" y="1780382"/>
                    <a:pt x="7000874" y="1783557"/>
                    <a:pt x="6997699" y="1788319"/>
                  </a:cubicBezTo>
                  <a:cubicBezTo>
                    <a:pt x="6995317" y="1793082"/>
                    <a:pt x="6993333" y="1796654"/>
                    <a:pt x="6991745" y="1799035"/>
                  </a:cubicBezTo>
                  <a:cubicBezTo>
                    <a:pt x="6993333" y="1798241"/>
                    <a:pt x="6995715" y="1797447"/>
                    <a:pt x="6998889" y="1796654"/>
                  </a:cubicBezTo>
                  <a:cubicBezTo>
                    <a:pt x="7001271" y="1795860"/>
                    <a:pt x="7003255" y="1795463"/>
                    <a:pt x="7004843" y="1795463"/>
                  </a:cubicBezTo>
                  <a:cubicBezTo>
                    <a:pt x="7008018" y="1793875"/>
                    <a:pt x="7010795" y="1793875"/>
                    <a:pt x="7013177" y="1795463"/>
                  </a:cubicBezTo>
                  <a:cubicBezTo>
                    <a:pt x="7017939" y="1797844"/>
                    <a:pt x="7021511" y="1800225"/>
                    <a:pt x="7023893" y="1802607"/>
                  </a:cubicBezTo>
                  <a:cubicBezTo>
                    <a:pt x="7027861" y="1806575"/>
                    <a:pt x="7029052" y="1809750"/>
                    <a:pt x="7027465" y="1812132"/>
                  </a:cubicBezTo>
                  <a:cubicBezTo>
                    <a:pt x="7027465" y="1812925"/>
                    <a:pt x="7027068" y="1814116"/>
                    <a:pt x="7026273" y="1815704"/>
                  </a:cubicBezTo>
                  <a:cubicBezTo>
                    <a:pt x="7026273" y="1817291"/>
                    <a:pt x="7025877" y="1818482"/>
                    <a:pt x="7025083" y="1819275"/>
                  </a:cubicBezTo>
                  <a:cubicBezTo>
                    <a:pt x="7029845" y="1818482"/>
                    <a:pt x="7036989" y="1817688"/>
                    <a:pt x="7046515" y="1816894"/>
                  </a:cubicBezTo>
                  <a:cubicBezTo>
                    <a:pt x="7054452" y="1815307"/>
                    <a:pt x="7060405" y="1814513"/>
                    <a:pt x="7064373" y="1814513"/>
                  </a:cubicBezTo>
                  <a:cubicBezTo>
                    <a:pt x="7065168" y="1806575"/>
                    <a:pt x="7065565" y="1801019"/>
                    <a:pt x="7065565" y="1797844"/>
                  </a:cubicBezTo>
                  <a:cubicBezTo>
                    <a:pt x="7063977" y="1796257"/>
                    <a:pt x="7061993" y="1795066"/>
                    <a:pt x="7059611" y="1794272"/>
                  </a:cubicBezTo>
                  <a:cubicBezTo>
                    <a:pt x="7050881" y="1801416"/>
                    <a:pt x="7042546" y="1806575"/>
                    <a:pt x="7034608" y="1809750"/>
                  </a:cubicBezTo>
                  <a:cubicBezTo>
                    <a:pt x="7032227" y="1811338"/>
                    <a:pt x="7030639" y="1811735"/>
                    <a:pt x="7029845" y="1810941"/>
                  </a:cubicBezTo>
                  <a:cubicBezTo>
                    <a:pt x="7029052" y="1809354"/>
                    <a:pt x="7029449" y="1807369"/>
                    <a:pt x="7031036" y="1804988"/>
                  </a:cubicBezTo>
                  <a:cubicBezTo>
                    <a:pt x="7035005" y="1797844"/>
                    <a:pt x="7040561" y="1787129"/>
                    <a:pt x="7047705" y="1772841"/>
                  </a:cubicBezTo>
                  <a:cubicBezTo>
                    <a:pt x="7050086" y="1765697"/>
                    <a:pt x="7051277" y="1760538"/>
                    <a:pt x="7051277" y="1757363"/>
                  </a:cubicBezTo>
                  <a:cubicBezTo>
                    <a:pt x="7051277" y="1753394"/>
                    <a:pt x="7053261" y="1751807"/>
                    <a:pt x="7057230" y="1752600"/>
                  </a:cubicBezTo>
                  <a:cubicBezTo>
                    <a:pt x="7067549" y="1752600"/>
                    <a:pt x="7076280" y="1755379"/>
                    <a:pt x="7083423" y="1760935"/>
                  </a:cubicBezTo>
                  <a:cubicBezTo>
                    <a:pt x="7086599" y="1764110"/>
                    <a:pt x="7086599" y="1766888"/>
                    <a:pt x="7083423" y="1769269"/>
                  </a:cubicBezTo>
                  <a:cubicBezTo>
                    <a:pt x="7082630" y="1770063"/>
                    <a:pt x="7081043" y="1771650"/>
                    <a:pt x="7078661" y="1774032"/>
                  </a:cubicBezTo>
                  <a:cubicBezTo>
                    <a:pt x="7077867" y="1774825"/>
                    <a:pt x="7077074" y="1775619"/>
                    <a:pt x="7076280" y="1776413"/>
                  </a:cubicBezTo>
                  <a:cubicBezTo>
                    <a:pt x="7089774" y="1772444"/>
                    <a:pt x="7101680" y="1768872"/>
                    <a:pt x="7111999" y="1765697"/>
                  </a:cubicBezTo>
                  <a:cubicBezTo>
                    <a:pt x="7120730" y="1763316"/>
                    <a:pt x="7128271" y="1768079"/>
                    <a:pt x="7134621" y="1779985"/>
                  </a:cubicBezTo>
                  <a:cubicBezTo>
                    <a:pt x="7137002" y="1783954"/>
                    <a:pt x="7135415" y="1786732"/>
                    <a:pt x="7129858" y="1788319"/>
                  </a:cubicBezTo>
                  <a:cubicBezTo>
                    <a:pt x="7118746" y="1790700"/>
                    <a:pt x="7106443" y="1793082"/>
                    <a:pt x="7092949" y="1795463"/>
                  </a:cubicBezTo>
                  <a:cubicBezTo>
                    <a:pt x="7095330" y="1796257"/>
                    <a:pt x="7097711" y="1797844"/>
                    <a:pt x="7100093" y="1800225"/>
                  </a:cubicBezTo>
                  <a:cubicBezTo>
                    <a:pt x="7101680" y="1802607"/>
                    <a:pt x="7101680" y="1805782"/>
                    <a:pt x="7100093" y="1809750"/>
                  </a:cubicBezTo>
                  <a:cubicBezTo>
                    <a:pt x="7114380" y="1807369"/>
                    <a:pt x="7127081" y="1804194"/>
                    <a:pt x="7138193" y="1800225"/>
                  </a:cubicBezTo>
                  <a:cubicBezTo>
                    <a:pt x="7143749" y="1799432"/>
                    <a:pt x="7150495" y="1803400"/>
                    <a:pt x="7158433" y="1812132"/>
                  </a:cubicBezTo>
                  <a:cubicBezTo>
                    <a:pt x="7162402" y="1817688"/>
                    <a:pt x="7160815" y="1821657"/>
                    <a:pt x="7153671" y="1824038"/>
                  </a:cubicBezTo>
                  <a:cubicBezTo>
                    <a:pt x="7129065" y="1825625"/>
                    <a:pt x="7110015" y="1827213"/>
                    <a:pt x="7096521" y="1828800"/>
                  </a:cubicBezTo>
                  <a:cubicBezTo>
                    <a:pt x="7107633" y="1843882"/>
                    <a:pt x="7123111" y="1858169"/>
                    <a:pt x="7142955" y="1871663"/>
                  </a:cubicBezTo>
                  <a:cubicBezTo>
                    <a:pt x="7144543" y="1872457"/>
                    <a:pt x="7146527" y="1873647"/>
                    <a:pt x="7148908" y="1875235"/>
                  </a:cubicBezTo>
                  <a:cubicBezTo>
                    <a:pt x="7162402" y="1883966"/>
                    <a:pt x="7172324" y="1889522"/>
                    <a:pt x="7178673" y="1891904"/>
                  </a:cubicBezTo>
                  <a:cubicBezTo>
                    <a:pt x="7181055" y="1892697"/>
                    <a:pt x="7182245" y="1893888"/>
                    <a:pt x="7182245" y="1895475"/>
                  </a:cubicBezTo>
                  <a:cubicBezTo>
                    <a:pt x="7182245" y="1896269"/>
                    <a:pt x="7181055" y="1896666"/>
                    <a:pt x="7178673" y="1896666"/>
                  </a:cubicBezTo>
                  <a:cubicBezTo>
                    <a:pt x="7158037" y="1898253"/>
                    <a:pt x="7141368" y="1899047"/>
                    <a:pt x="7128667" y="1899047"/>
                  </a:cubicBezTo>
                  <a:cubicBezTo>
                    <a:pt x="7122318" y="1899047"/>
                    <a:pt x="7117555" y="1897460"/>
                    <a:pt x="7114380" y="1894285"/>
                  </a:cubicBezTo>
                  <a:cubicBezTo>
                    <a:pt x="7104061" y="1884760"/>
                    <a:pt x="7093743" y="1869678"/>
                    <a:pt x="7083423" y="1849041"/>
                  </a:cubicBezTo>
                  <a:cubicBezTo>
                    <a:pt x="7077074" y="1859360"/>
                    <a:pt x="7071915" y="1867297"/>
                    <a:pt x="7067945" y="1872854"/>
                  </a:cubicBezTo>
                  <a:cubicBezTo>
                    <a:pt x="7057627" y="1885554"/>
                    <a:pt x="7035402" y="1895872"/>
                    <a:pt x="7001271" y="1903810"/>
                  </a:cubicBezTo>
                  <a:cubicBezTo>
                    <a:pt x="6999683" y="1904603"/>
                    <a:pt x="6998889" y="1904207"/>
                    <a:pt x="6998889" y="1902619"/>
                  </a:cubicBezTo>
                  <a:cubicBezTo>
                    <a:pt x="6998889" y="1901032"/>
                    <a:pt x="6999287" y="1899841"/>
                    <a:pt x="7000080" y="1899047"/>
                  </a:cubicBezTo>
                  <a:cubicBezTo>
                    <a:pt x="7031036" y="1883172"/>
                    <a:pt x="7050881" y="1861741"/>
                    <a:pt x="7059611" y="1834754"/>
                  </a:cubicBezTo>
                  <a:lnTo>
                    <a:pt x="7039371" y="1838325"/>
                  </a:lnTo>
                  <a:cubicBezTo>
                    <a:pt x="7033815" y="1839913"/>
                    <a:pt x="7028259" y="1837532"/>
                    <a:pt x="7022702" y="1831182"/>
                  </a:cubicBezTo>
                  <a:cubicBezTo>
                    <a:pt x="7022702" y="1831975"/>
                    <a:pt x="7022702" y="1832769"/>
                    <a:pt x="7022702" y="1833563"/>
                  </a:cubicBezTo>
                  <a:cubicBezTo>
                    <a:pt x="7020321" y="1841500"/>
                    <a:pt x="7016352" y="1851819"/>
                    <a:pt x="7010795" y="1864519"/>
                  </a:cubicBezTo>
                  <a:cubicBezTo>
                    <a:pt x="7003652" y="1881188"/>
                    <a:pt x="6994127" y="1891110"/>
                    <a:pt x="6982221" y="1894285"/>
                  </a:cubicBezTo>
                  <a:cubicBezTo>
                    <a:pt x="6979045" y="1895078"/>
                    <a:pt x="6975474" y="1891507"/>
                    <a:pt x="6971505" y="1883569"/>
                  </a:cubicBezTo>
                  <a:cubicBezTo>
                    <a:pt x="6967537" y="1874044"/>
                    <a:pt x="6961980" y="1864916"/>
                    <a:pt x="6954836" y="1856185"/>
                  </a:cubicBezTo>
                  <a:cubicBezTo>
                    <a:pt x="6954043" y="1853804"/>
                    <a:pt x="6954836" y="1852613"/>
                    <a:pt x="6957217" y="1852613"/>
                  </a:cubicBezTo>
                  <a:cubicBezTo>
                    <a:pt x="6959599" y="1853407"/>
                    <a:pt x="6962774" y="1854200"/>
                    <a:pt x="6966743" y="1854994"/>
                  </a:cubicBezTo>
                  <a:cubicBezTo>
                    <a:pt x="6971505" y="1856582"/>
                    <a:pt x="6974681" y="1857772"/>
                    <a:pt x="6976267" y="1858566"/>
                  </a:cubicBezTo>
                  <a:cubicBezTo>
                    <a:pt x="6978649" y="1858566"/>
                    <a:pt x="6980633" y="1857772"/>
                    <a:pt x="6982221" y="1856185"/>
                  </a:cubicBezTo>
                  <a:cubicBezTo>
                    <a:pt x="6989365" y="1847454"/>
                    <a:pt x="6993333" y="1834357"/>
                    <a:pt x="6994127" y="1816894"/>
                  </a:cubicBezTo>
                  <a:cubicBezTo>
                    <a:pt x="6994127" y="1814513"/>
                    <a:pt x="6993731" y="1813719"/>
                    <a:pt x="6992936" y="1814513"/>
                  </a:cubicBezTo>
                  <a:cubicBezTo>
                    <a:pt x="6991349" y="1814513"/>
                    <a:pt x="6988571" y="1815307"/>
                    <a:pt x="6984602" y="1816894"/>
                  </a:cubicBezTo>
                  <a:cubicBezTo>
                    <a:pt x="6984602" y="1816894"/>
                    <a:pt x="6983808" y="1816894"/>
                    <a:pt x="6982221" y="1816894"/>
                  </a:cubicBezTo>
                  <a:cubicBezTo>
                    <a:pt x="6967933" y="1842294"/>
                    <a:pt x="6944517" y="1862535"/>
                    <a:pt x="6911973" y="1877616"/>
                  </a:cubicBezTo>
                  <a:cubicBezTo>
                    <a:pt x="6909593" y="1878410"/>
                    <a:pt x="6908005" y="1878410"/>
                    <a:pt x="6907211" y="1877616"/>
                  </a:cubicBezTo>
                  <a:cubicBezTo>
                    <a:pt x="6906417" y="1876029"/>
                    <a:pt x="6907211" y="1874441"/>
                    <a:pt x="6909593" y="1872854"/>
                  </a:cubicBezTo>
                  <a:cubicBezTo>
                    <a:pt x="6932611" y="1849041"/>
                    <a:pt x="6948883" y="1826022"/>
                    <a:pt x="6958408" y="1803797"/>
                  </a:cubicBezTo>
                  <a:cubicBezTo>
                    <a:pt x="6959202" y="1800622"/>
                    <a:pt x="6960393" y="1795860"/>
                    <a:pt x="6961980" y="1789510"/>
                  </a:cubicBezTo>
                  <a:cubicBezTo>
                    <a:pt x="6962774" y="1787129"/>
                    <a:pt x="6963171" y="1785541"/>
                    <a:pt x="6963171" y="1784747"/>
                  </a:cubicBezTo>
                  <a:cubicBezTo>
                    <a:pt x="6958408" y="1785541"/>
                    <a:pt x="6953645" y="1786732"/>
                    <a:pt x="6948883" y="1788319"/>
                  </a:cubicBezTo>
                  <a:cubicBezTo>
                    <a:pt x="6940945" y="1789113"/>
                    <a:pt x="6932611" y="1784747"/>
                    <a:pt x="6923880" y="1775222"/>
                  </a:cubicBezTo>
                  <a:cubicBezTo>
                    <a:pt x="6922293" y="1773635"/>
                    <a:pt x="6921895" y="1772047"/>
                    <a:pt x="6922689" y="1770460"/>
                  </a:cubicBezTo>
                  <a:cubicBezTo>
                    <a:pt x="6922689" y="1768872"/>
                    <a:pt x="6924277" y="1767682"/>
                    <a:pt x="6927452" y="1766888"/>
                  </a:cubicBezTo>
                  <a:cubicBezTo>
                    <a:pt x="6948883" y="1762919"/>
                    <a:pt x="6976267" y="1756569"/>
                    <a:pt x="7009605" y="1747838"/>
                  </a:cubicBezTo>
                  <a:cubicBezTo>
                    <a:pt x="7018337" y="1747044"/>
                    <a:pt x="7024687" y="1749822"/>
                    <a:pt x="7028655" y="1756172"/>
                  </a:cubicBezTo>
                  <a:cubicBezTo>
                    <a:pt x="7037387" y="1742679"/>
                    <a:pt x="7044530" y="1727597"/>
                    <a:pt x="7050086" y="1710929"/>
                  </a:cubicBezTo>
                  <a:cubicBezTo>
                    <a:pt x="7054055" y="1700610"/>
                    <a:pt x="7056039" y="1690291"/>
                    <a:pt x="7056039" y="1679972"/>
                  </a:cubicBezTo>
                  <a:cubicBezTo>
                    <a:pt x="7055245" y="1676797"/>
                    <a:pt x="7055245" y="1674813"/>
                    <a:pt x="7056039" y="1674019"/>
                  </a:cubicBezTo>
                  <a:cubicBezTo>
                    <a:pt x="7056833" y="1673226"/>
                    <a:pt x="7057825" y="1672729"/>
                    <a:pt x="7059016" y="1672531"/>
                  </a:cubicBezTo>
                  <a:close/>
                  <a:moveTo>
                    <a:pt x="1355329" y="1667471"/>
                  </a:moveTo>
                  <a:cubicBezTo>
                    <a:pt x="1356916" y="1666677"/>
                    <a:pt x="1359298" y="1666875"/>
                    <a:pt x="1362473" y="1668066"/>
                  </a:cubicBezTo>
                  <a:cubicBezTo>
                    <a:pt x="1373586" y="1672829"/>
                    <a:pt x="1382713" y="1679178"/>
                    <a:pt x="1389857" y="1687116"/>
                  </a:cubicBezTo>
                  <a:cubicBezTo>
                    <a:pt x="1392239" y="1689497"/>
                    <a:pt x="1392239" y="1693069"/>
                    <a:pt x="1389857" y="1697832"/>
                  </a:cubicBezTo>
                  <a:cubicBezTo>
                    <a:pt x="1389857" y="1698625"/>
                    <a:pt x="1389857" y="1699022"/>
                    <a:pt x="1389857" y="1699022"/>
                  </a:cubicBezTo>
                  <a:cubicBezTo>
                    <a:pt x="1387476" y="1702197"/>
                    <a:pt x="1385888" y="1705372"/>
                    <a:pt x="1385095" y="1708547"/>
                  </a:cubicBezTo>
                  <a:cubicBezTo>
                    <a:pt x="1426370" y="1749029"/>
                    <a:pt x="1472407" y="1776413"/>
                    <a:pt x="1523207" y="1790700"/>
                  </a:cubicBezTo>
                  <a:cubicBezTo>
                    <a:pt x="1527176" y="1792288"/>
                    <a:pt x="1529160" y="1793478"/>
                    <a:pt x="1529160" y="1794272"/>
                  </a:cubicBezTo>
                  <a:cubicBezTo>
                    <a:pt x="1529954" y="1795860"/>
                    <a:pt x="1528366" y="1797050"/>
                    <a:pt x="1524397" y="1797844"/>
                  </a:cubicBezTo>
                  <a:cubicBezTo>
                    <a:pt x="1522810" y="1797844"/>
                    <a:pt x="1520826" y="1798241"/>
                    <a:pt x="1518444" y="1799035"/>
                  </a:cubicBezTo>
                  <a:cubicBezTo>
                    <a:pt x="1500189" y="1803003"/>
                    <a:pt x="1480344" y="1806575"/>
                    <a:pt x="1458914" y="1809750"/>
                  </a:cubicBezTo>
                  <a:cubicBezTo>
                    <a:pt x="1452564" y="1810544"/>
                    <a:pt x="1447007" y="1808957"/>
                    <a:pt x="1442244" y="1804988"/>
                  </a:cubicBezTo>
                  <a:cubicBezTo>
                    <a:pt x="1434307" y="1799432"/>
                    <a:pt x="1426767" y="1793082"/>
                    <a:pt x="1419623" y="1785938"/>
                  </a:cubicBezTo>
                  <a:lnTo>
                    <a:pt x="1423195" y="1790700"/>
                  </a:lnTo>
                  <a:cubicBezTo>
                    <a:pt x="1426370" y="1794669"/>
                    <a:pt x="1425179" y="1797844"/>
                    <a:pt x="1419623" y="1800225"/>
                  </a:cubicBezTo>
                  <a:cubicBezTo>
                    <a:pt x="1418035" y="1800225"/>
                    <a:pt x="1415258" y="1800622"/>
                    <a:pt x="1411289" y="1801416"/>
                  </a:cubicBezTo>
                  <a:cubicBezTo>
                    <a:pt x="1408907" y="1802210"/>
                    <a:pt x="1400970" y="1803400"/>
                    <a:pt x="1387476" y="1804988"/>
                  </a:cubicBezTo>
                  <a:cubicBezTo>
                    <a:pt x="1390651" y="1808957"/>
                    <a:pt x="1392239" y="1813322"/>
                    <a:pt x="1392239" y="1818085"/>
                  </a:cubicBezTo>
                  <a:cubicBezTo>
                    <a:pt x="1391444" y="1818879"/>
                    <a:pt x="1391047" y="1820466"/>
                    <a:pt x="1391047" y="1822847"/>
                  </a:cubicBezTo>
                  <a:cubicBezTo>
                    <a:pt x="1396604" y="1821260"/>
                    <a:pt x="1401764" y="1820466"/>
                    <a:pt x="1406526" y="1820466"/>
                  </a:cubicBezTo>
                  <a:cubicBezTo>
                    <a:pt x="1416051" y="1818085"/>
                    <a:pt x="1423592" y="1822847"/>
                    <a:pt x="1429148" y="1834754"/>
                  </a:cubicBezTo>
                  <a:cubicBezTo>
                    <a:pt x="1431529" y="1839516"/>
                    <a:pt x="1430735" y="1842294"/>
                    <a:pt x="1426767" y="1843088"/>
                  </a:cubicBezTo>
                  <a:cubicBezTo>
                    <a:pt x="1422798" y="1843882"/>
                    <a:pt x="1416448" y="1844675"/>
                    <a:pt x="1407717" y="1845469"/>
                  </a:cubicBezTo>
                  <a:cubicBezTo>
                    <a:pt x="1398985" y="1847057"/>
                    <a:pt x="1392239" y="1848247"/>
                    <a:pt x="1387476" y="1849041"/>
                  </a:cubicBezTo>
                  <a:cubicBezTo>
                    <a:pt x="1387476" y="1857772"/>
                    <a:pt x="1386682" y="1866504"/>
                    <a:pt x="1385095" y="1875235"/>
                  </a:cubicBezTo>
                  <a:cubicBezTo>
                    <a:pt x="1389857" y="1875235"/>
                    <a:pt x="1393826" y="1875235"/>
                    <a:pt x="1397001" y="1875235"/>
                  </a:cubicBezTo>
                  <a:cubicBezTo>
                    <a:pt x="1397795" y="1875235"/>
                    <a:pt x="1398985" y="1875235"/>
                    <a:pt x="1400572" y="1875235"/>
                  </a:cubicBezTo>
                  <a:cubicBezTo>
                    <a:pt x="1410892" y="1874441"/>
                    <a:pt x="1422004" y="1872854"/>
                    <a:pt x="1433910" y="1870472"/>
                  </a:cubicBezTo>
                  <a:cubicBezTo>
                    <a:pt x="1441054" y="1869678"/>
                    <a:pt x="1448198" y="1871266"/>
                    <a:pt x="1455342" y="1875235"/>
                  </a:cubicBezTo>
                  <a:cubicBezTo>
                    <a:pt x="1461692" y="1880791"/>
                    <a:pt x="1466851" y="1887141"/>
                    <a:pt x="1470820" y="1894285"/>
                  </a:cubicBezTo>
                  <a:cubicBezTo>
                    <a:pt x="1472407" y="1901429"/>
                    <a:pt x="1469629" y="1904603"/>
                    <a:pt x="1462485" y="1903810"/>
                  </a:cubicBezTo>
                  <a:cubicBezTo>
                    <a:pt x="1436291" y="1899047"/>
                    <a:pt x="1407717" y="1897460"/>
                    <a:pt x="1376760" y="1899047"/>
                  </a:cubicBezTo>
                  <a:cubicBezTo>
                    <a:pt x="1350566" y="1899047"/>
                    <a:pt x="1327945" y="1901032"/>
                    <a:pt x="1308895" y="1905000"/>
                  </a:cubicBezTo>
                  <a:cubicBezTo>
                    <a:pt x="1301751" y="1906588"/>
                    <a:pt x="1296989" y="1905794"/>
                    <a:pt x="1294607" y="1902619"/>
                  </a:cubicBezTo>
                  <a:cubicBezTo>
                    <a:pt x="1289844" y="1899444"/>
                    <a:pt x="1285479" y="1894682"/>
                    <a:pt x="1281510" y="1888332"/>
                  </a:cubicBezTo>
                  <a:cubicBezTo>
                    <a:pt x="1279923" y="1886744"/>
                    <a:pt x="1279129" y="1885157"/>
                    <a:pt x="1279129" y="1883569"/>
                  </a:cubicBezTo>
                  <a:cubicBezTo>
                    <a:pt x="1279923" y="1882775"/>
                    <a:pt x="1281510" y="1882379"/>
                    <a:pt x="1283892" y="1882379"/>
                  </a:cubicBezTo>
                  <a:cubicBezTo>
                    <a:pt x="1288654" y="1881585"/>
                    <a:pt x="1295401" y="1881188"/>
                    <a:pt x="1304132" y="1881188"/>
                  </a:cubicBezTo>
                  <a:cubicBezTo>
                    <a:pt x="1312864" y="1880394"/>
                    <a:pt x="1319214" y="1879997"/>
                    <a:pt x="1323183" y="1879997"/>
                  </a:cubicBezTo>
                  <a:cubicBezTo>
                    <a:pt x="1323976" y="1879997"/>
                    <a:pt x="1324770" y="1879997"/>
                    <a:pt x="1325564" y="1879997"/>
                  </a:cubicBezTo>
                  <a:cubicBezTo>
                    <a:pt x="1334295" y="1878410"/>
                    <a:pt x="1343820" y="1877616"/>
                    <a:pt x="1354139" y="1877616"/>
                  </a:cubicBezTo>
                  <a:cubicBezTo>
                    <a:pt x="1354139" y="1869678"/>
                    <a:pt x="1354535" y="1860947"/>
                    <a:pt x="1355329" y="1851422"/>
                  </a:cubicBezTo>
                  <a:cubicBezTo>
                    <a:pt x="1349773" y="1852216"/>
                    <a:pt x="1343820" y="1852613"/>
                    <a:pt x="1337470" y="1852613"/>
                  </a:cubicBezTo>
                  <a:cubicBezTo>
                    <a:pt x="1328738" y="1853407"/>
                    <a:pt x="1320800" y="1849438"/>
                    <a:pt x="1313657" y="1840707"/>
                  </a:cubicBezTo>
                  <a:cubicBezTo>
                    <a:pt x="1311276" y="1835944"/>
                    <a:pt x="1312069" y="1833563"/>
                    <a:pt x="1316038" y="1833563"/>
                  </a:cubicBezTo>
                  <a:cubicBezTo>
                    <a:pt x="1320800" y="1832769"/>
                    <a:pt x="1327548" y="1831578"/>
                    <a:pt x="1336279" y="1829991"/>
                  </a:cubicBezTo>
                  <a:cubicBezTo>
                    <a:pt x="1345011" y="1829197"/>
                    <a:pt x="1351360" y="1828404"/>
                    <a:pt x="1355329" y="1827610"/>
                  </a:cubicBezTo>
                  <a:cubicBezTo>
                    <a:pt x="1355329" y="1826816"/>
                    <a:pt x="1355329" y="1825625"/>
                    <a:pt x="1355329" y="1824038"/>
                  </a:cubicBezTo>
                  <a:cubicBezTo>
                    <a:pt x="1354535" y="1823244"/>
                    <a:pt x="1354139" y="1822450"/>
                    <a:pt x="1354139" y="1821657"/>
                  </a:cubicBezTo>
                  <a:cubicBezTo>
                    <a:pt x="1354139" y="1816894"/>
                    <a:pt x="1353742" y="1812925"/>
                    <a:pt x="1352948" y="1809750"/>
                  </a:cubicBezTo>
                  <a:cubicBezTo>
                    <a:pt x="1352154" y="1809750"/>
                    <a:pt x="1350566" y="1809750"/>
                    <a:pt x="1348185" y="1809750"/>
                  </a:cubicBezTo>
                  <a:cubicBezTo>
                    <a:pt x="1345011" y="1810544"/>
                    <a:pt x="1342629" y="1810941"/>
                    <a:pt x="1341042" y="1810941"/>
                  </a:cubicBezTo>
                  <a:cubicBezTo>
                    <a:pt x="1332311" y="1810147"/>
                    <a:pt x="1324770" y="1804988"/>
                    <a:pt x="1318420" y="1795463"/>
                  </a:cubicBezTo>
                  <a:cubicBezTo>
                    <a:pt x="1317626" y="1794669"/>
                    <a:pt x="1316831" y="1793875"/>
                    <a:pt x="1316038" y="1793082"/>
                  </a:cubicBezTo>
                  <a:cubicBezTo>
                    <a:pt x="1315245" y="1792288"/>
                    <a:pt x="1314848" y="1791891"/>
                    <a:pt x="1314848" y="1791891"/>
                  </a:cubicBezTo>
                  <a:cubicBezTo>
                    <a:pt x="1300561" y="1803797"/>
                    <a:pt x="1283892" y="1812925"/>
                    <a:pt x="1264842" y="1819275"/>
                  </a:cubicBezTo>
                  <a:cubicBezTo>
                    <a:pt x="1260079" y="1820863"/>
                    <a:pt x="1257698" y="1820863"/>
                    <a:pt x="1257698" y="1819275"/>
                  </a:cubicBezTo>
                  <a:cubicBezTo>
                    <a:pt x="1256904" y="1818482"/>
                    <a:pt x="1258491" y="1816497"/>
                    <a:pt x="1262460" y="1813322"/>
                  </a:cubicBezTo>
                  <a:cubicBezTo>
                    <a:pt x="1295005" y="1788716"/>
                    <a:pt x="1322786" y="1753394"/>
                    <a:pt x="1345804" y="1707357"/>
                  </a:cubicBezTo>
                  <a:cubicBezTo>
                    <a:pt x="1352154" y="1696244"/>
                    <a:pt x="1354535" y="1684735"/>
                    <a:pt x="1352948" y="1672829"/>
                  </a:cubicBezTo>
                  <a:cubicBezTo>
                    <a:pt x="1352948" y="1670050"/>
                    <a:pt x="1353742" y="1668264"/>
                    <a:pt x="1355329" y="1667471"/>
                  </a:cubicBezTo>
                  <a:close/>
                  <a:moveTo>
                    <a:pt x="6731891" y="1666578"/>
                  </a:moveTo>
                  <a:cubicBezTo>
                    <a:pt x="6734471" y="1666379"/>
                    <a:pt x="6736952" y="1666875"/>
                    <a:pt x="6739333" y="1668066"/>
                  </a:cubicBezTo>
                  <a:cubicBezTo>
                    <a:pt x="6748065" y="1672035"/>
                    <a:pt x="6756002" y="1676797"/>
                    <a:pt x="6763145" y="1682354"/>
                  </a:cubicBezTo>
                  <a:cubicBezTo>
                    <a:pt x="6767908" y="1686322"/>
                    <a:pt x="6768305" y="1691085"/>
                    <a:pt x="6764336" y="1696641"/>
                  </a:cubicBezTo>
                  <a:cubicBezTo>
                    <a:pt x="6759573" y="1702991"/>
                    <a:pt x="6754017" y="1710929"/>
                    <a:pt x="6747667" y="1720454"/>
                  </a:cubicBezTo>
                  <a:cubicBezTo>
                    <a:pt x="6750049" y="1720454"/>
                    <a:pt x="6752033" y="1721247"/>
                    <a:pt x="6753621" y="1722835"/>
                  </a:cubicBezTo>
                  <a:cubicBezTo>
                    <a:pt x="6759971" y="1730772"/>
                    <a:pt x="6758780" y="1736328"/>
                    <a:pt x="6750049" y="1739504"/>
                  </a:cubicBezTo>
                  <a:cubicBezTo>
                    <a:pt x="6747667" y="1740297"/>
                    <a:pt x="6742905" y="1741488"/>
                    <a:pt x="6735761" y="1743075"/>
                  </a:cubicBezTo>
                  <a:cubicBezTo>
                    <a:pt x="6730999" y="1743869"/>
                    <a:pt x="6727427" y="1744663"/>
                    <a:pt x="6725045" y="1745457"/>
                  </a:cubicBezTo>
                  <a:cubicBezTo>
                    <a:pt x="6732983" y="1751013"/>
                    <a:pt x="6736158" y="1756172"/>
                    <a:pt x="6734571" y="1760935"/>
                  </a:cubicBezTo>
                  <a:cubicBezTo>
                    <a:pt x="6733777" y="1761729"/>
                    <a:pt x="6733777" y="1762522"/>
                    <a:pt x="6734571" y="1763316"/>
                  </a:cubicBezTo>
                  <a:cubicBezTo>
                    <a:pt x="6734571" y="1764110"/>
                    <a:pt x="6734571" y="1764903"/>
                    <a:pt x="6734571" y="1765697"/>
                  </a:cubicBezTo>
                  <a:cubicBezTo>
                    <a:pt x="6737746" y="1764903"/>
                    <a:pt x="6741318" y="1763713"/>
                    <a:pt x="6745286" y="1762125"/>
                  </a:cubicBezTo>
                  <a:cubicBezTo>
                    <a:pt x="6748461" y="1760538"/>
                    <a:pt x="6750445" y="1759744"/>
                    <a:pt x="6751239" y="1759744"/>
                  </a:cubicBezTo>
                  <a:cubicBezTo>
                    <a:pt x="6760765" y="1756569"/>
                    <a:pt x="6767908" y="1756172"/>
                    <a:pt x="6772671" y="1758554"/>
                  </a:cubicBezTo>
                  <a:cubicBezTo>
                    <a:pt x="6777433" y="1760141"/>
                    <a:pt x="6780609" y="1762125"/>
                    <a:pt x="6782195" y="1764507"/>
                  </a:cubicBezTo>
                  <a:cubicBezTo>
                    <a:pt x="6782989" y="1766094"/>
                    <a:pt x="6783783" y="1767285"/>
                    <a:pt x="6784577" y="1768079"/>
                  </a:cubicBezTo>
                  <a:cubicBezTo>
                    <a:pt x="6789339" y="1774428"/>
                    <a:pt x="6788545" y="1779191"/>
                    <a:pt x="6782195" y="1782366"/>
                  </a:cubicBezTo>
                  <a:cubicBezTo>
                    <a:pt x="6778227" y="1783160"/>
                    <a:pt x="6772274" y="1784747"/>
                    <a:pt x="6764336" y="1787129"/>
                  </a:cubicBezTo>
                  <a:cubicBezTo>
                    <a:pt x="6754017" y="1788716"/>
                    <a:pt x="6746477" y="1790304"/>
                    <a:pt x="6741715" y="1791891"/>
                  </a:cubicBezTo>
                  <a:cubicBezTo>
                    <a:pt x="6741715" y="1791891"/>
                    <a:pt x="6742111" y="1792288"/>
                    <a:pt x="6742905" y="1793082"/>
                  </a:cubicBezTo>
                  <a:cubicBezTo>
                    <a:pt x="6754811" y="1826419"/>
                    <a:pt x="6773067" y="1849835"/>
                    <a:pt x="6797673" y="1863329"/>
                  </a:cubicBezTo>
                  <a:cubicBezTo>
                    <a:pt x="6803231" y="1864916"/>
                    <a:pt x="6806802" y="1864122"/>
                    <a:pt x="6808389" y="1860947"/>
                  </a:cubicBezTo>
                  <a:cubicBezTo>
                    <a:pt x="6814739" y="1847454"/>
                    <a:pt x="6819899" y="1834754"/>
                    <a:pt x="6823867" y="1822847"/>
                  </a:cubicBezTo>
                  <a:cubicBezTo>
                    <a:pt x="6824661" y="1821260"/>
                    <a:pt x="6825455" y="1820466"/>
                    <a:pt x="6826249" y="1820466"/>
                  </a:cubicBezTo>
                  <a:cubicBezTo>
                    <a:pt x="6827837" y="1820466"/>
                    <a:pt x="6828630" y="1821260"/>
                    <a:pt x="6828630" y="1822847"/>
                  </a:cubicBezTo>
                  <a:cubicBezTo>
                    <a:pt x="6831011" y="1836341"/>
                    <a:pt x="6832599" y="1847454"/>
                    <a:pt x="6833393" y="1856185"/>
                  </a:cubicBezTo>
                  <a:cubicBezTo>
                    <a:pt x="6834980" y="1868091"/>
                    <a:pt x="6837759" y="1880791"/>
                    <a:pt x="6841727" y="1894285"/>
                  </a:cubicBezTo>
                  <a:cubicBezTo>
                    <a:pt x="6843315" y="1903016"/>
                    <a:pt x="6838949" y="1907382"/>
                    <a:pt x="6828630" y="1907382"/>
                  </a:cubicBezTo>
                  <a:cubicBezTo>
                    <a:pt x="6794499" y="1902619"/>
                    <a:pt x="6765924" y="1886744"/>
                    <a:pt x="6742905" y="1859757"/>
                  </a:cubicBezTo>
                  <a:cubicBezTo>
                    <a:pt x="6728617" y="1841500"/>
                    <a:pt x="6717903" y="1821260"/>
                    <a:pt x="6710758" y="1799035"/>
                  </a:cubicBezTo>
                  <a:cubicBezTo>
                    <a:pt x="6709171" y="1799035"/>
                    <a:pt x="6705995" y="1799829"/>
                    <a:pt x="6701233" y="1801416"/>
                  </a:cubicBezTo>
                  <a:cubicBezTo>
                    <a:pt x="6697265" y="1802210"/>
                    <a:pt x="6694089" y="1803003"/>
                    <a:pt x="6691708" y="1803797"/>
                  </a:cubicBezTo>
                  <a:cubicBezTo>
                    <a:pt x="6683771" y="1806972"/>
                    <a:pt x="6677421" y="1806972"/>
                    <a:pt x="6672658" y="1803797"/>
                  </a:cubicBezTo>
                  <a:cubicBezTo>
                    <a:pt x="6670277" y="1802210"/>
                    <a:pt x="6667499" y="1800225"/>
                    <a:pt x="6664323" y="1797844"/>
                  </a:cubicBezTo>
                  <a:cubicBezTo>
                    <a:pt x="6661943" y="1797050"/>
                    <a:pt x="6660355" y="1796257"/>
                    <a:pt x="6659561" y="1795463"/>
                  </a:cubicBezTo>
                  <a:cubicBezTo>
                    <a:pt x="6658767" y="1807369"/>
                    <a:pt x="6657180" y="1821260"/>
                    <a:pt x="6654799" y="1837135"/>
                  </a:cubicBezTo>
                  <a:cubicBezTo>
                    <a:pt x="6654799" y="1839516"/>
                    <a:pt x="6654799" y="1841103"/>
                    <a:pt x="6654799" y="1841897"/>
                  </a:cubicBezTo>
                  <a:cubicBezTo>
                    <a:pt x="6658767" y="1841103"/>
                    <a:pt x="6670674" y="1837929"/>
                    <a:pt x="6690517" y="1832372"/>
                  </a:cubicBezTo>
                  <a:cubicBezTo>
                    <a:pt x="6695280" y="1831578"/>
                    <a:pt x="6698455" y="1830785"/>
                    <a:pt x="6700043" y="1829991"/>
                  </a:cubicBezTo>
                  <a:cubicBezTo>
                    <a:pt x="6704011" y="1828404"/>
                    <a:pt x="6706393" y="1828007"/>
                    <a:pt x="6707186" y="1828800"/>
                  </a:cubicBezTo>
                  <a:cubicBezTo>
                    <a:pt x="6707981" y="1830388"/>
                    <a:pt x="6707186" y="1832372"/>
                    <a:pt x="6704805" y="1834754"/>
                  </a:cubicBezTo>
                  <a:cubicBezTo>
                    <a:pt x="6702423" y="1837135"/>
                    <a:pt x="6698852" y="1840707"/>
                    <a:pt x="6694089" y="1845469"/>
                  </a:cubicBezTo>
                  <a:cubicBezTo>
                    <a:pt x="6684565" y="1854994"/>
                    <a:pt x="6676627" y="1861741"/>
                    <a:pt x="6670277" y="1865710"/>
                  </a:cubicBezTo>
                  <a:cubicBezTo>
                    <a:pt x="6669483" y="1866504"/>
                    <a:pt x="6668689" y="1867297"/>
                    <a:pt x="6667895" y="1868091"/>
                  </a:cubicBezTo>
                  <a:cubicBezTo>
                    <a:pt x="6657577" y="1876029"/>
                    <a:pt x="6648449" y="1883966"/>
                    <a:pt x="6640511" y="1891904"/>
                  </a:cubicBezTo>
                  <a:cubicBezTo>
                    <a:pt x="6635749" y="1895872"/>
                    <a:pt x="6631781" y="1895872"/>
                    <a:pt x="6628605" y="1891904"/>
                  </a:cubicBezTo>
                  <a:cubicBezTo>
                    <a:pt x="6623843" y="1888728"/>
                    <a:pt x="6619080" y="1880791"/>
                    <a:pt x="6614317" y="1868091"/>
                  </a:cubicBezTo>
                  <a:cubicBezTo>
                    <a:pt x="6613524" y="1867297"/>
                    <a:pt x="6613127" y="1866900"/>
                    <a:pt x="6613127" y="1866900"/>
                  </a:cubicBezTo>
                  <a:cubicBezTo>
                    <a:pt x="6611539" y="1862138"/>
                    <a:pt x="6612333" y="1858963"/>
                    <a:pt x="6615509" y="1857375"/>
                  </a:cubicBezTo>
                  <a:cubicBezTo>
                    <a:pt x="6621065" y="1855788"/>
                    <a:pt x="6624637" y="1846263"/>
                    <a:pt x="6626223" y="1828800"/>
                  </a:cubicBezTo>
                  <a:cubicBezTo>
                    <a:pt x="6629399" y="1801813"/>
                    <a:pt x="6630589" y="1774032"/>
                    <a:pt x="6629795" y="1745457"/>
                  </a:cubicBezTo>
                  <a:cubicBezTo>
                    <a:pt x="6629002" y="1717675"/>
                    <a:pt x="6625430" y="1699816"/>
                    <a:pt x="6619080" y="1691879"/>
                  </a:cubicBezTo>
                  <a:cubicBezTo>
                    <a:pt x="6616699" y="1687116"/>
                    <a:pt x="6618287" y="1684338"/>
                    <a:pt x="6623843" y="1683544"/>
                  </a:cubicBezTo>
                  <a:cubicBezTo>
                    <a:pt x="6631781" y="1685132"/>
                    <a:pt x="6640115" y="1687116"/>
                    <a:pt x="6648845" y="1689497"/>
                  </a:cubicBezTo>
                  <a:cubicBezTo>
                    <a:pt x="6652815" y="1688703"/>
                    <a:pt x="6659561" y="1687116"/>
                    <a:pt x="6669086" y="1684735"/>
                  </a:cubicBezTo>
                  <a:cubicBezTo>
                    <a:pt x="6678611" y="1681560"/>
                    <a:pt x="6685755" y="1679575"/>
                    <a:pt x="6690517" y="1678782"/>
                  </a:cubicBezTo>
                  <a:cubicBezTo>
                    <a:pt x="6692105" y="1677988"/>
                    <a:pt x="6695677" y="1677194"/>
                    <a:pt x="6701233" y="1676400"/>
                  </a:cubicBezTo>
                  <a:cubicBezTo>
                    <a:pt x="6715521" y="1672432"/>
                    <a:pt x="6723061" y="1670050"/>
                    <a:pt x="6723855" y="1669257"/>
                  </a:cubicBezTo>
                  <a:cubicBezTo>
                    <a:pt x="6726633" y="1667669"/>
                    <a:pt x="6729312" y="1666776"/>
                    <a:pt x="6731891" y="1666578"/>
                  </a:cubicBezTo>
                  <a:close/>
                  <a:moveTo>
                    <a:pt x="7633493" y="1665685"/>
                  </a:moveTo>
                  <a:cubicBezTo>
                    <a:pt x="7655718" y="1668066"/>
                    <a:pt x="7670402" y="1675607"/>
                    <a:pt x="7677545" y="1688307"/>
                  </a:cubicBezTo>
                  <a:cubicBezTo>
                    <a:pt x="7679927" y="1691482"/>
                    <a:pt x="7680324" y="1695054"/>
                    <a:pt x="7678736" y="1699022"/>
                  </a:cubicBezTo>
                  <a:cubicBezTo>
                    <a:pt x="7677149" y="1703785"/>
                    <a:pt x="7676355" y="1711722"/>
                    <a:pt x="7676355" y="1722835"/>
                  </a:cubicBezTo>
                  <a:cubicBezTo>
                    <a:pt x="7676355" y="1725216"/>
                    <a:pt x="7676355" y="1727200"/>
                    <a:pt x="7676355" y="1728788"/>
                  </a:cubicBezTo>
                  <a:cubicBezTo>
                    <a:pt x="7676355" y="1737519"/>
                    <a:pt x="7675959" y="1745457"/>
                    <a:pt x="7675165" y="1752600"/>
                  </a:cubicBezTo>
                  <a:cubicBezTo>
                    <a:pt x="7677545" y="1752600"/>
                    <a:pt x="7680721" y="1752204"/>
                    <a:pt x="7684689" y="1751410"/>
                  </a:cubicBezTo>
                  <a:cubicBezTo>
                    <a:pt x="7687865" y="1751410"/>
                    <a:pt x="7690246" y="1751410"/>
                    <a:pt x="7691833" y="1751410"/>
                  </a:cubicBezTo>
                  <a:cubicBezTo>
                    <a:pt x="7705327" y="1749822"/>
                    <a:pt x="7716043" y="1747441"/>
                    <a:pt x="7723980" y="1744266"/>
                  </a:cubicBezTo>
                  <a:cubicBezTo>
                    <a:pt x="7731123" y="1741885"/>
                    <a:pt x="7736681" y="1741488"/>
                    <a:pt x="7740649" y="1743075"/>
                  </a:cubicBezTo>
                  <a:cubicBezTo>
                    <a:pt x="7750968" y="1748632"/>
                    <a:pt x="7759302" y="1755379"/>
                    <a:pt x="7765652" y="1763316"/>
                  </a:cubicBezTo>
                  <a:cubicBezTo>
                    <a:pt x="7767239" y="1766491"/>
                    <a:pt x="7767637" y="1769269"/>
                    <a:pt x="7766843" y="1771650"/>
                  </a:cubicBezTo>
                  <a:cubicBezTo>
                    <a:pt x="7765255" y="1774032"/>
                    <a:pt x="7762477" y="1774825"/>
                    <a:pt x="7758508" y="1774032"/>
                  </a:cubicBezTo>
                  <a:cubicBezTo>
                    <a:pt x="7739458" y="1773238"/>
                    <a:pt x="7710883" y="1775222"/>
                    <a:pt x="7672783" y="1779985"/>
                  </a:cubicBezTo>
                  <a:cubicBezTo>
                    <a:pt x="7697389" y="1825229"/>
                    <a:pt x="7743030" y="1862535"/>
                    <a:pt x="7809705" y="1891904"/>
                  </a:cubicBezTo>
                  <a:cubicBezTo>
                    <a:pt x="7812881" y="1893491"/>
                    <a:pt x="7814467" y="1895078"/>
                    <a:pt x="7814467" y="1896666"/>
                  </a:cubicBezTo>
                  <a:cubicBezTo>
                    <a:pt x="7814467" y="1897460"/>
                    <a:pt x="7812483" y="1897857"/>
                    <a:pt x="7808515" y="1897857"/>
                  </a:cubicBezTo>
                  <a:cubicBezTo>
                    <a:pt x="7782321" y="1900238"/>
                    <a:pt x="7755333" y="1901429"/>
                    <a:pt x="7727552" y="1901429"/>
                  </a:cubicBezTo>
                  <a:cubicBezTo>
                    <a:pt x="7722789" y="1900635"/>
                    <a:pt x="7718424" y="1898650"/>
                    <a:pt x="7714455" y="1895475"/>
                  </a:cubicBezTo>
                  <a:cubicBezTo>
                    <a:pt x="7696199" y="1875632"/>
                    <a:pt x="7680324" y="1851819"/>
                    <a:pt x="7666830" y="1824038"/>
                  </a:cubicBezTo>
                  <a:cubicBezTo>
                    <a:pt x="7666830" y="1822450"/>
                    <a:pt x="7666037" y="1820466"/>
                    <a:pt x="7664449" y="1818085"/>
                  </a:cubicBezTo>
                  <a:cubicBezTo>
                    <a:pt x="7663655" y="1815704"/>
                    <a:pt x="7662861" y="1814116"/>
                    <a:pt x="7662067" y="1813322"/>
                  </a:cubicBezTo>
                  <a:cubicBezTo>
                    <a:pt x="7658099" y="1822847"/>
                    <a:pt x="7653733" y="1831975"/>
                    <a:pt x="7648971" y="1840707"/>
                  </a:cubicBezTo>
                  <a:cubicBezTo>
                    <a:pt x="7628333" y="1874044"/>
                    <a:pt x="7592217" y="1892300"/>
                    <a:pt x="7540623" y="1895475"/>
                  </a:cubicBezTo>
                  <a:cubicBezTo>
                    <a:pt x="7538243" y="1896269"/>
                    <a:pt x="7537052" y="1895872"/>
                    <a:pt x="7537052" y="1894285"/>
                  </a:cubicBezTo>
                  <a:cubicBezTo>
                    <a:pt x="7537052" y="1892697"/>
                    <a:pt x="7538243" y="1891507"/>
                    <a:pt x="7540623" y="1890713"/>
                  </a:cubicBezTo>
                  <a:cubicBezTo>
                    <a:pt x="7591424" y="1870869"/>
                    <a:pt x="7622777" y="1835547"/>
                    <a:pt x="7634683" y="1784747"/>
                  </a:cubicBezTo>
                  <a:cubicBezTo>
                    <a:pt x="7629127" y="1785541"/>
                    <a:pt x="7621189" y="1786732"/>
                    <a:pt x="7610871" y="1788319"/>
                  </a:cubicBezTo>
                  <a:cubicBezTo>
                    <a:pt x="7607695" y="1789113"/>
                    <a:pt x="7604917" y="1789907"/>
                    <a:pt x="7602536" y="1790700"/>
                  </a:cubicBezTo>
                  <a:cubicBezTo>
                    <a:pt x="7596187" y="1793082"/>
                    <a:pt x="7591027" y="1792685"/>
                    <a:pt x="7587058" y="1789510"/>
                  </a:cubicBezTo>
                  <a:cubicBezTo>
                    <a:pt x="7580709" y="1786335"/>
                    <a:pt x="7574358" y="1780779"/>
                    <a:pt x="7568008" y="1772841"/>
                  </a:cubicBezTo>
                  <a:cubicBezTo>
                    <a:pt x="7566421" y="1771254"/>
                    <a:pt x="7566024" y="1769666"/>
                    <a:pt x="7566817" y="1768079"/>
                  </a:cubicBezTo>
                  <a:cubicBezTo>
                    <a:pt x="7567611" y="1767285"/>
                    <a:pt x="7569199" y="1766888"/>
                    <a:pt x="7571580" y="1766888"/>
                  </a:cubicBezTo>
                  <a:cubicBezTo>
                    <a:pt x="7581899" y="1766094"/>
                    <a:pt x="7594996" y="1764507"/>
                    <a:pt x="7610871" y="1762125"/>
                  </a:cubicBezTo>
                  <a:cubicBezTo>
                    <a:pt x="7620395" y="1760538"/>
                    <a:pt x="7629921" y="1759347"/>
                    <a:pt x="7639445" y="1758554"/>
                  </a:cubicBezTo>
                  <a:cubicBezTo>
                    <a:pt x="7640239" y="1749822"/>
                    <a:pt x="7640636" y="1741488"/>
                    <a:pt x="7640636" y="1733550"/>
                  </a:cubicBezTo>
                  <a:cubicBezTo>
                    <a:pt x="7641431" y="1708944"/>
                    <a:pt x="7637065" y="1689894"/>
                    <a:pt x="7627539" y="1676400"/>
                  </a:cubicBezTo>
                  <a:cubicBezTo>
                    <a:pt x="7624365" y="1669257"/>
                    <a:pt x="7626349" y="1665685"/>
                    <a:pt x="7633493" y="1665685"/>
                  </a:cubicBezTo>
                  <a:close/>
                  <a:moveTo>
                    <a:pt x="4470002" y="1665685"/>
                  </a:moveTo>
                  <a:cubicBezTo>
                    <a:pt x="4487465" y="1665685"/>
                    <a:pt x="4498974" y="1666479"/>
                    <a:pt x="4504530" y="1668066"/>
                  </a:cubicBezTo>
                  <a:cubicBezTo>
                    <a:pt x="4514055" y="1671241"/>
                    <a:pt x="4519215" y="1678782"/>
                    <a:pt x="4520009" y="1690688"/>
                  </a:cubicBezTo>
                  <a:cubicBezTo>
                    <a:pt x="4520802" y="1697038"/>
                    <a:pt x="4518818" y="1701800"/>
                    <a:pt x="4514055" y="1704975"/>
                  </a:cubicBezTo>
                  <a:cubicBezTo>
                    <a:pt x="4510087" y="1707357"/>
                    <a:pt x="4505721" y="1707357"/>
                    <a:pt x="4500959" y="1704975"/>
                  </a:cubicBezTo>
                  <a:cubicBezTo>
                    <a:pt x="4493021" y="1700213"/>
                    <a:pt x="4481909" y="1688703"/>
                    <a:pt x="4467621" y="1670447"/>
                  </a:cubicBezTo>
                  <a:cubicBezTo>
                    <a:pt x="4466034" y="1668860"/>
                    <a:pt x="4465637" y="1667669"/>
                    <a:pt x="4466430" y="1666875"/>
                  </a:cubicBezTo>
                  <a:cubicBezTo>
                    <a:pt x="4466430" y="1666082"/>
                    <a:pt x="4467621" y="1665685"/>
                    <a:pt x="4470002" y="1665685"/>
                  </a:cubicBezTo>
                  <a:close/>
                  <a:moveTo>
                    <a:pt x="2935287" y="1665685"/>
                  </a:moveTo>
                  <a:cubicBezTo>
                    <a:pt x="2936874" y="1664891"/>
                    <a:pt x="2939255" y="1664891"/>
                    <a:pt x="2942430" y="1665685"/>
                  </a:cubicBezTo>
                  <a:cubicBezTo>
                    <a:pt x="2960686" y="1672035"/>
                    <a:pt x="2972989" y="1680766"/>
                    <a:pt x="2979340" y="1691879"/>
                  </a:cubicBezTo>
                  <a:cubicBezTo>
                    <a:pt x="2980927" y="1696641"/>
                    <a:pt x="2980133" y="1701800"/>
                    <a:pt x="2976958" y="1707357"/>
                  </a:cubicBezTo>
                  <a:cubicBezTo>
                    <a:pt x="2972989" y="1712119"/>
                    <a:pt x="2968624" y="1721247"/>
                    <a:pt x="2963862" y="1734741"/>
                  </a:cubicBezTo>
                  <a:cubicBezTo>
                    <a:pt x="2963862" y="1733947"/>
                    <a:pt x="2963464" y="1734741"/>
                    <a:pt x="2962671" y="1737122"/>
                  </a:cubicBezTo>
                  <a:cubicBezTo>
                    <a:pt x="2959496" y="1747441"/>
                    <a:pt x="2955924" y="1756966"/>
                    <a:pt x="2951955" y="1765697"/>
                  </a:cubicBezTo>
                  <a:cubicBezTo>
                    <a:pt x="2953543" y="1765697"/>
                    <a:pt x="2955130" y="1765300"/>
                    <a:pt x="2956718" y="1764507"/>
                  </a:cubicBezTo>
                  <a:cubicBezTo>
                    <a:pt x="2967036" y="1763713"/>
                    <a:pt x="2974974" y="1763316"/>
                    <a:pt x="2980530" y="1763316"/>
                  </a:cubicBezTo>
                  <a:cubicBezTo>
                    <a:pt x="2980530" y="1756966"/>
                    <a:pt x="2980530" y="1752997"/>
                    <a:pt x="2980530" y="1751410"/>
                  </a:cubicBezTo>
                  <a:cubicBezTo>
                    <a:pt x="2978943" y="1749029"/>
                    <a:pt x="2978943" y="1746647"/>
                    <a:pt x="2980530" y="1744266"/>
                  </a:cubicBezTo>
                  <a:cubicBezTo>
                    <a:pt x="2982118" y="1741885"/>
                    <a:pt x="2984499" y="1741488"/>
                    <a:pt x="2987674" y="1743075"/>
                  </a:cubicBezTo>
                  <a:cubicBezTo>
                    <a:pt x="2998786" y="1746250"/>
                    <a:pt x="3007518" y="1751807"/>
                    <a:pt x="3013868" y="1759744"/>
                  </a:cubicBezTo>
                  <a:cubicBezTo>
                    <a:pt x="3032918" y="1758951"/>
                    <a:pt x="3046015" y="1757363"/>
                    <a:pt x="3053158" y="1754982"/>
                  </a:cubicBezTo>
                  <a:cubicBezTo>
                    <a:pt x="3061890" y="1752600"/>
                    <a:pt x="3069430" y="1752997"/>
                    <a:pt x="3075780" y="1756172"/>
                  </a:cubicBezTo>
                  <a:cubicBezTo>
                    <a:pt x="3083718" y="1760141"/>
                    <a:pt x="3090068" y="1766094"/>
                    <a:pt x="3094830" y="1774032"/>
                  </a:cubicBezTo>
                  <a:cubicBezTo>
                    <a:pt x="3098005" y="1783557"/>
                    <a:pt x="3095227" y="1787922"/>
                    <a:pt x="3086496" y="1787129"/>
                  </a:cubicBezTo>
                  <a:cubicBezTo>
                    <a:pt x="3066652" y="1785541"/>
                    <a:pt x="3043236" y="1785541"/>
                    <a:pt x="3016249" y="1787129"/>
                  </a:cubicBezTo>
                  <a:cubicBezTo>
                    <a:pt x="3015455" y="1788716"/>
                    <a:pt x="3014265" y="1790700"/>
                    <a:pt x="3012677" y="1793082"/>
                  </a:cubicBezTo>
                  <a:cubicBezTo>
                    <a:pt x="3011089" y="1797844"/>
                    <a:pt x="3009899" y="1801416"/>
                    <a:pt x="3009105" y="1803797"/>
                  </a:cubicBezTo>
                  <a:cubicBezTo>
                    <a:pt x="3006724" y="1809354"/>
                    <a:pt x="3002755" y="1816894"/>
                    <a:pt x="2997199" y="1826419"/>
                  </a:cubicBezTo>
                  <a:cubicBezTo>
                    <a:pt x="2995611" y="1829594"/>
                    <a:pt x="2994421" y="1831578"/>
                    <a:pt x="2993627" y="1832372"/>
                  </a:cubicBezTo>
                  <a:cubicBezTo>
                    <a:pt x="2998390" y="1833960"/>
                    <a:pt x="3004740" y="1836738"/>
                    <a:pt x="3012677" y="1840707"/>
                  </a:cubicBezTo>
                  <a:cubicBezTo>
                    <a:pt x="3017440" y="1843882"/>
                    <a:pt x="3021012" y="1845866"/>
                    <a:pt x="3023393" y="1846660"/>
                  </a:cubicBezTo>
                  <a:cubicBezTo>
                    <a:pt x="3044030" y="1856979"/>
                    <a:pt x="3051968" y="1874441"/>
                    <a:pt x="3047205" y="1899047"/>
                  </a:cubicBezTo>
                  <a:cubicBezTo>
                    <a:pt x="3043236" y="1910160"/>
                    <a:pt x="3034902" y="1910954"/>
                    <a:pt x="3022202" y="1901429"/>
                  </a:cubicBezTo>
                  <a:cubicBezTo>
                    <a:pt x="3006327" y="1886347"/>
                    <a:pt x="2989261" y="1871663"/>
                    <a:pt x="2971005" y="1857375"/>
                  </a:cubicBezTo>
                  <a:cubicBezTo>
                    <a:pt x="2969418" y="1858963"/>
                    <a:pt x="2966243" y="1861344"/>
                    <a:pt x="2961480" y="1864519"/>
                  </a:cubicBezTo>
                  <a:cubicBezTo>
                    <a:pt x="2964655" y="1862932"/>
                    <a:pt x="2963862" y="1863725"/>
                    <a:pt x="2959099" y="1866900"/>
                  </a:cubicBezTo>
                  <a:cubicBezTo>
                    <a:pt x="2934493" y="1885157"/>
                    <a:pt x="2900361" y="1893094"/>
                    <a:pt x="2856705" y="1890713"/>
                  </a:cubicBezTo>
                  <a:cubicBezTo>
                    <a:pt x="2852736" y="1890713"/>
                    <a:pt x="2850752" y="1889919"/>
                    <a:pt x="2850752" y="1888332"/>
                  </a:cubicBezTo>
                  <a:cubicBezTo>
                    <a:pt x="2850752" y="1885950"/>
                    <a:pt x="2852736" y="1884363"/>
                    <a:pt x="2856705" y="1883569"/>
                  </a:cubicBezTo>
                  <a:cubicBezTo>
                    <a:pt x="2894805" y="1875632"/>
                    <a:pt x="2924571" y="1860550"/>
                    <a:pt x="2946002" y="1838325"/>
                  </a:cubicBezTo>
                  <a:cubicBezTo>
                    <a:pt x="2933302" y="1830388"/>
                    <a:pt x="2920205" y="1822847"/>
                    <a:pt x="2906712" y="1815704"/>
                  </a:cubicBezTo>
                  <a:cubicBezTo>
                    <a:pt x="2904330" y="1814116"/>
                    <a:pt x="2903933" y="1811735"/>
                    <a:pt x="2905521" y="1808560"/>
                  </a:cubicBezTo>
                  <a:cubicBezTo>
                    <a:pt x="2906314" y="1806972"/>
                    <a:pt x="2907505" y="1804591"/>
                    <a:pt x="2909093" y="1801416"/>
                  </a:cubicBezTo>
                  <a:cubicBezTo>
                    <a:pt x="2909886" y="1798241"/>
                    <a:pt x="2910680" y="1795860"/>
                    <a:pt x="2911474" y="1794272"/>
                  </a:cubicBezTo>
                  <a:cubicBezTo>
                    <a:pt x="2892424" y="1796654"/>
                    <a:pt x="2877343" y="1799035"/>
                    <a:pt x="2866230" y="1801416"/>
                  </a:cubicBezTo>
                  <a:cubicBezTo>
                    <a:pt x="2862261" y="1802210"/>
                    <a:pt x="2857896" y="1801019"/>
                    <a:pt x="2853133" y="1797844"/>
                  </a:cubicBezTo>
                  <a:cubicBezTo>
                    <a:pt x="2848371" y="1794669"/>
                    <a:pt x="2842418" y="1789510"/>
                    <a:pt x="2835274" y="1782366"/>
                  </a:cubicBezTo>
                  <a:cubicBezTo>
                    <a:pt x="2832893" y="1776810"/>
                    <a:pt x="2834083" y="1774032"/>
                    <a:pt x="2838846" y="1774032"/>
                  </a:cubicBezTo>
                  <a:cubicBezTo>
                    <a:pt x="2861865" y="1774032"/>
                    <a:pt x="2879724" y="1773238"/>
                    <a:pt x="2892424" y="1771650"/>
                  </a:cubicBezTo>
                  <a:cubicBezTo>
                    <a:pt x="2895599" y="1771650"/>
                    <a:pt x="2900361" y="1771254"/>
                    <a:pt x="2906712" y="1770460"/>
                  </a:cubicBezTo>
                  <a:cubicBezTo>
                    <a:pt x="2913061" y="1770460"/>
                    <a:pt x="2917824" y="1770063"/>
                    <a:pt x="2920999" y="1769269"/>
                  </a:cubicBezTo>
                  <a:cubicBezTo>
                    <a:pt x="2925762" y="1751807"/>
                    <a:pt x="2930127" y="1734741"/>
                    <a:pt x="2934096" y="1718072"/>
                  </a:cubicBezTo>
                  <a:cubicBezTo>
                    <a:pt x="2938065" y="1700610"/>
                    <a:pt x="2938065" y="1685925"/>
                    <a:pt x="2934096" y="1674019"/>
                  </a:cubicBezTo>
                  <a:cubicBezTo>
                    <a:pt x="2933302" y="1670844"/>
                    <a:pt x="2933699" y="1668066"/>
                    <a:pt x="2935287" y="1665685"/>
                  </a:cubicBezTo>
                  <a:close/>
                  <a:moveTo>
                    <a:pt x="3966963" y="1664494"/>
                  </a:moveTo>
                  <a:cubicBezTo>
                    <a:pt x="3969741" y="1664494"/>
                    <a:pt x="3972321" y="1664891"/>
                    <a:pt x="3974702" y="1665685"/>
                  </a:cubicBezTo>
                  <a:cubicBezTo>
                    <a:pt x="3987402" y="1670447"/>
                    <a:pt x="3996530" y="1677591"/>
                    <a:pt x="4002087" y="1687116"/>
                  </a:cubicBezTo>
                  <a:cubicBezTo>
                    <a:pt x="4005262" y="1690291"/>
                    <a:pt x="4005658" y="1693863"/>
                    <a:pt x="4003277" y="1697832"/>
                  </a:cubicBezTo>
                  <a:cubicBezTo>
                    <a:pt x="4000102" y="1707357"/>
                    <a:pt x="3998911" y="1720850"/>
                    <a:pt x="3999705" y="1738313"/>
                  </a:cubicBezTo>
                  <a:cubicBezTo>
                    <a:pt x="3999705" y="1781175"/>
                    <a:pt x="4000499" y="1814513"/>
                    <a:pt x="4002087" y="1838325"/>
                  </a:cubicBezTo>
                  <a:cubicBezTo>
                    <a:pt x="4003674" y="1854994"/>
                    <a:pt x="4002483" y="1868885"/>
                    <a:pt x="3998515" y="1879997"/>
                  </a:cubicBezTo>
                  <a:cubicBezTo>
                    <a:pt x="3992165" y="1892697"/>
                    <a:pt x="3985418" y="1899444"/>
                    <a:pt x="3978274" y="1900238"/>
                  </a:cubicBezTo>
                  <a:cubicBezTo>
                    <a:pt x="3971130" y="1899444"/>
                    <a:pt x="3965177" y="1894682"/>
                    <a:pt x="3960415" y="1885950"/>
                  </a:cubicBezTo>
                  <a:cubicBezTo>
                    <a:pt x="3953271" y="1871663"/>
                    <a:pt x="3942952" y="1860550"/>
                    <a:pt x="3929458" y="1852613"/>
                  </a:cubicBezTo>
                  <a:cubicBezTo>
                    <a:pt x="3927871" y="1851819"/>
                    <a:pt x="3927077" y="1851025"/>
                    <a:pt x="3927077" y="1850232"/>
                  </a:cubicBezTo>
                  <a:cubicBezTo>
                    <a:pt x="3927871" y="1849438"/>
                    <a:pt x="3929458" y="1849041"/>
                    <a:pt x="3931840" y="1849041"/>
                  </a:cubicBezTo>
                  <a:cubicBezTo>
                    <a:pt x="3938983" y="1849041"/>
                    <a:pt x="3948112" y="1849835"/>
                    <a:pt x="3959224" y="1851422"/>
                  </a:cubicBezTo>
                  <a:cubicBezTo>
                    <a:pt x="3963193" y="1852216"/>
                    <a:pt x="3965177" y="1850628"/>
                    <a:pt x="3965177" y="1846660"/>
                  </a:cubicBezTo>
                  <a:cubicBezTo>
                    <a:pt x="3967558" y="1798241"/>
                    <a:pt x="3967162" y="1751410"/>
                    <a:pt x="3963987" y="1706166"/>
                  </a:cubicBezTo>
                  <a:cubicBezTo>
                    <a:pt x="3963193" y="1698228"/>
                    <a:pt x="3958827" y="1693863"/>
                    <a:pt x="3950890" y="1693069"/>
                  </a:cubicBezTo>
                  <a:cubicBezTo>
                    <a:pt x="3915171" y="1696244"/>
                    <a:pt x="3879849" y="1701007"/>
                    <a:pt x="3844924" y="1707357"/>
                  </a:cubicBezTo>
                  <a:cubicBezTo>
                    <a:pt x="3844130" y="1715294"/>
                    <a:pt x="3843733" y="1726803"/>
                    <a:pt x="3843733" y="1741885"/>
                  </a:cubicBezTo>
                  <a:cubicBezTo>
                    <a:pt x="3843733" y="1783160"/>
                    <a:pt x="3842543" y="1824832"/>
                    <a:pt x="3840162" y="1866900"/>
                  </a:cubicBezTo>
                  <a:cubicBezTo>
                    <a:pt x="3838574" y="1878807"/>
                    <a:pt x="3834605" y="1885554"/>
                    <a:pt x="3828255" y="1887141"/>
                  </a:cubicBezTo>
                  <a:cubicBezTo>
                    <a:pt x="3819524" y="1886347"/>
                    <a:pt x="3812380" y="1879203"/>
                    <a:pt x="3806824" y="1865710"/>
                  </a:cubicBezTo>
                  <a:cubicBezTo>
                    <a:pt x="3806030" y="1862535"/>
                    <a:pt x="3806030" y="1859360"/>
                    <a:pt x="3806824" y="1856185"/>
                  </a:cubicBezTo>
                  <a:cubicBezTo>
                    <a:pt x="3811587" y="1835547"/>
                    <a:pt x="3814365" y="1818482"/>
                    <a:pt x="3815158" y="1804988"/>
                  </a:cubicBezTo>
                  <a:cubicBezTo>
                    <a:pt x="3815952" y="1791494"/>
                    <a:pt x="3815952" y="1766491"/>
                    <a:pt x="3815158" y="1729979"/>
                  </a:cubicBezTo>
                  <a:cubicBezTo>
                    <a:pt x="3815158" y="1716485"/>
                    <a:pt x="3812777" y="1703785"/>
                    <a:pt x="3808015" y="1691879"/>
                  </a:cubicBezTo>
                  <a:cubicBezTo>
                    <a:pt x="3806427" y="1687910"/>
                    <a:pt x="3807618" y="1685529"/>
                    <a:pt x="3811587" y="1684735"/>
                  </a:cubicBezTo>
                  <a:cubicBezTo>
                    <a:pt x="3813174" y="1684735"/>
                    <a:pt x="3817540" y="1685529"/>
                    <a:pt x="3824683" y="1687116"/>
                  </a:cubicBezTo>
                  <a:cubicBezTo>
                    <a:pt x="3827859" y="1687910"/>
                    <a:pt x="3829843" y="1688307"/>
                    <a:pt x="3830637" y="1688307"/>
                  </a:cubicBezTo>
                  <a:cubicBezTo>
                    <a:pt x="3860799" y="1682750"/>
                    <a:pt x="3887787" y="1678385"/>
                    <a:pt x="3911599" y="1675210"/>
                  </a:cubicBezTo>
                  <a:cubicBezTo>
                    <a:pt x="3927474" y="1673622"/>
                    <a:pt x="3942952" y="1670447"/>
                    <a:pt x="3958033" y="1665685"/>
                  </a:cubicBezTo>
                  <a:cubicBezTo>
                    <a:pt x="3961209" y="1664891"/>
                    <a:pt x="3964185" y="1664494"/>
                    <a:pt x="3966963" y="1664494"/>
                  </a:cubicBezTo>
                  <a:close/>
                  <a:moveTo>
                    <a:pt x="3603227" y="1664494"/>
                  </a:moveTo>
                  <a:cubicBezTo>
                    <a:pt x="3620690" y="1666082"/>
                    <a:pt x="3635374" y="1674813"/>
                    <a:pt x="3647280" y="1690688"/>
                  </a:cubicBezTo>
                  <a:cubicBezTo>
                    <a:pt x="3652837" y="1696244"/>
                    <a:pt x="3653233" y="1702594"/>
                    <a:pt x="3648471" y="1709738"/>
                  </a:cubicBezTo>
                  <a:cubicBezTo>
                    <a:pt x="3646090" y="1714500"/>
                    <a:pt x="3644105" y="1723232"/>
                    <a:pt x="3642518" y="1735932"/>
                  </a:cubicBezTo>
                  <a:lnTo>
                    <a:pt x="3654424" y="1732360"/>
                  </a:lnTo>
                  <a:cubicBezTo>
                    <a:pt x="3661568" y="1729979"/>
                    <a:pt x="3668315" y="1730375"/>
                    <a:pt x="3674665" y="1733550"/>
                  </a:cubicBezTo>
                  <a:cubicBezTo>
                    <a:pt x="3681808" y="1739107"/>
                    <a:pt x="3686174" y="1744663"/>
                    <a:pt x="3687762" y="1750219"/>
                  </a:cubicBezTo>
                  <a:cubicBezTo>
                    <a:pt x="3688555" y="1755775"/>
                    <a:pt x="3686174" y="1758951"/>
                    <a:pt x="3680618" y="1759744"/>
                  </a:cubicBezTo>
                  <a:cubicBezTo>
                    <a:pt x="3675855" y="1759744"/>
                    <a:pt x="3668712" y="1760141"/>
                    <a:pt x="3659187" y="1760935"/>
                  </a:cubicBezTo>
                  <a:cubicBezTo>
                    <a:pt x="3650455" y="1760935"/>
                    <a:pt x="3643708" y="1761332"/>
                    <a:pt x="3638946" y="1762125"/>
                  </a:cubicBezTo>
                  <a:cubicBezTo>
                    <a:pt x="3637359" y="1774032"/>
                    <a:pt x="3636565" y="1786732"/>
                    <a:pt x="3636565" y="1800225"/>
                  </a:cubicBezTo>
                  <a:cubicBezTo>
                    <a:pt x="3638152" y="1800225"/>
                    <a:pt x="3640137" y="1800225"/>
                    <a:pt x="3642518" y="1800225"/>
                  </a:cubicBezTo>
                  <a:cubicBezTo>
                    <a:pt x="3643312" y="1800225"/>
                    <a:pt x="3644105" y="1800225"/>
                    <a:pt x="3644899" y="1800225"/>
                  </a:cubicBezTo>
                  <a:cubicBezTo>
                    <a:pt x="3664743" y="1798638"/>
                    <a:pt x="3678633" y="1797050"/>
                    <a:pt x="3686571" y="1795463"/>
                  </a:cubicBezTo>
                  <a:cubicBezTo>
                    <a:pt x="3690540" y="1795463"/>
                    <a:pt x="3694111" y="1795463"/>
                    <a:pt x="3697287" y="1795463"/>
                  </a:cubicBezTo>
                  <a:cubicBezTo>
                    <a:pt x="3711574" y="1800225"/>
                    <a:pt x="3720702" y="1807766"/>
                    <a:pt x="3724671" y="1818085"/>
                  </a:cubicBezTo>
                  <a:cubicBezTo>
                    <a:pt x="3727052" y="1825229"/>
                    <a:pt x="3724671" y="1828404"/>
                    <a:pt x="3717527" y="1827610"/>
                  </a:cubicBezTo>
                  <a:cubicBezTo>
                    <a:pt x="3678633" y="1825229"/>
                    <a:pt x="3636961" y="1824832"/>
                    <a:pt x="3592512" y="1826419"/>
                  </a:cubicBezTo>
                  <a:lnTo>
                    <a:pt x="3548918" y="1829736"/>
                  </a:lnTo>
                  <a:lnTo>
                    <a:pt x="3554412" y="1831182"/>
                  </a:lnTo>
                  <a:cubicBezTo>
                    <a:pt x="3568699" y="1833563"/>
                    <a:pt x="3578621" y="1838325"/>
                    <a:pt x="3584177" y="1845469"/>
                  </a:cubicBezTo>
                  <a:cubicBezTo>
                    <a:pt x="3586558" y="1849438"/>
                    <a:pt x="3586162" y="1852216"/>
                    <a:pt x="3582987" y="1853804"/>
                  </a:cubicBezTo>
                  <a:cubicBezTo>
                    <a:pt x="3581399" y="1854597"/>
                    <a:pt x="3579018" y="1856185"/>
                    <a:pt x="3575843" y="1858566"/>
                  </a:cubicBezTo>
                  <a:cubicBezTo>
                    <a:pt x="3571874" y="1860947"/>
                    <a:pt x="3569096" y="1862932"/>
                    <a:pt x="3567508" y="1864519"/>
                  </a:cubicBezTo>
                  <a:cubicBezTo>
                    <a:pt x="3538140" y="1885157"/>
                    <a:pt x="3510755" y="1899841"/>
                    <a:pt x="3485355" y="1908572"/>
                  </a:cubicBezTo>
                  <a:cubicBezTo>
                    <a:pt x="3480593" y="1909366"/>
                    <a:pt x="3477815" y="1909366"/>
                    <a:pt x="3477021" y="1908572"/>
                  </a:cubicBezTo>
                  <a:cubicBezTo>
                    <a:pt x="3477021" y="1907778"/>
                    <a:pt x="3479005" y="1905794"/>
                    <a:pt x="3482974" y="1902619"/>
                  </a:cubicBezTo>
                  <a:cubicBezTo>
                    <a:pt x="3502024" y="1888332"/>
                    <a:pt x="3519487" y="1870869"/>
                    <a:pt x="3535362" y="1850232"/>
                  </a:cubicBezTo>
                  <a:cubicBezTo>
                    <a:pt x="3536155" y="1849438"/>
                    <a:pt x="3537346" y="1847850"/>
                    <a:pt x="3538933" y="1845469"/>
                  </a:cubicBezTo>
                  <a:cubicBezTo>
                    <a:pt x="3542902" y="1839119"/>
                    <a:pt x="3545283" y="1834754"/>
                    <a:pt x="3546077" y="1832372"/>
                  </a:cubicBezTo>
                  <a:lnTo>
                    <a:pt x="3548697" y="1829753"/>
                  </a:lnTo>
                  <a:lnTo>
                    <a:pt x="3537743" y="1830586"/>
                  </a:lnTo>
                  <a:cubicBezTo>
                    <a:pt x="3521471" y="1832571"/>
                    <a:pt x="3507184" y="1835150"/>
                    <a:pt x="3494880" y="1838325"/>
                  </a:cubicBezTo>
                  <a:cubicBezTo>
                    <a:pt x="3491705" y="1838325"/>
                    <a:pt x="3488133" y="1837929"/>
                    <a:pt x="3484165" y="1837135"/>
                  </a:cubicBezTo>
                  <a:cubicBezTo>
                    <a:pt x="3477021" y="1833166"/>
                    <a:pt x="3470671" y="1827213"/>
                    <a:pt x="3465115" y="1819275"/>
                  </a:cubicBezTo>
                  <a:cubicBezTo>
                    <a:pt x="3463527" y="1817688"/>
                    <a:pt x="3463130" y="1816100"/>
                    <a:pt x="3463924" y="1814513"/>
                  </a:cubicBezTo>
                  <a:cubicBezTo>
                    <a:pt x="3463924" y="1813719"/>
                    <a:pt x="3465511" y="1813322"/>
                    <a:pt x="3468687" y="1813322"/>
                  </a:cubicBezTo>
                  <a:cubicBezTo>
                    <a:pt x="3474243" y="1812528"/>
                    <a:pt x="3482180" y="1811735"/>
                    <a:pt x="3492499" y="1810941"/>
                  </a:cubicBezTo>
                  <a:cubicBezTo>
                    <a:pt x="3503611" y="1810147"/>
                    <a:pt x="3511549" y="1809750"/>
                    <a:pt x="3516312" y="1809750"/>
                  </a:cubicBezTo>
                  <a:cubicBezTo>
                    <a:pt x="3520280" y="1808957"/>
                    <a:pt x="3525837" y="1808163"/>
                    <a:pt x="3532980" y="1807369"/>
                  </a:cubicBezTo>
                  <a:cubicBezTo>
                    <a:pt x="3540918" y="1806575"/>
                    <a:pt x="3546474" y="1806179"/>
                    <a:pt x="3549649" y="1806179"/>
                  </a:cubicBezTo>
                  <a:cubicBezTo>
                    <a:pt x="3549649" y="1803003"/>
                    <a:pt x="3549649" y="1797447"/>
                    <a:pt x="3549649" y="1789510"/>
                  </a:cubicBezTo>
                  <a:cubicBezTo>
                    <a:pt x="3548855" y="1781572"/>
                    <a:pt x="3548458" y="1775619"/>
                    <a:pt x="3548458" y="1771650"/>
                  </a:cubicBezTo>
                  <a:cubicBezTo>
                    <a:pt x="3546077" y="1771650"/>
                    <a:pt x="3543299" y="1772047"/>
                    <a:pt x="3540124" y="1772841"/>
                  </a:cubicBezTo>
                  <a:cubicBezTo>
                    <a:pt x="3536949" y="1772841"/>
                    <a:pt x="3534568" y="1772841"/>
                    <a:pt x="3532980" y="1772841"/>
                  </a:cubicBezTo>
                  <a:cubicBezTo>
                    <a:pt x="3523455" y="1774428"/>
                    <a:pt x="3513136" y="1768872"/>
                    <a:pt x="3502024" y="1756172"/>
                  </a:cubicBezTo>
                  <a:cubicBezTo>
                    <a:pt x="3499643" y="1753791"/>
                    <a:pt x="3500437" y="1751807"/>
                    <a:pt x="3504405" y="1750219"/>
                  </a:cubicBezTo>
                  <a:cubicBezTo>
                    <a:pt x="3518693" y="1748632"/>
                    <a:pt x="3532584" y="1747441"/>
                    <a:pt x="3546077" y="1746647"/>
                  </a:cubicBezTo>
                  <a:cubicBezTo>
                    <a:pt x="3546077" y="1737916"/>
                    <a:pt x="3545283" y="1729582"/>
                    <a:pt x="3543696" y="1721644"/>
                  </a:cubicBezTo>
                  <a:cubicBezTo>
                    <a:pt x="3543696" y="1712913"/>
                    <a:pt x="3541315" y="1703785"/>
                    <a:pt x="3536552" y="1694260"/>
                  </a:cubicBezTo>
                  <a:cubicBezTo>
                    <a:pt x="3534965" y="1691085"/>
                    <a:pt x="3534965" y="1688703"/>
                    <a:pt x="3536552" y="1687116"/>
                  </a:cubicBezTo>
                  <a:cubicBezTo>
                    <a:pt x="3537346" y="1685529"/>
                    <a:pt x="3539727" y="1685132"/>
                    <a:pt x="3543696" y="1685925"/>
                  </a:cubicBezTo>
                  <a:cubicBezTo>
                    <a:pt x="3560365" y="1688307"/>
                    <a:pt x="3573065" y="1694657"/>
                    <a:pt x="3581796" y="1704975"/>
                  </a:cubicBezTo>
                  <a:cubicBezTo>
                    <a:pt x="3584971" y="1709738"/>
                    <a:pt x="3586162" y="1713707"/>
                    <a:pt x="3585368" y="1716882"/>
                  </a:cubicBezTo>
                  <a:cubicBezTo>
                    <a:pt x="3583780" y="1720850"/>
                    <a:pt x="3582193" y="1728391"/>
                    <a:pt x="3580605" y="1739504"/>
                  </a:cubicBezTo>
                  <a:cubicBezTo>
                    <a:pt x="3580605" y="1740297"/>
                    <a:pt x="3580605" y="1741091"/>
                    <a:pt x="3580605" y="1741885"/>
                  </a:cubicBezTo>
                  <a:cubicBezTo>
                    <a:pt x="3580605" y="1741885"/>
                    <a:pt x="3580605" y="1742282"/>
                    <a:pt x="3580605" y="1743075"/>
                  </a:cubicBezTo>
                  <a:cubicBezTo>
                    <a:pt x="3589336" y="1741488"/>
                    <a:pt x="3597671" y="1740297"/>
                    <a:pt x="3605608" y="1739504"/>
                  </a:cubicBezTo>
                  <a:cubicBezTo>
                    <a:pt x="3605608" y="1733154"/>
                    <a:pt x="3605608" y="1727200"/>
                    <a:pt x="3605608" y="1721644"/>
                  </a:cubicBezTo>
                  <a:cubicBezTo>
                    <a:pt x="3606402" y="1696244"/>
                    <a:pt x="3604418" y="1680766"/>
                    <a:pt x="3599655" y="1675210"/>
                  </a:cubicBezTo>
                  <a:cubicBezTo>
                    <a:pt x="3596480" y="1668860"/>
                    <a:pt x="3597671" y="1665288"/>
                    <a:pt x="3603227" y="1664494"/>
                  </a:cubicBezTo>
                  <a:close/>
                  <a:moveTo>
                    <a:pt x="1701503" y="1664197"/>
                  </a:moveTo>
                  <a:cubicBezTo>
                    <a:pt x="1702495" y="1663998"/>
                    <a:pt x="1703785" y="1664097"/>
                    <a:pt x="1705373" y="1664494"/>
                  </a:cubicBezTo>
                  <a:cubicBezTo>
                    <a:pt x="1718866" y="1664494"/>
                    <a:pt x="1730376" y="1670447"/>
                    <a:pt x="1739901" y="1682354"/>
                  </a:cubicBezTo>
                  <a:cubicBezTo>
                    <a:pt x="1743076" y="1686322"/>
                    <a:pt x="1743870" y="1690688"/>
                    <a:pt x="1742282" y="1695450"/>
                  </a:cubicBezTo>
                  <a:cubicBezTo>
                    <a:pt x="1738313" y="1707357"/>
                    <a:pt x="1735932" y="1718072"/>
                    <a:pt x="1735138" y="1727597"/>
                  </a:cubicBezTo>
                  <a:cubicBezTo>
                    <a:pt x="1735138" y="1728391"/>
                    <a:pt x="1735138" y="1729582"/>
                    <a:pt x="1735138" y="1731169"/>
                  </a:cubicBezTo>
                  <a:cubicBezTo>
                    <a:pt x="1735932" y="1731169"/>
                    <a:pt x="1737123" y="1730772"/>
                    <a:pt x="1738710" y="1729979"/>
                  </a:cubicBezTo>
                  <a:cubicBezTo>
                    <a:pt x="1741091" y="1729979"/>
                    <a:pt x="1742678" y="1729582"/>
                    <a:pt x="1743473" y="1728788"/>
                  </a:cubicBezTo>
                  <a:cubicBezTo>
                    <a:pt x="1745854" y="1727994"/>
                    <a:pt x="1749823" y="1727200"/>
                    <a:pt x="1755379" y="1726407"/>
                  </a:cubicBezTo>
                  <a:cubicBezTo>
                    <a:pt x="1760141" y="1724819"/>
                    <a:pt x="1763714" y="1724025"/>
                    <a:pt x="1766094" y="1724025"/>
                  </a:cubicBezTo>
                  <a:cubicBezTo>
                    <a:pt x="1770857" y="1722438"/>
                    <a:pt x="1775619" y="1722835"/>
                    <a:pt x="1780382" y="1725216"/>
                  </a:cubicBezTo>
                  <a:cubicBezTo>
                    <a:pt x="1786732" y="1728391"/>
                    <a:pt x="1791097" y="1732757"/>
                    <a:pt x="1793479" y="1738313"/>
                  </a:cubicBezTo>
                  <a:cubicBezTo>
                    <a:pt x="1795861" y="1745457"/>
                    <a:pt x="1793082" y="1749426"/>
                    <a:pt x="1785145" y="1750219"/>
                  </a:cubicBezTo>
                  <a:cubicBezTo>
                    <a:pt x="1780382" y="1751013"/>
                    <a:pt x="1773238" y="1752204"/>
                    <a:pt x="1763714" y="1753791"/>
                  </a:cubicBezTo>
                  <a:cubicBezTo>
                    <a:pt x="1753395" y="1755379"/>
                    <a:pt x="1745854" y="1756569"/>
                    <a:pt x="1741091" y="1757363"/>
                  </a:cubicBezTo>
                  <a:cubicBezTo>
                    <a:pt x="1774429" y="1798638"/>
                    <a:pt x="1810545" y="1826419"/>
                    <a:pt x="1849439" y="1840707"/>
                  </a:cubicBezTo>
                  <a:cubicBezTo>
                    <a:pt x="1852614" y="1842294"/>
                    <a:pt x="1853804" y="1843882"/>
                    <a:pt x="1853010" y="1845469"/>
                  </a:cubicBezTo>
                  <a:cubicBezTo>
                    <a:pt x="1852217" y="1847057"/>
                    <a:pt x="1850233" y="1847850"/>
                    <a:pt x="1847057" y="1847850"/>
                  </a:cubicBezTo>
                  <a:cubicBezTo>
                    <a:pt x="1830388" y="1850232"/>
                    <a:pt x="1813323" y="1851422"/>
                    <a:pt x="1795861" y="1851422"/>
                  </a:cubicBezTo>
                  <a:cubicBezTo>
                    <a:pt x="1790304" y="1851422"/>
                    <a:pt x="1785938" y="1850232"/>
                    <a:pt x="1782764" y="1847850"/>
                  </a:cubicBezTo>
                  <a:cubicBezTo>
                    <a:pt x="1766094" y="1830388"/>
                    <a:pt x="1750220" y="1805782"/>
                    <a:pt x="1735138" y="1774032"/>
                  </a:cubicBezTo>
                  <a:cubicBezTo>
                    <a:pt x="1735138" y="1790700"/>
                    <a:pt x="1735138" y="1808163"/>
                    <a:pt x="1735138" y="1826419"/>
                  </a:cubicBezTo>
                  <a:cubicBezTo>
                    <a:pt x="1736726" y="1825625"/>
                    <a:pt x="1738313" y="1825229"/>
                    <a:pt x="1739901" y="1825229"/>
                  </a:cubicBezTo>
                  <a:cubicBezTo>
                    <a:pt x="1742282" y="1824435"/>
                    <a:pt x="1743870" y="1824038"/>
                    <a:pt x="1744664" y="1824038"/>
                  </a:cubicBezTo>
                  <a:cubicBezTo>
                    <a:pt x="1752601" y="1824038"/>
                    <a:pt x="1760538" y="1828800"/>
                    <a:pt x="1768476" y="1838325"/>
                  </a:cubicBezTo>
                  <a:cubicBezTo>
                    <a:pt x="1770857" y="1843088"/>
                    <a:pt x="1769667" y="1846263"/>
                    <a:pt x="1764904" y="1847850"/>
                  </a:cubicBezTo>
                  <a:cubicBezTo>
                    <a:pt x="1763317" y="1847850"/>
                    <a:pt x="1761332" y="1848247"/>
                    <a:pt x="1758951" y="1849041"/>
                  </a:cubicBezTo>
                  <a:cubicBezTo>
                    <a:pt x="1755776" y="1849835"/>
                    <a:pt x="1747839" y="1851025"/>
                    <a:pt x="1735138" y="1852613"/>
                  </a:cubicBezTo>
                  <a:cubicBezTo>
                    <a:pt x="1735138" y="1865313"/>
                    <a:pt x="1735138" y="1877219"/>
                    <a:pt x="1735138" y="1888332"/>
                  </a:cubicBezTo>
                  <a:cubicBezTo>
                    <a:pt x="1734344" y="1896269"/>
                    <a:pt x="1731963" y="1902619"/>
                    <a:pt x="1727995" y="1907382"/>
                  </a:cubicBezTo>
                  <a:cubicBezTo>
                    <a:pt x="1724026" y="1909763"/>
                    <a:pt x="1720057" y="1909763"/>
                    <a:pt x="1716089" y="1907382"/>
                  </a:cubicBezTo>
                  <a:cubicBezTo>
                    <a:pt x="1710532" y="1901825"/>
                    <a:pt x="1706961" y="1897857"/>
                    <a:pt x="1705373" y="1895475"/>
                  </a:cubicBezTo>
                  <a:cubicBezTo>
                    <a:pt x="1702198" y="1892300"/>
                    <a:pt x="1701404" y="1888332"/>
                    <a:pt x="1702992" y="1883569"/>
                  </a:cubicBezTo>
                  <a:cubicBezTo>
                    <a:pt x="1704579" y="1875632"/>
                    <a:pt x="1705373" y="1866107"/>
                    <a:pt x="1705373" y="1854994"/>
                  </a:cubicBezTo>
                  <a:cubicBezTo>
                    <a:pt x="1704579" y="1854994"/>
                    <a:pt x="1702992" y="1854994"/>
                    <a:pt x="1700610" y="1854994"/>
                  </a:cubicBezTo>
                  <a:cubicBezTo>
                    <a:pt x="1697435" y="1855788"/>
                    <a:pt x="1695054" y="1856185"/>
                    <a:pt x="1693466" y="1856185"/>
                  </a:cubicBezTo>
                  <a:cubicBezTo>
                    <a:pt x="1685529" y="1856185"/>
                    <a:pt x="1678385" y="1851819"/>
                    <a:pt x="1672035" y="1843088"/>
                  </a:cubicBezTo>
                  <a:cubicBezTo>
                    <a:pt x="1668860" y="1837532"/>
                    <a:pt x="1670844" y="1834357"/>
                    <a:pt x="1677989" y="1833563"/>
                  </a:cubicBezTo>
                  <a:cubicBezTo>
                    <a:pt x="1682751" y="1833563"/>
                    <a:pt x="1691085" y="1832769"/>
                    <a:pt x="1702992" y="1831182"/>
                  </a:cubicBezTo>
                  <a:cubicBezTo>
                    <a:pt x="1695054" y="1832769"/>
                    <a:pt x="1696245" y="1832769"/>
                    <a:pt x="1706563" y="1831182"/>
                  </a:cubicBezTo>
                  <a:cubicBezTo>
                    <a:pt x="1706563" y="1817688"/>
                    <a:pt x="1706563" y="1803797"/>
                    <a:pt x="1706563" y="1789510"/>
                  </a:cubicBezTo>
                  <a:cubicBezTo>
                    <a:pt x="1690688" y="1814910"/>
                    <a:pt x="1670051" y="1835547"/>
                    <a:pt x="1644651" y="1851422"/>
                  </a:cubicBezTo>
                  <a:cubicBezTo>
                    <a:pt x="1644651" y="1853804"/>
                    <a:pt x="1644651" y="1858169"/>
                    <a:pt x="1644651" y="1864519"/>
                  </a:cubicBezTo>
                  <a:cubicBezTo>
                    <a:pt x="1643857" y="1870075"/>
                    <a:pt x="1643460" y="1874441"/>
                    <a:pt x="1643460" y="1877616"/>
                  </a:cubicBezTo>
                  <a:cubicBezTo>
                    <a:pt x="1641873" y="1890316"/>
                    <a:pt x="1637111" y="1896269"/>
                    <a:pt x="1629173" y="1895475"/>
                  </a:cubicBezTo>
                  <a:cubicBezTo>
                    <a:pt x="1625204" y="1895475"/>
                    <a:pt x="1620045" y="1890713"/>
                    <a:pt x="1613694" y="1881188"/>
                  </a:cubicBezTo>
                  <a:cubicBezTo>
                    <a:pt x="1613694" y="1880394"/>
                    <a:pt x="1613298" y="1879600"/>
                    <a:pt x="1612504" y="1878807"/>
                  </a:cubicBezTo>
                  <a:cubicBezTo>
                    <a:pt x="1610916" y="1876425"/>
                    <a:pt x="1610916" y="1871266"/>
                    <a:pt x="1612504" y="1863329"/>
                  </a:cubicBezTo>
                  <a:cubicBezTo>
                    <a:pt x="1614091" y="1857772"/>
                    <a:pt x="1616076" y="1842691"/>
                    <a:pt x="1618457" y="1818085"/>
                  </a:cubicBezTo>
                  <a:cubicBezTo>
                    <a:pt x="1618457" y="1809354"/>
                    <a:pt x="1618854" y="1802607"/>
                    <a:pt x="1619648" y="1797844"/>
                  </a:cubicBezTo>
                  <a:cubicBezTo>
                    <a:pt x="1619648" y="1789907"/>
                    <a:pt x="1618457" y="1784747"/>
                    <a:pt x="1616076" y="1782366"/>
                  </a:cubicBezTo>
                  <a:cubicBezTo>
                    <a:pt x="1601788" y="1795860"/>
                    <a:pt x="1586707" y="1806972"/>
                    <a:pt x="1570832" y="1815704"/>
                  </a:cubicBezTo>
                  <a:cubicBezTo>
                    <a:pt x="1566864" y="1818085"/>
                    <a:pt x="1564482" y="1818879"/>
                    <a:pt x="1563688" y="1818085"/>
                  </a:cubicBezTo>
                  <a:cubicBezTo>
                    <a:pt x="1562895" y="1817291"/>
                    <a:pt x="1564085" y="1814910"/>
                    <a:pt x="1567260" y="1810941"/>
                  </a:cubicBezTo>
                  <a:cubicBezTo>
                    <a:pt x="1591867" y="1783160"/>
                    <a:pt x="1612107" y="1751410"/>
                    <a:pt x="1627982" y="1715691"/>
                  </a:cubicBezTo>
                  <a:cubicBezTo>
                    <a:pt x="1634333" y="1701404"/>
                    <a:pt x="1637111" y="1690291"/>
                    <a:pt x="1636317" y="1682354"/>
                  </a:cubicBezTo>
                  <a:cubicBezTo>
                    <a:pt x="1635523" y="1679178"/>
                    <a:pt x="1635920" y="1677194"/>
                    <a:pt x="1637507" y="1676400"/>
                  </a:cubicBezTo>
                  <a:cubicBezTo>
                    <a:pt x="1638301" y="1674813"/>
                    <a:pt x="1640285" y="1674813"/>
                    <a:pt x="1643460" y="1676400"/>
                  </a:cubicBezTo>
                  <a:cubicBezTo>
                    <a:pt x="1656160" y="1681957"/>
                    <a:pt x="1665686" y="1689100"/>
                    <a:pt x="1672035" y="1697832"/>
                  </a:cubicBezTo>
                  <a:cubicBezTo>
                    <a:pt x="1675210" y="1703388"/>
                    <a:pt x="1674417" y="1709341"/>
                    <a:pt x="1669654" y="1715691"/>
                  </a:cubicBezTo>
                  <a:cubicBezTo>
                    <a:pt x="1666479" y="1718866"/>
                    <a:pt x="1662510" y="1724025"/>
                    <a:pt x="1657748" y="1731169"/>
                  </a:cubicBezTo>
                  <a:cubicBezTo>
                    <a:pt x="1656954" y="1732757"/>
                    <a:pt x="1656160" y="1733947"/>
                    <a:pt x="1655366" y="1734741"/>
                  </a:cubicBezTo>
                  <a:cubicBezTo>
                    <a:pt x="1652985" y="1739504"/>
                    <a:pt x="1648620" y="1745854"/>
                    <a:pt x="1642269" y="1753791"/>
                  </a:cubicBezTo>
                  <a:cubicBezTo>
                    <a:pt x="1639889" y="1756966"/>
                    <a:pt x="1638301" y="1759347"/>
                    <a:pt x="1637507" y="1760935"/>
                  </a:cubicBezTo>
                  <a:cubicBezTo>
                    <a:pt x="1643064" y="1768872"/>
                    <a:pt x="1645842" y="1776016"/>
                    <a:pt x="1645842" y="1782366"/>
                  </a:cubicBezTo>
                  <a:cubicBezTo>
                    <a:pt x="1645842" y="1800622"/>
                    <a:pt x="1645842" y="1819275"/>
                    <a:pt x="1645842" y="1838325"/>
                  </a:cubicBezTo>
                  <a:cubicBezTo>
                    <a:pt x="1666479" y="1812132"/>
                    <a:pt x="1681164" y="1787129"/>
                    <a:pt x="1689894" y="1763316"/>
                  </a:cubicBezTo>
                  <a:cubicBezTo>
                    <a:pt x="1689101" y="1763316"/>
                    <a:pt x="1687910" y="1763316"/>
                    <a:pt x="1686323" y="1763316"/>
                  </a:cubicBezTo>
                  <a:cubicBezTo>
                    <a:pt x="1672829" y="1764903"/>
                    <a:pt x="1662510" y="1760538"/>
                    <a:pt x="1655366" y="1750219"/>
                  </a:cubicBezTo>
                  <a:cubicBezTo>
                    <a:pt x="1653779" y="1747838"/>
                    <a:pt x="1652985" y="1745854"/>
                    <a:pt x="1652985" y="1744266"/>
                  </a:cubicBezTo>
                  <a:cubicBezTo>
                    <a:pt x="1653779" y="1743472"/>
                    <a:pt x="1655366" y="1743075"/>
                    <a:pt x="1657748" y="1743075"/>
                  </a:cubicBezTo>
                  <a:cubicBezTo>
                    <a:pt x="1663304" y="1742282"/>
                    <a:pt x="1671638" y="1741091"/>
                    <a:pt x="1682751" y="1739504"/>
                  </a:cubicBezTo>
                  <a:cubicBezTo>
                    <a:pt x="1693069" y="1737916"/>
                    <a:pt x="1701008" y="1736725"/>
                    <a:pt x="1706563" y="1735932"/>
                  </a:cubicBezTo>
                  <a:lnTo>
                    <a:pt x="1706563" y="1724025"/>
                  </a:lnTo>
                  <a:cubicBezTo>
                    <a:pt x="1706563" y="1701800"/>
                    <a:pt x="1704182" y="1684735"/>
                    <a:pt x="1699419" y="1672829"/>
                  </a:cubicBezTo>
                  <a:cubicBezTo>
                    <a:pt x="1698626" y="1669653"/>
                    <a:pt x="1698626" y="1667272"/>
                    <a:pt x="1699419" y="1665685"/>
                  </a:cubicBezTo>
                  <a:cubicBezTo>
                    <a:pt x="1699816" y="1664891"/>
                    <a:pt x="1700511" y="1664395"/>
                    <a:pt x="1701503" y="1664197"/>
                  </a:cubicBezTo>
                  <a:close/>
                  <a:moveTo>
                    <a:pt x="4283074" y="1663304"/>
                  </a:moveTo>
                  <a:cubicBezTo>
                    <a:pt x="4285455" y="1663304"/>
                    <a:pt x="4287837" y="1663701"/>
                    <a:pt x="4290218" y="1664494"/>
                  </a:cubicBezTo>
                  <a:cubicBezTo>
                    <a:pt x="4300537" y="1668463"/>
                    <a:pt x="4306887" y="1672829"/>
                    <a:pt x="4309268" y="1677591"/>
                  </a:cubicBezTo>
                  <a:cubicBezTo>
                    <a:pt x="4314030" y="1685529"/>
                    <a:pt x="4312443" y="1689894"/>
                    <a:pt x="4304505" y="1690688"/>
                  </a:cubicBezTo>
                  <a:cubicBezTo>
                    <a:pt x="4286249" y="1693069"/>
                    <a:pt x="4269977" y="1695054"/>
                    <a:pt x="4255690" y="1696641"/>
                  </a:cubicBezTo>
                  <a:cubicBezTo>
                    <a:pt x="4255690" y="1700610"/>
                    <a:pt x="4255690" y="1702594"/>
                    <a:pt x="4255690" y="1702594"/>
                  </a:cubicBezTo>
                  <a:cubicBezTo>
                    <a:pt x="4254102" y="1703388"/>
                    <a:pt x="4250927" y="1705769"/>
                    <a:pt x="4246165" y="1709738"/>
                  </a:cubicBezTo>
                  <a:cubicBezTo>
                    <a:pt x="4243784" y="1711325"/>
                    <a:pt x="4242196" y="1712516"/>
                    <a:pt x="4241402" y="1713310"/>
                  </a:cubicBezTo>
                  <a:cubicBezTo>
                    <a:pt x="4243784" y="1713310"/>
                    <a:pt x="4246959" y="1712913"/>
                    <a:pt x="4250927" y="1712119"/>
                  </a:cubicBezTo>
                  <a:cubicBezTo>
                    <a:pt x="4255690" y="1712119"/>
                    <a:pt x="4258865" y="1711722"/>
                    <a:pt x="4260452" y="1710929"/>
                  </a:cubicBezTo>
                  <a:cubicBezTo>
                    <a:pt x="4261246" y="1710929"/>
                    <a:pt x="4262437" y="1710532"/>
                    <a:pt x="4264024" y="1709738"/>
                  </a:cubicBezTo>
                  <a:cubicBezTo>
                    <a:pt x="4271962" y="1708944"/>
                    <a:pt x="4277518" y="1707753"/>
                    <a:pt x="4280693" y="1706166"/>
                  </a:cubicBezTo>
                  <a:cubicBezTo>
                    <a:pt x="4283868" y="1705372"/>
                    <a:pt x="4287440" y="1706166"/>
                    <a:pt x="4291409" y="1708547"/>
                  </a:cubicBezTo>
                  <a:cubicBezTo>
                    <a:pt x="4300934" y="1714104"/>
                    <a:pt x="4308077" y="1720850"/>
                    <a:pt x="4312840" y="1728788"/>
                  </a:cubicBezTo>
                  <a:cubicBezTo>
                    <a:pt x="4314427" y="1732757"/>
                    <a:pt x="4313634" y="1735932"/>
                    <a:pt x="4310459" y="1738313"/>
                  </a:cubicBezTo>
                  <a:cubicBezTo>
                    <a:pt x="4302521" y="1749426"/>
                    <a:pt x="4296965" y="1761332"/>
                    <a:pt x="4293790" y="1774032"/>
                  </a:cubicBezTo>
                  <a:cubicBezTo>
                    <a:pt x="4289027" y="1782763"/>
                    <a:pt x="4282280" y="1786335"/>
                    <a:pt x="4273549" y="1784747"/>
                  </a:cubicBezTo>
                  <a:cubicBezTo>
                    <a:pt x="4268787" y="1783160"/>
                    <a:pt x="4266405" y="1779588"/>
                    <a:pt x="4266405" y="1774032"/>
                  </a:cubicBezTo>
                  <a:cubicBezTo>
                    <a:pt x="4262437" y="1774825"/>
                    <a:pt x="4258468" y="1775222"/>
                    <a:pt x="4254499" y="1775222"/>
                  </a:cubicBezTo>
                  <a:lnTo>
                    <a:pt x="4258071" y="1778794"/>
                  </a:lnTo>
                  <a:cubicBezTo>
                    <a:pt x="4259658" y="1781969"/>
                    <a:pt x="4260056" y="1785144"/>
                    <a:pt x="4259262" y="1788319"/>
                  </a:cubicBezTo>
                  <a:cubicBezTo>
                    <a:pt x="4257674" y="1792288"/>
                    <a:pt x="4256880" y="1801019"/>
                    <a:pt x="4256880" y="1814513"/>
                  </a:cubicBezTo>
                  <a:cubicBezTo>
                    <a:pt x="4257674" y="1828007"/>
                    <a:pt x="4252912" y="1836341"/>
                    <a:pt x="4242593" y="1839516"/>
                  </a:cubicBezTo>
                  <a:cubicBezTo>
                    <a:pt x="4243387" y="1839516"/>
                    <a:pt x="4244974" y="1839913"/>
                    <a:pt x="4247355" y="1840707"/>
                  </a:cubicBezTo>
                  <a:cubicBezTo>
                    <a:pt x="4248943" y="1840707"/>
                    <a:pt x="4249737" y="1840707"/>
                    <a:pt x="4249737" y="1840707"/>
                  </a:cubicBezTo>
                  <a:cubicBezTo>
                    <a:pt x="4259262" y="1847057"/>
                    <a:pt x="4261246" y="1857375"/>
                    <a:pt x="4255690" y="1871663"/>
                  </a:cubicBezTo>
                  <a:cubicBezTo>
                    <a:pt x="4250927" y="1876425"/>
                    <a:pt x="4245768" y="1877219"/>
                    <a:pt x="4240212" y="1874044"/>
                  </a:cubicBezTo>
                  <a:cubicBezTo>
                    <a:pt x="4229099" y="1863725"/>
                    <a:pt x="4219177" y="1851819"/>
                    <a:pt x="4210446" y="1838325"/>
                  </a:cubicBezTo>
                  <a:cubicBezTo>
                    <a:pt x="4209652" y="1837532"/>
                    <a:pt x="4209255" y="1836738"/>
                    <a:pt x="4209255" y="1835944"/>
                  </a:cubicBezTo>
                  <a:cubicBezTo>
                    <a:pt x="4209255" y="1835150"/>
                    <a:pt x="4210049" y="1834754"/>
                    <a:pt x="4211637" y="1834754"/>
                  </a:cubicBezTo>
                  <a:cubicBezTo>
                    <a:pt x="4213224" y="1834754"/>
                    <a:pt x="4216002" y="1834754"/>
                    <a:pt x="4219971" y="1834754"/>
                  </a:cubicBezTo>
                  <a:cubicBezTo>
                    <a:pt x="4223146" y="1835547"/>
                    <a:pt x="4225527" y="1835944"/>
                    <a:pt x="4227115" y="1835944"/>
                  </a:cubicBezTo>
                  <a:cubicBezTo>
                    <a:pt x="4223146" y="1826419"/>
                    <a:pt x="4216399" y="1817688"/>
                    <a:pt x="4206874" y="1809750"/>
                  </a:cubicBezTo>
                  <a:cubicBezTo>
                    <a:pt x="4204493" y="1806575"/>
                    <a:pt x="4204493" y="1804988"/>
                    <a:pt x="4206874" y="1804988"/>
                  </a:cubicBezTo>
                  <a:cubicBezTo>
                    <a:pt x="4212431" y="1804988"/>
                    <a:pt x="4218384" y="1805782"/>
                    <a:pt x="4224734" y="1807369"/>
                  </a:cubicBezTo>
                  <a:cubicBezTo>
                    <a:pt x="4227115" y="1807369"/>
                    <a:pt x="4228305" y="1806179"/>
                    <a:pt x="4228305" y="1803797"/>
                  </a:cubicBezTo>
                  <a:cubicBezTo>
                    <a:pt x="4228305" y="1799829"/>
                    <a:pt x="4228305" y="1793875"/>
                    <a:pt x="4228305" y="1785938"/>
                  </a:cubicBezTo>
                  <a:cubicBezTo>
                    <a:pt x="4228305" y="1783557"/>
                    <a:pt x="4227909" y="1780779"/>
                    <a:pt x="4227115" y="1777604"/>
                  </a:cubicBezTo>
                  <a:cubicBezTo>
                    <a:pt x="4224734" y="1778397"/>
                    <a:pt x="4221956" y="1778794"/>
                    <a:pt x="4218780" y="1778794"/>
                  </a:cubicBezTo>
                  <a:cubicBezTo>
                    <a:pt x="4217193" y="1781969"/>
                    <a:pt x="4215209" y="1784350"/>
                    <a:pt x="4212827" y="1785938"/>
                  </a:cubicBezTo>
                  <a:cubicBezTo>
                    <a:pt x="4205684" y="1786732"/>
                    <a:pt x="4200127" y="1783954"/>
                    <a:pt x="4196159" y="1777604"/>
                  </a:cubicBezTo>
                  <a:cubicBezTo>
                    <a:pt x="4194571" y="1772841"/>
                    <a:pt x="4192983" y="1764507"/>
                    <a:pt x="4191396" y="1752600"/>
                  </a:cubicBezTo>
                  <a:cubicBezTo>
                    <a:pt x="4191396" y="1751807"/>
                    <a:pt x="4191396" y="1751013"/>
                    <a:pt x="4191396" y="1750219"/>
                  </a:cubicBezTo>
                  <a:cubicBezTo>
                    <a:pt x="4191396" y="1749426"/>
                    <a:pt x="4190999" y="1747838"/>
                    <a:pt x="4190205" y="1745457"/>
                  </a:cubicBezTo>
                  <a:cubicBezTo>
                    <a:pt x="4189412" y="1739107"/>
                    <a:pt x="4187824" y="1733947"/>
                    <a:pt x="4185443" y="1729979"/>
                  </a:cubicBezTo>
                  <a:cubicBezTo>
                    <a:pt x="4182268" y="1747441"/>
                    <a:pt x="4176712" y="1766888"/>
                    <a:pt x="4168774" y="1788319"/>
                  </a:cubicBezTo>
                  <a:cubicBezTo>
                    <a:pt x="4154487" y="1826419"/>
                    <a:pt x="4132262" y="1852613"/>
                    <a:pt x="4102099" y="1866900"/>
                  </a:cubicBezTo>
                  <a:cubicBezTo>
                    <a:pt x="4099718" y="1867694"/>
                    <a:pt x="4098527" y="1868091"/>
                    <a:pt x="4098527" y="1868091"/>
                  </a:cubicBezTo>
                  <a:cubicBezTo>
                    <a:pt x="4098527" y="1867297"/>
                    <a:pt x="4099321" y="1865710"/>
                    <a:pt x="4100909" y="1863329"/>
                  </a:cubicBezTo>
                  <a:cubicBezTo>
                    <a:pt x="4131865" y="1823641"/>
                    <a:pt x="4150518" y="1777207"/>
                    <a:pt x="4156868" y="1724025"/>
                  </a:cubicBezTo>
                  <a:cubicBezTo>
                    <a:pt x="4160043" y="1704975"/>
                    <a:pt x="4158455" y="1692275"/>
                    <a:pt x="4152105" y="1685925"/>
                  </a:cubicBezTo>
                  <a:cubicBezTo>
                    <a:pt x="4150518" y="1679575"/>
                    <a:pt x="4152502" y="1676400"/>
                    <a:pt x="4158059" y="1676400"/>
                  </a:cubicBezTo>
                  <a:cubicBezTo>
                    <a:pt x="4168377" y="1677988"/>
                    <a:pt x="4176315" y="1680369"/>
                    <a:pt x="4181871" y="1683544"/>
                  </a:cubicBezTo>
                  <a:cubicBezTo>
                    <a:pt x="4203302" y="1680369"/>
                    <a:pt x="4224337" y="1676400"/>
                    <a:pt x="4244974" y="1671638"/>
                  </a:cubicBezTo>
                  <a:cubicBezTo>
                    <a:pt x="4252118" y="1670050"/>
                    <a:pt x="4261643" y="1668066"/>
                    <a:pt x="4273549" y="1665685"/>
                  </a:cubicBezTo>
                  <a:cubicBezTo>
                    <a:pt x="4274343" y="1664891"/>
                    <a:pt x="4275137" y="1664494"/>
                    <a:pt x="4275930" y="1664494"/>
                  </a:cubicBezTo>
                  <a:cubicBezTo>
                    <a:pt x="4278312" y="1663701"/>
                    <a:pt x="4280693" y="1663304"/>
                    <a:pt x="4283074" y="1663304"/>
                  </a:cubicBezTo>
                  <a:close/>
                  <a:moveTo>
                    <a:pt x="3306762" y="1663304"/>
                  </a:moveTo>
                  <a:cubicBezTo>
                    <a:pt x="3321843" y="1668066"/>
                    <a:pt x="3332558" y="1674813"/>
                    <a:pt x="3338908" y="1683544"/>
                  </a:cubicBezTo>
                  <a:cubicBezTo>
                    <a:pt x="3342083" y="1687513"/>
                    <a:pt x="3341686" y="1691085"/>
                    <a:pt x="3337718" y="1694260"/>
                  </a:cubicBezTo>
                  <a:cubicBezTo>
                    <a:pt x="3337718" y="1695847"/>
                    <a:pt x="3335733" y="1700610"/>
                    <a:pt x="3331765" y="1708547"/>
                  </a:cubicBezTo>
                  <a:cubicBezTo>
                    <a:pt x="3330177" y="1710135"/>
                    <a:pt x="3329383" y="1711325"/>
                    <a:pt x="3329383" y="1712119"/>
                  </a:cubicBezTo>
                  <a:cubicBezTo>
                    <a:pt x="3326208" y="1719263"/>
                    <a:pt x="3322240" y="1726010"/>
                    <a:pt x="3317477" y="1732360"/>
                  </a:cubicBezTo>
                  <a:cubicBezTo>
                    <a:pt x="3319065" y="1732360"/>
                    <a:pt x="3321446" y="1731963"/>
                    <a:pt x="3324621" y="1731169"/>
                  </a:cubicBezTo>
                  <a:cubicBezTo>
                    <a:pt x="3327796" y="1731169"/>
                    <a:pt x="3330177" y="1731169"/>
                    <a:pt x="3331765" y="1731169"/>
                  </a:cubicBezTo>
                  <a:cubicBezTo>
                    <a:pt x="3339702" y="1729582"/>
                    <a:pt x="3348830" y="1727200"/>
                    <a:pt x="3359149" y="1724025"/>
                  </a:cubicBezTo>
                  <a:cubicBezTo>
                    <a:pt x="3363912" y="1721644"/>
                    <a:pt x="3368674" y="1722041"/>
                    <a:pt x="3373437" y="1725216"/>
                  </a:cubicBezTo>
                  <a:cubicBezTo>
                    <a:pt x="3384549" y="1731566"/>
                    <a:pt x="3392090" y="1738313"/>
                    <a:pt x="3396058" y="1745457"/>
                  </a:cubicBezTo>
                  <a:cubicBezTo>
                    <a:pt x="3398440" y="1748632"/>
                    <a:pt x="3398043" y="1753791"/>
                    <a:pt x="3394868" y="1760935"/>
                  </a:cubicBezTo>
                  <a:cubicBezTo>
                    <a:pt x="3392487" y="1766491"/>
                    <a:pt x="3390899" y="1776016"/>
                    <a:pt x="3390105" y="1789510"/>
                  </a:cubicBezTo>
                  <a:cubicBezTo>
                    <a:pt x="3387724" y="1822053"/>
                    <a:pt x="3383358" y="1848644"/>
                    <a:pt x="3377008" y="1869282"/>
                  </a:cubicBezTo>
                  <a:cubicBezTo>
                    <a:pt x="3370659" y="1889919"/>
                    <a:pt x="3361927" y="1903016"/>
                    <a:pt x="3350815" y="1908572"/>
                  </a:cubicBezTo>
                  <a:cubicBezTo>
                    <a:pt x="3342877" y="1910954"/>
                    <a:pt x="3336527" y="1908175"/>
                    <a:pt x="3331765" y="1900238"/>
                  </a:cubicBezTo>
                  <a:cubicBezTo>
                    <a:pt x="3324621" y="1883569"/>
                    <a:pt x="3314302" y="1870472"/>
                    <a:pt x="3300808" y="1860947"/>
                  </a:cubicBezTo>
                  <a:cubicBezTo>
                    <a:pt x="3299221" y="1859360"/>
                    <a:pt x="3298427" y="1858169"/>
                    <a:pt x="3298427" y="1857375"/>
                  </a:cubicBezTo>
                  <a:cubicBezTo>
                    <a:pt x="3298427" y="1856582"/>
                    <a:pt x="3299618" y="1856185"/>
                    <a:pt x="3301999" y="1856185"/>
                  </a:cubicBezTo>
                  <a:cubicBezTo>
                    <a:pt x="3311524" y="1858566"/>
                    <a:pt x="3321843" y="1860550"/>
                    <a:pt x="3332955" y="1862138"/>
                  </a:cubicBezTo>
                  <a:cubicBezTo>
                    <a:pt x="3339305" y="1862932"/>
                    <a:pt x="3342877" y="1861344"/>
                    <a:pt x="3343671" y="1857375"/>
                  </a:cubicBezTo>
                  <a:cubicBezTo>
                    <a:pt x="3351608" y="1839913"/>
                    <a:pt x="3355180" y="1806179"/>
                    <a:pt x="3354387" y="1756172"/>
                  </a:cubicBezTo>
                  <a:cubicBezTo>
                    <a:pt x="3354387" y="1752997"/>
                    <a:pt x="3352402" y="1751410"/>
                    <a:pt x="3348433" y="1751410"/>
                  </a:cubicBezTo>
                  <a:cubicBezTo>
                    <a:pt x="3342877" y="1751410"/>
                    <a:pt x="3334146" y="1752997"/>
                    <a:pt x="3322240" y="1756172"/>
                  </a:cubicBezTo>
                  <a:cubicBezTo>
                    <a:pt x="3319858" y="1756966"/>
                    <a:pt x="3318271" y="1757363"/>
                    <a:pt x="3317477" y="1757363"/>
                  </a:cubicBezTo>
                  <a:cubicBezTo>
                    <a:pt x="3316683" y="1757363"/>
                    <a:pt x="3315889" y="1757363"/>
                    <a:pt x="3315096" y="1757363"/>
                  </a:cubicBezTo>
                  <a:cubicBezTo>
                    <a:pt x="3311921" y="1758157"/>
                    <a:pt x="3309540" y="1757760"/>
                    <a:pt x="3307952" y="1756172"/>
                  </a:cubicBezTo>
                  <a:cubicBezTo>
                    <a:pt x="3306364" y="1756172"/>
                    <a:pt x="3304380" y="1755379"/>
                    <a:pt x="3301999" y="1753791"/>
                  </a:cubicBezTo>
                  <a:cubicBezTo>
                    <a:pt x="3301205" y="1754585"/>
                    <a:pt x="3299618" y="1756172"/>
                    <a:pt x="3297237" y="1758554"/>
                  </a:cubicBezTo>
                  <a:cubicBezTo>
                    <a:pt x="3291680" y="1766491"/>
                    <a:pt x="3286918" y="1772047"/>
                    <a:pt x="3282949" y="1775222"/>
                  </a:cubicBezTo>
                  <a:cubicBezTo>
                    <a:pt x="3293268" y="1776810"/>
                    <a:pt x="3304380" y="1779588"/>
                    <a:pt x="3316287" y="1783557"/>
                  </a:cubicBezTo>
                  <a:cubicBezTo>
                    <a:pt x="3328193" y="1785938"/>
                    <a:pt x="3334543" y="1795066"/>
                    <a:pt x="3335337" y="1810941"/>
                  </a:cubicBezTo>
                  <a:cubicBezTo>
                    <a:pt x="3332161" y="1827610"/>
                    <a:pt x="3324224" y="1831975"/>
                    <a:pt x="3311524" y="1824038"/>
                  </a:cubicBezTo>
                  <a:cubicBezTo>
                    <a:pt x="3303586" y="1817688"/>
                    <a:pt x="3293268" y="1804591"/>
                    <a:pt x="3280568" y="1784747"/>
                  </a:cubicBezTo>
                  <a:cubicBezTo>
                    <a:pt x="3278980" y="1782366"/>
                    <a:pt x="3277789" y="1780779"/>
                    <a:pt x="3276996" y="1779985"/>
                  </a:cubicBezTo>
                  <a:cubicBezTo>
                    <a:pt x="3273027" y="1783954"/>
                    <a:pt x="3269058" y="1787129"/>
                    <a:pt x="3265090" y="1789510"/>
                  </a:cubicBezTo>
                  <a:cubicBezTo>
                    <a:pt x="3265090" y="1789510"/>
                    <a:pt x="3264693" y="1789510"/>
                    <a:pt x="3263899" y="1789510"/>
                  </a:cubicBezTo>
                  <a:cubicBezTo>
                    <a:pt x="3263899" y="1799035"/>
                    <a:pt x="3263899" y="1808163"/>
                    <a:pt x="3263899" y="1816894"/>
                  </a:cubicBezTo>
                  <a:cubicBezTo>
                    <a:pt x="3264693" y="1825625"/>
                    <a:pt x="3264693" y="1835944"/>
                    <a:pt x="3263899" y="1847850"/>
                  </a:cubicBezTo>
                  <a:cubicBezTo>
                    <a:pt x="3263899" y="1853407"/>
                    <a:pt x="3263899" y="1857375"/>
                    <a:pt x="3263899" y="1859757"/>
                  </a:cubicBezTo>
                  <a:cubicBezTo>
                    <a:pt x="3263105" y="1870869"/>
                    <a:pt x="3258343" y="1876425"/>
                    <a:pt x="3249612" y="1876425"/>
                  </a:cubicBezTo>
                  <a:cubicBezTo>
                    <a:pt x="3240087" y="1875632"/>
                    <a:pt x="3234530" y="1869282"/>
                    <a:pt x="3232943" y="1857375"/>
                  </a:cubicBezTo>
                  <a:cubicBezTo>
                    <a:pt x="3218655" y="1858963"/>
                    <a:pt x="3208336" y="1859757"/>
                    <a:pt x="3201987" y="1859757"/>
                  </a:cubicBezTo>
                  <a:lnTo>
                    <a:pt x="3200796" y="1859757"/>
                  </a:lnTo>
                  <a:cubicBezTo>
                    <a:pt x="3200796" y="1866107"/>
                    <a:pt x="3199605" y="1870472"/>
                    <a:pt x="3197224" y="1872854"/>
                  </a:cubicBezTo>
                  <a:cubicBezTo>
                    <a:pt x="3192462" y="1876029"/>
                    <a:pt x="3187302" y="1876029"/>
                    <a:pt x="3181746" y="1872854"/>
                  </a:cubicBezTo>
                  <a:cubicBezTo>
                    <a:pt x="3175396" y="1865710"/>
                    <a:pt x="3172221" y="1858963"/>
                    <a:pt x="3172221" y="1852613"/>
                  </a:cubicBezTo>
                  <a:cubicBezTo>
                    <a:pt x="3173014" y="1842294"/>
                    <a:pt x="3172618" y="1821260"/>
                    <a:pt x="3171030" y="1789510"/>
                  </a:cubicBezTo>
                  <a:cubicBezTo>
                    <a:pt x="3171030" y="1768872"/>
                    <a:pt x="3168252" y="1755379"/>
                    <a:pt x="3162696" y="1749029"/>
                  </a:cubicBezTo>
                  <a:cubicBezTo>
                    <a:pt x="3160315" y="1743472"/>
                    <a:pt x="3161505" y="1740297"/>
                    <a:pt x="3166268" y="1739504"/>
                  </a:cubicBezTo>
                  <a:cubicBezTo>
                    <a:pt x="3168649" y="1739504"/>
                    <a:pt x="3173808" y="1740297"/>
                    <a:pt x="3181746" y="1741885"/>
                  </a:cubicBezTo>
                  <a:cubicBezTo>
                    <a:pt x="3184921" y="1742679"/>
                    <a:pt x="3187302" y="1743075"/>
                    <a:pt x="3188890" y="1743075"/>
                  </a:cubicBezTo>
                  <a:cubicBezTo>
                    <a:pt x="3190477" y="1739900"/>
                    <a:pt x="3192858" y="1735535"/>
                    <a:pt x="3196033" y="1729979"/>
                  </a:cubicBezTo>
                  <a:cubicBezTo>
                    <a:pt x="3199208" y="1724422"/>
                    <a:pt x="3201589" y="1720057"/>
                    <a:pt x="3203177" y="1716882"/>
                  </a:cubicBezTo>
                  <a:cubicBezTo>
                    <a:pt x="3209527" y="1700213"/>
                    <a:pt x="3211908" y="1689894"/>
                    <a:pt x="3210321" y="1685925"/>
                  </a:cubicBezTo>
                  <a:cubicBezTo>
                    <a:pt x="3208733" y="1680369"/>
                    <a:pt x="3211908" y="1677194"/>
                    <a:pt x="3219846" y="1676400"/>
                  </a:cubicBezTo>
                  <a:cubicBezTo>
                    <a:pt x="3228577" y="1678782"/>
                    <a:pt x="3236911" y="1684338"/>
                    <a:pt x="3244849" y="1693069"/>
                  </a:cubicBezTo>
                  <a:cubicBezTo>
                    <a:pt x="3249612" y="1699419"/>
                    <a:pt x="3249214" y="1705769"/>
                    <a:pt x="3243658" y="1712119"/>
                  </a:cubicBezTo>
                  <a:cubicBezTo>
                    <a:pt x="3241277" y="1714500"/>
                    <a:pt x="3236515" y="1719263"/>
                    <a:pt x="3229371" y="1726407"/>
                  </a:cubicBezTo>
                  <a:cubicBezTo>
                    <a:pt x="3221433" y="1733550"/>
                    <a:pt x="3215877" y="1738710"/>
                    <a:pt x="3212702" y="1741885"/>
                  </a:cubicBezTo>
                  <a:cubicBezTo>
                    <a:pt x="3215877" y="1741091"/>
                    <a:pt x="3220243" y="1739504"/>
                    <a:pt x="3225799" y="1737122"/>
                  </a:cubicBezTo>
                  <a:cubicBezTo>
                    <a:pt x="3229768" y="1735535"/>
                    <a:pt x="3232149" y="1734741"/>
                    <a:pt x="3232943" y="1734741"/>
                  </a:cubicBezTo>
                  <a:cubicBezTo>
                    <a:pt x="3239293" y="1732360"/>
                    <a:pt x="3244849" y="1732757"/>
                    <a:pt x="3249612" y="1735932"/>
                  </a:cubicBezTo>
                  <a:cubicBezTo>
                    <a:pt x="3251993" y="1737519"/>
                    <a:pt x="3254771" y="1739107"/>
                    <a:pt x="3257946" y="1740694"/>
                  </a:cubicBezTo>
                  <a:cubicBezTo>
                    <a:pt x="3261121" y="1743075"/>
                    <a:pt x="3263899" y="1744663"/>
                    <a:pt x="3266280" y="1745457"/>
                  </a:cubicBezTo>
                  <a:cubicBezTo>
                    <a:pt x="3270249" y="1749426"/>
                    <a:pt x="3271043" y="1753791"/>
                    <a:pt x="3268662" y="1758554"/>
                  </a:cubicBezTo>
                  <a:cubicBezTo>
                    <a:pt x="3267868" y="1760141"/>
                    <a:pt x="3266677" y="1766491"/>
                    <a:pt x="3265090" y="1777604"/>
                  </a:cubicBezTo>
                  <a:cubicBezTo>
                    <a:pt x="3279377" y="1755379"/>
                    <a:pt x="3290093" y="1729979"/>
                    <a:pt x="3297237" y="1701404"/>
                  </a:cubicBezTo>
                  <a:cubicBezTo>
                    <a:pt x="3299618" y="1691879"/>
                    <a:pt x="3300411" y="1681163"/>
                    <a:pt x="3299618" y="1669257"/>
                  </a:cubicBezTo>
                  <a:cubicBezTo>
                    <a:pt x="3298824" y="1663700"/>
                    <a:pt x="3301205" y="1661716"/>
                    <a:pt x="3306762" y="1663304"/>
                  </a:cubicBezTo>
                  <a:close/>
                  <a:moveTo>
                    <a:pt x="6370240" y="1657350"/>
                  </a:moveTo>
                  <a:cubicBezTo>
                    <a:pt x="6382940" y="1662907"/>
                    <a:pt x="6392068" y="1671241"/>
                    <a:pt x="6397624" y="1682354"/>
                  </a:cubicBezTo>
                  <a:cubicBezTo>
                    <a:pt x="6399212" y="1686322"/>
                    <a:pt x="6398418" y="1690291"/>
                    <a:pt x="6395243" y="1694260"/>
                  </a:cubicBezTo>
                  <a:cubicBezTo>
                    <a:pt x="6390480" y="1697435"/>
                    <a:pt x="6386908" y="1701800"/>
                    <a:pt x="6384527" y="1707357"/>
                  </a:cubicBezTo>
                  <a:cubicBezTo>
                    <a:pt x="6382940" y="1708944"/>
                    <a:pt x="6380559" y="1711722"/>
                    <a:pt x="6377383" y="1715691"/>
                  </a:cubicBezTo>
                  <a:cubicBezTo>
                    <a:pt x="6373415" y="1719660"/>
                    <a:pt x="6370637" y="1722835"/>
                    <a:pt x="6369049" y="1725216"/>
                  </a:cubicBezTo>
                  <a:cubicBezTo>
                    <a:pt x="6376193" y="1729979"/>
                    <a:pt x="6379368" y="1735932"/>
                    <a:pt x="6378574" y="1743075"/>
                  </a:cubicBezTo>
                  <a:cubicBezTo>
                    <a:pt x="6378574" y="1759744"/>
                    <a:pt x="6377780" y="1775222"/>
                    <a:pt x="6376193" y="1789510"/>
                  </a:cubicBezTo>
                  <a:cubicBezTo>
                    <a:pt x="6376193" y="1795066"/>
                    <a:pt x="6373812" y="1800225"/>
                    <a:pt x="6369049" y="1804988"/>
                  </a:cubicBezTo>
                  <a:cubicBezTo>
                    <a:pt x="6365874" y="1808163"/>
                    <a:pt x="6362699" y="1808560"/>
                    <a:pt x="6359524" y="1806179"/>
                  </a:cubicBezTo>
                  <a:cubicBezTo>
                    <a:pt x="6355556" y="1804591"/>
                    <a:pt x="6351587" y="1801019"/>
                    <a:pt x="6347618" y="1795463"/>
                  </a:cubicBezTo>
                  <a:cubicBezTo>
                    <a:pt x="6344443" y="1790700"/>
                    <a:pt x="6344046" y="1785144"/>
                    <a:pt x="6346427" y="1778794"/>
                  </a:cubicBezTo>
                  <a:cubicBezTo>
                    <a:pt x="6349602" y="1770063"/>
                    <a:pt x="6351190" y="1758157"/>
                    <a:pt x="6351190" y="1743075"/>
                  </a:cubicBezTo>
                  <a:cubicBezTo>
                    <a:pt x="6350396" y="1743869"/>
                    <a:pt x="6349205" y="1745060"/>
                    <a:pt x="6347618" y="1746647"/>
                  </a:cubicBezTo>
                  <a:cubicBezTo>
                    <a:pt x="6345237" y="1747441"/>
                    <a:pt x="6343649" y="1748235"/>
                    <a:pt x="6342855" y="1749029"/>
                  </a:cubicBezTo>
                  <a:cubicBezTo>
                    <a:pt x="6331743" y="1758554"/>
                    <a:pt x="6317852" y="1767285"/>
                    <a:pt x="6301183" y="1775222"/>
                  </a:cubicBezTo>
                  <a:cubicBezTo>
                    <a:pt x="6298802" y="1776016"/>
                    <a:pt x="6296818" y="1776016"/>
                    <a:pt x="6295230" y="1775222"/>
                  </a:cubicBezTo>
                  <a:cubicBezTo>
                    <a:pt x="6294437" y="1775222"/>
                    <a:pt x="6294834" y="1774032"/>
                    <a:pt x="6296421" y="1771650"/>
                  </a:cubicBezTo>
                  <a:cubicBezTo>
                    <a:pt x="6321821" y="1741488"/>
                    <a:pt x="6341665" y="1714897"/>
                    <a:pt x="6355952" y="1691879"/>
                  </a:cubicBezTo>
                  <a:cubicBezTo>
                    <a:pt x="6360715" y="1682354"/>
                    <a:pt x="6363096" y="1672829"/>
                    <a:pt x="6363096" y="1663304"/>
                  </a:cubicBezTo>
                  <a:cubicBezTo>
                    <a:pt x="6362302" y="1658541"/>
                    <a:pt x="6364683" y="1656557"/>
                    <a:pt x="6370240" y="1657350"/>
                  </a:cubicBezTo>
                  <a:close/>
                  <a:moveTo>
                    <a:pt x="2293541" y="1657350"/>
                  </a:moveTo>
                  <a:cubicBezTo>
                    <a:pt x="2306242" y="1662907"/>
                    <a:pt x="2315368" y="1671241"/>
                    <a:pt x="2320924" y="1682354"/>
                  </a:cubicBezTo>
                  <a:cubicBezTo>
                    <a:pt x="2322512" y="1686322"/>
                    <a:pt x="2321718" y="1690291"/>
                    <a:pt x="2318543" y="1694260"/>
                  </a:cubicBezTo>
                  <a:cubicBezTo>
                    <a:pt x="2313780" y="1697435"/>
                    <a:pt x="2310210" y="1701800"/>
                    <a:pt x="2307829" y="1707357"/>
                  </a:cubicBezTo>
                  <a:cubicBezTo>
                    <a:pt x="2306242" y="1708944"/>
                    <a:pt x="2303861" y="1711722"/>
                    <a:pt x="2300686" y="1715691"/>
                  </a:cubicBezTo>
                  <a:cubicBezTo>
                    <a:pt x="2296716" y="1719660"/>
                    <a:pt x="2293938" y="1722835"/>
                    <a:pt x="2292351" y="1725216"/>
                  </a:cubicBezTo>
                  <a:cubicBezTo>
                    <a:pt x="2299495" y="1729979"/>
                    <a:pt x="2302670" y="1735932"/>
                    <a:pt x="2301876" y="1743075"/>
                  </a:cubicBezTo>
                  <a:cubicBezTo>
                    <a:pt x="2301876" y="1759744"/>
                    <a:pt x="2301082" y="1775222"/>
                    <a:pt x="2299495" y="1789510"/>
                  </a:cubicBezTo>
                  <a:cubicBezTo>
                    <a:pt x="2299495" y="1795066"/>
                    <a:pt x="2297113" y="1800225"/>
                    <a:pt x="2292351" y="1804988"/>
                  </a:cubicBezTo>
                  <a:cubicBezTo>
                    <a:pt x="2289176" y="1808163"/>
                    <a:pt x="2286001" y="1808560"/>
                    <a:pt x="2282826" y="1806179"/>
                  </a:cubicBezTo>
                  <a:cubicBezTo>
                    <a:pt x="2278857" y="1804591"/>
                    <a:pt x="2274889" y="1801019"/>
                    <a:pt x="2270920" y="1795463"/>
                  </a:cubicBezTo>
                  <a:cubicBezTo>
                    <a:pt x="2267745" y="1790700"/>
                    <a:pt x="2267348" y="1785144"/>
                    <a:pt x="2269729" y="1778794"/>
                  </a:cubicBezTo>
                  <a:cubicBezTo>
                    <a:pt x="2272904" y="1770063"/>
                    <a:pt x="2274492" y="1758157"/>
                    <a:pt x="2274492" y="1743075"/>
                  </a:cubicBezTo>
                  <a:cubicBezTo>
                    <a:pt x="2273698" y="1743869"/>
                    <a:pt x="2272507" y="1745060"/>
                    <a:pt x="2270920" y="1746647"/>
                  </a:cubicBezTo>
                  <a:cubicBezTo>
                    <a:pt x="2268539" y="1747441"/>
                    <a:pt x="2266951" y="1748235"/>
                    <a:pt x="2266157" y="1749029"/>
                  </a:cubicBezTo>
                  <a:cubicBezTo>
                    <a:pt x="2255045" y="1758554"/>
                    <a:pt x="2241154" y="1767285"/>
                    <a:pt x="2224485" y="1775222"/>
                  </a:cubicBezTo>
                  <a:cubicBezTo>
                    <a:pt x="2222104" y="1776016"/>
                    <a:pt x="2220120" y="1776016"/>
                    <a:pt x="2218532" y="1775222"/>
                  </a:cubicBezTo>
                  <a:cubicBezTo>
                    <a:pt x="2217739" y="1775222"/>
                    <a:pt x="2218135" y="1774032"/>
                    <a:pt x="2219723" y="1771650"/>
                  </a:cubicBezTo>
                  <a:cubicBezTo>
                    <a:pt x="2245123" y="1741488"/>
                    <a:pt x="2264967" y="1714897"/>
                    <a:pt x="2279254" y="1691879"/>
                  </a:cubicBezTo>
                  <a:cubicBezTo>
                    <a:pt x="2284016" y="1682354"/>
                    <a:pt x="2286398" y="1672829"/>
                    <a:pt x="2286398" y="1663304"/>
                  </a:cubicBezTo>
                  <a:cubicBezTo>
                    <a:pt x="2285604" y="1658541"/>
                    <a:pt x="2287985" y="1656557"/>
                    <a:pt x="2293541" y="1657350"/>
                  </a:cubicBezTo>
                  <a:close/>
                  <a:moveTo>
                    <a:pt x="5200748" y="1656457"/>
                  </a:moveTo>
                  <a:cubicBezTo>
                    <a:pt x="5203328" y="1656656"/>
                    <a:pt x="5205412" y="1657350"/>
                    <a:pt x="5206999" y="1658541"/>
                  </a:cubicBezTo>
                  <a:cubicBezTo>
                    <a:pt x="5216524" y="1663304"/>
                    <a:pt x="5223271" y="1669653"/>
                    <a:pt x="5227240" y="1677591"/>
                  </a:cubicBezTo>
                  <a:cubicBezTo>
                    <a:pt x="5230415" y="1683147"/>
                    <a:pt x="5230415" y="1688307"/>
                    <a:pt x="5227240" y="1693069"/>
                  </a:cubicBezTo>
                  <a:cubicBezTo>
                    <a:pt x="5227240" y="1693863"/>
                    <a:pt x="5226049" y="1696641"/>
                    <a:pt x="5223668" y="1701404"/>
                  </a:cubicBezTo>
                  <a:cubicBezTo>
                    <a:pt x="5222081" y="1706166"/>
                    <a:pt x="5220890" y="1708944"/>
                    <a:pt x="5220096" y="1709738"/>
                  </a:cubicBezTo>
                  <a:cubicBezTo>
                    <a:pt x="5217715" y="1718469"/>
                    <a:pt x="5215333" y="1727597"/>
                    <a:pt x="5212952" y="1737122"/>
                  </a:cubicBezTo>
                  <a:cubicBezTo>
                    <a:pt x="5210571" y="1745854"/>
                    <a:pt x="5205412" y="1752997"/>
                    <a:pt x="5197474" y="1758554"/>
                  </a:cubicBezTo>
                  <a:cubicBezTo>
                    <a:pt x="5191918" y="1761729"/>
                    <a:pt x="5187552" y="1760538"/>
                    <a:pt x="5184377" y="1754982"/>
                  </a:cubicBezTo>
                  <a:cubicBezTo>
                    <a:pt x="5183583" y="1752600"/>
                    <a:pt x="5182393" y="1750219"/>
                    <a:pt x="5180805" y="1747838"/>
                  </a:cubicBezTo>
                  <a:cubicBezTo>
                    <a:pt x="5169693" y="1747838"/>
                    <a:pt x="5159374" y="1748632"/>
                    <a:pt x="5149849" y="1750219"/>
                  </a:cubicBezTo>
                  <a:cubicBezTo>
                    <a:pt x="5149055" y="1750219"/>
                    <a:pt x="5147865" y="1750219"/>
                    <a:pt x="5146277" y="1750219"/>
                  </a:cubicBezTo>
                  <a:cubicBezTo>
                    <a:pt x="5146277" y="1751807"/>
                    <a:pt x="5145881" y="1753394"/>
                    <a:pt x="5145086" y="1754982"/>
                  </a:cubicBezTo>
                  <a:cubicBezTo>
                    <a:pt x="5145086" y="1756569"/>
                    <a:pt x="5145086" y="1757363"/>
                    <a:pt x="5145086" y="1757363"/>
                  </a:cubicBezTo>
                  <a:cubicBezTo>
                    <a:pt x="5141912" y="1762125"/>
                    <a:pt x="5137943" y="1763316"/>
                    <a:pt x="5133180" y="1760935"/>
                  </a:cubicBezTo>
                  <a:cubicBezTo>
                    <a:pt x="5133180" y="1760935"/>
                    <a:pt x="5132387" y="1760538"/>
                    <a:pt x="5130799" y="1759744"/>
                  </a:cubicBezTo>
                  <a:cubicBezTo>
                    <a:pt x="5130005" y="1759744"/>
                    <a:pt x="5128021" y="1758554"/>
                    <a:pt x="5124846" y="1756172"/>
                  </a:cubicBezTo>
                  <a:cubicBezTo>
                    <a:pt x="5123259" y="1753791"/>
                    <a:pt x="5121671" y="1745457"/>
                    <a:pt x="5120084" y="1731169"/>
                  </a:cubicBezTo>
                  <a:cubicBezTo>
                    <a:pt x="5119290" y="1721644"/>
                    <a:pt x="5116908" y="1709341"/>
                    <a:pt x="5112940" y="1694260"/>
                  </a:cubicBezTo>
                  <a:cubicBezTo>
                    <a:pt x="5111352" y="1687910"/>
                    <a:pt x="5109368" y="1682354"/>
                    <a:pt x="5106986" y="1677591"/>
                  </a:cubicBezTo>
                  <a:cubicBezTo>
                    <a:pt x="5106193" y="1676797"/>
                    <a:pt x="5105796" y="1676400"/>
                    <a:pt x="5105796" y="1676400"/>
                  </a:cubicBezTo>
                  <a:cubicBezTo>
                    <a:pt x="5105002" y="1674019"/>
                    <a:pt x="5105002" y="1672035"/>
                    <a:pt x="5105796" y="1670447"/>
                  </a:cubicBezTo>
                  <a:cubicBezTo>
                    <a:pt x="5105796" y="1669653"/>
                    <a:pt x="5105796" y="1668860"/>
                    <a:pt x="5105796" y="1668066"/>
                  </a:cubicBezTo>
                  <a:cubicBezTo>
                    <a:pt x="5107383" y="1665685"/>
                    <a:pt x="5110162" y="1664494"/>
                    <a:pt x="5114131" y="1664494"/>
                  </a:cubicBezTo>
                  <a:cubicBezTo>
                    <a:pt x="5115718" y="1664494"/>
                    <a:pt x="5118099" y="1664891"/>
                    <a:pt x="5121274" y="1665685"/>
                  </a:cubicBezTo>
                  <a:cubicBezTo>
                    <a:pt x="5122862" y="1666479"/>
                    <a:pt x="5124052" y="1666875"/>
                    <a:pt x="5124846" y="1666875"/>
                  </a:cubicBezTo>
                  <a:cubicBezTo>
                    <a:pt x="5125640" y="1666875"/>
                    <a:pt x="5126433" y="1667272"/>
                    <a:pt x="5127227" y="1668066"/>
                  </a:cubicBezTo>
                  <a:cubicBezTo>
                    <a:pt x="5128815" y="1668066"/>
                    <a:pt x="5129608" y="1668463"/>
                    <a:pt x="5129608" y="1669257"/>
                  </a:cubicBezTo>
                  <a:cubicBezTo>
                    <a:pt x="5131990" y="1669257"/>
                    <a:pt x="5135958" y="1668860"/>
                    <a:pt x="5141515" y="1668066"/>
                  </a:cubicBezTo>
                  <a:cubicBezTo>
                    <a:pt x="5143102" y="1667272"/>
                    <a:pt x="5144690" y="1666875"/>
                    <a:pt x="5146277" y="1666875"/>
                  </a:cubicBezTo>
                  <a:cubicBezTo>
                    <a:pt x="5155008" y="1666082"/>
                    <a:pt x="5170090" y="1662907"/>
                    <a:pt x="5191521" y="1657350"/>
                  </a:cubicBezTo>
                  <a:cubicBezTo>
                    <a:pt x="5195093" y="1656557"/>
                    <a:pt x="5198169" y="1656259"/>
                    <a:pt x="5200748" y="1656457"/>
                  </a:cubicBezTo>
                  <a:close/>
                  <a:moveTo>
                    <a:pt x="1114525" y="1656457"/>
                  </a:moveTo>
                  <a:cubicBezTo>
                    <a:pt x="1117105" y="1656656"/>
                    <a:pt x="1119189" y="1657350"/>
                    <a:pt x="1120776" y="1658541"/>
                  </a:cubicBezTo>
                  <a:cubicBezTo>
                    <a:pt x="1130301" y="1663304"/>
                    <a:pt x="1137048" y="1669653"/>
                    <a:pt x="1141016" y="1677591"/>
                  </a:cubicBezTo>
                  <a:cubicBezTo>
                    <a:pt x="1144191" y="1683147"/>
                    <a:pt x="1144191" y="1688307"/>
                    <a:pt x="1141016" y="1693069"/>
                  </a:cubicBezTo>
                  <a:cubicBezTo>
                    <a:pt x="1141016" y="1693863"/>
                    <a:pt x="1139826" y="1696641"/>
                    <a:pt x="1137444" y="1701404"/>
                  </a:cubicBezTo>
                  <a:cubicBezTo>
                    <a:pt x="1135857" y="1706166"/>
                    <a:pt x="1134666" y="1708944"/>
                    <a:pt x="1133873" y="1709738"/>
                  </a:cubicBezTo>
                  <a:cubicBezTo>
                    <a:pt x="1131491" y="1718469"/>
                    <a:pt x="1129111" y="1727597"/>
                    <a:pt x="1126729" y="1737122"/>
                  </a:cubicBezTo>
                  <a:cubicBezTo>
                    <a:pt x="1124348" y="1745854"/>
                    <a:pt x="1119189" y="1752997"/>
                    <a:pt x="1111251" y="1758554"/>
                  </a:cubicBezTo>
                  <a:cubicBezTo>
                    <a:pt x="1105694" y="1761729"/>
                    <a:pt x="1101329" y="1760538"/>
                    <a:pt x="1098154" y="1754982"/>
                  </a:cubicBezTo>
                  <a:cubicBezTo>
                    <a:pt x="1097360" y="1752600"/>
                    <a:pt x="1096169" y="1750219"/>
                    <a:pt x="1094582" y="1747838"/>
                  </a:cubicBezTo>
                  <a:cubicBezTo>
                    <a:pt x="1083470" y="1747838"/>
                    <a:pt x="1073151" y="1748632"/>
                    <a:pt x="1063626" y="1750219"/>
                  </a:cubicBezTo>
                  <a:cubicBezTo>
                    <a:pt x="1062832" y="1750219"/>
                    <a:pt x="1061642" y="1750219"/>
                    <a:pt x="1060054" y="1750219"/>
                  </a:cubicBezTo>
                  <a:cubicBezTo>
                    <a:pt x="1060054" y="1751807"/>
                    <a:pt x="1059657" y="1753394"/>
                    <a:pt x="1058863" y="1754982"/>
                  </a:cubicBezTo>
                  <a:cubicBezTo>
                    <a:pt x="1058863" y="1756569"/>
                    <a:pt x="1058863" y="1757363"/>
                    <a:pt x="1058863" y="1757363"/>
                  </a:cubicBezTo>
                  <a:cubicBezTo>
                    <a:pt x="1055688" y="1762125"/>
                    <a:pt x="1051719" y="1763316"/>
                    <a:pt x="1046957" y="1760935"/>
                  </a:cubicBezTo>
                  <a:cubicBezTo>
                    <a:pt x="1046957" y="1760935"/>
                    <a:pt x="1046163" y="1760538"/>
                    <a:pt x="1044576" y="1759744"/>
                  </a:cubicBezTo>
                  <a:cubicBezTo>
                    <a:pt x="1043783" y="1759744"/>
                    <a:pt x="1041798" y="1758554"/>
                    <a:pt x="1038623" y="1756172"/>
                  </a:cubicBezTo>
                  <a:cubicBezTo>
                    <a:pt x="1037035" y="1753791"/>
                    <a:pt x="1035448" y="1745457"/>
                    <a:pt x="1033860" y="1731169"/>
                  </a:cubicBezTo>
                  <a:cubicBezTo>
                    <a:pt x="1033067" y="1721644"/>
                    <a:pt x="1030686" y="1709341"/>
                    <a:pt x="1026717" y="1694260"/>
                  </a:cubicBezTo>
                  <a:cubicBezTo>
                    <a:pt x="1025128" y="1687910"/>
                    <a:pt x="1023145" y="1682354"/>
                    <a:pt x="1020763" y="1677591"/>
                  </a:cubicBezTo>
                  <a:cubicBezTo>
                    <a:pt x="1019969" y="1676797"/>
                    <a:pt x="1019572" y="1676400"/>
                    <a:pt x="1019572" y="1676400"/>
                  </a:cubicBezTo>
                  <a:cubicBezTo>
                    <a:pt x="1018779" y="1674019"/>
                    <a:pt x="1018779" y="1672035"/>
                    <a:pt x="1019572" y="1670447"/>
                  </a:cubicBezTo>
                  <a:cubicBezTo>
                    <a:pt x="1019572" y="1669653"/>
                    <a:pt x="1019572" y="1668860"/>
                    <a:pt x="1019572" y="1668066"/>
                  </a:cubicBezTo>
                  <a:cubicBezTo>
                    <a:pt x="1021160" y="1665685"/>
                    <a:pt x="1023938" y="1664494"/>
                    <a:pt x="1027907" y="1664494"/>
                  </a:cubicBezTo>
                  <a:cubicBezTo>
                    <a:pt x="1029494" y="1664494"/>
                    <a:pt x="1031876" y="1664891"/>
                    <a:pt x="1035052" y="1665685"/>
                  </a:cubicBezTo>
                  <a:cubicBezTo>
                    <a:pt x="1036639" y="1666479"/>
                    <a:pt x="1037829" y="1666875"/>
                    <a:pt x="1038623" y="1666875"/>
                  </a:cubicBezTo>
                  <a:cubicBezTo>
                    <a:pt x="1039417" y="1666875"/>
                    <a:pt x="1040211" y="1667272"/>
                    <a:pt x="1041004" y="1668066"/>
                  </a:cubicBezTo>
                  <a:cubicBezTo>
                    <a:pt x="1042591" y="1668066"/>
                    <a:pt x="1043385" y="1668463"/>
                    <a:pt x="1043385" y="1669257"/>
                  </a:cubicBezTo>
                  <a:cubicBezTo>
                    <a:pt x="1045767" y="1669257"/>
                    <a:pt x="1049735" y="1668860"/>
                    <a:pt x="1055291" y="1668066"/>
                  </a:cubicBezTo>
                  <a:cubicBezTo>
                    <a:pt x="1056879" y="1667272"/>
                    <a:pt x="1058466" y="1666875"/>
                    <a:pt x="1060054" y="1666875"/>
                  </a:cubicBezTo>
                  <a:cubicBezTo>
                    <a:pt x="1068785" y="1666082"/>
                    <a:pt x="1083867" y="1662907"/>
                    <a:pt x="1105297" y="1657350"/>
                  </a:cubicBezTo>
                  <a:cubicBezTo>
                    <a:pt x="1108869" y="1656557"/>
                    <a:pt x="1111946" y="1656259"/>
                    <a:pt x="1114525" y="1656457"/>
                  </a:cubicBezTo>
                  <a:close/>
                  <a:moveTo>
                    <a:pt x="5452268" y="1653779"/>
                  </a:moveTo>
                  <a:cubicBezTo>
                    <a:pt x="5464174" y="1654572"/>
                    <a:pt x="5476081" y="1656160"/>
                    <a:pt x="5487986" y="1658541"/>
                  </a:cubicBezTo>
                  <a:cubicBezTo>
                    <a:pt x="5497511" y="1661716"/>
                    <a:pt x="5502274" y="1668463"/>
                    <a:pt x="5502274" y="1678782"/>
                  </a:cubicBezTo>
                  <a:cubicBezTo>
                    <a:pt x="5502274" y="1679575"/>
                    <a:pt x="5501877" y="1680766"/>
                    <a:pt x="5501084" y="1682354"/>
                  </a:cubicBezTo>
                  <a:cubicBezTo>
                    <a:pt x="5500290" y="1687116"/>
                    <a:pt x="5499099" y="1690688"/>
                    <a:pt x="5497511" y="1693069"/>
                  </a:cubicBezTo>
                  <a:cubicBezTo>
                    <a:pt x="5491162" y="1700213"/>
                    <a:pt x="5484018" y="1699816"/>
                    <a:pt x="5476081" y="1691879"/>
                  </a:cubicBezTo>
                  <a:cubicBezTo>
                    <a:pt x="5466556" y="1682354"/>
                    <a:pt x="5457427" y="1671638"/>
                    <a:pt x="5448696" y="1659732"/>
                  </a:cubicBezTo>
                  <a:cubicBezTo>
                    <a:pt x="5447109" y="1656557"/>
                    <a:pt x="5446315" y="1654969"/>
                    <a:pt x="5446315" y="1654969"/>
                  </a:cubicBezTo>
                  <a:cubicBezTo>
                    <a:pt x="5447109" y="1654175"/>
                    <a:pt x="5449093" y="1653779"/>
                    <a:pt x="5452268" y="1653779"/>
                  </a:cubicBezTo>
                  <a:close/>
                  <a:moveTo>
                    <a:pt x="414735" y="1653779"/>
                  </a:moveTo>
                  <a:cubicBezTo>
                    <a:pt x="422673" y="1653779"/>
                    <a:pt x="432595" y="1660525"/>
                    <a:pt x="444502" y="1674019"/>
                  </a:cubicBezTo>
                  <a:cubicBezTo>
                    <a:pt x="445295" y="1674813"/>
                    <a:pt x="445692" y="1675210"/>
                    <a:pt x="445692" y="1675210"/>
                  </a:cubicBezTo>
                  <a:cubicBezTo>
                    <a:pt x="448073" y="1679178"/>
                    <a:pt x="448073" y="1682750"/>
                    <a:pt x="445692" y="1685925"/>
                  </a:cubicBezTo>
                  <a:cubicBezTo>
                    <a:pt x="444898" y="1687513"/>
                    <a:pt x="443311" y="1689497"/>
                    <a:pt x="440930" y="1691879"/>
                  </a:cubicBezTo>
                  <a:cubicBezTo>
                    <a:pt x="438548" y="1694260"/>
                    <a:pt x="436961" y="1696244"/>
                    <a:pt x="436167" y="1697832"/>
                  </a:cubicBezTo>
                  <a:cubicBezTo>
                    <a:pt x="436961" y="1697832"/>
                    <a:pt x="437754" y="1697435"/>
                    <a:pt x="438548" y="1696641"/>
                  </a:cubicBezTo>
                  <a:cubicBezTo>
                    <a:pt x="441723" y="1695847"/>
                    <a:pt x="444898" y="1695450"/>
                    <a:pt x="448073" y="1695450"/>
                  </a:cubicBezTo>
                  <a:cubicBezTo>
                    <a:pt x="456010" y="1693863"/>
                    <a:pt x="461964" y="1691879"/>
                    <a:pt x="465932" y="1689497"/>
                  </a:cubicBezTo>
                  <a:cubicBezTo>
                    <a:pt x="471489" y="1686322"/>
                    <a:pt x="476648" y="1686719"/>
                    <a:pt x="481410" y="1690688"/>
                  </a:cubicBezTo>
                  <a:cubicBezTo>
                    <a:pt x="482204" y="1690688"/>
                    <a:pt x="482998" y="1691085"/>
                    <a:pt x="483792" y="1691879"/>
                  </a:cubicBezTo>
                  <a:cubicBezTo>
                    <a:pt x="492523" y="1699022"/>
                    <a:pt x="498079" y="1704579"/>
                    <a:pt x="500460" y="1708547"/>
                  </a:cubicBezTo>
                  <a:cubicBezTo>
                    <a:pt x="504429" y="1713310"/>
                    <a:pt x="504032" y="1717278"/>
                    <a:pt x="499269" y="1720454"/>
                  </a:cubicBezTo>
                  <a:cubicBezTo>
                    <a:pt x="489745" y="1726803"/>
                    <a:pt x="478632" y="1737122"/>
                    <a:pt x="465932" y="1751410"/>
                  </a:cubicBezTo>
                  <a:lnTo>
                    <a:pt x="464741" y="1752600"/>
                  </a:lnTo>
                  <a:cubicBezTo>
                    <a:pt x="486967" y="1767682"/>
                    <a:pt x="526654" y="1778794"/>
                    <a:pt x="583804" y="1785938"/>
                  </a:cubicBezTo>
                  <a:cubicBezTo>
                    <a:pt x="586186" y="1786732"/>
                    <a:pt x="587376" y="1787922"/>
                    <a:pt x="587376" y="1789510"/>
                  </a:cubicBezTo>
                  <a:cubicBezTo>
                    <a:pt x="587376" y="1791097"/>
                    <a:pt x="585789" y="1792288"/>
                    <a:pt x="582614" y="1793082"/>
                  </a:cubicBezTo>
                  <a:cubicBezTo>
                    <a:pt x="560388" y="1799432"/>
                    <a:pt x="538164" y="1803797"/>
                    <a:pt x="515939" y="1806179"/>
                  </a:cubicBezTo>
                  <a:cubicBezTo>
                    <a:pt x="511176" y="1806972"/>
                    <a:pt x="507207" y="1806972"/>
                    <a:pt x="504032" y="1806179"/>
                  </a:cubicBezTo>
                  <a:cubicBezTo>
                    <a:pt x="484983" y="1797447"/>
                    <a:pt x="465138" y="1785541"/>
                    <a:pt x="444502" y="1770460"/>
                  </a:cubicBezTo>
                  <a:cubicBezTo>
                    <a:pt x="441326" y="1772841"/>
                    <a:pt x="437754" y="1775222"/>
                    <a:pt x="433785" y="1777604"/>
                  </a:cubicBezTo>
                  <a:cubicBezTo>
                    <a:pt x="433785" y="1777604"/>
                    <a:pt x="434182" y="1778001"/>
                    <a:pt x="434976" y="1778794"/>
                  </a:cubicBezTo>
                  <a:cubicBezTo>
                    <a:pt x="435770" y="1778794"/>
                    <a:pt x="436167" y="1779191"/>
                    <a:pt x="436167" y="1779985"/>
                  </a:cubicBezTo>
                  <a:cubicBezTo>
                    <a:pt x="442517" y="1782366"/>
                    <a:pt x="448470" y="1785938"/>
                    <a:pt x="454026" y="1790700"/>
                  </a:cubicBezTo>
                  <a:cubicBezTo>
                    <a:pt x="456407" y="1792288"/>
                    <a:pt x="456804" y="1795463"/>
                    <a:pt x="455216" y="1800225"/>
                  </a:cubicBezTo>
                  <a:cubicBezTo>
                    <a:pt x="454423" y="1802607"/>
                    <a:pt x="453233" y="1805385"/>
                    <a:pt x="451645" y="1808560"/>
                  </a:cubicBezTo>
                  <a:cubicBezTo>
                    <a:pt x="457201" y="1807766"/>
                    <a:pt x="463154" y="1806179"/>
                    <a:pt x="469504" y="1803797"/>
                  </a:cubicBezTo>
                  <a:cubicBezTo>
                    <a:pt x="473473" y="1803003"/>
                    <a:pt x="477442" y="1803400"/>
                    <a:pt x="481410" y="1804988"/>
                  </a:cubicBezTo>
                  <a:cubicBezTo>
                    <a:pt x="493317" y="1810544"/>
                    <a:pt x="501651" y="1818482"/>
                    <a:pt x="506414" y="1828800"/>
                  </a:cubicBezTo>
                  <a:cubicBezTo>
                    <a:pt x="508794" y="1831975"/>
                    <a:pt x="508398" y="1835547"/>
                    <a:pt x="505223" y="1839516"/>
                  </a:cubicBezTo>
                  <a:cubicBezTo>
                    <a:pt x="502048" y="1841103"/>
                    <a:pt x="498476" y="1849438"/>
                    <a:pt x="494507" y="1864519"/>
                  </a:cubicBezTo>
                  <a:cubicBezTo>
                    <a:pt x="484983" y="1897063"/>
                    <a:pt x="469107" y="1915319"/>
                    <a:pt x="446882" y="1919288"/>
                  </a:cubicBezTo>
                  <a:cubicBezTo>
                    <a:pt x="443707" y="1919288"/>
                    <a:pt x="440930" y="1917303"/>
                    <a:pt x="438548" y="1913335"/>
                  </a:cubicBezTo>
                  <a:cubicBezTo>
                    <a:pt x="431405" y="1894285"/>
                    <a:pt x="423864" y="1881585"/>
                    <a:pt x="415926" y="1875235"/>
                  </a:cubicBezTo>
                  <a:cubicBezTo>
                    <a:pt x="413545" y="1872854"/>
                    <a:pt x="412751" y="1871266"/>
                    <a:pt x="413545" y="1870472"/>
                  </a:cubicBezTo>
                  <a:cubicBezTo>
                    <a:pt x="414339" y="1869678"/>
                    <a:pt x="416323" y="1869678"/>
                    <a:pt x="419498" y="1870472"/>
                  </a:cubicBezTo>
                  <a:cubicBezTo>
                    <a:pt x="422673" y="1871266"/>
                    <a:pt x="428229" y="1872457"/>
                    <a:pt x="436167" y="1874044"/>
                  </a:cubicBezTo>
                  <a:cubicBezTo>
                    <a:pt x="439342" y="1874838"/>
                    <a:pt x="441326" y="1875235"/>
                    <a:pt x="442120" y="1875235"/>
                  </a:cubicBezTo>
                  <a:cubicBezTo>
                    <a:pt x="447676" y="1876029"/>
                    <a:pt x="452042" y="1873647"/>
                    <a:pt x="455216" y="1868091"/>
                  </a:cubicBezTo>
                  <a:cubicBezTo>
                    <a:pt x="461567" y="1853804"/>
                    <a:pt x="464741" y="1841500"/>
                    <a:pt x="464741" y="1831182"/>
                  </a:cubicBezTo>
                  <a:cubicBezTo>
                    <a:pt x="464741" y="1828800"/>
                    <a:pt x="463154" y="1827610"/>
                    <a:pt x="459979" y="1827610"/>
                  </a:cubicBezTo>
                  <a:cubicBezTo>
                    <a:pt x="458392" y="1827610"/>
                    <a:pt x="455613" y="1828007"/>
                    <a:pt x="451645" y="1828800"/>
                  </a:cubicBezTo>
                  <a:cubicBezTo>
                    <a:pt x="447676" y="1828800"/>
                    <a:pt x="444502" y="1829197"/>
                    <a:pt x="442120" y="1829991"/>
                  </a:cubicBezTo>
                  <a:cubicBezTo>
                    <a:pt x="431008" y="1851422"/>
                    <a:pt x="417910" y="1867297"/>
                    <a:pt x="402829" y="1877616"/>
                  </a:cubicBezTo>
                  <a:cubicBezTo>
                    <a:pt x="386160" y="1891110"/>
                    <a:pt x="364332" y="1900238"/>
                    <a:pt x="337344" y="1905000"/>
                  </a:cubicBezTo>
                  <a:cubicBezTo>
                    <a:pt x="333376" y="1906588"/>
                    <a:pt x="331392" y="1906985"/>
                    <a:pt x="331392" y="1906191"/>
                  </a:cubicBezTo>
                  <a:cubicBezTo>
                    <a:pt x="330598" y="1905397"/>
                    <a:pt x="332186" y="1903810"/>
                    <a:pt x="336154" y="1901429"/>
                  </a:cubicBezTo>
                  <a:cubicBezTo>
                    <a:pt x="363142" y="1885554"/>
                    <a:pt x="384970" y="1863725"/>
                    <a:pt x="401639" y="1835944"/>
                  </a:cubicBezTo>
                  <a:cubicBezTo>
                    <a:pt x="394495" y="1836738"/>
                    <a:pt x="387351" y="1837929"/>
                    <a:pt x="380207" y="1839516"/>
                  </a:cubicBezTo>
                  <a:cubicBezTo>
                    <a:pt x="375445" y="1841103"/>
                    <a:pt x="371873" y="1841103"/>
                    <a:pt x="369492" y="1839516"/>
                  </a:cubicBezTo>
                  <a:cubicBezTo>
                    <a:pt x="367904" y="1837929"/>
                    <a:pt x="365126" y="1835547"/>
                    <a:pt x="361157" y="1832372"/>
                  </a:cubicBezTo>
                  <a:cubicBezTo>
                    <a:pt x="357189" y="1829197"/>
                    <a:pt x="354410" y="1826816"/>
                    <a:pt x="352823" y="1825229"/>
                  </a:cubicBezTo>
                  <a:cubicBezTo>
                    <a:pt x="350442" y="1822053"/>
                    <a:pt x="350839" y="1820069"/>
                    <a:pt x="354014" y="1819275"/>
                  </a:cubicBezTo>
                  <a:cubicBezTo>
                    <a:pt x="360364" y="1819275"/>
                    <a:pt x="373461" y="1818085"/>
                    <a:pt x="393304" y="1815704"/>
                  </a:cubicBezTo>
                  <a:cubicBezTo>
                    <a:pt x="402036" y="1814910"/>
                    <a:pt x="408386" y="1814116"/>
                    <a:pt x="412354" y="1813322"/>
                  </a:cubicBezTo>
                  <a:cubicBezTo>
                    <a:pt x="415529" y="1805385"/>
                    <a:pt x="418307" y="1796654"/>
                    <a:pt x="420688" y="1787129"/>
                  </a:cubicBezTo>
                  <a:cubicBezTo>
                    <a:pt x="419101" y="1787922"/>
                    <a:pt x="415926" y="1789510"/>
                    <a:pt x="411163" y="1791891"/>
                  </a:cubicBezTo>
                  <a:cubicBezTo>
                    <a:pt x="407195" y="1793478"/>
                    <a:pt x="404020" y="1795066"/>
                    <a:pt x="401639" y="1796654"/>
                  </a:cubicBezTo>
                  <a:cubicBezTo>
                    <a:pt x="373857" y="1808560"/>
                    <a:pt x="346076" y="1814513"/>
                    <a:pt x="318295" y="1814513"/>
                  </a:cubicBezTo>
                  <a:cubicBezTo>
                    <a:pt x="314326" y="1814513"/>
                    <a:pt x="312342" y="1814116"/>
                    <a:pt x="312342" y="1813322"/>
                  </a:cubicBezTo>
                  <a:cubicBezTo>
                    <a:pt x="312342" y="1812528"/>
                    <a:pt x="313930" y="1811338"/>
                    <a:pt x="317104" y="1809750"/>
                  </a:cubicBezTo>
                  <a:cubicBezTo>
                    <a:pt x="363935" y="1792288"/>
                    <a:pt x="399257" y="1772444"/>
                    <a:pt x="423070" y="1750219"/>
                  </a:cubicBezTo>
                  <a:cubicBezTo>
                    <a:pt x="421482" y="1749425"/>
                    <a:pt x="419895" y="1748235"/>
                    <a:pt x="418307" y="1746647"/>
                  </a:cubicBezTo>
                  <a:cubicBezTo>
                    <a:pt x="411957" y="1741091"/>
                    <a:pt x="406004" y="1737122"/>
                    <a:pt x="400448" y="1734741"/>
                  </a:cubicBezTo>
                  <a:cubicBezTo>
                    <a:pt x="390923" y="1741885"/>
                    <a:pt x="378620" y="1748235"/>
                    <a:pt x="363539" y="1753791"/>
                  </a:cubicBezTo>
                  <a:cubicBezTo>
                    <a:pt x="358776" y="1756172"/>
                    <a:pt x="356395" y="1756966"/>
                    <a:pt x="356395" y="1756172"/>
                  </a:cubicBezTo>
                  <a:cubicBezTo>
                    <a:pt x="355601" y="1756172"/>
                    <a:pt x="356792" y="1754188"/>
                    <a:pt x="359967" y="1750219"/>
                  </a:cubicBezTo>
                  <a:cubicBezTo>
                    <a:pt x="380604" y="1726407"/>
                    <a:pt x="396082" y="1702197"/>
                    <a:pt x="406401" y="1677591"/>
                  </a:cubicBezTo>
                  <a:cubicBezTo>
                    <a:pt x="406401" y="1677591"/>
                    <a:pt x="406798" y="1677194"/>
                    <a:pt x="407592" y="1676400"/>
                  </a:cubicBezTo>
                  <a:cubicBezTo>
                    <a:pt x="409973" y="1670050"/>
                    <a:pt x="410767" y="1664494"/>
                    <a:pt x="409973" y="1659732"/>
                  </a:cubicBezTo>
                  <a:cubicBezTo>
                    <a:pt x="409179" y="1656557"/>
                    <a:pt x="410767" y="1654572"/>
                    <a:pt x="414735" y="1653779"/>
                  </a:cubicBezTo>
                  <a:close/>
                  <a:moveTo>
                    <a:pt x="7945436" y="1652588"/>
                  </a:moveTo>
                  <a:cubicBezTo>
                    <a:pt x="7959723" y="1654175"/>
                    <a:pt x="7970043" y="1659732"/>
                    <a:pt x="7976393" y="1669257"/>
                  </a:cubicBezTo>
                  <a:cubicBezTo>
                    <a:pt x="7979568" y="1673225"/>
                    <a:pt x="7979568" y="1676797"/>
                    <a:pt x="7976393" y="1679972"/>
                  </a:cubicBezTo>
                  <a:cubicBezTo>
                    <a:pt x="7974805" y="1682354"/>
                    <a:pt x="7972027" y="1686322"/>
                    <a:pt x="7968058" y="1691879"/>
                  </a:cubicBezTo>
                  <a:cubicBezTo>
                    <a:pt x="7979171" y="1689497"/>
                    <a:pt x="7991474" y="1687116"/>
                    <a:pt x="8004967" y="1684735"/>
                  </a:cubicBezTo>
                  <a:cubicBezTo>
                    <a:pt x="8017668" y="1680766"/>
                    <a:pt x="8026002" y="1677988"/>
                    <a:pt x="8029971" y="1676400"/>
                  </a:cubicBezTo>
                  <a:cubicBezTo>
                    <a:pt x="8034733" y="1675607"/>
                    <a:pt x="8039495" y="1676004"/>
                    <a:pt x="8044258" y="1677591"/>
                  </a:cubicBezTo>
                  <a:cubicBezTo>
                    <a:pt x="8051402" y="1680766"/>
                    <a:pt x="8056561" y="1685132"/>
                    <a:pt x="8059736" y="1690688"/>
                  </a:cubicBezTo>
                  <a:cubicBezTo>
                    <a:pt x="8062911" y="1696244"/>
                    <a:pt x="8061721" y="1700213"/>
                    <a:pt x="8056165" y="1702594"/>
                  </a:cubicBezTo>
                  <a:cubicBezTo>
                    <a:pt x="8026002" y="1708150"/>
                    <a:pt x="7996237" y="1712516"/>
                    <a:pt x="7966867" y="1715691"/>
                  </a:cubicBezTo>
                  <a:cubicBezTo>
                    <a:pt x="7959723" y="1716485"/>
                    <a:pt x="7953374" y="1716485"/>
                    <a:pt x="7947817" y="1715691"/>
                  </a:cubicBezTo>
                  <a:cubicBezTo>
                    <a:pt x="7944643" y="1719660"/>
                    <a:pt x="7941071" y="1722835"/>
                    <a:pt x="7937102" y="1725216"/>
                  </a:cubicBezTo>
                  <a:cubicBezTo>
                    <a:pt x="7938689" y="1725216"/>
                    <a:pt x="7940673" y="1725613"/>
                    <a:pt x="7943055" y="1726407"/>
                  </a:cubicBezTo>
                  <a:cubicBezTo>
                    <a:pt x="7946231" y="1727200"/>
                    <a:pt x="7948215" y="1727994"/>
                    <a:pt x="7949008" y="1728788"/>
                  </a:cubicBezTo>
                  <a:cubicBezTo>
                    <a:pt x="7960121" y="1727200"/>
                    <a:pt x="7973217" y="1725216"/>
                    <a:pt x="7988299" y="1722835"/>
                  </a:cubicBezTo>
                  <a:cubicBezTo>
                    <a:pt x="7997030" y="1720454"/>
                    <a:pt x="8003381" y="1718866"/>
                    <a:pt x="8007349" y="1718072"/>
                  </a:cubicBezTo>
                  <a:cubicBezTo>
                    <a:pt x="8011317" y="1715691"/>
                    <a:pt x="8016477" y="1715691"/>
                    <a:pt x="8022827" y="1718072"/>
                  </a:cubicBezTo>
                  <a:cubicBezTo>
                    <a:pt x="8034733" y="1721247"/>
                    <a:pt x="8043067" y="1726803"/>
                    <a:pt x="8047830" y="1734741"/>
                  </a:cubicBezTo>
                  <a:cubicBezTo>
                    <a:pt x="8049417" y="1737122"/>
                    <a:pt x="8049021" y="1739900"/>
                    <a:pt x="8046639" y="1743075"/>
                  </a:cubicBezTo>
                  <a:cubicBezTo>
                    <a:pt x="8042671" y="1751807"/>
                    <a:pt x="8039495" y="1767682"/>
                    <a:pt x="8037115" y="1790700"/>
                  </a:cubicBezTo>
                  <a:cubicBezTo>
                    <a:pt x="8035527" y="1802607"/>
                    <a:pt x="8031161" y="1810147"/>
                    <a:pt x="8024017" y="1813322"/>
                  </a:cubicBezTo>
                  <a:cubicBezTo>
                    <a:pt x="8025605" y="1814910"/>
                    <a:pt x="8027987" y="1817291"/>
                    <a:pt x="8031161" y="1820466"/>
                  </a:cubicBezTo>
                  <a:cubicBezTo>
                    <a:pt x="8034337" y="1824435"/>
                    <a:pt x="8036718" y="1827213"/>
                    <a:pt x="8038305" y="1828800"/>
                  </a:cubicBezTo>
                  <a:cubicBezTo>
                    <a:pt x="8040686" y="1834357"/>
                    <a:pt x="8039893" y="1838722"/>
                    <a:pt x="8035923" y="1841897"/>
                  </a:cubicBezTo>
                  <a:cubicBezTo>
                    <a:pt x="8030367" y="1844279"/>
                    <a:pt x="8025208" y="1848247"/>
                    <a:pt x="8020445" y="1853804"/>
                  </a:cubicBezTo>
                  <a:cubicBezTo>
                    <a:pt x="8018065" y="1857772"/>
                    <a:pt x="8014096" y="1862535"/>
                    <a:pt x="8008539" y="1868091"/>
                  </a:cubicBezTo>
                  <a:cubicBezTo>
                    <a:pt x="8032352" y="1879997"/>
                    <a:pt x="8070849" y="1889919"/>
                    <a:pt x="8124030" y="1897857"/>
                  </a:cubicBezTo>
                  <a:cubicBezTo>
                    <a:pt x="8125617" y="1897857"/>
                    <a:pt x="8126808" y="1898650"/>
                    <a:pt x="8127602" y="1900238"/>
                  </a:cubicBezTo>
                  <a:cubicBezTo>
                    <a:pt x="8127602" y="1901032"/>
                    <a:pt x="8126808" y="1901825"/>
                    <a:pt x="8125221" y="1902619"/>
                  </a:cubicBezTo>
                  <a:cubicBezTo>
                    <a:pt x="8117283" y="1905794"/>
                    <a:pt x="8094661" y="1911747"/>
                    <a:pt x="8057355" y="1920479"/>
                  </a:cubicBezTo>
                  <a:cubicBezTo>
                    <a:pt x="8051799" y="1922066"/>
                    <a:pt x="8046243" y="1920875"/>
                    <a:pt x="8040686" y="1916907"/>
                  </a:cubicBezTo>
                  <a:cubicBezTo>
                    <a:pt x="8022431" y="1908969"/>
                    <a:pt x="8004967" y="1898650"/>
                    <a:pt x="7988299" y="1885950"/>
                  </a:cubicBezTo>
                  <a:cubicBezTo>
                    <a:pt x="7981949" y="1891507"/>
                    <a:pt x="7975996" y="1895078"/>
                    <a:pt x="7970439" y="1896666"/>
                  </a:cubicBezTo>
                  <a:cubicBezTo>
                    <a:pt x="7949008" y="1907778"/>
                    <a:pt x="7924005" y="1912938"/>
                    <a:pt x="7895430" y="1912144"/>
                  </a:cubicBezTo>
                  <a:cubicBezTo>
                    <a:pt x="7893049" y="1911350"/>
                    <a:pt x="7891461" y="1910557"/>
                    <a:pt x="7890667" y="1909763"/>
                  </a:cubicBezTo>
                  <a:cubicBezTo>
                    <a:pt x="7890667" y="1908175"/>
                    <a:pt x="7891858" y="1906985"/>
                    <a:pt x="7894239" y="1906191"/>
                  </a:cubicBezTo>
                  <a:cubicBezTo>
                    <a:pt x="7924402" y="1899047"/>
                    <a:pt x="7948611" y="1886744"/>
                    <a:pt x="7966867" y="1869282"/>
                  </a:cubicBezTo>
                  <a:cubicBezTo>
                    <a:pt x="7966867" y="1868488"/>
                    <a:pt x="7966471" y="1868091"/>
                    <a:pt x="7965677" y="1868091"/>
                  </a:cubicBezTo>
                  <a:cubicBezTo>
                    <a:pt x="7959327" y="1861741"/>
                    <a:pt x="7952580" y="1856185"/>
                    <a:pt x="7945436" y="1851422"/>
                  </a:cubicBezTo>
                  <a:cubicBezTo>
                    <a:pt x="7938293" y="1859360"/>
                    <a:pt x="7929561" y="1866504"/>
                    <a:pt x="7919243" y="1872854"/>
                  </a:cubicBezTo>
                  <a:cubicBezTo>
                    <a:pt x="7900987" y="1883966"/>
                    <a:pt x="7882333" y="1891507"/>
                    <a:pt x="7863283" y="1895475"/>
                  </a:cubicBezTo>
                  <a:cubicBezTo>
                    <a:pt x="7860902" y="1896269"/>
                    <a:pt x="7859315" y="1896269"/>
                    <a:pt x="7858521" y="1895475"/>
                  </a:cubicBezTo>
                  <a:cubicBezTo>
                    <a:pt x="7858521" y="1894682"/>
                    <a:pt x="7859315" y="1893491"/>
                    <a:pt x="7860902" y="1891904"/>
                  </a:cubicBezTo>
                  <a:cubicBezTo>
                    <a:pt x="7892652" y="1872060"/>
                    <a:pt x="7914877" y="1851025"/>
                    <a:pt x="7927577" y="1828800"/>
                  </a:cubicBezTo>
                  <a:cubicBezTo>
                    <a:pt x="7934721" y="1817688"/>
                    <a:pt x="7938293" y="1809354"/>
                    <a:pt x="7938293" y="1803797"/>
                  </a:cubicBezTo>
                  <a:cubicBezTo>
                    <a:pt x="7938293" y="1801416"/>
                    <a:pt x="7940277" y="1800225"/>
                    <a:pt x="7944245" y="1800225"/>
                  </a:cubicBezTo>
                  <a:lnTo>
                    <a:pt x="7945436" y="1800225"/>
                  </a:lnTo>
                  <a:cubicBezTo>
                    <a:pt x="7940673" y="1797050"/>
                    <a:pt x="7937896" y="1791891"/>
                    <a:pt x="7937102" y="1784747"/>
                  </a:cubicBezTo>
                  <a:cubicBezTo>
                    <a:pt x="7937102" y="1775222"/>
                    <a:pt x="7936705" y="1767682"/>
                    <a:pt x="7935911" y="1762125"/>
                  </a:cubicBezTo>
                  <a:cubicBezTo>
                    <a:pt x="7934324" y="1750219"/>
                    <a:pt x="7931149" y="1740694"/>
                    <a:pt x="7926386" y="1733550"/>
                  </a:cubicBezTo>
                  <a:cubicBezTo>
                    <a:pt x="7916067" y="1741488"/>
                    <a:pt x="7904161" y="1748235"/>
                    <a:pt x="7890667" y="1753791"/>
                  </a:cubicBezTo>
                  <a:cubicBezTo>
                    <a:pt x="7888286" y="1755379"/>
                    <a:pt x="7886699" y="1755775"/>
                    <a:pt x="7885905" y="1754982"/>
                  </a:cubicBezTo>
                  <a:cubicBezTo>
                    <a:pt x="7885905" y="1754188"/>
                    <a:pt x="7886699" y="1752600"/>
                    <a:pt x="7888286" y="1750219"/>
                  </a:cubicBezTo>
                  <a:cubicBezTo>
                    <a:pt x="7906543" y="1729582"/>
                    <a:pt x="7922418" y="1706960"/>
                    <a:pt x="7935911" y="1682354"/>
                  </a:cubicBezTo>
                  <a:cubicBezTo>
                    <a:pt x="7939880" y="1672035"/>
                    <a:pt x="7941468" y="1664891"/>
                    <a:pt x="7940673" y="1660922"/>
                  </a:cubicBezTo>
                  <a:cubicBezTo>
                    <a:pt x="7939087" y="1655366"/>
                    <a:pt x="7940673" y="1652588"/>
                    <a:pt x="7945436" y="1652588"/>
                  </a:cubicBezTo>
                  <a:close/>
                  <a:moveTo>
                    <a:pt x="7373936" y="1652588"/>
                  </a:moveTo>
                  <a:cubicBezTo>
                    <a:pt x="7390605" y="1655763"/>
                    <a:pt x="7403702" y="1662907"/>
                    <a:pt x="7413227" y="1674019"/>
                  </a:cubicBezTo>
                  <a:cubicBezTo>
                    <a:pt x="7415608" y="1677194"/>
                    <a:pt x="7415608" y="1681163"/>
                    <a:pt x="7413227" y="1685925"/>
                  </a:cubicBezTo>
                  <a:cubicBezTo>
                    <a:pt x="7412433" y="1688307"/>
                    <a:pt x="7411639" y="1693466"/>
                    <a:pt x="7410845" y="1701404"/>
                  </a:cubicBezTo>
                  <a:cubicBezTo>
                    <a:pt x="7410052" y="1705372"/>
                    <a:pt x="7409655" y="1708150"/>
                    <a:pt x="7409655" y="1709738"/>
                  </a:cubicBezTo>
                  <a:cubicBezTo>
                    <a:pt x="7409655" y="1710532"/>
                    <a:pt x="7409655" y="1711325"/>
                    <a:pt x="7409655" y="1712119"/>
                  </a:cubicBezTo>
                  <a:cubicBezTo>
                    <a:pt x="7418387" y="1710532"/>
                    <a:pt x="7425530" y="1708547"/>
                    <a:pt x="7431086" y="1706166"/>
                  </a:cubicBezTo>
                  <a:cubicBezTo>
                    <a:pt x="7436643" y="1704579"/>
                    <a:pt x="7441802" y="1704975"/>
                    <a:pt x="7446565" y="1707357"/>
                  </a:cubicBezTo>
                  <a:cubicBezTo>
                    <a:pt x="7453708" y="1710532"/>
                    <a:pt x="7459265" y="1715691"/>
                    <a:pt x="7463233" y="1722835"/>
                  </a:cubicBezTo>
                  <a:cubicBezTo>
                    <a:pt x="7466409" y="1727597"/>
                    <a:pt x="7463630" y="1730772"/>
                    <a:pt x="7454899" y="1732360"/>
                  </a:cubicBezTo>
                  <a:cubicBezTo>
                    <a:pt x="7440611" y="1734741"/>
                    <a:pt x="7425530" y="1737122"/>
                    <a:pt x="7409655" y="1739504"/>
                  </a:cubicBezTo>
                  <a:cubicBezTo>
                    <a:pt x="7409655" y="1743472"/>
                    <a:pt x="7409655" y="1746647"/>
                    <a:pt x="7409655" y="1749029"/>
                  </a:cubicBezTo>
                  <a:cubicBezTo>
                    <a:pt x="7411243" y="1748235"/>
                    <a:pt x="7413227" y="1747838"/>
                    <a:pt x="7415608" y="1747838"/>
                  </a:cubicBezTo>
                  <a:cubicBezTo>
                    <a:pt x="7418783" y="1747044"/>
                    <a:pt x="7421165" y="1746647"/>
                    <a:pt x="7422752" y="1746647"/>
                  </a:cubicBezTo>
                  <a:cubicBezTo>
                    <a:pt x="7430689" y="1744266"/>
                    <a:pt x="7436643" y="1744266"/>
                    <a:pt x="7440611" y="1746647"/>
                  </a:cubicBezTo>
                  <a:cubicBezTo>
                    <a:pt x="7445373" y="1749822"/>
                    <a:pt x="7449343" y="1753394"/>
                    <a:pt x="7452517" y="1757363"/>
                  </a:cubicBezTo>
                  <a:cubicBezTo>
                    <a:pt x="7455693" y="1763713"/>
                    <a:pt x="7453708" y="1767682"/>
                    <a:pt x="7446565" y="1769269"/>
                  </a:cubicBezTo>
                  <a:cubicBezTo>
                    <a:pt x="7434658" y="1771650"/>
                    <a:pt x="7421958" y="1773635"/>
                    <a:pt x="7408465" y="1775222"/>
                  </a:cubicBezTo>
                  <a:lnTo>
                    <a:pt x="7408465" y="1787129"/>
                  </a:lnTo>
                  <a:lnTo>
                    <a:pt x="7417989" y="1785938"/>
                  </a:lnTo>
                  <a:cubicBezTo>
                    <a:pt x="7420371" y="1785938"/>
                    <a:pt x="7423546" y="1785541"/>
                    <a:pt x="7427515" y="1784747"/>
                  </a:cubicBezTo>
                  <a:cubicBezTo>
                    <a:pt x="7435452" y="1783954"/>
                    <a:pt x="7441802" y="1783160"/>
                    <a:pt x="7446565" y="1782366"/>
                  </a:cubicBezTo>
                  <a:cubicBezTo>
                    <a:pt x="7450533" y="1779985"/>
                    <a:pt x="7454502" y="1779985"/>
                    <a:pt x="7458471" y="1782366"/>
                  </a:cubicBezTo>
                  <a:cubicBezTo>
                    <a:pt x="7468789" y="1787129"/>
                    <a:pt x="7476727" y="1793875"/>
                    <a:pt x="7482283" y="1802607"/>
                  </a:cubicBezTo>
                  <a:cubicBezTo>
                    <a:pt x="7485459" y="1805782"/>
                    <a:pt x="7486252" y="1809354"/>
                    <a:pt x="7484665" y="1813322"/>
                  </a:cubicBezTo>
                  <a:cubicBezTo>
                    <a:pt x="7481489" y="1818085"/>
                    <a:pt x="7478711" y="1826022"/>
                    <a:pt x="7476330" y="1837135"/>
                  </a:cubicBezTo>
                  <a:cubicBezTo>
                    <a:pt x="7469981" y="1861741"/>
                    <a:pt x="7459661" y="1876029"/>
                    <a:pt x="7445373" y="1879997"/>
                  </a:cubicBezTo>
                  <a:cubicBezTo>
                    <a:pt x="7440611" y="1879997"/>
                    <a:pt x="7437437" y="1878410"/>
                    <a:pt x="7435849" y="1875235"/>
                  </a:cubicBezTo>
                  <a:cubicBezTo>
                    <a:pt x="7430293" y="1860153"/>
                    <a:pt x="7422355" y="1849041"/>
                    <a:pt x="7412036" y="1841897"/>
                  </a:cubicBezTo>
                  <a:cubicBezTo>
                    <a:pt x="7409655" y="1840310"/>
                    <a:pt x="7408861" y="1838722"/>
                    <a:pt x="7409655" y="1837135"/>
                  </a:cubicBezTo>
                  <a:cubicBezTo>
                    <a:pt x="7409655" y="1836341"/>
                    <a:pt x="7411243" y="1835944"/>
                    <a:pt x="7414417" y="1835944"/>
                  </a:cubicBezTo>
                  <a:cubicBezTo>
                    <a:pt x="7416799" y="1835944"/>
                    <a:pt x="7420371" y="1836341"/>
                    <a:pt x="7425133" y="1837135"/>
                  </a:cubicBezTo>
                  <a:cubicBezTo>
                    <a:pt x="7429102" y="1837135"/>
                    <a:pt x="7432277" y="1837532"/>
                    <a:pt x="7434658" y="1838325"/>
                  </a:cubicBezTo>
                  <a:cubicBezTo>
                    <a:pt x="7439421" y="1839119"/>
                    <a:pt x="7442199" y="1837929"/>
                    <a:pt x="7442993" y="1834754"/>
                  </a:cubicBezTo>
                  <a:cubicBezTo>
                    <a:pt x="7442993" y="1833166"/>
                    <a:pt x="7443389" y="1830785"/>
                    <a:pt x="7444183" y="1827610"/>
                  </a:cubicBezTo>
                  <a:cubicBezTo>
                    <a:pt x="7444977" y="1822053"/>
                    <a:pt x="7445771" y="1817291"/>
                    <a:pt x="7446565" y="1813322"/>
                  </a:cubicBezTo>
                  <a:cubicBezTo>
                    <a:pt x="7446565" y="1808560"/>
                    <a:pt x="7444580" y="1806575"/>
                    <a:pt x="7440611" y="1807369"/>
                  </a:cubicBezTo>
                  <a:cubicBezTo>
                    <a:pt x="7430293" y="1807369"/>
                    <a:pt x="7419577" y="1808560"/>
                    <a:pt x="7408465" y="1810941"/>
                  </a:cubicBezTo>
                  <a:lnTo>
                    <a:pt x="7408465" y="1827610"/>
                  </a:lnTo>
                  <a:cubicBezTo>
                    <a:pt x="7408465" y="1868885"/>
                    <a:pt x="7403702" y="1897857"/>
                    <a:pt x="7394177" y="1914525"/>
                  </a:cubicBezTo>
                  <a:cubicBezTo>
                    <a:pt x="7391795" y="1918494"/>
                    <a:pt x="7389811" y="1920479"/>
                    <a:pt x="7388223" y="1920479"/>
                  </a:cubicBezTo>
                  <a:cubicBezTo>
                    <a:pt x="7386637" y="1920479"/>
                    <a:pt x="7385446" y="1918494"/>
                    <a:pt x="7384652" y="1914525"/>
                  </a:cubicBezTo>
                  <a:cubicBezTo>
                    <a:pt x="7378302" y="1894682"/>
                    <a:pt x="7375127" y="1866107"/>
                    <a:pt x="7375127" y="1828800"/>
                  </a:cubicBezTo>
                  <a:lnTo>
                    <a:pt x="7375127" y="1814513"/>
                  </a:lnTo>
                  <a:cubicBezTo>
                    <a:pt x="7373539" y="1814513"/>
                    <a:pt x="7371555" y="1814910"/>
                    <a:pt x="7369173" y="1815704"/>
                  </a:cubicBezTo>
                  <a:cubicBezTo>
                    <a:pt x="7361237" y="1817291"/>
                    <a:pt x="7350521" y="1819672"/>
                    <a:pt x="7337027" y="1822847"/>
                  </a:cubicBezTo>
                  <a:cubicBezTo>
                    <a:pt x="7332265" y="1824435"/>
                    <a:pt x="7328693" y="1824038"/>
                    <a:pt x="7326311" y="1821657"/>
                  </a:cubicBezTo>
                  <a:cubicBezTo>
                    <a:pt x="7323137" y="1820863"/>
                    <a:pt x="7320358" y="1819275"/>
                    <a:pt x="7317977" y="1816894"/>
                  </a:cubicBezTo>
                  <a:cubicBezTo>
                    <a:pt x="7316389" y="1853407"/>
                    <a:pt x="7314405" y="1877616"/>
                    <a:pt x="7312023" y="1889522"/>
                  </a:cubicBezTo>
                  <a:cubicBezTo>
                    <a:pt x="7310437" y="1898253"/>
                    <a:pt x="7306071" y="1901032"/>
                    <a:pt x="7298927" y="1897857"/>
                  </a:cubicBezTo>
                  <a:cubicBezTo>
                    <a:pt x="7291783" y="1893094"/>
                    <a:pt x="7286227" y="1886347"/>
                    <a:pt x="7282258" y="1877616"/>
                  </a:cubicBezTo>
                  <a:cubicBezTo>
                    <a:pt x="7280671" y="1873647"/>
                    <a:pt x="7280671" y="1868091"/>
                    <a:pt x="7282258" y="1860947"/>
                  </a:cubicBezTo>
                  <a:cubicBezTo>
                    <a:pt x="7287021" y="1838722"/>
                    <a:pt x="7289402" y="1811338"/>
                    <a:pt x="7289402" y="1778794"/>
                  </a:cubicBezTo>
                  <a:cubicBezTo>
                    <a:pt x="7276702" y="1793082"/>
                    <a:pt x="7258049" y="1806575"/>
                    <a:pt x="7233443" y="1819275"/>
                  </a:cubicBezTo>
                  <a:cubicBezTo>
                    <a:pt x="7230267" y="1820863"/>
                    <a:pt x="7228283" y="1821260"/>
                    <a:pt x="7227489" y="1820466"/>
                  </a:cubicBezTo>
                  <a:cubicBezTo>
                    <a:pt x="7226695" y="1819672"/>
                    <a:pt x="7227489" y="1817688"/>
                    <a:pt x="7229871" y="1814513"/>
                  </a:cubicBezTo>
                  <a:cubicBezTo>
                    <a:pt x="7262415" y="1779588"/>
                    <a:pt x="7284639" y="1744663"/>
                    <a:pt x="7296545" y="1709738"/>
                  </a:cubicBezTo>
                  <a:cubicBezTo>
                    <a:pt x="7303689" y="1691482"/>
                    <a:pt x="7306071" y="1678782"/>
                    <a:pt x="7303689" y="1671638"/>
                  </a:cubicBezTo>
                  <a:cubicBezTo>
                    <a:pt x="7302895" y="1666082"/>
                    <a:pt x="7305277" y="1663304"/>
                    <a:pt x="7310833" y="1663304"/>
                  </a:cubicBezTo>
                  <a:cubicBezTo>
                    <a:pt x="7323533" y="1667272"/>
                    <a:pt x="7333059" y="1674019"/>
                    <a:pt x="7339408" y="1683544"/>
                  </a:cubicBezTo>
                  <a:cubicBezTo>
                    <a:pt x="7344171" y="1689100"/>
                    <a:pt x="7344567" y="1695054"/>
                    <a:pt x="7340599" y="1701404"/>
                  </a:cubicBezTo>
                  <a:cubicBezTo>
                    <a:pt x="7339805" y="1702991"/>
                    <a:pt x="7337821" y="1706166"/>
                    <a:pt x="7334645" y="1710929"/>
                  </a:cubicBezTo>
                  <a:cubicBezTo>
                    <a:pt x="7329883" y="1718072"/>
                    <a:pt x="7327105" y="1722438"/>
                    <a:pt x="7326311" y="1724025"/>
                  </a:cubicBezTo>
                  <a:cubicBezTo>
                    <a:pt x="7321549" y="1734344"/>
                    <a:pt x="7315993" y="1743869"/>
                    <a:pt x="7309643" y="1752600"/>
                  </a:cubicBezTo>
                  <a:cubicBezTo>
                    <a:pt x="7314405" y="1757363"/>
                    <a:pt x="7316786" y="1762522"/>
                    <a:pt x="7316786" y="1768079"/>
                  </a:cubicBezTo>
                  <a:cubicBezTo>
                    <a:pt x="7316786" y="1771254"/>
                    <a:pt x="7316786" y="1776016"/>
                    <a:pt x="7316786" y="1782366"/>
                  </a:cubicBezTo>
                  <a:cubicBezTo>
                    <a:pt x="7317581" y="1789510"/>
                    <a:pt x="7317977" y="1795066"/>
                    <a:pt x="7317977" y="1799035"/>
                  </a:cubicBezTo>
                  <a:cubicBezTo>
                    <a:pt x="7321152" y="1798241"/>
                    <a:pt x="7326311" y="1797447"/>
                    <a:pt x="7333455" y="1796654"/>
                  </a:cubicBezTo>
                  <a:cubicBezTo>
                    <a:pt x="7339805" y="1795860"/>
                    <a:pt x="7344567" y="1795463"/>
                    <a:pt x="7347743" y="1795463"/>
                  </a:cubicBezTo>
                  <a:cubicBezTo>
                    <a:pt x="7350918" y="1794669"/>
                    <a:pt x="7356077" y="1793875"/>
                    <a:pt x="7363221" y="1793082"/>
                  </a:cubicBezTo>
                  <a:cubicBezTo>
                    <a:pt x="7368777" y="1791494"/>
                    <a:pt x="7372745" y="1790700"/>
                    <a:pt x="7375127" y="1790700"/>
                  </a:cubicBezTo>
                  <a:lnTo>
                    <a:pt x="7375127" y="1779985"/>
                  </a:lnTo>
                  <a:cubicBezTo>
                    <a:pt x="7370365" y="1780779"/>
                    <a:pt x="7365205" y="1781175"/>
                    <a:pt x="7359649" y="1781175"/>
                  </a:cubicBezTo>
                  <a:cubicBezTo>
                    <a:pt x="7354886" y="1782763"/>
                    <a:pt x="7347743" y="1778000"/>
                    <a:pt x="7338217" y="1766888"/>
                  </a:cubicBezTo>
                  <a:cubicBezTo>
                    <a:pt x="7336631" y="1762125"/>
                    <a:pt x="7337821" y="1759744"/>
                    <a:pt x="7341789" y="1759744"/>
                  </a:cubicBezTo>
                  <a:cubicBezTo>
                    <a:pt x="7342583" y="1759744"/>
                    <a:pt x="7343377" y="1759744"/>
                    <a:pt x="7344171" y="1759744"/>
                  </a:cubicBezTo>
                  <a:cubicBezTo>
                    <a:pt x="7353695" y="1758951"/>
                    <a:pt x="7364015" y="1757363"/>
                    <a:pt x="7375127" y="1754982"/>
                  </a:cubicBezTo>
                  <a:lnTo>
                    <a:pt x="7375127" y="1744266"/>
                  </a:lnTo>
                  <a:cubicBezTo>
                    <a:pt x="7373539" y="1744266"/>
                    <a:pt x="7370761" y="1744266"/>
                    <a:pt x="7366793" y="1744266"/>
                  </a:cubicBezTo>
                  <a:cubicBezTo>
                    <a:pt x="7362824" y="1745060"/>
                    <a:pt x="7360045" y="1745457"/>
                    <a:pt x="7358458" y="1745457"/>
                  </a:cubicBezTo>
                  <a:cubicBezTo>
                    <a:pt x="7352109" y="1747044"/>
                    <a:pt x="7347346" y="1746250"/>
                    <a:pt x="7344171" y="1743075"/>
                  </a:cubicBezTo>
                  <a:cubicBezTo>
                    <a:pt x="7339408" y="1739900"/>
                    <a:pt x="7334645" y="1735932"/>
                    <a:pt x="7329883" y="1731169"/>
                  </a:cubicBezTo>
                  <a:cubicBezTo>
                    <a:pt x="7327502" y="1728788"/>
                    <a:pt x="7326708" y="1726803"/>
                    <a:pt x="7327502" y="1725216"/>
                  </a:cubicBezTo>
                  <a:cubicBezTo>
                    <a:pt x="7328296" y="1724422"/>
                    <a:pt x="7330677" y="1724025"/>
                    <a:pt x="7334645" y="1724025"/>
                  </a:cubicBezTo>
                  <a:cubicBezTo>
                    <a:pt x="7336233" y="1724025"/>
                    <a:pt x="7338615" y="1723629"/>
                    <a:pt x="7341789" y="1722835"/>
                  </a:cubicBezTo>
                  <a:cubicBezTo>
                    <a:pt x="7355283" y="1722041"/>
                    <a:pt x="7366396" y="1720454"/>
                    <a:pt x="7375127" y="1718072"/>
                  </a:cubicBezTo>
                  <a:lnTo>
                    <a:pt x="7375127" y="1708547"/>
                  </a:lnTo>
                  <a:cubicBezTo>
                    <a:pt x="7375127" y="1690291"/>
                    <a:pt x="7372349" y="1674416"/>
                    <a:pt x="7366793" y="1660922"/>
                  </a:cubicBezTo>
                  <a:cubicBezTo>
                    <a:pt x="7364411" y="1654572"/>
                    <a:pt x="7366793" y="1651794"/>
                    <a:pt x="7373936" y="1652588"/>
                  </a:cubicBezTo>
                  <a:close/>
                  <a:moveTo>
                    <a:pt x="6410125" y="1651100"/>
                  </a:moveTo>
                  <a:cubicBezTo>
                    <a:pt x="6411317" y="1650901"/>
                    <a:pt x="6412706" y="1651000"/>
                    <a:pt x="6414293" y="1651397"/>
                  </a:cubicBezTo>
                  <a:cubicBezTo>
                    <a:pt x="6428580" y="1656160"/>
                    <a:pt x="6438105" y="1661716"/>
                    <a:pt x="6442868" y="1668066"/>
                  </a:cubicBezTo>
                  <a:cubicBezTo>
                    <a:pt x="6446043" y="1671241"/>
                    <a:pt x="6446440" y="1676400"/>
                    <a:pt x="6444058" y="1683544"/>
                  </a:cubicBezTo>
                  <a:cubicBezTo>
                    <a:pt x="6441677" y="1690688"/>
                    <a:pt x="6440486" y="1698228"/>
                    <a:pt x="6440486" y="1706166"/>
                  </a:cubicBezTo>
                  <a:cubicBezTo>
                    <a:pt x="6439693" y="1707753"/>
                    <a:pt x="6439296" y="1709341"/>
                    <a:pt x="6439296" y="1710929"/>
                  </a:cubicBezTo>
                  <a:cubicBezTo>
                    <a:pt x="6444058" y="1707753"/>
                    <a:pt x="6448027" y="1703785"/>
                    <a:pt x="6451202" y="1699022"/>
                  </a:cubicBezTo>
                  <a:cubicBezTo>
                    <a:pt x="6457552" y="1692672"/>
                    <a:pt x="6461124" y="1687910"/>
                    <a:pt x="6461918" y="1684735"/>
                  </a:cubicBezTo>
                  <a:cubicBezTo>
                    <a:pt x="6463505" y="1677591"/>
                    <a:pt x="6467077" y="1676004"/>
                    <a:pt x="6472633" y="1679972"/>
                  </a:cubicBezTo>
                  <a:cubicBezTo>
                    <a:pt x="6479777" y="1683147"/>
                    <a:pt x="6486127" y="1689894"/>
                    <a:pt x="6491683" y="1700213"/>
                  </a:cubicBezTo>
                  <a:cubicBezTo>
                    <a:pt x="6493271" y="1704975"/>
                    <a:pt x="6492080" y="1708547"/>
                    <a:pt x="6488111" y="1710929"/>
                  </a:cubicBezTo>
                  <a:cubicBezTo>
                    <a:pt x="6486524" y="1711722"/>
                    <a:pt x="6484143" y="1713310"/>
                    <a:pt x="6480968" y="1715691"/>
                  </a:cubicBezTo>
                  <a:cubicBezTo>
                    <a:pt x="6478586" y="1717278"/>
                    <a:pt x="6476205" y="1718866"/>
                    <a:pt x="6473824" y="1720454"/>
                  </a:cubicBezTo>
                  <a:cubicBezTo>
                    <a:pt x="6465887" y="1726803"/>
                    <a:pt x="6454377" y="1733550"/>
                    <a:pt x="6439296" y="1740694"/>
                  </a:cubicBezTo>
                  <a:cubicBezTo>
                    <a:pt x="6439296" y="1742282"/>
                    <a:pt x="6439296" y="1743869"/>
                    <a:pt x="6439296" y="1745457"/>
                  </a:cubicBezTo>
                  <a:cubicBezTo>
                    <a:pt x="6440883" y="1756569"/>
                    <a:pt x="6445646" y="1762522"/>
                    <a:pt x="6453583" y="1763316"/>
                  </a:cubicBezTo>
                  <a:cubicBezTo>
                    <a:pt x="6460727" y="1763316"/>
                    <a:pt x="6466680" y="1762919"/>
                    <a:pt x="6471443" y="1762125"/>
                  </a:cubicBezTo>
                  <a:cubicBezTo>
                    <a:pt x="6476999" y="1760538"/>
                    <a:pt x="6480571" y="1755379"/>
                    <a:pt x="6482158" y="1746647"/>
                  </a:cubicBezTo>
                  <a:cubicBezTo>
                    <a:pt x="6482952" y="1738710"/>
                    <a:pt x="6484540" y="1731963"/>
                    <a:pt x="6486921" y="1726407"/>
                  </a:cubicBezTo>
                  <a:cubicBezTo>
                    <a:pt x="6487715" y="1724025"/>
                    <a:pt x="6488508" y="1722835"/>
                    <a:pt x="6489302" y="1722835"/>
                  </a:cubicBezTo>
                  <a:cubicBezTo>
                    <a:pt x="6490096" y="1722835"/>
                    <a:pt x="6490890" y="1723629"/>
                    <a:pt x="6491683" y="1725216"/>
                  </a:cubicBezTo>
                  <a:cubicBezTo>
                    <a:pt x="6495652" y="1738710"/>
                    <a:pt x="6500812" y="1749029"/>
                    <a:pt x="6507161" y="1756172"/>
                  </a:cubicBezTo>
                  <a:cubicBezTo>
                    <a:pt x="6510337" y="1760141"/>
                    <a:pt x="6511923" y="1764110"/>
                    <a:pt x="6511923" y="1768079"/>
                  </a:cubicBezTo>
                  <a:cubicBezTo>
                    <a:pt x="6511130" y="1772841"/>
                    <a:pt x="6508352" y="1778000"/>
                    <a:pt x="6503590" y="1783557"/>
                  </a:cubicBezTo>
                  <a:cubicBezTo>
                    <a:pt x="6499621" y="1786732"/>
                    <a:pt x="6491683" y="1789113"/>
                    <a:pt x="6479777" y="1790700"/>
                  </a:cubicBezTo>
                  <a:cubicBezTo>
                    <a:pt x="6464696" y="1792288"/>
                    <a:pt x="6453583" y="1792288"/>
                    <a:pt x="6446440" y="1790700"/>
                  </a:cubicBezTo>
                  <a:cubicBezTo>
                    <a:pt x="6440883" y="1789907"/>
                    <a:pt x="6435724" y="1788319"/>
                    <a:pt x="6430961" y="1785938"/>
                  </a:cubicBezTo>
                  <a:cubicBezTo>
                    <a:pt x="6432549" y="1786732"/>
                    <a:pt x="6433740" y="1787922"/>
                    <a:pt x="6434533" y="1789510"/>
                  </a:cubicBezTo>
                  <a:cubicBezTo>
                    <a:pt x="6436915" y="1791891"/>
                    <a:pt x="6437312" y="1795463"/>
                    <a:pt x="6435724" y="1800225"/>
                  </a:cubicBezTo>
                  <a:cubicBezTo>
                    <a:pt x="6435724" y="1801019"/>
                    <a:pt x="6435327" y="1801813"/>
                    <a:pt x="6434533" y="1802607"/>
                  </a:cubicBezTo>
                  <a:cubicBezTo>
                    <a:pt x="6434533" y="1804194"/>
                    <a:pt x="6434137" y="1805385"/>
                    <a:pt x="6433343" y="1806179"/>
                  </a:cubicBezTo>
                  <a:cubicBezTo>
                    <a:pt x="6442868" y="1805385"/>
                    <a:pt x="6452790" y="1804988"/>
                    <a:pt x="6463108" y="1804988"/>
                  </a:cubicBezTo>
                  <a:cubicBezTo>
                    <a:pt x="6482158" y="1804194"/>
                    <a:pt x="6495652" y="1802607"/>
                    <a:pt x="6503590" y="1800225"/>
                  </a:cubicBezTo>
                  <a:cubicBezTo>
                    <a:pt x="6510733" y="1800225"/>
                    <a:pt x="6516686" y="1801416"/>
                    <a:pt x="6521449" y="1803797"/>
                  </a:cubicBezTo>
                  <a:cubicBezTo>
                    <a:pt x="6529387" y="1808560"/>
                    <a:pt x="6534545" y="1814910"/>
                    <a:pt x="6536927" y="1822847"/>
                  </a:cubicBezTo>
                  <a:cubicBezTo>
                    <a:pt x="6537721" y="1829197"/>
                    <a:pt x="6534545" y="1832372"/>
                    <a:pt x="6527402" y="1832372"/>
                  </a:cubicBezTo>
                  <a:cubicBezTo>
                    <a:pt x="6524227" y="1832372"/>
                    <a:pt x="6517877" y="1831975"/>
                    <a:pt x="6508352" y="1831182"/>
                  </a:cubicBezTo>
                  <a:cubicBezTo>
                    <a:pt x="6493271" y="1830388"/>
                    <a:pt x="6480571" y="1829594"/>
                    <a:pt x="6470252" y="1828800"/>
                  </a:cubicBezTo>
                  <a:cubicBezTo>
                    <a:pt x="6458346" y="1828800"/>
                    <a:pt x="6445646" y="1828800"/>
                    <a:pt x="6432152" y="1828800"/>
                  </a:cubicBezTo>
                  <a:cubicBezTo>
                    <a:pt x="6432152" y="1843088"/>
                    <a:pt x="6431756" y="1858566"/>
                    <a:pt x="6430961" y="1875235"/>
                  </a:cubicBezTo>
                  <a:cubicBezTo>
                    <a:pt x="6429374" y="1891904"/>
                    <a:pt x="6425008" y="1906191"/>
                    <a:pt x="6417865" y="1918097"/>
                  </a:cubicBezTo>
                  <a:cubicBezTo>
                    <a:pt x="6416277" y="1919685"/>
                    <a:pt x="6415483" y="1920479"/>
                    <a:pt x="6415483" y="1920479"/>
                  </a:cubicBezTo>
                  <a:cubicBezTo>
                    <a:pt x="6414690" y="1920479"/>
                    <a:pt x="6413499" y="1919685"/>
                    <a:pt x="6411911" y="1918097"/>
                  </a:cubicBezTo>
                  <a:cubicBezTo>
                    <a:pt x="6406355" y="1906985"/>
                    <a:pt x="6403181" y="1893094"/>
                    <a:pt x="6402386" y="1876425"/>
                  </a:cubicBezTo>
                  <a:cubicBezTo>
                    <a:pt x="6400005" y="1860550"/>
                    <a:pt x="6398815" y="1845072"/>
                    <a:pt x="6398815" y="1829991"/>
                  </a:cubicBezTo>
                  <a:cubicBezTo>
                    <a:pt x="6371034" y="1831578"/>
                    <a:pt x="6344443" y="1834357"/>
                    <a:pt x="6319043" y="1838325"/>
                  </a:cubicBezTo>
                  <a:cubicBezTo>
                    <a:pt x="6313487" y="1839913"/>
                    <a:pt x="6308724" y="1839119"/>
                    <a:pt x="6304755" y="1835944"/>
                  </a:cubicBezTo>
                  <a:cubicBezTo>
                    <a:pt x="6299993" y="1831975"/>
                    <a:pt x="6295627" y="1827213"/>
                    <a:pt x="6291658" y="1821657"/>
                  </a:cubicBezTo>
                  <a:cubicBezTo>
                    <a:pt x="6290071" y="1819275"/>
                    <a:pt x="6289674" y="1817688"/>
                    <a:pt x="6290468" y="1816894"/>
                  </a:cubicBezTo>
                  <a:cubicBezTo>
                    <a:pt x="6291262" y="1815307"/>
                    <a:pt x="6292849" y="1814513"/>
                    <a:pt x="6295230" y="1814513"/>
                  </a:cubicBezTo>
                  <a:cubicBezTo>
                    <a:pt x="6310312" y="1814513"/>
                    <a:pt x="6323012" y="1814116"/>
                    <a:pt x="6333330" y="1813322"/>
                  </a:cubicBezTo>
                  <a:cubicBezTo>
                    <a:pt x="6348412" y="1811735"/>
                    <a:pt x="6369049" y="1810147"/>
                    <a:pt x="6395243" y="1808560"/>
                  </a:cubicBezTo>
                  <a:cubicBezTo>
                    <a:pt x="6396830" y="1808560"/>
                    <a:pt x="6398021" y="1808560"/>
                    <a:pt x="6398815" y="1808560"/>
                  </a:cubicBezTo>
                  <a:cubicBezTo>
                    <a:pt x="6398815" y="1806972"/>
                    <a:pt x="6398815" y="1805782"/>
                    <a:pt x="6398815" y="1804988"/>
                  </a:cubicBezTo>
                  <a:cubicBezTo>
                    <a:pt x="6400402" y="1792288"/>
                    <a:pt x="6399212" y="1783954"/>
                    <a:pt x="6395243" y="1779985"/>
                  </a:cubicBezTo>
                  <a:cubicBezTo>
                    <a:pt x="6393656" y="1776810"/>
                    <a:pt x="6393258" y="1774428"/>
                    <a:pt x="6394052" y="1772841"/>
                  </a:cubicBezTo>
                  <a:cubicBezTo>
                    <a:pt x="6395640" y="1771254"/>
                    <a:pt x="6398021" y="1770857"/>
                    <a:pt x="6401196" y="1771650"/>
                  </a:cubicBezTo>
                  <a:cubicBezTo>
                    <a:pt x="6407546" y="1772444"/>
                    <a:pt x="6413896" y="1774825"/>
                    <a:pt x="6420246" y="1778794"/>
                  </a:cubicBezTo>
                  <a:cubicBezTo>
                    <a:pt x="6413896" y="1772444"/>
                    <a:pt x="6410721" y="1763316"/>
                    <a:pt x="6410721" y="1751410"/>
                  </a:cubicBezTo>
                  <a:cubicBezTo>
                    <a:pt x="6403577" y="1753791"/>
                    <a:pt x="6395243" y="1755775"/>
                    <a:pt x="6385718" y="1757363"/>
                  </a:cubicBezTo>
                  <a:cubicBezTo>
                    <a:pt x="6383336" y="1758157"/>
                    <a:pt x="6381749" y="1757760"/>
                    <a:pt x="6380955" y="1756172"/>
                  </a:cubicBezTo>
                  <a:cubicBezTo>
                    <a:pt x="6380955" y="1753791"/>
                    <a:pt x="6382146" y="1752204"/>
                    <a:pt x="6384527" y="1751410"/>
                  </a:cubicBezTo>
                  <a:cubicBezTo>
                    <a:pt x="6386115" y="1750616"/>
                    <a:pt x="6388099" y="1749426"/>
                    <a:pt x="6390480" y="1747838"/>
                  </a:cubicBezTo>
                  <a:cubicBezTo>
                    <a:pt x="6396037" y="1744663"/>
                    <a:pt x="6402386" y="1740297"/>
                    <a:pt x="6409530" y="1734741"/>
                  </a:cubicBezTo>
                  <a:cubicBezTo>
                    <a:pt x="6409530" y="1716485"/>
                    <a:pt x="6409927" y="1700213"/>
                    <a:pt x="6410721" y="1685925"/>
                  </a:cubicBezTo>
                  <a:cubicBezTo>
                    <a:pt x="6410721" y="1673225"/>
                    <a:pt x="6409134" y="1664494"/>
                    <a:pt x="6405958" y="1659732"/>
                  </a:cubicBezTo>
                  <a:cubicBezTo>
                    <a:pt x="6405165" y="1656557"/>
                    <a:pt x="6405562" y="1654175"/>
                    <a:pt x="6407149" y="1652588"/>
                  </a:cubicBezTo>
                  <a:cubicBezTo>
                    <a:pt x="6407943" y="1651794"/>
                    <a:pt x="6408935" y="1651298"/>
                    <a:pt x="6410125" y="1651100"/>
                  </a:cubicBezTo>
                  <a:close/>
                  <a:moveTo>
                    <a:pt x="2333426" y="1651100"/>
                  </a:moveTo>
                  <a:cubicBezTo>
                    <a:pt x="2334616" y="1650901"/>
                    <a:pt x="2336005" y="1651000"/>
                    <a:pt x="2337593" y="1651397"/>
                  </a:cubicBezTo>
                  <a:cubicBezTo>
                    <a:pt x="2351880" y="1656160"/>
                    <a:pt x="2361405" y="1661716"/>
                    <a:pt x="2366168" y="1668066"/>
                  </a:cubicBezTo>
                  <a:cubicBezTo>
                    <a:pt x="2369343" y="1671241"/>
                    <a:pt x="2369740" y="1676400"/>
                    <a:pt x="2367358" y="1683544"/>
                  </a:cubicBezTo>
                  <a:cubicBezTo>
                    <a:pt x="2364977" y="1690688"/>
                    <a:pt x="2363787" y="1698228"/>
                    <a:pt x="2363787" y="1706166"/>
                  </a:cubicBezTo>
                  <a:cubicBezTo>
                    <a:pt x="2362993" y="1707753"/>
                    <a:pt x="2362596" y="1709341"/>
                    <a:pt x="2362596" y="1710929"/>
                  </a:cubicBezTo>
                  <a:cubicBezTo>
                    <a:pt x="2367358" y="1707753"/>
                    <a:pt x="2371327" y="1703785"/>
                    <a:pt x="2374502" y="1699022"/>
                  </a:cubicBezTo>
                  <a:cubicBezTo>
                    <a:pt x="2380852" y="1692672"/>
                    <a:pt x="2384424" y="1687910"/>
                    <a:pt x="2385218" y="1684735"/>
                  </a:cubicBezTo>
                  <a:cubicBezTo>
                    <a:pt x="2386805" y="1677591"/>
                    <a:pt x="2390377" y="1676004"/>
                    <a:pt x="2395933" y="1679972"/>
                  </a:cubicBezTo>
                  <a:cubicBezTo>
                    <a:pt x="2403077" y="1683147"/>
                    <a:pt x="2409427" y="1689894"/>
                    <a:pt x="2414983" y="1700213"/>
                  </a:cubicBezTo>
                  <a:cubicBezTo>
                    <a:pt x="2416571" y="1704975"/>
                    <a:pt x="2415380" y="1708547"/>
                    <a:pt x="2411412" y="1710929"/>
                  </a:cubicBezTo>
                  <a:cubicBezTo>
                    <a:pt x="2409824" y="1711722"/>
                    <a:pt x="2407443" y="1713310"/>
                    <a:pt x="2404268" y="1715691"/>
                  </a:cubicBezTo>
                  <a:cubicBezTo>
                    <a:pt x="2401887" y="1717278"/>
                    <a:pt x="2399505" y="1718866"/>
                    <a:pt x="2397124" y="1720454"/>
                  </a:cubicBezTo>
                  <a:cubicBezTo>
                    <a:pt x="2389186" y="1726803"/>
                    <a:pt x="2377677" y="1733550"/>
                    <a:pt x="2362596" y="1740694"/>
                  </a:cubicBezTo>
                  <a:cubicBezTo>
                    <a:pt x="2362596" y="1742282"/>
                    <a:pt x="2362596" y="1743869"/>
                    <a:pt x="2362596" y="1745457"/>
                  </a:cubicBezTo>
                  <a:cubicBezTo>
                    <a:pt x="2364183" y="1756569"/>
                    <a:pt x="2368946" y="1762522"/>
                    <a:pt x="2376883" y="1763316"/>
                  </a:cubicBezTo>
                  <a:cubicBezTo>
                    <a:pt x="2384027" y="1763316"/>
                    <a:pt x="2389980" y="1762919"/>
                    <a:pt x="2394743" y="1762125"/>
                  </a:cubicBezTo>
                  <a:cubicBezTo>
                    <a:pt x="2400299" y="1760538"/>
                    <a:pt x="2403871" y="1755379"/>
                    <a:pt x="2405458" y="1746647"/>
                  </a:cubicBezTo>
                  <a:cubicBezTo>
                    <a:pt x="2406252" y="1738710"/>
                    <a:pt x="2407840" y="1731963"/>
                    <a:pt x="2410221" y="1726407"/>
                  </a:cubicBezTo>
                  <a:cubicBezTo>
                    <a:pt x="2411014" y="1724025"/>
                    <a:pt x="2411808" y="1722835"/>
                    <a:pt x="2412602" y="1722835"/>
                  </a:cubicBezTo>
                  <a:cubicBezTo>
                    <a:pt x="2413396" y="1722835"/>
                    <a:pt x="2414190" y="1723629"/>
                    <a:pt x="2414983" y="1725216"/>
                  </a:cubicBezTo>
                  <a:cubicBezTo>
                    <a:pt x="2418952" y="1738710"/>
                    <a:pt x="2424111" y="1749029"/>
                    <a:pt x="2430462" y="1756172"/>
                  </a:cubicBezTo>
                  <a:cubicBezTo>
                    <a:pt x="2433636" y="1760141"/>
                    <a:pt x="2435224" y="1764110"/>
                    <a:pt x="2435224" y="1768079"/>
                  </a:cubicBezTo>
                  <a:cubicBezTo>
                    <a:pt x="2434430" y="1772841"/>
                    <a:pt x="2431652" y="1778000"/>
                    <a:pt x="2426890" y="1783557"/>
                  </a:cubicBezTo>
                  <a:cubicBezTo>
                    <a:pt x="2422921" y="1786732"/>
                    <a:pt x="2414983" y="1789113"/>
                    <a:pt x="2403077" y="1790700"/>
                  </a:cubicBezTo>
                  <a:cubicBezTo>
                    <a:pt x="2387996" y="1792288"/>
                    <a:pt x="2376883" y="1792288"/>
                    <a:pt x="2369740" y="1790700"/>
                  </a:cubicBezTo>
                  <a:cubicBezTo>
                    <a:pt x="2364183" y="1789907"/>
                    <a:pt x="2359024" y="1788319"/>
                    <a:pt x="2354262" y="1785938"/>
                  </a:cubicBezTo>
                  <a:cubicBezTo>
                    <a:pt x="2355849" y="1786732"/>
                    <a:pt x="2357040" y="1787922"/>
                    <a:pt x="2357833" y="1789510"/>
                  </a:cubicBezTo>
                  <a:cubicBezTo>
                    <a:pt x="2360215" y="1791891"/>
                    <a:pt x="2360611" y="1795463"/>
                    <a:pt x="2359024" y="1800225"/>
                  </a:cubicBezTo>
                  <a:cubicBezTo>
                    <a:pt x="2359024" y="1801019"/>
                    <a:pt x="2358627" y="1801813"/>
                    <a:pt x="2357833" y="1802607"/>
                  </a:cubicBezTo>
                  <a:cubicBezTo>
                    <a:pt x="2357833" y="1804194"/>
                    <a:pt x="2357436" y="1805385"/>
                    <a:pt x="2356643" y="1806179"/>
                  </a:cubicBezTo>
                  <a:cubicBezTo>
                    <a:pt x="2366168" y="1805385"/>
                    <a:pt x="2376090" y="1804988"/>
                    <a:pt x="2386408" y="1804988"/>
                  </a:cubicBezTo>
                  <a:cubicBezTo>
                    <a:pt x="2405458" y="1804194"/>
                    <a:pt x="2418952" y="1802607"/>
                    <a:pt x="2426890" y="1800225"/>
                  </a:cubicBezTo>
                  <a:cubicBezTo>
                    <a:pt x="2434033" y="1800225"/>
                    <a:pt x="2439987" y="1801416"/>
                    <a:pt x="2444749" y="1803797"/>
                  </a:cubicBezTo>
                  <a:cubicBezTo>
                    <a:pt x="2452686" y="1808560"/>
                    <a:pt x="2457846" y="1814910"/>
                    <a:pt x="2460227" y="1822847"/>
                  </a:cubicBezTo>
                  <a:cubicBezTo>
                    <a:pt x="2461021" y="1829197"/>
                    <a:pt x="2457846" y="1832372"/>
                    <a:pt x="2450702" y="1832372"/>
                  </a:cubicBezTo>
                  <a:cubicBezTo>
                    <a:pt x="2447527" y="1832372"/>
                    <a:pt x="2441177" y="1831975"/>
                    <a:pt x="2431652" y="1831182"/>
                  </a:cubicBezTo>
                  <a:cubicBezTo>
                    <a:pt x="2416571" y="1830388"/>
                    <a:pt x="2403871" y="1829594"/>
                    <a:pt x="2393552" y="1828800"/>
                  </a:cubicBezTo>
                  <a:cubicBezTo>
                    <a:pt x="2381646" y="1828800"/>
                    <a:pt x="2368946" y="1828800"/>
                    <a:pt x="2355452" y="1828800"/>
                  </a:cubicBezTo>
                  <a:cubicBezTo>
                    <a:pt x="2355452" y="1843088"/>
                    <a:pt x="2355055" y="1858566"/>
                    <a:pt x="2354262" y="1875235"/>
                  </a:cubicBezTo>
                  <a:cubicBezTo>
                    <a:pt x="2352674" y="1891904"/>
                    <a:pt x="2348308" y="1906191"/>
                    <a:pt x="2341165" y="1918097"/>
                  </a:cubicBezTo>
                  <a:cubicBezTo>
                    <a:pt x="2339577" y="1919685"/>
                    <a:pt x="2338783" y="1920479"/>
                    <a:pt x="2338783" y="1920479"/>
                  </a:cubicBezTo>
                  <a:cubicBezTo>
                    <a:pt x="2337990" y="1920479"/>
                    <a:pt x="2336799" y="1919685"/>
                    <a:pt x="2335212" y="1918097"/>
                  </a:cubicBezTo>
                  <a:cubicBezTo>
                    <a:pt x="2329655" y="1906985"/>
                    <a:pt x="2326480" y="1893094"/>
                    <a:pt x="2325687" y="1876425"/>
                  </a:cubicBezTo>
                  <a:cubicBezTo>
                    <a:pt x="2323305" y="1860550"/>
                    <a:pt x="2322115" y="1845072"/>
                    <a:pt x="2322115" y="1829991"/>
                  </a:cubicBezTo>
                  <a:cubicBezTo>
                    <a:pt x="2294335" y="1831578"/>
                    <a:pt x="2267745" y="1834357"/>
                    <a:pt x="2242345" y="1838325"/>
                  </a:cubicBezTo>
                  <a:cubicBezTo>
                    <a:pt x="2236788" y="1839913"/>
                    <a:pt x="2232026" y="1839119"/>
                    <a:pt x="2228058" y="1835944"/>
                  </a:cubicBezTo>
                  <a:cubicBezTo>
                    <a:pt x="2223295" y="1831975"/>
                    <a:pt x="2218929" y="1827213"/>
                    <a:pt x="2214960" y="1821657"/>
                  </a:cubicBezTo>
                  <a:cubicBezTo>
                    <a:pt x="2213373" y="1819275"/>
                    <a:pt x="2212976" y="1817688"/>
                    <a:pt x="2213770" y="1816894"/>
                  </a:cubicBezTo>
                  <a:cubicBezTo>
                    <a:pt x="2214564" y="1815307"/>
                    <a:pt x="2216151" y="1814513"/>
                    <a:pt x="2218532" y="1814513"/>
                  </a:cubicBezTo>
                  <a:cubicBezTo>
                    <a:pt x="2233614" y="1814513"/>
                    <a:pt x="2246313" y="1814116"/>
                    <a:pt x="2256632" y="1813322"/>
                  </a:cubicBezTo>
                  <a:cubicBezTo>
                    <a:pt x="2271714" y="1811735"/>
                    <a:pt x="2292351" y="1810147"/>
                    <a:pt x="2318543" y="1808560"/>
                  </a:cubicBezTo>
                  <a:cubicBezTo>
                    <a:pt x="2320130" y="1808560"/>
                    <a:pt x="2321321" y="1808560"/>
                    <a:pt x="2322115" y="1808560"/>
                  </a:cubicBezTo>
                  <a:cubicBezTo>
                    <a:pt x="2322115" y="1806972"/>
                    <a:pt x="2322115" y="1805782"/>
                    <a:pt x="2322115" y="1804988"/>
                  </a:cubicBezTo>
                  <a:cubicBezTo>
                    <a:pt x="2323702" y="1792288"/>
                    <a:pt x="2322512" y="1783954"/>
                    <a:pt x="2318543" y="1779985"/>
                  </a:cubicBezTo>
                  <a:cubicBezTo>
                    <a:pt x="2316955" y="1776810"/>
                    <a:pt x="2316558" y="1774428"/>
                    <a:pt x="2317352" y="1772841"/>
                  </a:cubicBezTo>
                  <a:cubicBezTo>
                    <a:pt x="2318940" y="1771254"/>
                    <a:pt x="2321321" y="1770857"/>
                    <a:pt x="2324496" y="1771650"/>
                  </a:cubicBezTo>
                  <a:cubicBezTo>
                    <a:pt x="2330846" y="1772444"/>
                    <a:pt x="2337196" y="1774825"/>
                    <a:pt x="2343546" y="1778794"/>
                  </a:cubicBezTo>
                  <a:cubicBezTo>
                    <a:pt x="2337196" y="1772444"/>
                    <a:pt x="2334021" y="1763316"/>
                    <a:pt x="2334021" y="1751410"/>
                  </a:cubicBezTo>
                  <a:cubicBezTo>
                    <a:pt x="2326877" y="1753791"/>
                    <a:pt x="2318543" y="1755775"/>
                    <a:pt x="2309020" y="1757363"/>
                  </a:cubicBezTo>
                  <a:cubicBezTo>
                    <a:pt x="2306639" y="1758157"/>
                    <a:pt x="2305051" y="1757760"/>
                    <a:pt x="2304257" y="1756172"/>
                  </a:cubicBezTo>
                  <a:cubicBezTo>
                    <a:pt x="2304257" y="1753791"/>
                    <a:pt x="2305448" y="1752204"/>
                    <a:pt x="2307829" y="1751410"/>
                  </a:cubicBezTo>
                  <a:cubicBezTo>
                    <a:pt x="2309417" y="1750616"/>
                    <a:pt x="2311399" y="1749426"/>
                    <a:pt x="2313780" y="1747838"/>
                  </a:cubicBezTo>
                  <a:cubicBezTo>
                    <a:pt x="2319337" y="1744663"/>
                    <a:pt x="2325687" y="1740297"/>
                    <a:pt x="2332830" y="1734741"/>
                  </a:cubicBezTo>
                  <a:cubicBezTo>
                    <a:pt x="2332830" y="1716485"/>
                    <a:pt x="2333227" y="1700213"/>
                    <a:pt x="2334021" y="1685925"/>
                  </a:cubicBezTo>
                  <a:cubicBezTo>
                    <a:pt x="2334021" y="1673225"/>
                    <a:pt x="2332433" y="1664494"/>
                    <a:pt x="2329258" y="1659732"/>
                  </a:cubicBezTo>
                  <a:cubicBezTo>
                    <a:pt x="2328465" y="1656557"/>
                    <a:pt x="2328862" y="1654175"/>
                    <a:pt x="2330449" y="1652588"/>
                  </a:cubicBezTo>
                  <a:cubicBezTo>
                    <a:pt x="2331243" y="1651794"/>
                    <a:pt x="2332235" y="1651298"/>
                    <a:pt x="2333426" y="1651100"/>
                  </a:cubicBezTo>
                  <a:close/>
                  <a:moveTo>
                    <a:pt x="6071393" y="1647825"/>
                  </a:moveTo>
                  <a:cubicBezTo>
                    <a:pt x="6090443" y="1649413"/>
                    <a:pt x="6105524" y="1657350"/>
                    <a:pt x="6116637" y="1671638"/>
                  </a:cubicBezTo>
                  <a:cubicBezTo>
                    <a:pt x="6119018" y="1677194"/>
                    <a:pt x="6119018" y="1682354"/>
                    <a:pt x="6116637" y="1687116"/>
                  </a:cubicBezTo>
                  <a:cubicBezTo>
                    <a:pt x="6114255" y="1695847"/>
                    <a:pt x="6113065" y="1705372"/>
                    <a:pt x="6113065" y="1715691"/>
                  </a:cubicBezTo>
                  <a:lnTo>
                    <a:pt x="6113065" y="1718072"/>
                  </a:lnTo>
                  <a:cubicBezTo>
                    <a:pt x="6126558" y="1716485"/>
                    <a:pt x="6138465" y="1715294"/>
                    <a:pt x="6148783" y="1714500"/>
                  </a:cubicBezTo>
                  <a:cubicBezTo>
                    <a:pt x="6155133" y="1713707"/>
                    <a:pt x="6160690" y="1712119"/>
                    <a:pt x="6165452" y="1709738"/>
                  </a:cubicBezTo>
                  <a:cubicBezTo>
                    <a:pt x="6171802" y="1706563"/>
                    <a:pt x="6177755" y="1707357"/>
                    <a:pt x="6183312" y="1712119"/>
                  </a:cubicBezTo>
                  <a:cubicBezTo>
                    <a:pt x="6190456" y="1717675"/>
                    <a:pt x="6197202" y="1725216"/>
                    <a:pt x="6203553" y="1734741"/>
                  </a:cubicBezTo>
                  <a:cubicBezTo>
                    <a:pt x="6206727" y="1739504"/>
                    <a:pt x="6205934" y="1744663"/>
                    <a:pt x="6201171" y="1750219"/>
                  </a:cubicBezTo>
                  <a:cubicBezTo>
                    <a:pt x="6191646" y="1759744"/>
                    <a:pt x="6184503" y="1770857"/>
                    <a:pt x="6179740" y="1783557"/>
                  </a:cubicBezTo>
                  <a:cubicBezTo>
                    <a:pt x="6182121" y="1785144"/>
                    <a:pt x="6183708" y="1787129"/>
                    <a:pt x="6184503" y="1789510"/>
                  </a:cubicBezTo>
                  <a:cubicBezTo>
                    <a:pt x="6186884" y="1792685"/>
                    <a:pt x="6187280" y="1795463"/>
                    <a:pt x="6185693" y="1797844"/>
                  </a:cubicBezTo>
                  <a:cubicBezTo>
                    <a:pt x="6184106" y="1800225"/>
                    <a:pt x="6180931" y="1801416"/>
                    <a:pt x="6176168" y="1801416"/>
                  </a:cubicBezTo>
                  <a:cubicBezTo>
                    <a:pt x="6159499" y="1799829"/>
                    <a:pt x="6138068" y="1799829"/>
                    <a:pt x="6111874" y="1801416"/>
                  </a:cubicBezTo>
                  <a:lnTo>
                    <a:pt x="6111874" y="1824038"/>
                  </a:lnTo>
                  <a:cubicBezTo>
                    <a:pt x="6111874" y="1864519"/>
                    <a:pt x="6106715" y="1896269"/>
                    <a:pt x="6096396" y="1919288"/>
                  </a:cubicBezTo>
                  <a:cubicBezTo>
                    <a:pt x="6094809" y="1922463"/>
                    <a:pt x="6093618" y="1924050"/>
                    <a:pt x="6092824" y="1924050"/>
                  </a:cubicBezTo>
                  <a:cubicBezTo>
                    <a:pt x="6092030" y="1924050"/>
                    <a:pt x="6090840" y="1922860"/>
                    <a:pt x="6089252" y="1920479"/>
                  </a:cubicBezTo>
                  <a:cubicBezTo>
                    <a:pt x="6081315" y="1906191"/>
                    <a:pt x="6077346" y="1881585"/>
                    <a:pt x="6077346" y="1846660"/>
                  </a:cubicBezTo>
                  <a:cubicBezTo>
                    <a:pt x="6077346" y="1841897"/>
                    <a:pt x="6077346" y="1834754"/>
                    <a:pt x="6077346" y="1825229"/>
                  </a:cubicBezTo>
                  <a:cubicBezTo>
                    <a:pt x="6076552" y="1815704"/>
                    <a:pt x="6076156" y="1808560"/>
                    <a:pt x="6076156" y="1803797"/>
                  </a:cubicBezTo>
                  <a:cubicBezTo>
                    <a:pt x="6061868" y="1804591"/>
                    <a:pt x="6049565" y="1805782"/>
                    <a:pt x="6039246" y="1807369"/>
                  </a:cubicBezTo>
                  <a:cubicBezTo>
                    <a:pt x="6038452" y="1817688"/>
                    <a:pt x="6034880" y="1822847"/>
                    <a:pt x="6028531" y="1822847"/>
                  </a:cubicBezTo>
                  <a:cubicBezTo>
                    <a:pt x="6019006" y="1823641"/>
                    <a:pt x="6013053" y="1816497"/>
                    <a:pt x="6010671" y="1801416"/>
                  </a:cubicBezTo>
                  <a:cubicBezTo>
                    <a:pt x="6008290" y="1766491"/>
                    <a:pt x="6003924" y="1743869"/>
                    <a:pt x="5997574" y="1733550"/>
                  </a:cubicBezTo>
                  <a:cubicBezTo>
                    <a:pt x="5995193" y="1730375"/>
                    <a:pt x="5994796" y="1727597"/>
                    <a:pt x="5996384" y="1725216"/>
                  </a:cubicBezTo>
                  <a:cubicBezTo>
                    <a:pt x="5997971" y="1722835"/>
                    <a:pt x="6000749" y="1722041"/>
                    <a:pt x="6004718" y="1722835"/>
                  </a:cubicBezTo>
                  <a:cubicBezTo>
                    <a:pt x="6008687" y="1722835"/>
                    <a:pt x="6016624" y="1724819"/>
                    <a:pt x="6028531" y="1728788"/>
                  </a:cubicBezTo>
                  <a:cubicBezTo>
                    <a:pt x="6045199" y="1726407"/>
                    <a:pt x="6047184" y="1726010"/>
                    <a:pt x="6034484" y="1727597"/>
                  </a:cubicBezTo>
                  <a:cubicBezTo>
                    <a:pt x="6047184" y="1726010"/>
                    <a:pt x="6061074" y="1724422"/>
                    <a:pt x="6076156" y="1722835"/>
                  </a:cubicBezTo>
                  <a:lnTo>
                    <a:pt x="6076156" y="1700213"/>
                  </a:lnTo>
                  <a:cubicBezTo>
                    <a:pt x="6076949" y="1683544"/>
                    <a:pt x="6073377" y="1668860"/>
                    <a:pt x="6065440" y="1656160"/>
                  </a:cubicBezTo>
                  <a:cubicBezTo>
                    <a:pt x="6063058" y="1650603"/>
                    <a:pt x="6065043" y="1647825"/>
                    <a:pt x="6071393" y="1647825"/>
                  </a:cubicBezTo>
                  <a:close/>
                  <a:moveTo>
                    <a:pt x="1994695" y="1647825"/>
                  </a:moveTo>
                  <a:cubicBezTo>
                    <a:pt x="2013745" y="1649413"/>
                    <a:pt x="2028826" y="1657350"/>
                    <a:pt x="2039938" y="1671638"/>
                  </a:cubicBezTo>
                  <a:cubicBezTo>
                    <a:pt x="2042320" y="1677194"/>
                    <a:pt x="2042320" y="1682354"/>
                    <a:pt x="2039938" y="1687116"/>
                  </a:cubicBezTo>
                  <a:cubicBezTo>
                    <a:pt x="2037557" y="1695847"/>
                    <a:pt x="2036366" y="1705372"/>
                    <a:pt x="2036366" y="1715691"/>
                  </a:cubicBezTo>
                  <a:lnTo>
                    <a:pt x="2036366" y="1718072"/>
                  </a:lnTo>
                  <a:cubicBezTo>
                    <a:pt x="2049860" y="1716485"/>
                    <a:pt x="2061766" y="1715294"/>
                    <a:pt x="2072086" y="1714500"/>
                  </a:cubicBezTo>
                  <a:cubicBezTo>
                    <a:pt x="2078435" y="1713707"/>
                    <a:pt x="2083992" y="1712119"/>
                    <a:pt x="2088754" y="1709738"/>
                  </a:cubicBezTo>
                  <a:cubicBezTo>
                    <a:pt x="2095104" y="1706563"/>
                    <a:pt x="2101057" y="1707357"/>
                    <a:pt x="2106614" y="1712119"/>
                  </a:cubicBezTo>
                  <a:cubicBezTo>
                    <a:pt x="2113757" y="1717675"/>
                    <a:pt x="2120504" y="1725216"/>
                    <a:pt x="2126854" y="1734741"/>
                  </a:cubicBezTo>
                  <a:cubicBezTo>
                    <a:pt x="2130029" y="1739504"/>
                    <a:pt x="2129236" y="1744663"/>
                    <a:pt x="2124473" y="1750219"/>
                  </a:cubicBezTo>
                  <a:cubicBezTo>
                    <a:pt x="2114948" y="1759744"/>
                    <a:pt x="2107804" y="1770857"/>
                    <a:pt x="2103042" y="1783557"/>
                  </a:cubicBezTo>
                  <a:cubicBezTo>
                    <a:pt x="2105423" y="1785144"/>
                    <a:pt x="2107011" y="1787129"/>
                    <a:pt x="2107804" y="1789510"/>
                  </a:cubicBezTo>
                  <a:cubicBezTo>
                    <a:pt x="2110185" y="1792685"/>
                    <a:pt x="2110582" y="1795463"/>
                    <a:pt x="2108995" y="1797844"/>
                  </a:cubicBezTo>
                  <a:cubicBezTo>
                    <a:pt x="2107407" y="1800225"/>
                    <a:pt x="2104232" y="1801416"/>
                    <a:pt x="2099470" y="1801416"/>
                  </a:cubicBezTo>
                  <a:cubicBezTo>
                    <a:pt x="2082801" y="1799829"/>
                    <a:pt x="2061370" y="1799829"/>
                    <a:pt x="2035176" y="1801416"/>
                  </a:cubicBezTo>
                  <a:lnTo>
                    <a:pt x="2035176" y="1824038"/>
                  </a:lnTo>
                  <a:cubicBezTo>
                    <a:pt x="2035176" y="1864519"/>
                    <a:pt x="2030016" y="1896269"/>
                    <a:pt x="2019698" y="1919288"/>
                  </a:cubicBezTo>
                  <a:cubicBezTo>
                    <a:pt x="2018111" y="1922463"/>
                    <a:pt x="2016920" y="1924050"/>
                    <a:pt x="2016126" y="1924050"/>
                  </a:cubicBezTo>
                  <a:cubicBezTo>
                    <a:pt x="2015333" y="1924050"/>
                    <a:pt x="2014141" y="1922860"/>
                    <a:pt x="2012554" y="1920479"/>
                  </a:cubicBezTo>
                  <a:cubicBezTo>
                    <a:pt x="2004617" y="1906191"/>
                    <a:pt x="2000648" y="1881585"/>
                    <a:pt x="2000648" y="1846660"/>
                  </a:cubicBezTo>
                  <a:cubicBezTo>
                    <a:pt x="2000648" y="1841897"/>
                    <a:pt x="2000648" y="1834754"/>
                    <a:pt x="2000648" y="1825229"/>
                  </a:cubicBezTo>
                  <a:cubicBezTo>
                    <a:pt x="1999854" y="1815704"/>
                    <a:pt x="1999457" y="1808560"/>
                    <a:pt x="1999457" y="1803797"/>
                  </a:cubicBezTo>
                  <a:cubicBezTo>
                    <a:pt x="1985169" y="1804591"/>
                    <a:pt x="1972867" y="1805782"/>
                    <a:pt x="1962548" y="1807369"/>
                  </a:cubicBezTo>
                  <a:cubicBezTo>
                    <a:pt x="1961754" y="1817688"/>
                    <a:pt x="1958182" y="1822847"/>
                    <a:pt x="1951832" y="1822847"/>
                  </a:cubicBezTo>
                  <a:cubicBezTo>
                    <a:pt x="1942307" y="1823641"/>
                    <a:pt x="1936354" y="1816497"/>
                    <a:pt x="1933973" y="1801416"/>
                  </a:cubicBezTo>
                  <a:cubicBezTo>
                    <a:pt x="1931592" y="1766491"/>
                    <a:pt x="1927226" y="1743869"/>
                    <a:pt x="1920876" y="1733550"/>
                  </a:cubicBezTo>
                  <a:cubicBezTo>
                    <a:pt x="1918494" y="1730375"/>
                    <a:pt x="1918099" y="1727597"/>
                    <a:pt x="1919686" y="1725216"/>
                  </a:cubicBezTo>
                  <a:cubicBezTo>
                    <a:pt x="1921273" y="1722835"/>
                    <a:pt x="1924051" y="1722041"/>
                    <a:pt x="1928020" y="1722835"/>
                  </a:cubicBezTo>
                  <a:cubicBezTo>
                    <a:pt x="1931989" y="1722835"/>
                    <a:pt x="1939926" y="1724819"/>
                    <a:pt x="1951832" y="1728788"/>
                  </a:cubicBezTo>
                  <a:cubicBezTo>
                    <a:pt x="1968501" y="1726407"/>
                    <a:pt x="1970486" y="1726010"/>
                    <a:pt x="1957785" y="1727597"/>
                  </a:cubicBezTo>
                  <a:cubicBezTo>
                    <a:pt x="1970486" y="1726010"/>
                    <a:pt x="1984376" y="1724422"/>
                    <a:pt x="1999457" y="1722835"/>
                  </a:cubicBezTo>
                  <a:lnTo>
                    <a:pt x="1999457" y="1700213"/>
                  </a:lnTo>
                  <a:cubicBezTo>
                    <a:pt x="2000251" y="1683544"/>
                    <a:pt x="1996680" y="1668860"/>
                    <a:pt x="1988741" y="1656160"/>
                  </a:cubicBezTo>
                  <a:cubicBezTo>
                    <a:pt x="1986360" y="1650603"/>
                    <a:pt x="1988344" y="1647825"/>
                    <a:pt x="1994695" y="1647825"/>
                  </a:cubicBezTo>
                  <a:close/>
                  <a:moveTo>
                    <a:pt x="2544762" y="1310879"/>
                  </a:moveTo>
                  <a:cubicBezTo>
                    <a:pt x="2546349" y="1310085"/>
                    <a:pt x="2549127" y="1310085"/>
                    <a:pt x="2553096" y="1310879"/>
                  </a:cubicBezTo>
                  <a:cubicBezTo>
                    <a:pt x="2587227" y="1318816"/>
                    <a:pt x="2605086" y="1329135"/>
                    <a:pt x="2606674" y="1341835"/>
                  </a:cubicBezTo>
                  <a:cubicBezTo>
                    <a:pt x="2605880" y="1350566"/>
                    <a:pt x="2600324" y="1355328"/>
                    <a:pt x="2590005" y="1356122"/>
                  </a:cubicBezTo>
                  <a:cubicBezTo>
                    <a:pt x="2582862" y="1356916"/>
                    <a:pt x="2577702" y="1353741"/>
                    <a:pt x="2574527" y="1346597"/>
                  </a:cubicBezTo>
                  <a:cubicBezTo>
                    <a:pt x="2569765" y="1337866"/>
                    <a:pt x="2560636" y="1327944"/>
                    <a:pt x="2547143" y="1316832"/>
                  </a:cubicBezTo>
                  <a:cubicBezTo>
                    <a:pt x="2544762" y="1314450"/>
                    <a:pt x="2543968" y="1312466"/>
                    <a:pt x="2544762" y="1310879"/>
                  </a:cubicBezTo>
                  <a:close/>
                  <a:moveTo>
                    <a:pt x="7340599" y="1304925"/>
                  </a:moveTo>
                  <a:cubicBezTo>
                    <a:pt x="7332661" y="1304925"/>
                    <a:pt x="7327105" y="1305322"/>
                    <a:pt x="7323930" y="1306116"/>
                  </a:cubicBezTo>
                  <a:cubicBezTo>
                    <a:pt x="7323137" y="1308497"/>
                    <a:pt x="7322739" y="1311275"/>
                    <a:pt x="7322739" y="1314450"/>
                  </a:cubicBezTo>
                  <a:cubicBezTo>
                    <a:pt x="7322739" y="1315244"/>
                    <a:pt x="7322739" y="1316435"/>
                    <a:pt x="7322739" y="1318022"/>
                  </a:cubicBezTo>
                  <a:cubicBezTo>
                    <a:pt x="7324327" y="1318022"/>
                    <a:pt x="7326708" y="1318419"/>
                    <a:pt x="7329883" y="1319213"/>
                  </a:cubicBezTo>
                  <a:cubicBezTo>
                    <a:pt x="7333059" y="1319213"/>
                    <a:pt x="7335043" y="1319213"/>
                    <a:pt x="7335836" y="1319213"/>
                  </a:cubicBezTo>
                  <a:cubicBezTo>
                    <a:pt x="7339011" y="1320007"/>
                    <a:pt x="7340599" y="1318816"/>
                    <a:pt x="7340599" y="1315641"/>
                  </a:cubicBezTo>
                  <a:cubicBezTo>
                    <a:pt x="7340599" y="1311672"/>
                    <a:pt x="7340599" y="1308100"/>
                    <a:pt x="7340599" y="1304925"/>
                  </a:cubicBezTo>
                  <a:close/>
                  <a:moveTo>
                    <a:pt x="2981721" y="1295400"/>
                  </a:moveTo>
                  <a:cubicBezTo>
                    <a:pt x="2981721" y="1294607"/>
                    <a:pt x="2982912" y="1294607"/>
                    <a:pt x="2985293" y="1295400"/>
                  </a:cubicBezTo>
                  <a:cubicBezTo>
                    <a:pt x="3004343" y="1299369"/>
                    <a:pt x="3023393" y="1306116"/>
                    <a:pt x="3042443" y="1315641"/>
                  </a:cubicBezTo>
                  <a:cubicBezTo>
                    <a:pt x="3053555" y="1321991"/>
                    <a:pt x="3057524" y="1333897"/>
                    <a:pt x="3054349" y="1351360"/>
                  </a:cubicBezTo>
                  <a:cubicBezTo>
                    <a:pt x="3050380" y="1360885"/>
                    <a:pt x="3043633" y="1364060"/>
                    <a:pt x="3034108" y="1360885"/>
                  </a:cubicBezTo>
                  <a:cubicBezTo>
                    <a:pt x="3016646" y="1348979"/>
                    <a:pt x="2999580" y="1328341"/>
                    <a:pt x="2982912" y="1298972"/>
                  </a:cubicBezTo>
                  <a:cubicBezTo>
                    <a:pt x="2981324" y="1297385"/>
                    <a:pt x="2980927" y="1296194"/>
                    <a:pt x="2981721" y="1295400"/>
                  </a:cubicBezTo>
                  <a:close/>
                  <a:moveTo>
                    <a:pt x="5402261" y="1293019"/>
                  </a:moveTo>
                  <a:cubicBezTo>
                    <a:pt x="5426074" y="1292225"/>
                    <a:pt x="5438377" y="1300163"/>
                    <a:pt x="5439171" y="1316832"/>
                  </a:cubicBezTo>
                  <a:cubicBezTo>
                    <a:pt x="5438377" y="1329532"/>
                    <a:pt x="5419724" y="1341835"/>
                    <a:pt x="5383211" y="1353741"/>
                  </a:cubicBezTo>
                  <a:cubicBezTo>
                    <a:pt x="5377655" y="1354535"/>
                    <a:pt x="5374083" y="1353741"/>
                    <a:pt x="5372496" y="1351360"/>
                  </a:cubicBezTo>
                  <a:cubicBezTo>
                    <a:pt x="5370909" y="1348979"/>
                    <a:pt x="5372099" y="1346200"/>
                    <a:pt x="5376068" y="1343025"/>
                  </a:cubicBezTo>
                  <a:cubicBezTo>
                    <a:pt x="5386387" y="1335882"/>
                    <a:pt x="5392736" y="1330722"/>
                    <a:pt x="5395118" y="1327547"/>
                  </a:cubicBezTo>
                  <a:cubicBezTo>
                    <a:pt x="5396705" y="1325960"/>
                    <a:pt x="5397102" y="1324769"/>
                    <a:pt x="5396308" y="1323975"/>
                  </a:cubicBezTo>
                  <a:cubicBezTo>
                    <a:pt x="5395515" y="1323182"/>
                    <a:pt x="5393927" y="1322388"/>
                    <a:pt x="5391546" y="1321594"/>
                  </a:cubicBezTo>
                  <a:cubicBezTo>
                    <a:pt x="5381227" y="1320007"/>
                    <a:pt x="5376068" y="1315244"/>
                    <a:pt x="5376068" y="1307307"/>
                  </a:cubicBezTo>
                  <a:cubicBezTo>
                    <a:pt x="5376862" y="1297782"/>
                    <a:pt x="5385593" y="1293019"/>
                    <a:pt x="5402261" y="1293019"/>
                  </a:cubicBezTo>
                  <a:close/>
                  <a:moveTo>
                    <a:pt x="6091633" y="1279922"/>
                  </a:moveTo>
                  <a:cubicBezTo>
                    <a:pt x="6089252" y="1279922"/>
                    <a:pt x="6086077" y="1280319"/>
                    <a:pt x="6082108" y="1281113"/>
                  </a:cubicBezTo>
                  <a:cubicBezTo>
                    <a:pt x="6078140" y="1281113"/>
                    <a:pt x="6074965" y="1281510"/>
                    <a:pt x="6072583" y="1282304"/>
                  </a:cubicBezTo>
                  <a:cubicBezTo>
                    <a:pt x="6075759" y="1283891"/>
                    <a:pt x="6081315" y="1287463"/>
                    <a:pt x="6089252" y="1293019"/>
                  </a:cubicBezTo>
                  <a:cubicBezTo>
                    <a:pt x="6090840" y="1294607"/>
                    <a:pt x="6092030" y="1295400"/>
                    <a:pt x="6092824" y="1295400"/>
                  </a:cubicBezTo>
                  <a:cubicBezTo>
                    <a:pt x="6093618" y="1295400"/>
                    <a:pt x="6094015" y="1295797"/>
                    <a:pt x="6094015" y="1296591"/>
                  </a:cubicBezTo>
                  <a:cubicBezTo>
                    <a:pt x="6094809" y="1297385"/>
                    <a:pt x="6095205" y="1298178"/>
                    <a:pt x="6095205" y="1298972"/>
                  </a:cubicBezTo>
                  <a:cubicBezTo>
                    <a:pt x="6095205" y="1291035"/>
                    <a:pt x="6094015" y="1284685"/>
                    <a:pt x="6091633" y="1279922"/>
                  </a:cubicBezTo>
                  <a:close/>
                  <a:moveTo>
                    <a:pt x="7333455" y="1278732"/>
                  </a:moveTo>
                  <a:cubicBezTo>
                    <a:pt x="7329487" y="1279525"/>
                    <a:pt x="7326708" y="1279922"/>
                    <a:pt x="7325121" y="1279922"/>
                  </a:cubicBezTo>
                  <a:cubicBezTo>
                    <a:pt x="7325121" y="1283891"/>
                    <a:pt x="7325121" y="1287066"/>
                    <a:pt x="7325121" y="1289447"/>
                  </a:cubicBezTo>
                  <a:cubicBezTo>
                    <a:pt x="7326708" y="1289447"/>
                    <a:pt x="7328296" y="1288653"/>
                    <a:pt x="7329883" y="1287066"/>
                  </a:cubicBezTo>
                  <a:cubicBezTo>
                    <a:pt x="7330677" y="1287066"/>
                    <a:pt x="7331868" y="1287066"/>
                    <a:pt x="7333455" y="1287066"/>
                  </a:cubicBezTo>
                  <a:cubicBezTo>
                    <a:pt x="7336631" y="1286272"/>
                    <a:pt x="7339011" y="1286272"/>
                    <a:pt x="7340599" y="1287066"/>
                  </a:cubicBezTo>
                  <a:lnTo>
                    <a:pt x="7340599" y="1278732"/>
                  </a:lnTo>
                  <a:cubicBezTo>
                    <a:pt x="7339011" y="1278732"/>
                    <a:pt x="7336631" y="1278732"/>
                    <a:pt x="7333455" y="1278732"/>
                  </a:cubicBezTo>
                  <a:close/>
                  <a:moveTo>
                    <a:pt x="1419624" y="1277541"/>
                  </a:moveTo>
                  <a:cubicBezTo>
                    <a:pt x="1414861" y="1277541"/>
                    <a:pt x="1406130" y="1278335"/>
                    <a:pt x="1393430" y="1279922"/>
                  </a:cubicBezTo>
                  <a:cubicBezTo>
                    <a:pt x="1375174" y="1280716"/>
                    <a:pt x="1362077" y="1281510"/>
                    <a:pt x="1354140" y="1282304"/>
                  </a:cubicBezTo>
                  <a:cubicBezTo>
                    <a:pt x="1356521" y="1294210"/>
                    <a:pt x="1358505" y="1307307"/>
                    <a:pt x="1360093" y="1321594"/>
                  </a:cubicBezTo>
                  <a:cubicBezTo>
                    <a:pt x="1361680" y="1321594"/>
                    <a:pt x="1363665" y="1321594"/>
                    <a:pt x="1366046" y="1321594"/>
                  </a:cubicBezTo>
                  <a:cubicBezTo>
                    <a:pt x="1389857" y="1320007"/>
                    <a:pt x="1407321" y="1318419"/>
                    <a:pt x="1418433" y="1316832"/>
                  </a:cubicBezTo>
                  <a:cubicBezTo>
                    <a:pt x="1419227" y="1310482"/>
                    <a:pt x="1421211" y="1301750"/>
                    <a:pt x="1424386" y="1290638"/>
                  </a:cubicBezTo>
                  <a:cubicBezTo>
                    <a:pt x="1425180" y="1287463"/>
                    <a:pt x="1425577" y="1285082"/>
                    <a:pt x="1425577" y="1283494"/>
                  </a:cubicBezTo>
                  <a:cubicBezTo>
                    <a:pt x="1426371" y="1278732"/>
                    <a:pt x="1424386" y="1276747"/>
                    <a:pt x="1419624" y="1277541"/>
                  </a:cubicBezTo>
                  <a:close/>
                  <a:moveTo>
                    <a:pt x="719536" y="1276350"/>
                  </a:moveTo>
                  <a:cubicBezTo>
                    <a:pt x="716361" y="1277144"/>
                    <a:pt x="713980" y="1277541"/>
                    <a:pt x="712392" y="1277541"/>
                  </a:cubicBezTo>
                  <a:cubicBezTo>
                    <a:pt x="712392" y="1286272"/>
                    <a:pt x="711995" y="1295400"/>
                    <a:pt x="711202" y="1304925"/>
                  </a:cubicBezTo>
                  <a:cubicBezTo>
                    <a:pt x="711995" y="1304925"/>
                    <a:pt x="713186" y="1305322"/>
                    <a:pt x="714774" y="1306116"/>
                  </a:cubicBezTo>
                  <a:cubicBezTo>
                    <a:pt x="717155" y="1306116"/>
                    <a:pt x="718743" y="1306513"/>
                    <a:pt x="719536" y="1307307"/>
                  </a:cubicBezTo>
                  <a:cubicBezTo>
                    <a:pt x="722711" y="1308100"/>
                    <a:pt x="724696" y="1306910"/>
                    <a:pt x="725490" y="1303735"/>
                  </a:cubicBezTo>
                  <a:cubicBezTo>
                    <a:pt x="725490" y="1295004"/>
                    <a:pt x="725490" y="1285875"/>
                    <a:pt x="725490" y="1276350"/>
                  </a:cubicBezTo>
                  <a:cubicBezTo>
                    <a:pt x="724696" y="1276350"/>
                    <a:pt x="722711" y="1276350"/>
                    <a:pt x="719536" y="1276350"/>
                  </a:cubicBezTo>
                  <a:close/>
                  <a:moveTo>
                    <a:pt x="3652043" y="1275160"/>
                  </a:moveTo>
                  <a:cubicBezTo>
                    <a:pt x="3638549" y="1278335"/>
                    <a:pt x="3627040" y="1279922"/>
                    <a:pt x="3617515" y="1279922"/>
                  </a:cubicBezTo>
                  <a:cubicBezTo>
                    <a:pt x="3617515" y="1289447"/>
                    <a:pt x="3617118" y="1298972"/>
                    <a:pt x="3616324" y="1308497"/>
                  </a:cubicBezTo>
                  <a:cubicBezTo>
                    <a:pt x="3628230" y="1308497"/>
                    <a:pt x="3640137" y="1307703"/>
                    <a:pt x="3652043" y="1306116"/>
                  </a:cubicBezTo>
                  <a:cubicBezTo>
                    <a:pt x="3652043" y="1295004"/>
                    <a:pt x="3652043" y="1284685"/>
                    <a:pt x="3652043" y="1275160"/>
                  </a:cubicBezTo>
                  <a:close/>
                  <a:moveTo>
                    <a:pt x="4819748" y="1270100"/>
                  </a:moveTo>
                  <a:cubicBezTo>
                    <a:pt x="4820343" y="1270298"/>
                    <a:pt x="4820840" y="1270794"/>
                    <a:pt x="4821236" y="1271588"/>
                  </a:cubicBezTo>
                  <a:cubicBezTo>
                    <a:pt x="4822031" y="1273175"/>
                    <a:pt x="4821633" y="1274366"/>
                    <a:pt x="4820046" y="1275160"/>
                  </a:cubicBezTo>
                  <a:cubicBezTo>
                    <a:pt x="4816871" y="1276747"/>
                    <a:pt x="4812108" y="1280716"/>
                    <a:pt x="4805758" y="1287066"/>
                  </a:cubicBezTo>
                  <a:cubicBezTo>
                    <a:pt x="4800202" y="1291035"/>
                    <a:pt x="4795837" y="1294607"/>
                    <a:pt x="4792661" y="1297782"/>
                  </a:cubicBezTo>
                  <a:cubicBezTo>
                    <a:pt x="4789487" y="1300163"/>
                    <a:pt x="4783136" y="1305719"/>
                    <a:pt x="4773611" y="1314450"/>
                  </a:cubicBezTo>
                  <a:cubicBezTo>
                    <a:pt x="4762499" y="1323182"/>
                    <a:pt x="4756149" y="1328341"/>
                    <a:pt x="4754562" y="1329929"/>
                  </a:cubicBezTo>
                  <a:cubicBezTo>
                    <a:pt x="4752180" y="1334691"/>
                    <a:pt x="4747815" y="1334691"/>
                    <a:pt x="4741465" y="1329929"/>
                  </a:cubicBezTo>
                  <a:cubicBezTo>
                    <a:pt x="4733527" y="1326753"/>
                    <a:pt x="4727574" y="1319610"/>
                    <a:pt x="4723605" y="1308497"/>
                  </a:cubicBezTo>
                  <a:cubicBezTo>
                    <a:pt x="4721224" y="1302941"/>
                    <a:pt x="4722415" y="1299766"/>
                    <a:pt x="4727177" y="1298972"/>
                  </a:cubicBezTo>
                  <a:cubicBezTo>
                    <a:pt x="4733527" y="1299766"/>
                    <a:pt x="4745433" y="1297385"/>
                    <a:pt x="4762896" y="1291829"/>
                  </a:cubicBezTo>
                  <a:cubicBezTo>
                    <a:pt x="4770040" y="1288653"/>
                    <a:pt x="4783136" y="1283494"/>
                    <a:pt x="4802186" y="1276350"/>
                  </a:cubicBezTo>
                  <a:cubicBezTo>
                    <a:pt x="4809330" y="1273175"/>
                    <a:pt x="4814490" y="1271191"/>
                    <a:pt x="4817665" y="1270397"/>
                  </a:cubicBezTo>
                  <a:cubicBezTo>
                    <a:pt x="4818459" y="1270000"/>
                    <a:pt x="4819153" y="1269901"/>
                    <a:pt x="4819748" y="1270100"/>
                  </a:cubicBezTo>
                  <a:close/>
                  <a:moveTo>
                    <a:pt x="6670277" y="1266825"/>
                  </a:moveTo>
                  <a:cubicBezTo>
                    <a:pt x="6671071" y="1266825"/>
                    <a:pt x="6671865" y="1267619"/>
                    <a:pt x="6672659" y="1269207"/>
                  </a:cubicBezTo>
                  <a:cubicBezTo>
                    <a:pt x="6684565" y="1305719"/>
                    <a:pt x="6707583" y="1325166"/>
                    <a:pt x="6741715" y="1327547"/>
                  </a:cubicBezTo>
                  <a:cubicBezTo>
                    <a:pt x="6745683" y="1328341"/>
                    <a:pt x="6752430" y="1328341"/>
                    <a:pt x="6761955" y="1327547"/>
                  </a:cubicBezTo>
                  <a:cubicBezTo>
                    <a:pt x="6765924" y="1327547"/>
                    <a:pt x="6769099" y="1327547"/>
                    <a:pt x="6771481" y="1327547"/>
                  </a:cubicBezTo>
                  <a:cubicBezTo>
                    <a:pt x="6776243" y="1326753"/>
                    <a:pt x="6777830" y="1324769"/>
                    <a:pt x="6776243" y="1321594"/>
                  </a:cubicBezTo>
                  <a:cubicBezTo>
                    <a:pt x="6774655" y="1315244"/>
                    <a:pt x="6772274" y="1308100"/>
                    <a:pt x="6769099" y="1300163"/>
                  </a:cubicBezTo>
                  <a:cubicBezTo>
                    <a:pt x="6767511" y="1296988"/>
                    <a:pt x="6766321" y="1294607"/>
                    <a:pt x="6765527" y="1293019"/>
                  </a:cubicBezTo>
                  <a:cubicBezTo>
                    <a:pt x="6764733" y="1291432"/>
                    <a:pt x="6765131" y="1290241"/>
                    <a:pt x="6766718" y="1289447"/>
                  </a:cubicBezTo>
                  <a:cubicBezTo>
                    <a:pt x="6767511" y="1289447"/>
                    <a:pt x="6768702" y="1289844"/>
                    <a:pt x="6770289" y="1290638"/>
                  </a:cubicBezTo>
                  <a:cubicBezTo>
                    <a:pt x="6775052" y="1295400"/>
                    <a:pt x="6786561" y="1303735"/>
                    <a:pt x="6804818" y="1315641"/>
                  </a:cubicBezTo>
                  <a:cubicBezTo>
                    <a:pt x="6808787" y="1318816"/>
                    <a:pt x="6811961" y="1321197"/>
                    <a:pt x="6814343" y="1322785"/>
                  </a:cubicBezTo>
                  <a:cubicBezTo>
                    <a:pt x="6819899" y="1325960"/>
                    <a:pt x="6823074" y="1330325"/>
                    <a:pt x="6823867" y="1335882"/>
                  </a:cubicBezTo>
                  <a:cubicBezTo>
                    <a:pt x="6823867" y="1339850"/>
                    <a:pt x="6821089" y="1343819"/>
                    <a:pt x="6815533" y="1347788"/>
                  </a:cubicBezTo>
                  <a:cubicBezTo>
                    <a:pt x="6806802" y="1354138"/>
                    <a:pt x="6789339" y="1357710"/>
                    <a:pt x="6763146" y="1358504"/>
                  </a:cubicBezTo>
                  <a:cubicBezTo>
                    <a:pt x="6726633" y="1359297"/>
                    <a:pt x="6700043" y="1350566"/>
                    <a:pt x="6683374" y="1332310"/>
                  </a:cubicBezTo>
                  <a:cubicBezTo>
                    <a:pt x="6671468" y="1316435"/>
                    <a:pt x="6666309" y="1295797"/>
                    <a:pt x="6667896" y="1270397"/>
                  </a:cubicBezTo>
                  <a:cubicBezTo>
                    <a:pt x="6668689" y="1268016"/>
                    <a:pt x="6669483" y="1266825"/>
                    <a:pt x="6670277" y="1266825"/>
                  </a:cubicBezTo>
                  <a:close/>
                  <a:moveTo>
                    <a:pt x="6644083" y="1260872"/>
                  </a:moveTo>
                  <a:cubicBezTo>
                    <a:pt x="6644877" y="1261666"/>
                    <a:pt x="6645671" y="1262857"/>
                    <a:pt x="6646465" y="1264444"/>
                  </a:cubicBezTo>
                  <a:cubicBezTo>
                    <a:pt x="6654402" y="1299369"/>
                    <a:pt x="6649639" y="1319610"/>
                    <a:pt x="6632177" y="1325166"/>
                  </a:cubicBezTo>
                  <a:cubicBezTo>
                    <a:pt x="6622652" y="1329929"/>
                    <a:pt x="6615905" y="1327944"/>
                    <a:pt x="6611937" y="1319213"/>
                  </a:cubicBezTo>
                  <a:cubicBezTo>
                    <a:pt x="6607968" y="1306513"/>
                    <a:pt x="6610349" y="1296194"/>
                    <a:pt x="6619081" y="1288257"/>
                  </a:cubicBezTo>
                  <a:cubicBezTo>
                    <a:pt x="6630987" y="1277938"/>
                    <a:pt x="6638527" y="1269603"/>
                    <a:pt x="6641703" y="1263254"/>
                  </a:cubicBezTo>
                  <a:cubicBezTo>
                    <a:pt x="6642496" y="1261666"/>
                    <a:pt x="6643289" y="1260872"/>
                    <a:pt x="6644083" y="1260872"/>
                  </a:cubicBezTo>
                  <a:close/>
                  <a:moveTo>
                    <a:pt x="7625158" y="1254919"/>
                  </a:moveTo>
                  <a:cubicBezTo>
                    <a:pt x="7617221" y="1257300"/>
                    <a:pt x="7607299" y="1258888"/>
                    <a:pt x="7595393" y="1259682"/>
                  </a:cubicBezTo>
                  <a:cubicBezTo>
                    <a:pt x="7594599" y="1259682"/>
                    <a:pt x="7593408" y="1259682"/>
                    <a:pt x="7591821" y="1259682"/>
                  </a:cubicBezTo>
                  <a:cubicBezTo>
                    <a:pt x="7591821" y="1262063"/>
                    <a:pt x="7591821" y="1265635"/>
                    <a:pt x="7591821" y="1270397"/>
                  </a:cubicBezTo>
                  <a:cubicBezTo>
                    <a:pt x="7592615" y="1277541"/>
                    <a:pt x="7593011" y="1283097"/>
                    <a:pt x="7593011" y="1287066"/>
                  </a:cubicBezTo>
                  <a:cubicBezTo>
                    <a:pt x="7597773" y="1286272"/>
                    <a:pt x="7601743" y="1284685"/>
                    <a:pt x="7604917" y="1282304"/>
                  </a:cubicBezTo>
                  <a:cubicBezTo>
                    <a:pt x="7611267" y="1279922"/>
                    <a:pt x="7618015" y="1279922"/>
                    <a:pt x="7625158" y="1282304"/>
                  </a:cubicBezTo>
                  <a:cubicBezTo>
                    <a:pt x="7625158" y="1274366"/>
                    <a:pt x="7625158" y="1265238"/>
                    <a:pt x="7625158" y="1254919"/>
                  </a:cubicBezTo>
                  <a:close/>
                  <a:moveTo>
                    <a:pt x="6778624" y="1253729"/>
                  </a:moveTo>
                  <a:cubicBezTo>
                    <a:pt x="6798468" y="1253729"/>
                    <a:pt x="6813946" y="1255316"/>
                    <a:pt x="6825059" y="1258491"/>
                  </a:cubicBezTo>
                  <a:cubicBezTo>
                    <a:pt x="6841727" y="1264047"/>
                    <a:pt x="6847681" y="1276747"/>
                    <a:pt x="6842918" y="1296591"/>
                  </a:cubicBezTo>
                  <a:cubicBezTo>
                    <a:pt x="6841331" y="1302941"/>
                    <a:pt x="6836965" y="1304925"/>
                    <a:pt x="6829821" y="1302544"/>
                  </a:cubicBezTo>
                  <a:cubicBezTo>
                    <a:pt x="6813946" y="1296194"/>
                    <a:pt x="6796087" y="1281907"/>
                    <a:pt x="6776243" y="1259682"/>
                  </a:cubicBezTo>
                  <a:cubicBezTo>
                    <a:pt x="6773861" y="1257300"/>
                    <a:pt x="6773067" y="1255713"/>
                    <a:pt x="6773861" y="1254919"/>
                  </a:cubicBezTo>
                  <a:cubicBezTo>
                    <a:pt x="6773861" y="1254125"/>
                    <a:pt x="6775449" y="1253729"/>
                    <a:pt x="6778624" y="1253729"/>
                  </a:cubicBezTo>
                  <a:close/>
                  <a:moveTo>
                    <a:pt x="779068" y="1252538"/>
                  </a:moveTo>
                  <a:cubicBezTo>
                    <a:pt x="775099" y="1256507"/>
                    <a:pt x="768749" y="1261666"/>
                    <a:pt x="760018" y="1268016"/>
                  </a:cubicBezTo>
                  <a:cubicBezTo>
                    <a:pt x="757636" y="1269603"/>
                    <a:pt x="755651" y="1270794"/>
                    <a:pt x="754065" y="1271588"/>
                  </a:cubicBezTo>
                  <a:cubicBezTo>
                    <a:pt x="754065" y="1273175"/>
                    <a:pt x="754065" y="1275160"/>
                    <a:pt x="754065" y="1277541"/>
                  </a:cubicBezTo>
                  <a:cubicBezTo>
                    <a:pt x="754065" y="1276747"/>
                    <a:pt x="754461" y="1276350"/>
                    <a:pt x="755255" y="1276350"/>
                  </a:cubicBezTo>
                  <a:cubicBezTo>
                    <a:pt x="756842" y="1275557"/>
                    <a:pt x="757636" y="1275160"/>
                    <a:pt x="757636" y="1275160"/>
                  </a:cubicBezTo>
                  <a:cubicBezTo>
                    <a:pt x="765573" y="1275160"/>
                    <a:pt x="781449" y="1273572"/>
                    <a:pt x="805262" y="1270397"/>
                  </a:cubicBezTo>
                  <a:lnTo>
                    <a:pt x="805262" y="1256110"/>
                  </a:lnTo>
                  <a:cubicBezTo>
                    <a:pt x="804468" y="1256110"/>
                    <a:pt x="803277" y="1256507"/>
                    <a:pt x="801690" y="1257300"/>
                  </a:cubicBezTo>
                  <a:cubicBezTo>
                    <a:pt x="793752" y="1257300"/>
                    <a:pt x="786211" y="1255713"/>
                    <a:pt x="779068" y="1252538"/>
                  </a:cubicBezTo>
                  <a:close/>
                  <a:moveTo>
                    <a:pt x="1439865" y="1251050"/>
                  </a:moveTo>
                  <a:cubicBezTo>
                    <a:pt x="1443040" y="1251248"/>
                    <a:pt x="1445818" y="1252141"/>
                    <a:pt x="1448199" y="1253729"/>
                  </a:cubicBezTo>
                  <a:cubicBezTo>
                    <a:pt x="1459311" y="1259285"/>
                    <a:pt x="1468042" y="1267619"/>
                    <a:pt x="1474393" y="1278732"/>
                  </a:cubicBezTo>
                  <a:cubicBezTo>
                    <a:pt x="1477567" y="1282700"/>
                    <a:pt x="1476774" y="1286669"/>
                    <a:pt x="1472012" y="1290638"/>
                  </a:cubicBezTo>
                  <a:cubicBezTo>
                    <a:pt x="1465661" y="1296194"/>
                    <a:pt x="1459708" y="1305322"/>
                    <a:pt x="1454152" y="1318022"/>
                  </a:cubicBezTo>
                  <a:cubicBezTo>
                    <a:pt x="1459708" y="1319610"/>
                    <a:pt x="1464073" y="1323975"/>
                    <a:pt x="1467249" y="1331119"/>
                  </a:cubicBezTo>
                  <a:cubicBezTo>
                    <a:pt x="1469630" y="1335882"/>
                    <a:pt x="1467249" y="1339057"/>
                    <a:pt x="1460105" y="1340644"/>
                  </a:cubicBezTo>
                  <a:cubicBezTo>
                    <a:pt x="1415655" y="1342232"/>
                    <a:pt x="1382715" y="1343025"/>
                    <a:pt x="1361283" y="1343025"/>
                  </a:cubicBezTo>
                  <a:cubicBezTo>
                    <a:pt x="1359696" y="1353344"/>
                    <a:pt x="1356521" y="1359297"/>
                    <a:pt x="1351759" y="1360885"/>
                  </a:cubicBezTo>
                  <a:cubicBezTo>
                    <a:pt x="1339852" y="1358504"/>
                    <a:pt x="1333105" y="1350963"/>
                    <a:pt x="1331517" y="1338263"/>
                  </a:cubicBezTo>
                  <a:cubicBezTo>
                    <a:pt x="1329137" y="1318419"/>
                    <a:pt x="1326358" y="1300957"/>
                    <a:pt x="1323183" y="1285875"/>
                  </a:cubicBezTo>
                  <a:cubicBezTo>
                    <a:pt x="1321596" y="1276350"/>
                    <a:pt x="1318420" y="1268810"/>
                    <a:pt x="1313658" y="1263254"/>
                  </a:cubicBezTo>
                  <a:cubicBezTo>
                    <a:pt x="1312070" y="1260872"/>
                    <a:pt x="1311674" y="1259285"/>
                    <a:pt x="1312468" y="1258491"/>
                  </a:cubicBezTo>
                  <a:cubicBezTo>
                    <a:pt x="1313261" y="1256904"/>
                    <a:pt x="1315246" y="1256110"/>
                    <a:pt x="1318420" y="1256110"/>
                  </a:cubicBezTo>
                  <a:cubicBezTo>
                    <a:pt x="1327946" y="1255316"/>
                    <a:pt x="1336280" y="1256904"/>
                    <a:pt x="1343424" y="1260872"/>
                  </a:cubicBezTo>
                  <a:cubicBezTo>
                    <a:pt x="1350567" y="1260078"/>
                    <a:pt x="1362870" y="1259285"/>
                    <a:pt x="1380333" y="1258491"/>
                  </a:cubicBezTo>
                  <a:cubicBezTo>
                    <a:pt x="1394620" y="1256904"/>
                    <a:pt x="1404543" y="1256110"/>
                    <a:pt x="1410099" y="1256110"/>
                  </a:cubicBezTo>
                  <a:cubicBezTo>
                    <a:pt x="1413274" y="1256110"/>
                    <a:pt x="1418830" y="1254919"/>
                    <a:pt x="1426767" y="1252538"/>
                  </a:cubicBezTo>
                  <a:cubicBezTo>
                    <a:pt x="1427561" y="1252538"/>
                    <a:pt x="1428355" y="1252538"/>
                    <a:pt x="1429149" y="1252538"/>
                  </a:cubicBezTo>
                  <a:cubicBezTo>
                    <a:pt x="1433117" y="1251347"/>
                    <a:pt x="1436689" y="1250851"/>
                    <a:pt x="1439865" y="1251050"/>
                  </a:cubicBezTo>
                  <a:close/>
                  <a:moveTo>
                    <a:pt x="7337027" y="1250157"/>
                  </a:moveTo>
                  <a:cubicBezTo>
                    <a:pt x="7334645" y="1250157"/>
                    <a:pt x="7331471" y="1250950"/>
                    <a:pt x="7327502" y="1252538"/>
                  </a:cubicBezTo>
                  <a:cubicBezTo>
                    <a:pt x="7326708" y="1254125"/>
                    <a:pt x="7326311" y="1256110"/>
                    <a:pt x="7326311" y="1258491"/>
                  </a:cubicBezTo>
                  <a:cubicBezTo>
                    <a:pt x="7325517" y="1261666"/>
                    <a:pt x="7325121" y="1264047"/>
                    <a:pt x="7325121" y="1265635"/>
                  </a:cubicBezTo>
                  <a:cubicBezTo>
                    <a:pt x="7325915" y="1264841"/>
                    <a:pt x="7326708" y="1264444"/>
                    <a:pt x="7327502" y="1264444"/>
                  </a:cubicBezTo>
                  <a:cubicBezTo>
                    <a:pt x="7329089" y="1263650"/>
                    <a:pt x="7329883" y="1263254"/>
                    <a:pt x="7329883" y="1263254"/>
                  </a:cubicBezTo>
                  <a:cubicBezTo>
                    <a:pt x="7330677" y="1263254"/>
                    <a:pt x="7331868" y="1263254"/>
                    <a:pt x="7333455" y="1263254"/>
                  </a:cubicBezTo>
                  <a:cubicBezTo>
                    <a:pt x="7336631" y="1262460"/>
                    <a:pt x="7339011" y="1262460"/>
                    <a:pt x="7340599" y="1263254"/>
                  </a:cubicBezTo>
                  <a:lnTo>
                    <a:pt x="7340599" y="1252538"/>
                  </a:lnTo>
                  <a:cubicBezTo>
                    <a:pt x="7340599" y="1250157"/>
                    <a:pt x="7339408" y="1249363"/>
                    <a:pt x="7337027" y="1250157"/>
                  </a:cubicBezTo>
                  <a:close/>
                  <a:moveTo>
                    <a:pt x="6697661" y="1250157"/>
                  </a:moveTo>
                  <a:cubicBezTo>
                    <a:pt x="6698455" y="1250157"/>
                    <a:pt x="6700043" y="1250553"/>
                    <a:pt x="6702424" y="1251347"/>
                  </a:cubicBezTo>
                  <a:cubicBezTo>
                    <a:pt x="6712743" y="1253729"/>
                    <a:pt x="6724649" y="1257697"/>
                    <a:pt x="6738143" y="1263254"/>
                  </a:cubicBezTo>
                  <a:cubicBezTo>
                    <a:pt x="6748461" y="1271985"/>
                    <a:pt x="6750049" y="1283494"/>
                    <a:pt x="6742905" y="1297782"/>
                  </a:cubicBezTo>
                  <a:cubicBezTo>
                    <a:pt x="6738143" y="1304132"/>
                    <a:pt x="6732587" y="1304925"/>
                    <a:pt x="6726236" y="1300163"/>
                  </a:cubicBezTo>
                  <a:cubicBezTo>
                    <a:pt x="6715124" y="1289844"/>
                    <a:pt x="6704409" y="1274763"/>
                    <a:pt x="6694089" y="1254919"/>
                  </a:cubicBezTo>
                  <a:cubicBezTo>
                    <a:pt x="6693295" y="1253332"/>
                    <a:pt x="6692899" y="1252141"/>
                    <a:pt x="6692899" y="1251347"/>
                  </a:cubicBezTo>
                  <a:cubicBezTo>
                    <a:pt x="6693693" y="1250553"/>
                    <a:pt x="6695281" y="1250157"/>
                    <a:pt x="6697661" y="1250157"/>
                  </a:cubicBezTo>
                  <a:close/>
                  <a:moveTo>
                    <a:pt x="675484" y="1244204"/>
                  </a:moveTo>
                  <a:cubicBezTo>
                    <a:pt x="675484" y="1246585"/>
                    <a:pt x="675087" y="1249760"/>
                    <a:pt x="674293" y="1253729"/>
                  </a:cubicBezTo>
                  <a:cubicBezTo>
                    <a:pt x="674293" y="1257697"/>
                    <a:pt x="673895" y="1260872"/>
                    <a:pt x="673103" y="1263254"/>
                  </a:cubicBezTo>
                  <a:cubicBezTo>
                    <a:pt x="677864" y="1263254"/>
                    <a:pt x="682627" y="1262857"/>
                    <a:pt x="687390" y="1262063"/>
                  </a:cubicBezTo>
                  <a:cubicBezTo>
                    <a:pt x="688183" y="1258888"/>
                    <a:pt x="688581" y="1253332"/>
                    <a:pt x="688581" y="1245394"/>
                  </a:cubicBezTo>
                  <a:cubicBezTo>
                    <a:pt x="683024" y="1246982"/>
                    <a:pt x="678658" y="1246585"/>
                    <a:pt x="675484" y="1244204"/>
                  </a:cubicBezTo>
                  <a:close/>
                  <a:moveTo>
                    <a:pt x="8269286" y="1243013"/>
                  </a:moveTo>
                  <a:cubicBezTo>
                    <a:pt x="8264523" y="1243807"/>
                    <a:pt x="8259761" y="1244204"/>
                    <a:pt x="8254999" y="1244204"/>
                  </a:cubicBezTo>
                  <a:cubicBezTo>
                    <a:pt x="8254205" y="1246585"/>
                    <a:pt x="8251427" y="1249363"/>
                    <a:pt x="8246665" y="1252538"/>
                  </a:cubicBezTo>
                  <a:cubicBezTo>
                    <a:pt x="8247459" y="1253332"/>
                    <a:pt x="8248649" y="1254125"/>
                    <a:pt x="8250236" y="1254919"/>
                  </a:cubicBezTo>
                  <a:cubicBezTo>
                    <a:pt x="8253411" y="1256507"/>
                    <a:pt x="8255395" y="1257697"/>
                    <a:pt x="8256189" y="1258491"/>
                  </a:cubicBezTo>
                  <a:lnTo>
                    <a:pt x="8265715" y="1266825"/>
                  </a:lnTo>
                  <a:cubicBezTo>
                    <a:pt x="8268095" y="1259682"/>
                    <a:pt x="8269286" y="1252935"/>
                    <a:pt x="8269286" y="1246585"/>
                  </a:cubicBezTo>
                  <a:close/>
                  <a:moveTo>
                    <a:pt x="2284017" y="1243013"/>
                  </a:moveTo>
                  <a:cubicBezTo>
                    <a:pt x="2280843" y="1243807"/>
                    <a:pt x="2276477" y="1244997"/>
                    <a:pt x="2270921" y="1246585"/>
                  </a:cubicBezTo>
                  <a:cubicBezTo>
                    <a:pt x="2263777" y="1248172"/>
                    <a:pt x="2258221" y="1249760"/>
                    <a:pt x="2254252" y="1251347"/>
                  </a:cubicBezTo>
                  <a:cubicBezTo>
                    <a:pt x="2255046" y="1251347"/>
                    <a:pt x="2255839" y="1251744"/>
                    <a:pt x="2256633" y="1252538"/>
                  </a:cubicBezTo>
                  <a:cubicBezTo>
                    <a:pt x="2264571" y="1254919"/>
                    <a:pt x="2271317" y="1259285"/>
                    <a:pt x="2276873" y="1265635"/>
                  </a:cubicBezTo>
                  <a:cubicBezTo>
                    <a:pt x="2279255" y="1269603"/>
                    <a:pt x="2279255" y="1273969"/>
                    <a:pt x="2276873" y="1278732"/>
                  </a:cubicBezTo>
                  <a:cubicBezTo>
                    <a:pt x="2279255" y="1279525"/>
                    <a:pt x="2282430" y="1280716"/>
                    <a:pt x="2286399" y="1282304"/>
                  </a:cubicBezTo>
                  <a:cubicBezTo>
                    <a:pt x="2286399" y="1278335"/>
                    <a:pt x="2286399" y="1273572"/>
                    <a:pt x="2286399" y="1268016"/>
                  </a:cubicBezTo>
                  <a:cubicBezTo>
                    <a:pt x="2286399" y="1259285"/>
                    <a:pt x="2285605" y="1250950"/>
                    <a:pt x="2284017" y="1243013"/>
                  </a:cubicBezTo>
                  <a:close/>
                  <a:moveTo>
                    <a:pt x="726680" y="1243013"/>
                  </a:moveTo>
                  <a:cubicBezTo>
                    <a:pt x="721917" y="1243013"/>
                    <a:pt x="717155" y="1243410"/>
                    <a:pt x="712392" y="1244204"/>
                  </a:cubicBezTo>
                  <a:lnTo>
                    <a:pt x="712392" y="1258491"/>
                  </a:lnTo>
                  <a:cubicBezTo>
                    <a:pt x="713980" y="1257697"/>
                    <a:pt x="715170" y="1257300"/>
                    <a:pt x="715965" y="1257300"/>
                  </a:cubicBezTo>
                  <a:cubicBezTo>
                    <a:pt x="719140" y="1255713"/>
                    <a:pt x="722711" y="1256110"/>
                    <a:pt x="726680" y="1258491"/>
                  </a:cubicBezTo>
                  <a:close/>
                  <a:moveTo>
                    <a:pt x="7374234" y="1241525"/>
                  </a:moveTo>
                  <a:cubicBezTo>
                    <a:pt x="7374829" y="1241326"/>
                    <a:pt x="7375524" y="1241425"/>
                    <a:pt x="7376317" y="1241822"/>
                  </a:cubicBezTo>
                  <a:cubicBezTo>
                    <a:pt x="7385843" y="1242616"/>
                    <a:pt x="7393781" y="1245791"/>
                    <a:pt x="7400130" y="1251347"/>
                  </a:cubicBezTo>
                  <a:cubicBezTo>
                    <a:pt x="7402511" y="1253729"/>
                    <a:pt x="7402511" y="1256904"/>
                    <a:pt x="7400130" y="1260872"/>
                  </a:cubicBezTo>
                  <a:cubicBezTo>
                    <a:pt x="7398543" y="1266429"/>
                    <a:pt x="7397352" y="1276350"/>
                    <a:pt x="7396558" y="1290638"/>
                  </a:cubicBezTo>
                  <a:cubicBezTo>
                    <a:pt x="7396558" y="1291432"/>
                    <a:pt x="7396558" y="1293019"/>
                    <a:pt x="7396558" y="1295400"/>
                  </a:cubicBezTo>
                  <a:cubicBezTo>
                    <a:pt x="7395765" y="1302544"/>
                    <a:pt x="7394574" y="1306513"/>
                    <a:pt x="7392986" y="1307307"/>
                  </a:cubicBezTo>
                  <a:cubicBezTo>
                    <a:pt x="7389811" y="1309688"/>
                    <a:pt x="7386239" y="1310482"/>
                    <a:pt x="7382271" y="1309688"/>
                  </a:cubicBezTo>
                  <a:cubicBezTo>
                    <a:pt x="7375127" y="1305719"/>
                    <a:pt x="7372349" y="1299766"/>
                    <a:pt x="7373936" y="1291829"/>
                  </a:cubicBezTo>
                  <a:cubicBezTo>
                    <a:pt x="7374731" y="1287860"/>
                    <a:pt x="7375127" y="1278732"/>
                    <a:pt x="7375127" y="1264444"/>
                  </a:cubicBezTo>
                  <a:cubicBezTo>
                    <a:pt x="7375127" y="1256507"/>
                    <a:pt x="7374333" y="1250950"/>
                    <a:pt x="7372745" y="1247775"/>
                  </a:cubicBezTo>
                  <a:cubicBezTo>
                    <a:pt x="7371952" y="1246188"/>
                    <a:pt x="7371952" y="1244600"/>
                    <a:pt x="7372745" y="1243013"/>
                  </a:cubicBezTo>
                  <a:cubicBezTo>
                    <a:pt x="7373143" y="1242219"/>
                    <a:pt x="7373639" y="1241723"/>
                    <a:pt x="7374234" y="1241525"/>
                  </a:cubicBezTo>
                  <a:close/>
                  <a:moveTo>
                    <a:pt x="7290593" y="1240632"/>
                  </a:moveTo>
                  <a:cubicBezTo>
                    <a:pt x="7291387" y="1242219"/>
                    <a:pt x="7291387" y="1243807"/>
                    <a:pt x="7290593" y="1245394"/>
                  </a:cubicBezTo>
                  <a:cubicBezTo>
                    <a:pt x="7279481" y="1290638"/>
                    <a:pt x="7270352" y="1320800"/>
                    <a:pt x="7263208" y="1335882"/>
                  </a:cubicBezTo>
                  <a:cubicBezTo>
                    <a:pt x="7259239" y="1340644"/>
                    <a:pt x="7254873" y="1341438"/>
                    <a:pt x="7250111" y="1338263"/>
                  </a:cubicBezTo>
                  <a:cubicBezTo>
                    <a:pt x="7242174" y="1331119"/>
                    <a:pt x="7235823" y="1320800"/>
                    <a:pt x="7231061" y="1307307"/>
                  </a:cubicBezTo>
                  <a:cubicBezTo>
                    <a:pt x="7230267" y="1302544"/>
                    <a:pt x="7231855" y="1299369"/>
                    <a:pt x="7235823" y="1297782"/>
                  </a:cubicBezTo>
                  <a:cubicBezTo>
                    <a:pt x="7241381" y="1296988"/>
                    <a:pt x="7249715" y="1289447"/>
                    <a:pt x="7260827" y="1275160"/>
                  </a:cubicBezTo>
                  <a:cubicBezTo>
                    <a:pt x="7267177" y="1268016"/>
                    <a:pt x="7274718" y="1258888"/>
                    <a:pt x="7283449" y="1247775"/>
                  </a:cubicBezTo>
                  <a:cubicBezTo>
                    <a:pt x="7282655" y="1248569"/>
                    <a:pt x="7283845" y="1246982"/>
                    <a:pt x="7287021" y="1243013"/>
                  </a:cubicBezTo>
                  <a:cubicBezTo>
                    <a:pt x="7288608" y="1241425"/>
                    <a:pt x="7289799" y="1240632"/>
                    <a:pt x="7290593" y="1240632"/>
                  </a:cubicBezTo>
                  <a:close/>
                  <a:moveTo>
                    <a:pt x="5760640" y="1239441"/>
                  </a:moveTo>
                  <a:cubicBezTo>
                    <a:pt x="5757465" y="1239441"/>
                    <a:pt x="5752702" y="1239838"/>
                    <a:pt x="5746352" y="1240632"/>
                  </a:cubicBezTo>
                  <a:cubicBezTo>
                    <a:pt x="5739208" y="1240632"/>
                    <a:pt x="5734049" y="1241028"/>
                    <a:pt x="5730874" y="1241822"/>
                  </a:cubicBezTo>
                  <a:cubicBezTo>
                    <a:pt x="5738018" y="1244997"/>
                    <a:pt x="5744765" y="1250553"/>
                    <a:pt x="5751115" y="1258491"/>
                  </a:cubicBezTo>
                  <a:cubicBezTo>
                    <a:pt x="5755083" y="1265635"/>
                    <a:pt x="5754686" y="1270794"/>
                    <a:pt x="5749924" y="1273969"/>
                  </a:cubicBezTo>
                  <a:cubicBezTo>
                    <a:pt x="5752305" y="1274763"/>
                    <a:pt x="5755481" y="1276747"/>
                    <a:pt x="5759449" y="1279922"/>
                  </a:cubicBezTo>
                  <a:cubicBezTo>
                    <a:pt x="5761037" y="1281510"/>
                    <a:pt x="5762227" y="1282700"/>
                    <a:pt x="5763021" y="1283494"/>
                  </a:cubicBezTo>
                  <a:cubicBezTo>
                    <a:pt x="5763021" y="1279525"/>
                    <a:pt x="5763021" y="1275160"/>
                    <a:pt x="5763021" y="1270397"/>
                  </a:cubicBezTo>
                  <a:cubicBezTo>
                    <a:pt x="5764608" y="1255316"/>
                    <a:pt x="5764211" y="1245394"/>
                    <a:pt x="5761830" y="1240632"/>
                  </a:cubicBezTo>
                  <a:cubicBezTo>
                    <a:pt x="5761037" y="1239838"/>
                    <a:pt x="5760640" y="1239441"/>
                    <a:pt x="5760640" y="1239441"/>
                  </a:cubicBezTo>
                  <a:close/>
                  <a:moveTo>
                    <a:pt x="1658940" y="1239441"/>
                  </a:moveTo>
                  <a:cubicBezTo>
                    <a:pt x="1659733" y="1239441"/>
                    <a:pt x="1660130" y="1241028"/>
                    <a:pt x="1660130" y="1244204"/>
                  </a:cubicBezTo>
                  <a:cubicBezTo>
                    <a:pt x="1655368" y="1263254"/>
                    <a:pt x="1649811" y="1280716"/>
                    <a:pt x="1643461" y="1296591"/>
                  </a:cubicBezTo>
                  <a:cubicBezTo>
                    <a:pt x="1641080" y="1305322"/>
                    <a:pt x="1637508" y="1316832"/>
                    <a:pt x="1632746" y="1331119"/>
                  </a:cubicBezTo>
                  <a:cubicBezTo>
                    <a:pt x="1631158" y="1334294"/>
                    <a:pt x="1630364" y="1336278"/>
                    <a:pt x="1630364" y="1337072"/>
                  </a:cubicBezTo>
                  <a:cubicBezTo>
                    <a:pt x="1628777" y="1342629"/>
                    <a:pt x="1624015" y="1343819"/>
                    <a:pt x="1616077" y="1340644"/>
                  </a:cubicBezTo>
                  <a:cubicBezTo>
                    <a:pt x="1604964" y="1332707"/>
                    <a:pt x="1598614" y="1321197"/>
                    <a:pt x="1597027" y="1306116"/>
                  </a:cubicBezTo>
                  <a:cubicBezTo>
                    <a:pt x="1596233" y="1299766"/>
                    <a:pt x="1598217" y="1296591"/>
                    <a:pt x="1602980" y="1296591"/>
                  </a:cubicBezTo>
                  <a:cubicBezTo>
                    <a:pt x="1606949" y="1296591"/>
                    <a:pt x="1612505" y="1292225"/>
                    <a:pt x="1619649" y="1283494"/>
                  </a:cubicBezTo>
                  <a:cubicBezTo>
                    <a:pt x="1625205" y="1278732"/>
                    <a:pt x="1633539" y="1269207"/>
                    <a:pt x="1644652" y="1254919"/>
                  </a:cubicBezTo>
                  <a:cubicBezTo>
                    <a:pt x="1649414" y="1249363"/>
                    <a:pt x="1652986" y="1245394"/>
                    <a:pt x="1655368" y="1243013"/>
                  </a:cubicBezTo>
                  <a:cubicBezTo>
                    <a:pt x="1656955" y="1240632"/>
                    <a:pt x="1658146" y="1239441"/>
                    <a:pt x="1658940" y="1239441"/>
                  </a:cubicBezTo>
                  <a:close/>
                  <a:moveTo>
                    <a:pt x="6103540" y="1233488"/>
                  </a:moveTo>
                  <a:cubicBezTo>
                    <a:pt x="6090840" y="1235869"/>
                    <a:pt x="6077743" y="1239044"/>
                    <a:pt x="6064249" y="1243013"/>
                  </a:cubicBezTo>
                  <a:cubicBezTo>
                    <a:pt x="6064249" y="1247775"/>
                    <a:pt x="6064646" y="1254125"/>
                    <a:pt x="6065440" y="1262063"/>
                  </a:cubicBezTo>
                  <a:cubicBezTo>
                    <a:pt x="6069408" y="1261269"/>
                    <a:pt x="6075759" y="1260078"/>
                    <a:pt x="6084490" y="1258491"/>
                  </a:cubicBezTo>
                  <a:cubicBezTo>
                    <a:pt x="6092427" y="1257697"/>
                    <a:pt x="6098381" y="1256904"/>
                    <a:pt x="6102349" y="1256110"/>
                  </a:cubicBezTo>
                  <a:cubicBezTo>
                    <a:pt x="6103143" y="1253729"/>
                    <a:pt x="6103937" y="1250950"/>
                    <a:pt x="6104730" y="1247775"/>
                  </a:cubicBezTo>
                  <a:cubicBezTo>
                    <a:pt x="6106318" y="1243013"/>
                    <a:pt x="6107508" y="1239441"/>
                    <a:pt x="6108303" y="1237060"/>
                  </a:cubicBezTo>
                  <a:cubicBezTo>
                    <a:pt x="6108303" y="1234679"/>
                    <a:pt x="6107906" y="1233488"/>
                    <a:pt x="6107111" y="1233488"/>
                  </a:cubicBezTo>
                  <a:cubicBezTo>
                    <a:pt x="6107111" y="1232694"/>
                    <a:pt x="6105921" y="1232694"/>
                    <a:pt x="6103540" y="1233488"/>
                  </a:cubicBezTo>
                  <a:close/>
                  <a:moveTo>
                    <a:pt x="3653233" y="1229916"/>
                  </a:moveTo>
                  <a:cubicBezTo>
                    <a:pt x="3650058" y="1229916"/>
                    <a:pt x="3644105" y="1230710"/>
                    <a:pt x="3635374" y="1232297"/>
                  </a:cubicBezTo>
                  <a:cubicBezTo>
                    <a:pt x="3627436" y="1233091"/>
                    <a:pt x="3621483" y="1233885"/>
                    <a:pt x="3617515" y="1234679"/>
                  </a:cubicBezTo>
                  <a:cubicBezTo>
                    <a:pt x="3617515" y="1242616"/>
                    <a:pt x="3617515" y="1250553"/>
                    <a:pt x="3617515" y="1258491"/>
                  </a:cubicBezTo>
                  <a:cubicBezTo>
                    <a:pt x="3619896" y="1257697"/>
                    <a:pt x="3623071" y="1256507"/>
                    <a:pt x="3627040" y="1254919"/>
                  </a:cubicBezTo>
                  <a:cubicBezTo>
                    <a:pt x="3631008" y="1254125"/>
                    <a:pt x="3633787" y="1253332"/>
                    <a:pt x="3635374" y="1252538"/>
                  </a:cubicBezTo>
                  <a:cubicBezTo>
                    <a:pt x="3640137" y="1250157"/>
                    <a:pt x="3644899" y="1249760"/>
                    <a:pt x="3649662" y="1251347"/>
                  </a:cubicBezTo>
                  <a:cubicBezTo>
                    <a:pt x="3650455" y="1251347"/>
                    <a:pt x="3651249" y="1251744"/>
                    <a:pt x="3652043" y="1252538"/>
                  </a:cubicBezTo>
                  <a:cubicBezTo>
                    <a:pt x="3652837" y="1252538"/>
                    <a:pt x="3653233" y="1252935"/>
                    <a:pt x="3653233" y="1253729"/>
                  </a:cubicBezTo>
                  <a:cubicBezTo>
                    <a:pt x="3653233" y="1244997"/>
                    <a:pt x="3653233" y="1237060"/>
                    <a:pt x="3653233" y="1229916"/>
                  </a:cubicBezTo>
                  <a:close/>
                  <a:moveTo>
                    <a:pt x="7349231" y="1229618"/>
                  </a:moveTo>
                  <a:cubicBezTo>
                    <a:pt x="7350620" y="1229420"/>
                    <a:pt x="7352109" y="1229519"/>
                    <a:pt x="7353695" y="1229916"/>
                  </a:cubicBezTo>
                  <a:cubicBezTo>
                    <a:pt x="7358458" y="1232297"/>
                    <a:pt x="7363221" y="1236663"/>
                    <a:pt x="7367983" y="1243013"/>
                  </a:cubicBezTo>
                  <a:cubicBezTo>
                    <a:pt x="7369571" y="1246188"/>
                    <a:pt x="7369571" y="1249363"/>
                    <a:pt x="7367983" y="1252538"/>
                  </a:cubicBezTo>
                  <a:cubicBezTo>
                    <a:pt x="7365602" y="1261269"/>
                    <a:pt x="7364808" y="1276350"/>
                    <a:pt x="7365602" y="1297782"/>
                  </a:cubicBezTo>
                  <a:cubicBezTo>
                    <a:pt x="7367189" y="1305719"/>
                    <a:pt x="7367189" y="1312863"/>
                    <a:pt x="7365602" y="1319213"/>
                  </a:cubicBezTo>
                  <a:cubicBezTo>
                    <a:pt x="7364808" y="1335882"/>
                    <a:pt x="7362427" y="1345803"/>
                    <a:pt x="7358458" y="1348979"/>
                  </a:cubicBezTo>
                  <a:cubicBezTo>
                    <a:pt x="7354489" y="1353741"/>
                    <a:pt x="7349727" y="1354138"/>
                    <a:pt x="7344171" y="1350169"/>
                  </a:cubicBezTo>
                  <a:cubicBezTo>
                    <a:pt x="7340995" y="1347788"/>
                    <a:pt x="7338615" y="1344216"/>
                    <a:pt x="7337027" y="1339454"/>
                  </a:cubicBezTo>
                  <a:cubicBezTo>
                    <a:pt x="7333059" y="1329929"/>
                    <a:pt x="7327899" y="1323975"/>
                    <a:pt x="7321549" y="1321594"/>
                  </a:cubicBezTo>
                  <a:cubicBezTo>
                    <a:pt x="7320755" y="1332707"/>
                    <a:pt x="7318771" y="1340247"/>
                    <a:pt x="7315595" y="1344216"/>
                  </a:cubicBezTo>
                  <a:cubicBezTo>
                    <a:pt x="7313215" y="1348185"/>
                    <a:pt x="7309246" y="1348185"/>
                    <a:pt x="7303689" y="1344216"/>
                  </a:cubicBezTo>
                  <a:cubicBezTo>
                    <a:pt x="7302102" y="1343422"/>
                    <a:pt x="7300515" y="1341041"/>
                    <a:pt x="7298927" y="1337072"/>
                  </a:cubicBezTo>
                  <a:cubicBezTo>
                    <a:pt x="7298133" y="1336278"/>
                    <a:pt x="7297339" y="1335485"/>
                    <a:pt x="7296545" y="1334691"/>
                  </a:cubicBezTo>
                  <a:cubicBezTo>
                    <a:pt x="7294959" y="1326753"/>
                    <a:pt x="7294959" y="1320007"/>
                    <a:pt x="7296545" y="1314450"/>
                  </a:cubicBezTo>
                  <a:cubicBezTo>
                    <a:pt x="7300515" y="1304132"/>
                    <a:pt x="7302895" y="1289844"/>
                    <a:pt x="7303689" y="1271588"/>
                  </a:cubicBezTo>
                  <a:cubicBezTo>
                    <a:pt x="7303689" y="1252538"/>
                    <a:pt x="7302895" y="1242219"/>
                    <a:pt x="7301308" y="1240632"/>
                  </a:cubicBezTo>
                  <a:cubicBezTo>
                    <a:pt x="7299721" y="1235075"/>
                    <a:pt x="7302102" y="1232694"/>
                    <a:pt x="7308452" y="1233488"/>
                  </a:cubicBezTo>
                  <a:cubicBezTo>
                    <a:pt x="7309246" y="1233488"/>
                    <a:pt x="7310039" y="1233885"/>
                    <a:pt x="7310833" y="1234679"/>
                  </a:cubicBezTo>
                  <a:cubicBezTo>
                    <a:pt x="7313215" y="1234679"/>
                    <a:pt x="7316389" y="1235869"/>
                    <a:pt x="7320358" y="1238250"/>
                  </a:cubicBezTo>
                  <a:cubicBezTo>
                    <a:pt x="7324327" y="1236663"/>
                    <a:pt x="7327899" y="1235869"/>
                    <a:pt x="7331073" y="1235869"/>
                  </a:cubicBezTo>
                  <a:cubicBezTo>
                    <a:pt x="7331868" y="1235869"/>
                    <a:pt x="7333059" y="1235472"/>
                    <a:pt x="7334645" y="1234679"/>
                  </a:cubicBezTo>
                  <a:cubicBezTo>
                    <a:pt x="7339408" y="1233091"/>
                    <a:pt x="7342980" y="1231900"/>
                    <a:pt x="7345361" y="1231107"/>
                  </a:cubicBezTo>
                  <a:cubicBezTo>
                    <a:pt x="7346552" y="1230313"/>
                    <a:pt x="7347842" y="1229817"/>
                    <a:pt x="7349231" y="1229618"/>
                  </a:cubicBezTo>
                  <a:close/>
                  <a:moveTo>
                    <a:pt x="2887662" y="1225154"/>
                  </a:moveTo>
                  <a:cubicBezTo>
                    <a:pt x="2905918" y="1225154"/>
                    <a:pt x="2918221" y="1226344"/>
                    <a:pt x="2924571" y="1228725"/>
                  </a:cubicBezTo>
                  <a:cubicBezTo>
                    <a:pt x="2932509" y="1230313"/>
                    <a:pt x="2936874" y="1236663"/>
                    <a:pt x="2937668" y="1247775"/>
                  </a:cubicBezTo>
                  <a:cubicBezTo>
                    <a:pt x="2937668" y="1258094"/>
                    <a:pt x="2933699" y="1263254"/>
                    <a:pt x="2925762" y="1263254"/>
                  </a:cubicBezTo>
                  <a:cubicBezTo>
                    <a:pt x="2922586" y="1264047"/>
                    <a:pt x="2917824" y="1262063"/>
                    <a:pt x="2911474" y="1257300"/>
                  </a:cubicBezTo>
                  <a:cubicBezTo>
                    <a:pt x="2898774" y="1244600"/>
                    <a:pt x="2890043" y="1235472"/>
                    <a:pt x="2885280" y="1229916"/>
                  </a:cubicBezTo>
                  <a:cubicBezTo>
                    <a:pt x="2883693" y="1228329"/>
                    <a:pt x="2882899" y="1227138"/>
                    <a:pt x="2882899" y="1226344"/>
                  </a:cubicBezTo>
                  <a:cubicBezTo>
                    <a:pt x="2883693" y="1225551"/>
                    <a:pt x="2885280" y="1225154"/>
                    <a:pt x="2887662" y="1225154"/>
                  </a:cubicBezTo>
                  <a:close/>
                  <a:moveTo>
                    <a:pt x="4264322" y="1222772"/>
                  </a:moveTo>
                  <a:cubicBezTo>
                    <a:pt x="4266505" y="1222772"/>
                    <a:pt x="4268787" y="1223169"/>
                    <a:pt x="4271168" y="1223963"/>
                  </a:cubicBezTo>
                  <a:cubicBezTo>
                    <a:pt x="4273549" y="1225551"/>
                    <a:pt x="4276724" y="1228329"/>
                    <a:pt x="4280693" y="1232297"/>
                  </a:cubicBezTo>
                  <a:cubicBezTo>
                    <a:pt x="4281486" y="1233091"/>
                    <a:pt x="4282280" y="1233885"/>
                    <a:pt x="4283074" y="1234679"/>
                  </a:cubicBezTo>
                  <a:cubicBezTo>
                    <a:pt x="4286249" y="1237854"/>
                    <a:pt x="4286646" y="1241425"/>
                    <a:pt x="4284265" y="1245394"/>
                  </a:cubicBezTo>
                  <a:cubicBezTo>
                    <a:pt x="4282677" y="1246982"/>
                    <a:pt x="4276724" y="1248569"/>
                    <a:pt x="4266405" y="1250157"/>
                  </a:cubicBezTo>
                  <a:cubicBezTo>
                    <a:pt x="4261643" y="1250157"/>
                    <a:pt x="4252515" y="1250950"/>
                    <a:pt x="4239021" y="1252538"/>
                  </a:cubicBezTo>
                  <a:cubicBezTo>
                    <a:pt x="4248546" y="1250950"/>
                    <a:pt x="4247355" y="1250950"/>
                    <a:pt x="4235449" y="1252538"/>
                  </a:cubicBezTo>
                  <a:cubicBezTo>
                    <a:pt x="4241005" y="1256507"/>
                    <a:pt x="4244974" y="1259682"/>
                    <a:pt x="4247355" y="1262063"/>
                  </a:cubicBezTo>
                  <a:cubicBezTo>
                    <a:pt x="4250530" y="1266825"/>
                    <a:pt x="4250927" y="1271191"/>
                    <a:pt x="4248546" y="1275160"/>
                  </a:cubicBezTo>
                  <a:cubicBezTo>
                    <a:pt x="4242990" y="1286272"/>
                    <a:pt x="4240608" y="1298972"/>
                    <a:pt x="4241402" y="1313260"/>
                  </a:cubicBezTo>
                  <a:cubicBezTo>
                    <a:pt x="4243784" y="1323579"/>
                    <a:pt x="4254102" y="1328341"/>
                    <a:pt x="4272359" y="1327547"/>
                  </a:cubicBezTo>
                  <a:cubicBezTo>
                    <a:pt x="4280296" y="1327547"/>
                    <a:pt x="4287440" y="1326357"/>
                    <a:pt x="4293790" y="1323975"/>
                  </a:cubicBezTo>
                  <a:cubicBezTo>
                    <a:pt x="4299346" y="1321594"/>
                    <a:pt x="4303712" y="1316832"/>
                    <a:pt x="4306887" y="1309688"/>
                  </a:cubicBezTo>
                  <a:cubicBezTo>
                    <a:pt x="4307680" y="1308100"/>
                    <a:pt x="4308871" y="1305322"/>
                    <a:pt x="4310459" y="1301354"/>
                  </a:cubicBezTo>
                  <a:cubicBezTo>
                    <a:pt x="4314427" y="1291829"/>
                    <a:pt x="4316808" y="1284685"/>
                    <a:pt x="4317602" y="1279922"/>
                  </a:cubicBezTo>
                  <a:cubicBezTo>
                    <a:pt x="4318396" y="1276747"/>
                    <a:pt x="4319586" y="1275160"/>
                    <a:pt x="4321174" y="1275160"/>
                  </a:cubicBezTo>
                  <a:cubicBezTo>
                    <a:pt x="4321968" y="1275160"/>
                    <a:pt x="4322365" y="1276350"/>
                    <a:pt x="4322365" y="1278732"/>
                  </a:cubicBezTo>
                  <a:cubicBezTo>
                    <a:pt x="4325540" y="1293019"/>
                    <a:pt x="4329905" y="1305719"/>
                    <a:pt x="4335462" y="1316832"/>
                  </a:cubicBezTo>
                  <a:cubicBezTo>
                    <a:pt x="4338636" y="1321594"/>
                    <a:pt x="4340224" y="1326357"/>
                    <a:pt x="4340224" y="1331119"/>
                  </a:cubicBezTo>
                  <a:cubicBezTo>
                    <a:pt x="4340224" y="1337469"/>
                    <a:pt x="4337843" y="1341835"/>
                    <a:pt x="4333080" y="1344216"/>
                  </a:cubicBezTo>
                  <a:cubicBezTo>
                    <a:pt x="4320380" y="1354535"/>
                    <a:pt x="4301330" y="1359694"/>
                    <a:pt x="4275930" y="1359694"/>
                  </a:cubicBezTo>
                  <a:cubicBezTo>
                    <a:pt x="4256087" y="1359694"/>
                    <a:pt x="4241799" y="1356916"/>
                    <a:pt x="4233068" y="1351360"/>
                  </a:cubicBezTo>
                  <a:cubicBezTo>
                    <a:pt x="4219574" y="1344216"/>
                    <a:pt x="4213224" y="1333500"/>
                    <a:pt x="4214018" y="1319213"/>
                  </a:cubicBezTo>
                  <a:cubicBezTo>
                    <a:pt x="4214018" y="1313657"/>
                    <a:pt x="4214415" y="1305322"/>
                    <a:pt x="4215209" y="1294210"/>
                  </a:cubicBezTo>
                  <a:cubicBezTo>
                    <a:pt x="4215209" y="1284685"/>
                    <a:pt x="4215209" y="1277938"/>
                    <a:pt x="4215209" y="1273969"/>
                  </a:cubicBezTo>
                  <a:cubicBezTo>
                    <a:pt x="4215209" y="1272382"/>
                    <a:pt x="4215209" y="1270397"/>
                    <a:pt x="4215209" y="1268016"/>
                  </a:cubicBezTo>
                  <a:cubicBezTo>
                    <a:pt x="4216002" y="1262460"/>
                    <a:pt x="4216002" y="1258491"/>
                    <a:pt x="4215209" y="1256110"/>
                  </a:cubicBezTo>
                  <a:cubicBezTo>
                    <a:pt x="4210446" y="1257697"/>
                    <a:pt x="4204890" y="1258491"/>
                    <a:pt x="4198540" y="1258491"/>
                  </a:cubicBezTo>
                  <a:cubicBezTo>
                    <a:pt x="4203302" y="1260872"/>
                    <a:pt x="4206874" y="1264047"/>
                    <a:pt x="4209255" y="1268016"/>
                  </a:cubicBezTo>
                  <a:cubicBezTo>
                    <a:pt x="4214018" y="1271191"/>
                    <a:pt x="4213621" y="1275160"/>
                    <a:pt x="4208065" y="1279922"/>
                  </a:cubicBezTo>
                  <a:cubicBezTo>
                    <a:pt x="4206477" y="1281510"/>
                    <a:pt x="4203699" y="1284685"/>
                    <a:pt x="4199730" y="1289447"/>
                  </a:cubicBezTo>
                  <a:cubicBezTo>
                    <a:pt x="4194968" y="1294210"/>
                    <a:pt x="4191793" y="1297385"/>
                    <a:pt x="4190205" y="1298972"/>
                  </a:cubicBezTo>
                  <a:cubicBezTo>
                    <a:pt x="4178299" y="1312466"/>
                    <a:pt x="4165202" y="1322785"/>
                    <a:pt x="4150915" y="1329929"/>
                  </a:cubicBezTo>
                  <a:cubicBezTo>
                    <a:pt x="4135833" y="1337072"/>
                    <a:pt x="4120355" y="1342629"/>
                    <a:pt x="4104480" y="1346597"/>
                  </a:cubicBezTo>
                  <a:cubicBezTo>
                    <a:pt x="4102099" y="1347391"/>
                    <a:pt x="4100511" y="1346994"/>
                    <a:pt x="4099718" y="1345407"/>
                  </a:cubicBezTo>
                  <a:cubicBezTo>
                    <a:pt x="4099718" y="1343819"/>
                    <a:pt x="4100909" y="1342232"/>
                    <a:pt x="4103290" y="1340644"/>
                  </a:cubicBezTo>
                  <a:cubicBezTo>
                    <a:pt x="4137421" y="1320007"/>
                    <a:pt x="4161630" y="1294210"/>
                    <a:pt x="4175918" y="1263254"/>
                  </a:cubicBezTo>
                  <a:cubicBezTo>
                    <a:pt x="4175124" y="1263254"/>
                    <a:pt x="4173933" y="1263254"/>
                    <a:pt x="4172346" y="1263254"/>
                  </a:cubicBezTo>
                  <a:cubicBezTo>
                    <a:pt x="4170758" y="1264047"/>
                    <a:pt x="4169568" y="1264444"/>
                    <a:pt x="4168774" y="1264444"/>
                  </a:cubicBezTo>
                  <a:cubicBezTo>
                    <a:pt x="4163218" y="1266032"/>
                    <a:pt x="4159249" y="1265635"/>
                    <a:pt x="4156868" y="1263254"/>
                  </a:cubicBezTo>
                  <a:cubicBezTo>
                    <a:pt x="4154487" y="1261666"/>
                    <a:pt x="4151312" y="1258491"/>
                    <a:pt x="4147343" y="1253729"/>
                  </a:cubicBezTo>
                  <a:cubicBezTo>
                    <a:pt x="4144962" y="1251347"/>
                    <a:pt x="4143374" y="1249760"/>
                    <a:pt x="4142580" y="1248966"/>
                  </a:cubicBezTo>
                  <a:cubicBezTo>
                    <a:pt x="4140993" y="1245791"/>
                    <a:pt x="4142183" y="1243807"/>
                    <a:pt x="4146152" y="1243013"/>
                  </a:cubicBezTo>
                  <a:cubicBezTo>
                    <a:pt x="4152502" y="1243013"/>
                    <a:pt x="4160440" y="1242219"/>
                    <a:pt x="4169965" y="1240632"/>
                  </a:cubicBezTo>
                  <a:cubicBezTo>
                    <a:pt x="4181077" y="1239044"/>
                    <a:pt x="4195365" y="1236663"/>
                    <a:pt x="4212827" y="1233488"/>
                  </a:cubicBezTo>
                  <a:cubicBezTo>
                    <a:pt x="4208858" y="1234282"/>
                    <a:pt x="4212827" y="1233488"/>
                    <a:pt x="4224734" y="1231107"/>
                  </a:cubicBezTo>
                  <a:cubicBezTo>
                    <a:pt x="4227115" y="1231107"/>
                    <a:pt x="4231877" y="1229916"/>
                    <a:pt x="4239021" y="1227535"/>
                  </a:cubicBezTo>
                  <a:cubicBezTo>
                    <a:pt x="4248546" y="1225947"/>
                    <a:pt x="4254896" y="1224757"/>
                    <a:pt x="4258071" y="1223963"/>
                  </a:cubicBezTo>
                  <a:cubicBezTo>
                    <a:pt x="4260055" y="1223169"/>
                    <a:pt x="4262139" y="1222772"/>
                    <a:pt x="4264322" y="1222772"/>
                  </a:cubicBezTo>
                  <a:close/>
                  <a:moveTo>
                    <a:pt x="2030415" y="1219200"/>
                  </a:moveTo>
                  <a:cubicBezTo>
                    <a:pt x="2028827" y="1219200"/>
                    <a:pt x="2024858" y="1219994"/>
                    <a:pt x="2018508" y="1221582"/>
                  </a:cubicBezTo>
                  <a:cubicBezTo>
                    <a:pt x="2011365" y="1223169"/>
                    <a:pt x="2005808" y="1224360"/>
                    <a:pt x="2001840" y="1225154"/>
                  </a:cubicBezTo>
                  <a:cubicBezTo>
                    <a:pt x="2001840" y="1233885"/>
                    <a:pt x="2002633" y="1242616"/>
                    <a:pt x="2004221" y="1251347"/>
                  </a:cubicBezTo>
                  <a:cubicBezTo>
                    <a:pt x="2005808" y="1251347"/>
                    <a:pt x="2008189" y="1250950"/>
                    <a:pt x="2011365" y="1250157"/>
                  </a:cubicBezTo>
                  <a:cubicBezTo>
                    <a:pt x="2020095" y="1249363"/>
                    <a:pt x="2025652" y="1248569"/>
                    <a:pt x="2028033" y="1247775"/>
                  </a:cubicBezTo>
                  <a:lnTo>
                    <a:pt x="2029223" y="1247775"/>
                  </a:lnTo>
                  <a:cubicBezTo>
                    <a:pt x="2031605" y="1237457"/>
                    <a:pt x="2033192" y="1229122"/>
                    <a:pt x="2033986" y="1222772"/>
                  </a:cubicBezTo>
                  <a:cubicBezTo>
                    <a:pt x="2034780" y="1221185"/>
                    <a:pt x="2034780" y="1219994"/>
                    <a:pt x="2033986" y="1219200"/>
                  </a:cubicBezTo>
                  <a:cubicBezTo>
                    <a:pt x="2033986" y="1219200"/>
                    <a:pt x="2032796" y="1219200"/>
                    <a:pt x="2030415" y="1219200"/>
                  </a:cubicBezTo>
                  <a:close/>
                  <a:moveTo>
                    <a:pt x="1019574" y="1218903"/>
                  </a:moveTo>
                  <a:cubicBezTo>
                    <a:pt x="1019970" y="1219101"/>
                    <a:pt x="1019970" y="1219994"/>
                    <a:pt x="1019574" y="1221582"/>
                  </a:cubicBezTo>
                  <a:cubicBezTo>
                    <a:pt x="1014018" y="1244600"/>
                    <a:pt x="1005286" y="1277541"/>
                    <a:pt x="993380" y="1320404"/>
                  </a:cubicBezTo>
                  <a:cubicBezTo>
                    <a:pt x="988617" y="1327547"/>
                    <a:pt x="982664" y="1329135"/>
                    <a:pt x="975520" y="1325166"/>
                  </a:cubicBezTo>
                  <a:cubicBezTo>
                    <a:pt x="958852" y="1309291"/>
                    <a:pt x="952501" y="1295400"/>
                    <a:pt x="956470" y="1283494"/>
                  </a:cubicBezTo>
                  <a:cubicBezTo>
                    <a:pt x="958058" y="1281113"/>
                    <a:pt x="959645" y="1280319"/>
                    <a:pt x="961232" y="1281113"/>
                  </a:cubicBezTo>
                  <a:cubicBezTo>
                    <a:pt x="963615" y="1280319"/>
                    <a:pt x="965995" y="1279128"/>
                    <a:pt x="968377" y="1277541"/>
                  </a:cubicBezTo>
                  <a:cubicBezTo>
                    <a:pt x="973933" y="1271191"/>
                    <a:pt x="983855" y="1259682"/>
                    <a:pt x="998142" y="1243013"/>
                  </a:cubicBezTo>
                  <a:cubicBezTo>
                    <a:pt x="1006874" y="1232694"/>
                    <a:pt x="1013224" y="1225154"/>
                    <a:pt x="1017193" y="1220391"/>
                  </a:cubicBezTo>
                  <a:cubicBezTo>
                    <a:pt x="1018383" y="1219200"/>
                    <a:pt x="1019177" y="1218704"/>
                    <a:pt x="1019574" y="1218903"/>
                  </a:cubicBezTo>
                  <a:close/>
                  <a:moveTo>
                    <a:pt x="7407273" y="1218010"/>
                  </a:moveTo>
                  <a:cubicBezTo>
                    <a:pt x="7414417" y="1220391"/>
                    <a:pt x="7423546" y="1226344"/>
                    <a:pt x="7434658" y="1235869"/>
                  </a:cubicBezTo>
                  <a:cubicBezTo>
                    <a:pt x="7437833" y="1238250"/>
                    <a:pt x="7438230" y="1242616"/>
                    <a:pt x="7435849" y="1248966"/>
                  </a:cubicBezTo>
                  <a:cubicBezTo>
                    <a:pt x="7433467" y="1253729"/>
                    <a:pt x="7432277" y="1265635"/>
                    <a:pt x="7432277" y="1284685"/>
                  </a:cubicBezTo>
                  <a:cubicBezTo>
                    <a:pt x="7431483" y="1294210"/>
                    <a:pt x="7431881" y="1305322"/>
                    <a:pt x="7433467" y="1318022"/>
                  </a:cubicBezTo>
                  <a:cubicBezTo>
                    <a:pt x="7433467" y="1320404"/>
                    <a:pt x="7433467" y="1321991"/>
                    <a:pt x="7433467" y="1322785"/>
                  </a:cubicBezTo>
                  <a:cubicBezTo>
                    <a:pt x="7433467" y="1344216"/>
                    <a:pt x="7427118" y="1358900"/>
                    <a:pt x="7414417" y="1366838"/>
                  </a:cubicBezTo>
                  <a:cubicBezTo>
                    <a:pt x="7408068" y="1368425"/>
                    <a:pt x="7402511" y="1364457"/>
                    <a:pt x="7397749" y="1354932"/>
                  </a:cubicBezTo>
                  <a:cubicBezTo>
                    <a:pt x="7396161" y="1347788"/>
                    <a:pt x="7389415" y="1339454"/>
                    <a:pt x="7377508" y="1329929"/>
                  </a:cubicBezTo>
                  <a:cubicBezTo>
                    <a:pt x="7375921" y="1328341"/>
                    <a:pt x="7375524" y="1327547"/>
                    <a:pt x="7376317" y="1327547"/>
                  </a:cubicBezTo>
                  <a:cubicBezTo>
                    <a:pt x="7376317" y="1326753"/>
                    <a:pt x="7377111" y="1326357"/>
                    <a:pt x="7378699" y="1326357"/>
                  </a:cubicBezTo>
                  <a:cubicBezTo>
                    <a:pt x="7388223" y="1326357"/>
                    <a:pt x="7394971" y="1326753"/>
                    <a:pt x="7398939" y="1327547"/>
                  </a:cubicBezTo>
                  <a:cubicBezTo>
                    <a:pt x="7401321" y="1328341"/>
                    <a:pt x="7402908" y="1327150"/>
                    <a:pt x="7403702" y="1323975"/>
                  </a:cubicBezTo>
                  <a:cubicBezTo>
                    <a:pt x="7404496" y="1316038"/>
                    <a:pt x="7404893" y="1295400"/>
                    <a:pt x="7404893" y="1262063"/>
                  </a:cubicBezTo>
                  <a:cubicBezTo>
                    <a:pt x="7404893" y="1244600"/>
                    <a:pt x="7403305" y="1232694"/>
                    <a:pt x="7400130" y="1226344"/>
                  </a:cubicBezTo>
                  <a:cubicBezTo>
                    <a:pt x="7398543" y="1220788"/>
                    <a:pt x="7400924" y="1218010"/>
                    <a:pt x="7407273" y="1218010"/>
                  </a:cubicBezTo>
                  <a:close/>
                  <a:moveTo>
                    <a:pt x="7066755" y="1218010"/>
                  </a:moveTo>
                  <a:cubicBezTo>
                    <a:pt x="7090567" y="1220391"/>
                    <a:pt x="7113189" y="1225551"/>
                    <a:pt x="7134621" y="1233488"/>
                  </a:cubicBezTo>
                  <a:cubicBezTo>
                    <a:pt x="7151289" y="1239838"/>
                    <a:pt x="7158830" y="1252141"/>
                    <a:pt x="7157243" y="1270397"/>
                  </a:cubicBezTo>
                  <a:cubicBezTo>
                    <a:pt x="7155655" y="1279128"/>
                    <a:pt x="7152480" y="1284288"/>
                    <a:pt x="7147717" y="1285875"/>
                  </a:cubicBezTo>
                  <a:cubicBezTo>
                    <a:pt x="7140573" y="1285875"/>
                    <a:pt x="7131843" y="1281907"/>
                    <a:pt x="7121523" y="1273969"/>
                  </a:cubicBezTo>
                  <a:cubicBezTo>
                    <a:pt x="7095330" y="1252538"/>
                    <a:pt x="7076280" y="1235472"/>
                    <a:pt x="7064373" y="1222772"/>
                  </a:cubicBezTo>
                  <a:cubicBezTo>
                    <a:pt x="7063580" y="1221185"/>
                    <a:pt x="7063183" y="1219994"/>
                    <a:pt x="7063183" y="1219200"/>
                  </a:cubicBezTo>
                  <a:cubicBezTo>
                    <a:pt x="7063977" y="1218407"/>
                    <a:pt x="7065168" y="1218010"/>
                    <a:pt x="7066755" y="1218010"/>
                  </a:cubicBezTo>
                  <a:close/>
                  <a:moveTo>
                    <a:pt x="687390" y="1210866"/>
                  </a:moveTo>
                  <a:cubicBezTo>
                    <a:pt x="684215" y="1210866"/>
                    <a:pt x="680643" y="1211263"/>
                    <a:pt x="676674" y="1212057"/>
                  </a:cubicBezTo>
                  <a:cubicBezTo>
                    <a:pt x="676674" y="1214438"/>
                    <a:pt x="676277" y="1220788"/>
                    <a:pt x="675484" y="1231107"/>
                  </a:cubicBezTo>
                  <a:cubicBezTo>
                    <a:pt x="677071" y="1230313"/>
                    <a:pt x="679055" y="1229916"/>
                    <a:pt x="681437" y="1229916"/>
                  </a:cubicBezTo>
                  <a:cubicBezTo>
                    <a:pt x="684611" y="1229122"/>
                    <a:pt x="686993" y="1228725"/>
                    <a:pt x="688581" y="1228725"/>
                  </a:cubicBezTo>
                  <a:cubicBezTo>
                    <a:pt x="688581" y="1226344"/>
                    <a:pt x="688183" y="1222772"/>
                    <a:pt x="687390" y="1218010"/>
                  </a:cubicBezTo>
                  <a:cubicBezTo>
                    <a:pt x="687390" y="1214835"/>
                    <a:pt x="687390" y="1212453"/>
                    <a:pt x="687390" y="1210866"/>
                  </a:cubicBezTo>
                  <a:close/>
                  <a:moveTo>
                    <a:pt x="769542" y="1209675"/>
                  </a:moveTo>
                  <a:cubicBezTo>
                    <a:pt x="767955" y="1210469"/>
                    <a:pt x="765971" y="1211660"/>
                    <a:pt x="763589" y="1213247"/>
                  </a:cubicBezTo>
                  <a:cubicBezTo>
                    <a:pt x="759621" y="1215629"/>
                    <a:pt x="756445" y="1217216"/>
                    <a:pt x="754065" y="1218010"/>
                  </a:cubicBezTo>
                  <a:cubicBezTo>
                    <a:pt x="754065" y="1224360"/>
                    <a:pt x="754065" y="1236266"/>
                    <a:pt x="754065" y="1253729"/>
                  </a:cubicBezTo>
                  <a:lnTo>
                    <a:pt x="754065" y="1263254"/>
                  </a:lnTo>
                  <a:cubicBezTo>
                    <a:pt x="758827" y="1253729"/>
                    <a:pt x="763193" y="1242219"/>
                    <a:pt x="767162" y="1228725"/>
                  </a:cubicBezTo>
                  <a:cubicBezTo>
                    <a:pt x="769542" y="1219994"/>
                    <a:pt x="770337" y="1213644"/>
                    <a:pt x="769542" y="1209675"/>
                  </a:cubicBezTo>
                  <a:close/>
                  <a:moveTo>
                    <a:pt x="5257303" y="1208187"/>
                  </a:moveTo>
                  <a:cubicBezTo>
                    <a:pt x="5261073" y="1208386"/>
                    <a:pt x="5264546" y="1209279"/>
                    <a:pt x="5267721" y="1210866"/>
                  </a:cubicBezTo>
                  <a:cubicBezTo>
                    <a:pt x="5277246" y="1217216"/>
                    <a:pt x="5285184" y="1223963"/>
                    <a:pt x="5291533" y="1231107"/>
                  </a:cubicBezTo>
                  <a:cubicBezTo>
                    <a:pt x="5293915" y="1234282"/>
                    <a:pt x="5295105" y="1237457"/>
                    <a:pt x="5295105" y="1240632"/>
                  </a:cubicBezTo>
                  <a:cubicBezTo>
                    <a:pt x="5294312" y="1245394"/>
                    <a:pt x="5288756" y="1247379"/>
                    <a:pt x="5278436" y="1246585"/>
                  </a:cubicBezTo>
                  <a:cubicBezTo>
                    <a:pt x="5245099" y="1243410"/>
                    <a:pt x="5209380" y="1243013"/>
                    <a:pt x="5171280" y="1245394"/>
                  </a:cubicBezTo>
                  <a:cubicBezTo>
                    <a:pt x="5136356" y="1247775"/>
                    <a:pt x="5104209" y="1252935"/>
                    <a:pt x="5074840" y="1260872"/>
                  </a:cubicBezTo>
                  <a:cubicBezTo>
                    <a:pt x="5071665" y="1261666"/>
                    <a:pt x="5068093" y="1261269"/>
                    <a:pt x="5064124" y="1259682"/>
                  </a:cubicBezTo>
                  <a:cubicBezTo>
                    <a:pt x="5063330" y="1259682"/>
                    <a:pt x="5062537" y="1259682"/>
                    <a:pt x="5061743" y="1259682"/>
                  </a:cubicBezTo>
                  <a:cubicBezTo>
                    <a:pt x="5052218" y="1254125"/>
                    <a:pt x="5044677" y="1246585"/>
                    <a:pt x="5039121" y="1237060"/>
                  </a:cubicBezTo>
                  <a:cubicBezTo>
                    <a:pt x="5037534" y="1234679"/>
                    <a:pt x="5037137" y="1232694"/>
                    <a:pt x="5037930" y="1231107"/>
                  </a:cubicBezTo>
                  <a:cubicBezTo>
                    <a:pt x="5038724" y="1230313"/>
                    <a:pt x="5040708" y="1229916"/>
                    <a:pt x="5043883" y="1229916"/>
                  </a:cubicBezTo>
                  <a:cubicBezTo>
                    <a:pt x="5051821" y="1229916"/>
                    <a:pt x="5062933" y="1229122"/>
                    <a:pt x="5077221" y="1227535"/>
                  </a:cubicBezTo>
                  <a:cubicBezTo>
                    <a:pt x="5110558" y="1223566"/>
                    <a:pt x="5158977" y="1218804"/>
                    <a:pt x="5222477" y="1213247"/>
                  </a:cubicBezTo>
                  <a:cubicBezTo>
                    <a:pt x="5224858" y="1212453"/>
                    <a:pt x="5228827" y="1211660"/>
                    <a:pt x="5234383" y="1210866"/>
                  </a:cubicBezTo>
                  <a:cubicBezTo>
                    <a:pt x="5239146" y="1210072"/>
                    <a:pt x="5242718" y="1209675"/>
                    <a:pt x="5245099" y="1209675"/>
                  </a:cubicBezTo>
                  <a:cubicBezTo>
                    <a:pt x="5249465" y="1208485"/>
                    <a:pt x="5253533" y="1207989"/>
                    <a:pt x="5257303" y="1208187"/>
                  </a:cubicBezTo>
                  <a:close/>
                  <a:moveTo>
                    <a:pt x="7618015" y="1207294"/>
                  </a:moveTo>
                  <a:cubicBezTo>
                    <a:pt x="7608489" y="1208088"/>
                    <a:pt x="7598965" y="1209279"/>
                    <a:pt x="7589439" y="1210866"/>
                  </a:cubicBezTo>
                  <a:cubicBezTo>
                    <a:pt x="7589439" y="1212454"/>
                    <a:pt x="7589837" y="1214835"/>
                    <a:pt x="7590630" y="1218010"/>
                  </a:cubicBezTo>
                  <a:cubicBezTo>
                    <a:pt x="7590630" y="1221185"/>
                    <a:pt x="7590630" y="1223566"/>
                    <a:pt x="7590630" y="1225154"/>
                  </a:cubicBezTo>
                  <a:cubicBezTo>
                    <a:pt x="7590630" y="1229916"/>
                    <a:pt x="7590630" y="1234282"/>
                    <a:pt x="7590630" y="1238250"/>
                  </a:cubicBezTo>
                  <a:cubicBezTo>
                    <a:pt x="7595393" y="1237457"/>
                    <a:pt x="7598965" y="1235869"/>
                    <a:pt x="7601345" y="1233488"/>
                  </a:cubicBezTo>
                  <a:cubicBezTo>
                    <a:pt x="7605315" y="1231107"/>
                    <a:pt x="7611267" y="1231504"/>
                    <a:pt x="7619205" y="1234679"/>
                  </a:cubicBezTo>
                  <a:cubicBezTo>
                    <a:pt x="7620793" y="1234679"/>
                    <a:pt x="7622381" y="1235472"/>
                    <a:pt x="7623967" y="1237060"/>
                  </a:cubicBezTo>
                  <a:cubicBezTo>
                    <a:pt x="7623967" y="1227535"/>
                    <a:pt x="7623571" y="1219597"/>
                    <a:pt x="7622777" y="1213247"/>
                  </a:cubicBezTo>
                  <a:cubicBezTo>
                    <a:pt x="7622777" y="1209279"/>
                    <a:pt x="7621189" y="1207294"/>
                    <a:pt x="7618015" y="1207294"/>
                  </a:cubicBezTo>
                  <a:close/>
                  <a:moveTo>
                    <a:pt x="714774" y="1206104"/>
                  </a:moveTo>
                  <a:cubicBezTo>
                    <a:pt x="712392" y="1206897"/>
                    <a:pt x="710805" y="1207294"/>
                    <a:pt x="710011" y="1207294"/>
                  </a:cubicBezTo>
                  <a:cubicBezTo>
                    <a:pt x="710011" y="1207294"/>
                    <a:pt x="710408" y="1207691"/>
                    <a:pt x="711202" y="1208485"/>
                  </a:cubicBezTo>
                  <a:cubicBezTo>
                    <a:pt x="711995" y="1210072"/>
                    <a:pt x="712789" y="1210866"/>
                    <a:pt x="713583" y="1210866"/>
                  </a:cubicBezTo>
                  <a:cubicBezTo>
                    <a:pt x="715965" y="1214835"/>
                    <a:pt x="716361" y="1218407"/>
                    <a:pt x="714774" y="1221582"/>
                  </a:cubicBezTo>
                  <a:cubicBezTo>
                    <a:pt x="713980" y="1222375"/>
                    <a:pt x="713583" y="1223566"/>
                    <a:pt x="713583" y="1225154"/>
                  </a:cubicBezTo>
                  <a:cubicBezTo>
                    <a:pt x="714377" y="1225154"/>
                    <a:pt x="715568" y="1225154"/>
                    <a:pt x="717155" y="1225154"/>
                  </a:cubicBezTo>
                  <a:cubicBezTo>
                    <a:pt x="721124" y="1224360"/>
                    <a:pt x="723902" y="1224360"/>
                    <a:pt x="725490" y="1225154"/>
                  </a:cubicBezTo>
                  <a:cubicBezTo>
                    <a:pt x="725490" y="1220391"/>
                    <a:pt x="725490" y="1216025"/>
                    <a:pt x="725490" y="1212057"/>
                  </a:cubicBezTo>
                  <a:cubicBezTo>
                    <a:pt x="725490" y="1206500"/>
                    <a:pt x="723108" y="1204516"/>
                    <a:pt x="718346" y="1206104"/>
                  </a:cubicBezTo>
                  <a:cubicBezTo>
                    <a:pt x="717552" y="1206104"/>
                    <a:pt x="716361" y="1206104"/>
                    <a:pt x="714774" y="1206104"/>
                  </a:cubicBezTo>
                  <a:close/>
                  <a:moveTo>
                    <a:pt x="5853285" y="1205657"/>
                  </a:moveTo>
                  <a:cubicBezTo>
                    <a:pt x="5861173" y="1206550"/>
                    <a:pt x="5868391" y="1211461"/>
                    <a:pt x="5874940" y="1220391"/>
                  </a:cubicBezTo>
                  <a:cubicBezTo>
                    <a:pt x="5881290" y="1230710"/>
                    <a:pt x="5878908" y="1236266"/>
                    <a:pt x="5867796" y="1237060"/>
                  </a:cubicBezTo>
                  <a:cubicBezTo>
                    <a:pt x="5863033" y="1237060"/>
                    <a:pt x="5855493" y="1237060"/>
                    <a:pt x="5845174" y="1237060"/>
                  </a:cubicBezTo>
                  <a:cubicBezTo>
                    <a:pt x="5822949" y="1236266"/>
                    <a:pt x="5806677" y="1236266"/>
                    <a:pt x="5796358" y="1237060"/>
                  </a:cubicBezTo>
                  <a:cubicBezTo>
                    <a:pt x="5799534" y="1241822"/>
                    <a:pt x="5799534" y="1247775"/>
                    <a:pt x="5796358" y="1254919"/>
                  </a:cubicBezTo>
                  <a:cubicBezTo>
                    <a:pt x="5796358" y="1256507"/>
                    <a:pt x="5795962" y="1258491"/>
                    <a:pt x="5795168" y="1260872"/>
                  </a:cubicBezTo>
                  <a:cubicBezTo>
                    <a:pt x="5796755" y="1260078"/>
                    <a:pt x="5799534" y="1259285"/>
                    <a:pt x="5803502" y="1258491"/>
                  </a:cubicBezTo>
                  <a:cubicBezTo>
                    <a:pt x="5812233" y="1255316"/>
                    <a:pt x="5816996" y="1253729"/>
                    <a:pt x="5817790" y="1253729"/>
                  </a:cubicBezTo>
                  <a:cubicBezTo>
                    <a:pt x="5822552" y="1252935"/>
                    <a:pt x="5827315" y="1253729"/>
                    <a:pt x="5832077" y="1256110"/>
                  </a:cubicBezTo>
                  <a:cubicBezTo>
                    <a:pt x="5837634" y="1260078"/>
                    <a:pt x="5841602" y="1265238"/>
                    <a:pt x="5843983" y="1271588"/>
                  </a:cubicBezTo>
                  <a:cubicBezTo>
                    <a:pt x="5845571" y="1273969"/>
                    <a:pt x="5845174" y="1276350"/>
                    <a:pt x="5842793" y="1278732"/>
                  </a:cubicBezTo>
                  <a:cubicBezTo>
                    <a:pt x="5840411" y="1281907"/>
                    <a:pt x="5834855" y="1283494"/>
                    <a:pt x="5826124" y="1283494"/>
                  </a:cubicBezTo>
                  <a:cubicBezTo>
                    <a:pt x="5813424" y="1284288"/>
                    <a:pt x="5801915" y="1284685"/>
                    <a:pt x="5791596" y="1284685"/>
                  </a:cubicBezTo>
                  <a:cubicBezTo>
                    <a:pt x="5791596" y="1289447"/>
                    <a:pt x="5791199" y="1294607"/>
                    <a:pt x="5790405" y="1300163"/>
                  </a:cubicBezTo>
                  <a:cubicBezTo>
                    <a:pt x="5799930" y="1304925"/>
                    <a:pt x="5809059" y="1308894"/>
                    <a:pt x="5817790" y="1312069"/>
                  </a:cubicBezTo>
                  <a:cubicBezTo>
                    <a:pt x="5836046" y="1320007"/>
                    <a:pt x="5865415" y="1327944"/>
                    <a:pt x="5905896" y="1335882"/>
                  </a:cubicBezTo>
                  <a:cubicBezTo>
                    <a:pt x="5911452" y="1336675"/>
                    <a:pt x="5914627" y="1337866"/>
                    <a:pt x="5915421" y="1339454"/>
                  </a:cubicBezTo>
                  <a:cubicBezTo>
                    <a:pt x="5915421" y="1341835"/>
                    <a:pt x="5912643" y="1343422"/>
                    <a:pt x="5907086" y="1344216"/>
                  </a:cubicBezTo>
                  <a:cubicBezTo>
                    <a:pt x="5902324" y="1345010"/>
                    <a:pt x="5895180" y="1347391"/>
                    <a:pt x="5885655" y="1351360"/>
                  </a:cubicBezTo>
                  <a:cubicBezTo>
                    <a:pt x="5867399" y="1357710"/>
                    <a:pt x="5853508" y="1361679"/>
                    <a:pt x="5843983" y="1363266"/>
                  </a:cubicBezTo>
                  <a:cubicBezTo>
                    <a:pt x="5838427" y="1364060"/>
                    <a:pt x="5832077" y="1363266"/>
                    <a:pt x="5824933" y="1360885"/>
                  </a:cubicBezTo>
                  <a:cubicBezTo>
                    <a:pt x="5789215" y="1342629"/>
                    <a:pt x="5759449" y="1318022"/>
                    <a:pt x="5735636" y="1287066"/>
                  </a:cubicBezTo>
                  <a:cubicBezTo>
                    <a:pt x="5734843" y="1287860"/>
                    <a:pt x="5734446" y="1288653"/>
                    <a:pt x="5734446" y="1289447"/>
                  </a:cubicBezTo>
                  <a:cubicBezTo>
                    <a:pt x="5713015" y="1310879"/>
                    <a:pt x="5690790" y="1325960"/>
                    <a:pt x="5667771" y="1334691"/>
                  </a:cubicBezTo>
                  <a:cubicBezTo>
                    <a:pt x="5659040" y="1337866"/>
                    <a:pt x="5654277" y="1338660"/>
                    <a:pt x="5653483" y="1337072"/>
                  </a:cubicBezTo>
                  <a:cubicBezTo>
                    <a:pt x="5651896" y="1334691"/>
                    <a:pt x="5654674" y="1331119"/>
                    <a:pt x="5661818" y="1326357"/>
                  </a:cubicBezTo>
                  <a:cubicBezTo>
                    <a:pt x="5676899" y="1313657"/>
                    <a:pt x="5691980" y="1295797"/>
                    <a:pt x="5707061" y="1272779"/>
                  </a:cubicBezTo>
                  <a:cubicBezTo>
                    <a:pt x="5713412" y="1261666"/>
                    <a:pt x="5716190" y="1252538"/>
                    <a:pt x="5715396" y="1245394"/>
                  </a:cubicBezTo>
                  <a:cubicBezTo>
                    <a:pt x="5715396" y="1244600"/>
                    <a:pt x="5715396" y="1243807"/>
                    <a:pt x="5715396" y="1243013"/>
                  </a:cubicBezTo>
                  <a:cubicBezTo>
                    <a:pt x="5713015" y="1243013"/>
                    <a:pt x="5709840" y="1243410"/>
                    <a:pt x="5705871" y="1244204"/>
                  </a:cubicBezTo>
                  <a:cubicBezTo>
                    <a:pt x="5701108" y="1244204"/>
                    <a:pt x="5697933" y="1244600"/>
                    <a:pt x="5696346" y="1245394"/>
                  </a:cubicBezTo>
                  <a:cubicBezTo>
                    <a:pt x="5686821" y="1246982"/>
                    <a:pt x="5678486" y="1242616"/>
                    <a:pt x="5671343" y="1232297"/>
                  </a:cubicBezTo>
                  <a:cubicBezTo>
                    <a:pt x="5668168" y="1229122"/>
                    <a:pt x="5666580" y="1225947"/>
                    <a:pt x="5666580" y="1222772"/>
                  </a:cubicBezTo>
                  <a:cubicBezTo>
                    <a:pt x="5667374" y="1220391"/>
                    <a:pt x="5669756" y="1219597"/>
                    <a:pt x="5673724" y="1220391"/>
                  </a:cubicBezTo>
                  <a:cubicBezTo>
                    <a:pt x="5694362" y="1220391"/>
                    <a:pt x="5710237" y="1219597"/>
                    <a:pt x="5721349" y="1218010"/>
                  </a:cubicBezTo>
                  <a:cubicBezTo>
                    <a:pt x="5728493" y="1217216"/>
                    <a:pt x="5742780" y="1216026"/>
                    <a:pt x="5764211" y="1214438"/>
                  </a:cubicBezTo>
                  <a:cubicBezTo>
                    <a:pt x="5787230" y="1212850"/>
                    <a:pt x="5802311" y="1211660"/>
                    <a:pt x="5809455" y="1210866"/>
                  </a:cubicBezTo>
                  <a:cubicBezTo>
                    <a:pt x="5825330" y="1209279"/>
                    <a:pt x="5837237" y="1207691"/>
                    <a:pt x="5845174" y="1206104"/>
                  </a:cubicBezTo>
                  <a:cubicBezTo>
                    <a:pt x="5847952" y="1205508"/>
                    <a:pt x="5850656" y="1205359"/>
                    <a:pt x="5853285" y="1205657"/>
                  </a:cubicBezTo>
                  <a:close/>
                  <a:moveTo>
                    <a:pt x="1105299" y="1200150"/>
                  </a:moveTo>
                  <a:cubicBezTo>
                    <a:pt x="1100537" y="1200944"/>
                    <a:pt x="1095774" y="1202135"/>
                    <a:pt x="1091011" y="1203722"/>
                  </a:cubicBezTo>
                  <a:cubicBezTo>
                    <a:pt x="1091011" y="1206897"/>
                    <a:pt x="1090217" y="1212057"/>
                    <a:pt x="1088630" y="1219200"/>
                  </a:cubicBezTo>
                  <a:cubicBezTo>
                    <a:pt x="1087836" y="1227932"/>
                    <a:pt x="1087042" y="1234282"/>
                    <a:pt x="1086249" y="1238250"/>
                  </a:cubicBezTo>
                  <a:cubicBezTo>
                    <a:pt x="1088630" y="1237457"/>
                    <a:pt x="1091805" y="1237060"/>
                    <a:pt x="1095774" y="1237060"/>
                  </a:cubicBezTo>
                  <a:cubicBezTo>
                    <a:pt x="1099743" y="1236266"/>
                    <a:pt x="1102521" y="1235869"/>
                    <a:pt x="1104108" y="1235869"/>
                  </a:cubicBezTo>
                  <a:cubicBezTo>
                    <a:pt x="1108077" y="1223963"/>
                    <a:pt x="1110061" y="1213644"/>
                    <a:pt x="1110061" y="1204913"/>
                  </a:cubicBezTo>
                  <a:cubicBezTo>
                    <a:pt x="1110855" y="1200944"/>
                    <a:pt x="1109267" y="1199357"/>
                    <a:pt x="1105299" y="1200150"/>
                  </a:cubicBezTo>
                  <a:close/>
                  <a:moveTo>
                    <a:pt x="2045297" y="1194495"/>
                  </a:moveTo>
                  <a:cubicBezTo>
                    <a:pt x="2048075" y="1194693"/>
                    <a:pt x="2051449" y="1195388"/>
                    <a:pt x="2055417" y="1196579"/>
                  </a:cubicBezTo>
                  <a:cubicBezTo>
                    <a:pt x="2062561" y="1199754"/>
                    <a:pt x="2068514" y="1205310"/>
                    <a:pt x="2073277" y="1213247"/>
                  </a:cubicBezTo>
                  <a:cubicBezTo>
                    <a:pt x="2077245" y="1218010"/>
                    <a:pt x="2077245" y="1222375"/>
                    <a:pt x="2073277" y="1226344"/>
                  </a:cubicBezTo>
                  <a:cubicBezTo>
                    <a:pt x="2068514" y="1231900"/>
                    <a:pt x="2064545" y="1240235"/>
                    <a:pt x="2061371" y="1251347"/>
                  </a:cubicBezTo>
                  <a:cubicBezTo>
                    <a:pt x="2063752" y="1253729"/>
                    <a:pt x="2064942" y="1256507"/>
                    <a:pt x="2064942" y="1259682"/>
                  </a:cubicBezTo>
                  <a:cubicBezTo>
                    <a:pt x="2066530" y="1266032"/>
                    <a:pt x="2063355" y="1269603"/>
                    <a:pt x="2055417" y="1270397"/>
                  </a:cubicBezTo>
                  <a:cubicBezTo>
                    <a:pt x="2046686" y="1269603"/>
                    <a:pt x="2033192" y="1270000"/>
                    <a:pt x="2014936" y="1271588"/>
                  </a:cubicBezTo>
                  <a:cubicBezTo>
                    <a:pt x="2010968" y="1272382"/>
                    <a:pt x="2008189" y="1272779"/>
                    <a:pt x="2006602" y="1272779"/>
                  </a:cubicBezTo>
                  <a:cubicBezTo>
                    <a:pt x="2006602" y="1273572"/>
                    <a:pt x="2006205" y="1274763"/>
                    <a:pt x="2005412" y="1276350"/>
                  </a:cubicBezTo>
                  <a:cubicBezTo>
                    <a:pt x="2005412" y="1278732"/>
                    <a:pt x="2005015" y="1280319"/>
                    <a:pt x="2004221" y="1281113"/>
                  </a:cubicBezTo>
                  <a:cubicBezTo>
                    <a:pt x="2002633" y="1284288"/>
                    <a:pt x="1997871" y="1284685"/>
                    <a:pt x="1989933" y="1282304"/>
                  </a:cubicBezTo>
                  <a:cubicBezTo>
                    <a:pt x="1983583" y="1278335"/>
                    <a:pt x="1980408" y="1273175"/>
                    <a:pt x="1980408" y="1266825"/>
                  </a:cubicBezTo>
                  <a:cubicBezTo>
                    <a:pt x="1978820" y="1237457"/>
                    <a:pt x="1974852" y="1218010"/>
                    <a:pt x="1968502" y="1208485"/>
                  </a:cubicBezTo>
                  <a:cubicBezTo>
                    <a:pt x="1966915" y="1206104"/>
                    <a:pt x="1966517" y="1204119"/>
                    <a:pt x="1967311" y="1202532"/>
                  </a:cubicBezTo>
                  <a:cubicBezTo>
                    <a:pt x="1968899" y="1200944"/>
                    <a:pt x="1971677" y="1200547"/>
                    <a:pt x="1975645" y="1201341"/>
                  </a:cubicBezTo>
                  <a:cubicBezTo>
                    <a:pt x="1986758" y="1202928"/>
                    <a:pt x="1993901" y="1204913"/>
                    <a:pt x="1997077" y="1207294"/>
                  </a:cubicBezTo>
                  <a:cubicBezTo>
                    <a:pt x="1999458" y="1206500"/>
                    <a:pt x="2003427" y="1205707"/>
                    <a:pt x="2008983" y="1204913"/>
                  </a:cubicBezTo>
                  <a:cubicBezTo>
                    <a:pt x="2015333" y="1203325"/>
                    <a:pt x="2019699" y="1202135"/>
                    <a:pt x="2022080" y="1201341"/>
                  </a:cubicBezTo>
                  <a:cubicBezTo>
                    <a:pt x="2028430" y="1199754"/>
                    <a:pt x="2033986" y="1197769"/>
                    <a:pt x="2038749" y="1195388"/>
                  </a:cubicBezTo>
                  <a:cubicBezTo>
                    <a:pt x="2040336" y="1194594"/>
                    <a:pt x="2042519" y="1194296"/>
                    <a:pt x="2045297" y="1194495"/>
                  </a:cubicBezTo>
                  <a:close/>
                  <a:moveTo>
                    <a:pt x="8271667" y="1194197"/>
                  </a:moveTo>
                  <a:cubicBezTo>
                    <a:pt x="8270081" y="1194197"/>
                    <a:pt x="8267699" y="1194594"/>
                    <a:pt x="8264523" y="1195388"/>
                  </a:cubicBezTo>
                  <a:cubicBezTo>
                    <a:pt x="8257380" y="1196182"/>
                    <a:pt x="8252617" y="1196976"/>
                    <a:pt x="8250236" y="1197769"/>
                  </a:cubicBezTo>
                  <a:cubicBezTo>
                    <a:pt x="8251824" y="1205707"/>
                    <a:pt x="8253015" y="1214041"/>
                    <a:pt x="8253808" y="1222772"/>
                  </a:cubicBezTo>
                  <a:cubicBezTo>
                    <a:pt x="8255395" y="1221979"/>
                    <a:pt x="8258174" y="1221582"/>
                    <a:pt x="8262143" y="1221582"/>
                  </a:cubicBezTo>
                  <a:cubicBezTo>
                    <a:pt x="8266111" y="1220788"/>
                    <a:pt x="8268889" y="1220391"/>
                    <a:pt x="8270477" y="1220391"/>
                  </a:cubicBezTo>
                  <a:cubicBezTo>
                    <a:pt x="8270477" y="1217216"/>
                    <a:pt x="8270874" y="1212850"/>
                    <a:pt x="8271667" y="1207294"/>
                  </a:cubicBezTo>
                  <a:cubicBezTo>
                    <a:pt x="8271667" y="1200944"/>
                    <a:pt x="8271667" y="1196579"/>
                    <a:pt x="8271667" y="1194197"/>
                  </a:cubicBezTo>
                  <a:close/>
                  <a:moveTo>
                    <a:pt x="1595836" y="1193007"/>
                  </a:moveTo>
                  <a:cubicBezTo>
                    <a:pt x="1595836" y="1192213"/>
                    <a:pt x="1596630" y="1192213"/>
                    <a:pt x="1598217" y="1193007"/>
                  </a:cubicBezTo>
                  <a:cubicBezTo>
                    <a:pt x="1608536" y="1193007"/>
                    <a:pt x="1616474" y="1193800"/>
                    <a:pt x="1622030" y="1195388"/>
                  </a:cubicBezTo>
                  <a:cubicBezTo>
                    <a:pt x="1640286" y="1200150"/>
                    <a:pt x="1646239" y="1211660"/>
                    <a:pt x="1639889" y="1229916"/>
                  </a:cubicBezTo>
                  <a:cubicBezTo>
                    <a:pt x="1634333" y="1237854"/>
                    <a:pt x="1628380" y="1238647"/>
                    <a:pt x="1622030" y="1232297"/>
                  </a:cubicBezTo>
                  <a:cubicBezTo>
                    <a:pt x="1610918" y="1221185"/>
                    <a:pt x="1602187" y="1209279"/>
                    <a:pt x="1595836" y="1196579"/>
                  </a:cubicBezTo>
                  <a:cubicBezTo>
                    <a:pt x="1595042" y="1194197"/>
                    <a:pt x="1595042" y="1193007"/>
                    <a:pt x="1595836" y="1193007"/>
                  </a:cubicBezTo>
                  <a:close/>
                  <a:moveTo>
                    <a:pt x="7232252" y="1190625"/>
                  </a:moveTo>
                  <a:cubicBezTo>
                    <a:pt x="7237809" y="1191419"/>
                    <a:pt x="7250111" y="1194197"/>
                    <a:pt x="7269161" y="1198960"/>
                  </a:cubicBezTo>
                  <a:cubicBezTo>
                    <a:pt x="7284243" y="1206897"/>
                    <a:pt x="7287021" y="1219994"/>
                    <a:pt x="7277495" y="1238250"/>
                  </a:cubicBezTo>
                  <a:cubicBezTo>
                    <a:pt x="7272733" y="1243013"/>
                    <a:pt x="7267574" y="1243410"/>
                    <a:pt x="7262017" y="1239441"/>
                  </a:cubicBezTo>
                  <a:cubicBezTo>
                    <a:pt x="7252493" y="1228329"/>
                    <a:pt x="7241777" y="1213644"/>
                    <a:pt x="7229871" y="1195388"/>
                  </a:cubicBezTo>
                  <a:cubicBezTo>
                    <a:pt x="7228283" y="1192213"/>
                    <a:pt x="7229077" y="1190625"/>
                    <a:pt x="7232252" y="1190625"/>
                  </a:cubicBezTo>
                  <a:close/>
                  <a:moveTo>
                    <a:pt x="2909093" y="1189435"/>
                  </a:moveTo>
                  <a:cubicBezTo>
                    <a:pt x="2910680" y="1189435"/>
                    <a:pt x="2913459" y="1189832"/>
                    <a:pt x="2917427" y="1190625"/>
                  </a:cubicBezTo>
                  <a:cubicBezTo>
                    <a:pt x="2931715" y="1191419"/>
                    <a:pt x="2940446" y="1192610"/>
                    <a:pt x="2943621" y="1194197"/>
                  </a:cubicBezTo>
                  <a:cubicBezTo>
                    <a:pt x="2954733" y="1198960"/>
                    <a:pt x="2959496" y="1208485"/>
                    <a:pt x="2957908" y="1222772"/>
                  </a:cubicBezTo>
                  <a:cubicBezTo>
                    <a:pt x="2953940" y="1232297"/>
                    <a:pt x="2947590" y="1234679"/>
                    <a:pt x="2938858" y="1229916"/>
                  </a:cubicBezTo>
                  <a:cubicBezTo>
                    <a:pt x="2931715" y="1223566"/>
                    <a:pt x="2922586" y="1213247"/>
                    <a:pt x="2911474" y="1198960"/>
                  </a:cubicBezTo>
                  <a:cubicBezTo>
                    <a:pt x="2909093" y="1196579"/>
                    <a:pt x="2907505" y="1194991"/>
                    <a:pt x="2906712" y="1194197"/>
                  </a:cubicBezTo>
                  <a:cubicBezTo>
                    <a:pt x="2905124" y="1192610"/>
                    <a:pt x="2904330" y="1191419"/>
                    <a:pt x="2904330" y="1190625"/>
                  </a:cubicBezTo>
                  <a:cubicBezTo>
                    <a:pt x="2905124" y="1189832"/>
                    <a:pt x="2906712" y="1189435"/>
                    <a:pt x="2909093" y="1189435"/>
                  </a:cubicBezTo>
                  <a:close/>
                  <a:moveTo>
                    <a:pt x="8320483" y="1188244"/>
                  </a:moveTo>
                  <a:cubicBezTo>
                    <a:pt x="8318896" y="1189038"/>
                    <a:pt x="8316118" y="1189435"/>
                    <a:pt x="8312149" y="1189435"/>
                  </a:cubicBezTo>
                  <a:cubicBezTo>
                    <a:pt x="8307386" y="1190229"/>
                    <a:pt x="8304211" y="1190625"/>
                    <a:pt x="8302624" y="1190625"/>
                  </a:cubicBezTo>
                  <a:cubicBezTo>
                    <a:pt x="8302624" y="1200150"/>
                    <a:pt x="8302227" y="1209279"/>
                    <a:pt x="8301433" y="1218010"/>
                  </a:cubicBezTo>
                  <a:cubicBezTo>
                    <a:pt x="8303021" y="1218010"/>
                    <a:pt x="8305799" y="1217613"/>
                    <a:pt x="8309767" y="1216819"/>
                  </a:cubicBezTo>
                  <a:cubicBezTo>
                    <a:pt x="8313736" y="1216819"/>
                    <a:pt x="8316515" y="1216422"/>
                    <a:pt x="8318102" y="1215629"/>
                  </a:cubicBezTo>
                  <a:cubicBezTo>
                    <a:pt x="8318896" y="1213247"/>
                    <a:pt x="8319689" y="1210072"/>
                    <a:pt x="8320483" y="1206104"/>
                  </a:cubicBezTo>
                  <a:cubicBezTo>
                    <a:pt x="8322071" y="1198960"/>
                    <a:pt x="8323261" y="1194594"/>
                    <a:pt x="8324055" y="1193007"/>
                  </a:cubicBezTo>
                  <a:cubicBezTo>
                    <a:pt x="8324055" y="1189832"/>
                    <a:pt x="8322864" y="1188244"/>
                    <a:pt x="8320483" y="1188244"/>
                  </a:cubicBezTo>
                  <a:close/>
                  <a:moveTo>
                    <a:pt x="3652340" y="1184375"/>
                  </a:moveTo>
                  <a:cubicBezTo>
                    <a:pt x="3651348" y="1183779"/>
                    <a:pt x="3649662" y="1183879"/>
                    <a:pt x="3647280" y="1184672"/>
                  </a:cubicBezTo>
                  <a:cubicBezTo>
                    <a:pt x="3643312" y="1185466"/>
                    <a:pt x="3634183" y="1187450"/>
                    <a:pt x="3619896" y="1190625"/>
                  </a:cubicBezTo>
                  <a:cubicBezTo>
                    <a:pt x="3619102" y="1193800"/>
                    <a:pt x="3618705" y="1200547"/>
                    <a:pt x="3618705" y="1210866"/>
                  </a:cubicBezTo>
                  <a:cubicBezTo>
                    <a:pt x="3621880" y="1209279"/>
                    <a:pt x="3625849" y="1208088"/>
                    <a:pt x="3630612" y="1207294"/>
                  </a:cubicBezTo>
                  <a:cubicBezTo>
                    <a:pt x="3636168" y="1204119"/>
                    <a:pt x="3641327" y="1203722"/>
                    <a:pt x="3646090" y="1206104"/>
                  </a:cubicBezTo>
                  <a:cubicBezTo>
                    <a:pt x="3648471" y="1208485"/>
                    <a:pt x="3650852" y="1210469"/>
                    <a:pt x="3653233" y="1212057"/>
                  </a:cubicBezTo>
                  <a:cubicBezTo>
                    <a:pt x="3653233" y="1204913"/>
                    <a:pt x="3653233" y="1196976"/>
                    <a:pt x="3653233" y="1188244"/>
                  </a:cubicBezTo>
                  <a:cubicBezTo>
                    <a:pt x="3653630" y="1186260"/>
                    <a:pt x="3653333" y="1184970"/>
                    <a:pt x="3652340" y="1184375"/>
                  </a:cubicBezTo>
                  <a:close/>
                  <a:moveTo>
                    <a:pt x="811215" y="1175147"/>
                  </a:moveTo>
                  <a:cubicBezTo>
                    <a:pt x="803277" y="1184672"/>
                    <a:pt x="791767" y="1194594"/>
                    <a:pt x="776687" y="1204913"/>
                  </a:cubicBezTo>
                  <a:cubicBezTo>
                    <a:pt x="787798" y="1208088"/>
                    <a:pt x="794942" y="1210866"/>
                    <a:pt x="798117" y="1213247"/>
                  </a:cubicBezTo>
                  <a:cubicBezTo>
                    <a:pt x="801292" y="1215629"/>
                    <a:pt x="801690" y="1218804"/>
                    <a:pt x="799308" y="1222772"/>
                  </a:cubicBezTo>
                  <a:cubicBezTo>
                    <a:pt x="795339" y="1230710"/>
                    <a:pt x="792165" y="1236266"/>
                    <a:pt x="789783" y="1239441"/>
                  </a:cubicBezTo>
                  <a:cubicBezTo>
                    <a:pt x="791371" y="1238647"/>
                    <a:pt x="793752" y="1238250"/>
                    <a:pt x="796927" y="1238250"/>
                  </a:cubicBezTo>
                  <a:cubicBezTo>
                    <a:pt x="800895" y="1237457"/>
                    <a:pt x="803674" y="1237060"/>
                    <a:pt x="805262" y="1237060"/>
                  </a:cubicBezTo>
                  <a:cubicBezTo>
                    <a:pt x="805262" y="1219597"/>
                    <a:pt x="804071" y="1208088"/>
                    <a:pt x="801690" y="1202532"/>
                  </a:cubicBezTo>
                  <a:cubicBezTo>
                    <a:pt x="800102" y="1199357"/>
                    <a:pt x="800102" y="1196976"/>
                    <a:pt x="801690" y="1195388"/>
                  </a:cubicBezTo>
                  <a:cubicBezTo>
                    <a:pt x="803277" y="1193800"/>
                    <a:pt x="805658" y="1193403"/>
                    <a:pt x="808833" y="1194197"/>
                  </a:cubicBezTo>
                  <a:cubicBezTo>
                    <a:pt x="816770" y="1195785"/>
                    <a:pt x="823121" y="1197769"/>
                    <a:pt x="827883" y="1200150"/>
                  </a:cubicBezTo>
                  <a:cubicBezTo>
                    <a:pt x="823914" y="1189832"/>
                    <a:pt x="818359" y="1181497"/>
                    <a:pt x="811215" y="1175147"/>
                  </a:cubicBezTo>
                  <a:close/>
                  <a:moveTo>
                    <a:pt x="4517627" y="1173957"/>
                  </a:moveTo>
                  <a:cubicBezTo>
                    <a:pt x="4503935" y="1194793"/>
                    <a:pt x="4490020" y="1211833"/>
                    <a:pt x="4475881" y="1225079"/>
                  </a:cubicBezTo>
                  <a:lnTo>
                    <a:pt x="4463144" y="1235816"/>
                  </a:lnTo>
                  <a:lnTo>
                    <a:pt x="4539059" y="1221582"/>
                  </a:lnTo>
                  <a:cubicBezTo>
                    <a:pt x="4544615" y="1219994"/>
                    <a:pt x="4548980" y="1220391"/>
                    <a:pt x="4552155" y="1222772"/>
                  </a:cubicBezTo>
                  <a:cubicBezTo>
                    <a:pt x="4540249" y="1209279"/>
                    <a:pt x="4530724" y="1195785"/>
                    <a:pt x="4523580" y="1182291"/>
                  </a:cubicBezTo>
                  <a:cubicBezTo>
                    <a:pt x="4522787" y="1181497"/>
                    <a:pt x="4521993" y="1180307"/>
                    <a:pt x="4521199" y="1178719"/>
                  </a:cubicBezTo>
                  <a:cubicBezTo>
                    <a:pt x="4521199" y="1177132"/>
                    <a:pt x="4520009" y="1175544"/>
                    <a:pt x="4517627" y="1173957"/>
                  </a:cubicBezTo>
                  <a:close/>
                  <a:moveTo>
                    <a:pt x="2969815" y="1173957"/>
                  </a:moveTo>
                  <a:cubicBezTo>
                    <a:pt x="2984102" y="1180307"/>
                    <a:pt x="2995215" y="1188641"/>
                    <a:pt x="3003152" y="1198960"/>
                  </a:cubicBezTo>
                  <a:cubicBezTo>
                    <a:pt x="3006327" y="1202929"/>
                    <a:pt x="3006327" y="1207294"/>
                    <a:pt x="3003152" y="1212057"/>
                  </a:cubicBezTo>
                  <a:cubicBezTo>
                    <a:pt x="2999977" y="1217613"/>
                    <a:pt x="2997199" y="1225551"/>
                    <a:pt x="2994818" y="1235869"/>
                  </a:cubicBezTo>
                  <a:cubicBezTo>
                    <a:pt x="2993230" y="1245394"/>
                    <a:pt x="2991246" y="1254522"/>
                    <a:pt x="2988865" y="1263254"/>
                  </a:cubicBezTo>
                  <a:cubicBezTo>
                    <a:pt x="2991246" y="1262460"/>
                    <a:pt x="2993230" y="1262063"/>
                    <a:pt x="2994818" y="1262063"/>
                  </a:cubicBezTo>
                  <a:cubicBezTo>
                    <a:pt x="3009105" y="1261269"/>
                    <a:pt x="3023790" y="1258888"/>
                    <a:pt x="3038871" y="1254919"/>
                  </a:cubicBezTo>
                  <a:cubicBezTo>
                    <a:pt x="3044427" y="1253332"/>
                    <a:pt x="3049983" y="1253729"/>
                    <a:pt x="3055540" y="1256110"/>
                  </a:cubicBezTo>
                  <a:cubicBezTo>
                    <a:pt x="3054746" y="1255316"/>
                    <a:pt x="3055143" y="1255316"/>
                    <a:pt x="3056730" y="1256110"/>
                  </a:cubicBezTo>
                  <a:cubicBezTo>
                    <a:pt x="3064668" y="1260078"/>
                    <a:pt x="3071415" y="1266032"/>
                    <a:pt x="3076971" y="1273969"/>
                  </a:cubicBezTo>
                  <a:cubicBezTo>
                    <a:pt x="3079352" y="1281113"/>
                    <a:pt x="3076177" y="1284685"/>
                    <a:pt x="3067446" y="1284685"/>
                  </a:cubicBezTo>
                  <a:cubicBezTo>
                    <a:pt x="3038077" y="1283097"/>
                    <a:pt x="3009105" y="1283494"/>
                    <a:pt x="2980530" y="1285875"/>
                  </a:cubicBezTo>
                  <a:cubicBezTo>
                    <a:pt x="2975768" y="1297782"/>
                    <a:pt x="2969021" y="1308497"/>
                    <a:pt x="2960290" y="1318022"/>
                  </a:cubicBezTo>
                  <a:cubicBezTo>
                    <a:pt x="2940446" y="1339454"/>
                    <a:pt x="2906712" y="1353344"/>
                    <a:pt x="2859087" y="1359694"/>
                  </a:cubicBezTo>
                  <a:cubicBezTo>
                    <a:pt x="2855911" y="1360488"/>
                    <a:pt x="2854324" y="1360091"/>
                    <a:pt x="2854324" y="1358504"/>
                  </a:cubicBezTo>
                  <a:cubicBezTo>
                    <a:pt x="2854324" y="1357710"/>
                    <a:pt x="2855515" y="1356519"/>
                    <a:pt x="2857896" y="1354932"/>
                  </a:cubicBezTo>
                  <a:cubicBezTo>
                    <a:pt x="2900758" y="1335088"/>
                    <a:pt x="2928937" y="1313657"/>
                    <a:pt x="2942430" y="1290638"/>
                  </a:cubicBezTo>
                  <a:cubicBezTo>
                    <a:pt x="2930524" y="1292225"/>
                    <a:pt x="2916237" y="1294607"/>
                    <a:pt x="2899568" y="1297782"/>
                  </a:cubicBezTo>
                  <a:cubicBezTo>
                    <a:pt x="2893218" y="1298575"/>
                    <a:pt x="2888455" y="1299369"/>
                    <a:pt x="2885280" y="1300163"/>
                  </a:cubicBezTo>
                  <a:cubicBezTo>
                    <a:pt x="2879724" y="1302544"/>
                    <a:pt x="2875359" y="1302544"/>
                    <a:pt x="2872183" y="1300163"/>
                  </a:cubicBezTo>
                  <a:cubicBezTo>
                    <a:pt x="2867421" y="1296194"/>
                    <a:pt x="2861865" y="1290241"/>
                    <a:pt x="2855515" y="1282304"/>
                  </a:cubicBezTo>
                  <a:cubicBezTo>
                    <a:pt x="2853133" y="1278335"/>
                    <a:pt x="2854324" y="1275954"/>
                    <a:pt x="2859087" y="1275160"/>
                  </a:cubicBezTo>
                  <a:cubicBezTo>
                    <a:pt x="2869405" y="1275954"/>
                    <a:pt x="2886471" y="1274763"/>
                    <a:pt x="2910283" y="1271588"/>
                  </a:cubicBezTo>
                  <a:cubicBezTo>
                    <a:pt x="2915046" y="1270794"/>
                    <a:pt x="2922190" y="1270000"/>
                    <a:pt x="2931715" y="1269207"/>
                  </a:cubicBezTo>
                  <a:cubicBezTo>
                    <a:pt x="2941240" y="1267619"/>
                    <a:pt x="2948383" y="1266825"/>
                    <a:pt x="2953146" y="1266825"/>
                  </a:cubicBezTo>
                  <a:cubicBezTo>
                    <a:pt x="2957908" y="1254125"/>
                    <a:pt x="2961480" y="1239044"/>
                    <a:pt x="2963862" y="1221582"/>
                  </a:cubicBezTo>
                  <a:cubicBezTo>
                    <a:pt x="2966243" y="1204119"/>
                    <a:pt x="2965449" y="1190625"/>
                    <a:pt x="2961480" y="1181100"/>
                  </a:cubicBezTo>
                  <a:cubicBezTo>
                    <a:pt x="2959893" y="1174750"/>
                    <a:pt x="2962671" y="1172369"/>
                    <a:pt x="2969815" y="1173957"/>
                  </a:cubicBezTo>
                  <a:close/>
                  <a:moveTo>
                    <a:pt x="3546672" y="1171575"/>
                  </a:moveTo>
                  <a:cubicBezTo>
                    <a:pt x="3548260" y="1171575"/>
                    <a:pt x="3550046" y="1171972"/>
                    <a:pt x="3552030" y="1172766"/>
                  </a:cubicBezTo>
                  <a:cubicBezTo>
                    <a:pt x="3561555" y="1177529"/>
                    <a:pt x="3567905" y="1182688"/>
                    <a:pt x="3571080" y="1188244"/>
                  </a:cubicBezTo>
                  <a:cubicBezTo>
                    <a:pt x="3573462" y="1192213"/>
                    <a:pt x="3573065" y="1195388"/>
                    <a:pt x="3569890" y="1197769"/>
                  </a:cubicBezTo>
                  <a:cubicBezTo>
                    <a:pt x="3567508" y="1198563"/>
                    <a:pt x="3561952" y="1204516"/>
                    <a:pt x="3553221" y="1215629"/>
                  </a:cubicBezTo>
                  <a:cubicBezTo>
                    <a:pt x="3549252" y="1220391"/>
                    <a:pt x="3546474" y="1223963"/>
                    <a:pt x="3544887" y="1226344"/>
                  </a:cubicBezTo>
                  <a:cubicBezTo>
                    <a:pt x="3544887" y="1226344"/>
                    <a:pt x="3544887" y="1226741"/>
                    <a:pt x="3544887" y="1227535"/>
                  </a:cubicBezTo>
                  <a:cubicBezTo>
                    <a:pt x="3546474" y="1227535"/>
                    <a:pt x="3549252" y="1227932"/>
                    <a:pt x="3553221" y="1228725"/>
                  </a:cubicBezTo>
                  <a:cubicBezTo>
                    <a:pt x="3560365" y="1229519"/>
                    <a:pt x="3565127" y="1230313"/>
                    <a:pt x="3567508" y="1231107"/>
                  </a:cubicBezTo>
                  <a:cubicBezTo>
                    <a:pt x="3581796" y="1235869"/>
                    <a:pt x="3586558" y="1245394"/>
                    <a:pt x="3581796" y="1259682"/>
                  </a:cubicBezTo>
                  <a:cubicBezTo>
                    <a:pt x="3575446" y="1267619"/>
                    <a:pt x="3567905" y="1268413"/>
                    <a:pt x="3559174" y="1262063"/>
                  </a:cubicBezTo>
                  <a:cubicBezTo>
                    <a:pt x="3557587" y="1260475"/>
                    <a:pt x="3555999" y="1257697"/>
                    <a:pt x="3554412" y="1253729"/>
                  </a:cubicBezTo>
                  <a:cubicBezTo>
                    <a:pt x="3551236" y="1248966"/>
                    <a:pt x="3546077" y="1241822"/>
                    <a:pt x="3538933" y="1232297"/>
                  </a:cubicBezTo>
                  <a:cubicBezTo>
                    <a:pt x="3538140" y="1234679"/>
                    <a:pt x="3536949" y="1236266"/>
                    <a:pt x="3535362" y="1237060"/>
                  </a:cubicBezTo>
                  <a:cubicBezTo>
                    <a:pt x="3535362" y="1237060"/>
                    <a:pt x="3535758" y="1237457"/>
                    <a:pt x="3536552" y="1238250"/>
                  </a:cubicBezTo>
                  <a:cubicBezTo>
                    <a:pt x="3537346" y="1239838"/>
                    <a:pt x="3538140" y="1240632"/>
                    <a:pt x="3538933" y="1240632"/>
                  </a:cubicBezTo>
                  <a:cubicBezTo>
                    <a:pt x="3543696" y="1244600"/>
                    <a:pt x="3546077" y="1254522"/>
                    <a:pt x="3546077" y="1270397"/>
                  </a:cubicBezTo>
                  <a:cubicBezTo>
                    <a:pt x="3546871" y="1273572"/>
                    <a:pt x="3546871" y="1277938"/>
                    <a:pt x="3546077" y="1283494"/>
                  </a:cubicBezTo>
                  <a:cubicBezTo>
                    <a:pt x="3546077" y="1289844"/>
                    <a:pt x="3546077" y="1296988"/>
                    <a:pt x="3546077" y="1304925"/>
                  </a:cubicBezTo>
                  <a:cubicBezTo>
                    <a:pt x="3544490" y="1326357"/>
                    <a:pt x="3542902" y="1341041"/>
                    <a:pt x="3541315" y="1348979"/>
                  </a:cubicBezTo>
                  <a:cubicBezTo>
                    <a:pt x="3538140" y="1353741"/>
                    <a:pt x="3533377" y="1354932"/>
                    <a:pt x="3527027" y="1352550"/>
                  </a:cubicBezTo>
                  <a:cubicBezTo>
                    <a:pt x="3522265" y="1350169"/>
                    <a:pt x="3517502" y="1343819"/>
                    <a:pt x="3512740" y="1333500"/>
                  </a:cubicBezTo>
                  <a:cubicBezTo>
                    <a:pt x="3512740" y="1333500"/>
                    <a:pt x="3512740" y="1332707"/>
                    <a:pt x="3512740" y="1331119"/>
                  </a:cubicBezTo>
                  <a:cubicBezTo>
                    <a:pt x="3511946" y="1323975"/>
                    <a:pt x="3512343" y="1319213"/>
                    <a:pt x="3513930" y="1316832"/>
                  </a:cubicBezTo>
                  <a:cubicBezTo>
                    <a:pt x="3517899" y="1300163"/>
                    <a:pt x="3519487" y="1280716"/>
                    <a:pt x="3518693" y="1258491"/>
                  </a:cubicBezTo>
                  <a:cubicBezTo>
                    <a:pt x="3518693" y="1256904"/>
                    <a:pt x="3518693" y="1255316"/>
                    <a:pt x="3518693" y="1253729"/>
                  </a:cubicBezTo>
                  <a:cubicBezTo>
                    <a:pt x="3517899" y="1254522"/>
                    <a:pt x="3516708" y="1255713"/>
                    <a:pt x="3515121" y="1257300"/>
                  </a:cubicBezTo>
                  <a:cubicBezTo>
                    <a:pt x="3514327" y="1258094"/>
                    <a:pt x="3513930" y="1258491"/>
                    <a:pt x="3513930" y="1258491"/>
                  </a:cubicBezTo>
                  <a:cubicBezTo>
                    <a:pt x="3494880" y="1273572"/>
                    <a:pt x="3477815" y="1283891"/>
                    <a:pt x="3462733" y="1289447"/>
                  </a:cubicBezTo>
                  <a:cubicBezTo>
                    <a:pt x="3458765" y="1291035"/>
                    <a:pt x="3456780" y="1291432"/>
                    <a:pt x="3456780" y="1290638"/>
                  </a:cubicBezTo>
                  <a:cubicBezTo>
                    <a:pt x="3455986" y="1289844"/>
                    <a:pt x="3457177" y="1287860"/>
                    <a:pt x="3460352" y="1284685"/>
                  </a:cubicBezTo>
                  <a:cubicBezTo>
                    <a:pt x="3478608" y="1266429"/>
                    <a:pt x="3498452" y="1240632"/>
                    <a:pt x="3519883" y="1207294"/>
                  </a:cubicBezTo>
                  <a:cubicBezTo>
                    <a:pt x="3521471" y="1204913"/>
                    <a:pt x="3520280" y="1203722"/>
                    <a:pt x="3516312" y="1203722"/>
                  </a:cubicBezTo>
                  <a:cubicBezTo>
                    <a:pt x="3514724" y="1204516"/>
                    <a:pt x="3511549" y="1206104"/>
                    <a:pt x="3506787" y="1208485"/>
                  </a:cubicBezTo>
                  <a:cubicBezTo>
                    <a:pt x="3502818" y="1210072"/>
                    <a:pt x="3499643" y="1211660"/>
                    <a:pt x="3497262" y="1213247"/>
                  </a:cubicBezTo>
                  <a:cubicBezTo>
                    <a:pt x="3491705" y="1215629"/>
                    <a:pt x="3486943" y="1215232"/>
                    <a:pt x="3482974" y="1212057"/>
                  </a:cubicBezTo>
                  <a:cubicBezTo>
                    <a:pt x="3478212" y="1208882"/>
                    <a:pt x="3473846" y="1204119"/>
                    <a:pt x="3469877" y="1197769"/>
                  </a:cubicBezTo>
                  <a:cubicBezTo>
                    <a:pt x="3467496" y="1193007"/>
                    <a:pt x="3468687" y="1190625"/>
                    <a:pt x="3473449" y="1190625"/>
                  </a:cubicBezTo>
                  <a:cubicBezTo>
                    <a:pt x="3486943" y="1188244"/>
                    <a:pt x="3498452" y="1185863"/>
                    <a:pt x="3507977" y="1183482"/>
                  </a:cubicBezTo>
                  <a:cubicBezTo>
                    <a:pt x="3529408" y="1178719"/>
                    <a:pt x="3540918" y="1175147"/>
                    <a:pt x="3542505" y="1172766"/>
                  </a:cubicBezTo>
                  <a:cubicBezTo>
                    <a:pt x="3543696" y="1171972"/>
                    <a:pt x="3545085" y="1171575"/>
                    <a:pt x="3546672" y="1171575"/>
                  </a:cubicBezTo>
                  <a:close/>
                  <a:moveTo>
                    <a:pt x="1705373" y="1169194"/>
                  </a:moveTo>
                  <a:cubicBezTo>
                    <a:pt x="1703786" y="1169988"/>
                    <a:pt x="1702199" y="1170385"/>
                    <a:pt x="1700611" y="1170385"/>
                  </a:cubicBezTo>
                  <a:cubicBezTo>
                    <a:pt x="1698230" y="1171179"/>
                    <a:pt x="1695055" y="1171179"/>
                    <a:pt x="1691086" y="1170385"/>
                  </a:cubicBezTo>
                  <a:cubicBezTo>
                    <a:pt x="1695055" y="1191816"/>
                    <a:pt x="1691086" y="1208882"/>
                    <a:pt x="1679180" y="1221582"/>
                  </a:cubicBezTo>
                  <a:cubicBezTo>
                    <a:pt x="1682355" y="1220788"/>
                    <a:pt x="1687515" y="1220391"/>
                    <a:pt x="1694658" y="1220391"/>
                  </a:cubicBezTo>
                  <a:cubicBezTo>
                    <a:pt x="1699421" y="1219597"/>
                    <a:pt x="1702992" y="1219200"/>
                    <a:pt x="1705373" y="1219200"/>
                  </a:cubicBezTo>
                  <a:cubicBezTo>
                    <a:pt x="1702992" y="1212850"/>
                    <a:pt x="1702199" y="1208088"/>
                    <a:pt x="1702992" y="1204913"/>
                  </a:cubicBezTo>
                  <a:cubicBezTo>
                    <a:pt x="1702992" y="1203325"/>
                    <a:pt x="1703389" y="1200150"/>
                    <a:pt x="1704183" y="1195388"/>
                  </a:cubicBezTo>
                  <a:cubicBezTo>
                    <a:pt x="1704977" y="1190625"/>
                    <a:pt x="1705373" y="1187054"/>
                    <a:pt x="1705373" y="1184672"/>
                  </a:cubicBezTo>
                  <a:cubicBezTo>
                    <a:pt x="1706962" y="1178322"/>
                    <a:pt x="1706962" y="1173163"/>
                    <a:pt x="1705373" y="1169194"/>
                  </a:cubicBezTo>
                  <a:close/>
                  <a:moveTo>
                    <a:pt x="1732758" y="1165622"/>
                  </a:moveTo>
                  <a:cubicBezTo>
                    <a:pt x="1730377" y="1166416"/>
                    <a:pt x="1728393" y="1166813"/>
                    <a:pt x="1726805" y="1166813"/>
                  </a:cubicBezTo>
                  <a:cubicBezTo>
                    <a:pt x="1729980" y="1170782"/>
                    <a:pt x="1731567" y="1175941"/>
                    <a:pt x="1731567" y="1182291"/>
                  </a:cubicBezTo>
                  <a:cubicBezTo>
                    <a:pt x="1731567" y="1187054"/>
                    <a:pt x="1730773" y="1198166"/>
                    <a:pt x="1729186" y="1215629"/>
                  </a:cubicBezTo>
                  <a:cubicBezTo>
                    <a:pt x="1729980" y="1214835"/>
                    <a:pt x="1731567" y="1214438"/>
                    <a:pt x="1733948" y="1214438"/>
                  </a:cubicBezTo>
                  <a:lnTo>
                    <a:pt x="1739902" y="1213247"/>
                  </a:lnTo>
                  <a:lnTo>
                    <a:pt x="1742283" y="1212057"/>
                  </a:lnTo>
                  <a:cubicBezTo>
                    <a:pt x="1739902" y="1208882"/>
                    <a:pt x="1738712" y="1204119"/>
                    <a:pt x="1738712" y="1197769"/>
                  </a:cubicBezTo>
                  <a:cubicBezTo>
                    <a:pt x="1738712" y="1193800"/>
                    <a:pt x="1738712" y="1188641"/>
                    <a:pt x="1738712" y="1182291"/>
                  </a:cubicBezTo>
                  <a:cubicBezTo>
                    <a:pt x="1738712" y="1174353"/>
                    <a:pt x="1737918" y="1168797"/>
                    <a:pt x="1736330" y="1165622"/>
                  </a:cubicBezTo>
                  <a:cubicBezTo>
                    <a:pt x="1735536" y="1165622"/>
                    <a:pt x="1734346" y="1165622"/>
                    <a:pt x="1732758" y="1165622"/>
                  </a:cubicBezTo>
                  <a:close/>
                  <a:moveTo>
                    <a:pt x="692152" y="1164432"/>
                  </a:moveTo>
                  <a:lnTo>
                    <a:pt x="693617" y="1164615"/>
                  </a:lnTo>
                  <a:lnTo>
                    <a:pt x="693938" y="1164729"/>
                  </a:lnTo>
                  <a:cubicBezTo>
                    <a:pt x="694335" y="1164928"/>
                    <a:pt x="693740" y="1164829"/>
                    <a:pt x="692152" y="1164432"/>
                  </a:cubicBezTo>
                  <a:close/>
                  <a:moveTo>
                    <a:pt x="3935412" y="1163241"/>
                  </a:moveTo>
                  <a:cubicBezTo>
                    <a:pt x="3940174" y="1163241"/>
                    <a:pt x="3943746" y="1164035"/>
                    <a:pt x="3946127" y="1165622"/>
                  </a:cubicBezTo>
                  <a:cubicBezTo>
                    <a:pt x="3950096" y="1166416"/>
                    <a:pt x="3953668" y="1170385"/>
                    <a:pt x="3956843" y="1177529"/>
                  </a:cubicBezTo>
                  <a:cubicBezTo>
                    <a:pt x="3958430" y="1181497"/>
                    <a:pt x="3958033" y="1183878"/>
                    <a:pt x="3955652" y="1184672"/>
                  </a:cubicBezTo>
                  <a:cubicBezTo>
                    <a:pt x="3944540" y="1187054"/>
                    <a:pt x="3934618" y="1188244"/>
                    <a:pt x="3925887" y="1188244"/>
                  </a:cubicBezTo>
                  <a:cubicBezTo>
                    <a:pt x="3921124" y="1189038"/>
                    <a:pt x="3916758" y="1189435"/>
                    <a:pt x="3912790" y="1189435"/>
                  </a:cubicBezTo>
                  <a:cubicBezTo>
                    <a:pt x="3914377" y="1190229"/>
                    <a:pt x="3915568" y="1191419"/>
                    <a:pt x="3916362" y="1193007"/>
                  </a:cubicBezTo>
                  <a:cubicBezTo>
                    <a:pt x="3918743" y="1195388"/>
                    <a:pt x="3919537" y="1199357"/>
                    <a:pt x="3918743" y="1204913"/>
                  </a:cubicBezTo>
                  <a:cubicBezTo>
                    <a:pt x="3918743" y="1205707"/>
                    <a:pt x="3918743" y="1206500"/>
                    <a:pt x="3918743" y="1207294"/>
                  </a:cubicBezTo>
                  <a:cubicBezTo>
                    <a:pt x="3925093" y="1205707"/>
                    <a:pt x="3929855" y="1204516"/>
                    <a:pt x="3933030" y="1203722"/>
                  </a:cubicBezTo>
                  <a:cubicBezTo>
                    <a:pt x="3937793" y="1202929"/>
                    <a:pt x="3941365" y="1203722"/>
                    <a:pt x="3943746" y="1206104"/>
                  </a:cubicBezTo>
                  <a:cubicBezTo>
                    <a:pt x="3946921" y="1209279"/>
                    <a:pt x="3950096" y="1214041"/>
                    <a:pt x="3953271" y="1220391"/>
                  </a:cubicBezTo>
                  <a:cubicBezTo>
                    <a:pt x="3954065" y="1222772"/>
                    <a:pt x="3953271" y="1224360"/>
                    <a:pt x="3950890" y="1225154"/>
                  </a:cubicBezTo>
                  <a:cubicBezTo>
                    <a:pt x="3946127" y="1225947"/>
                    <a:pt x="3937396" y="1226741"/>
                    <a:pt x="3924696" y="1227535"/>
                  </a:cubicBezTo>
                  <a:cubicBezTo>
                    <a:pt x="3927077" y="1227535"/>
                    <a:pt x="3924696" y="1227932"/>
                    <a:pt x="3917552" y="1228725"/>
                  </a:cubicBezTo>
                  <a:cubicBezTo>
                    <a:pt x="3917552" y="1229519"/>
                    <a:pt x="3917552" y="1230710"/>
                    <a:pt x="3917552" y="1232297"/>
                  </a:cubicBezTo>
                  <a:cubicBezTo>
                    <a:pt x="3915965" y="1241822"/>
                    <a:pt x="3915171" y="1250950"/>
                    <a:pt x="3915171" y="1259682"/>
                  </a:cubicBezTo>
                  <a:cubicBezTo>
                    <a:pt x="3921521" y="1258094"/>
                    <a:pt x="3927077" y="1257300"/>
                    <a:pt x="3931840" y="1257300"/>
                  </a:cubicBezTo>
                  <a:cubicBezTo>
                    <a:pt x="3931046" y="1254919"/>
                    <a:pt x="3928665" y="1250553"/>
                    <a:pt x="3924696" y="1244204"/>
                  </a:cubicBezTo>
                  <a:cubicBezTo>
                    <a:pt x="3921521" y="1240235"/>
                    <a:pt x="3919537" y="1237060"/>
                    <a:pt x="3918743" y="1234679"/>
                  </a:cubicBezTo>
                  <a:cubicBezTo>
                    <a:pt x="3917949" y="1232297"/>
                    <a:pt x="3918743" y="1231504"/>
                    <a:pt x="3921124" y="1232297"/>
                  </a:cubicBezTo>
                  <a:cubicBezTo>
                    <a:pt x="3929855" y="1233091"/>
                    <a:pt x="3936602" y="1234282"/>
                    <a:pt x="3941365" y="1235869"/>
                  </a:cubicBezTo>
                  <a:cubicBezTo>
                    <a:pt x="3945333" y="1237457"/>
                    <a:pt x="3947715" y="1241425"/>
                    <a:pt x="3948508" y="1247775"/>
                  </a:cubicBezTo>
                  <a:cubicBezTo>
                    <a:pt x="3948508" y="1250157"/>
                    <a:pt x="3948112" y="1252538"/>
                    <a:pt x="3947318" y="1254919"/>
                  </a:cubicBezTo>
                  <a:cubicBezTo>
                    <a:pt x="3951286" y="1254125"/>
                    <a:pt x="3954462" y="1254522"/>
                    <a:pt x="3956843" y="1256110"/>
                  </a:cubicBezTo>
                  <a:cubicBezTo>
                    <a:pt x="3962399" y="1259285"/>
                    <a:pt x="3965971" y="1264444"/>
                    <a:pt x="3967558" y="1271588"/>
                  </a:cubicBezTo>
                  <a:cubicBezTo>
                    <a:pt x="3969146" y="1275557"/>
                    <a:pt x="3967955" y="1277541"/>
                    <a:pt x="3963987" y="1277541"/>
                  </a:cubicBezTo>
                  <a:cubicBezTo>
                    <a:pt x="3948112" y="1275954"/>
                    <a:pt x="3932236" y="1276350"/>
                    <a:pt x="3916362" y="1278732"/>
                  </a:cubicBezTo>
                  <a:cubicBezTo>
                    <a:pt x="3892549" y="1281113"/>
                    <a:pt x="3876277" y="1283097"/>
                    <a:pt x="3867546" y="1284685"/>
                  </a:cubicBezTo>
                  <a:cubicBezTo>
                    <a:pt x="3864371" y="1284685"/>
                    <a:pt x="3861990" y="1283891"/>
                    <a:pt x="3860402" y="1282304"/>
                  </a:cubicBezTo>
                  <a:cubicBezTo>
                    <a:pt x="3855640" y="1278335"/>
                    <a:pt x="3850877" y="1273969"/>
                    <a:pt x="3846115" y="1269207"/>
                  </a:cubicBezTo>
                  <a:cubicBezTo>
                    <a:pt x="3845321" y="1266032"/>
                    <a:pt x="3845718" y="1264444"/>
                    <a:pt x="3847305" y="1264444"/>
                  </a:cubicBezTo>
                  <a:cubicBezTo>
                    <a:pt x="3859212" y="1262857"/>
                    <a:pt x="3870721" y="1261666"/>
                    <a:pt x="3881833" y="1260872"/>
                  </a:cubicBezTo>
                  <a:cubicBezTo>
                    <a:pt x="3884215" y="1260872"/>
                    <a:pt x="3886596" y="1260872"/>
                    <a:pt x="3888977" y="1260872"/>
                  </a:cubicBezTo>
                  <a:cubicBezTo>
                    <a:pt x="3888977" y="1257697"/>
                    <a:pt x="3889374" y="1252935"/>
                    <a:pt x="3890168" y="1246585"/>
                  </a:cubicBezTo>
                  <a:cubicBezTo>
                    <a:pt x="3890168" y="1240235"/>
                    <a:pt x="3890168" y="1235869"/>
                    <a:pt x="3890168" y="1233488"/>
                  </a:cubicBezTo>
                  <a:cubicBezTo>
                    <a:pt x="3888580" y="1233488"/>
                    <a:pt x="3886596" y="1233885"/>
                    <a:pt x="3884215" y="1234679"/>
                  </a:cubicBezTo>
                  <a:cubicBezTo>
                    <a:pt x="3881833" y="1234679"/>
                    <a:pt x="3880246" y="1234679"/>
                    <a:pt x="3879452" y="1234679"/>
                  </a:cubicBezTo>
                  <a:cubicBezTo>
                    <a:pt x="3874690" y="1235472"/>
                    <a:pt x="3870721" y="1234679"/>
                    <a:pt x="3867546" y="1232297"/>
                  </a:cubicBezTo>
                  <a:cubicBezTo>
                    <a:pt x="3864371" y="1229122"/>
                    <a:pt x="3860799" y="1225154"/>
                    <a:pt x="3856830" y="1220391"/>
                  </a:cubicBezTo>
                  <a:cubicBezTo>
                    <a:pt x="3854449" y="1217216"/>
                    <a:pt x="3854846" y="1215232"/>
                    <a:pt x="3858021" y="1214438"/>
                  </a:cubicBezTo>
                  <a:cubicBezTo>
                    <a:pt x="3861990" y="1214438"/>
                    <a:pt x="3868737" y="1214041"/>
                    <a:pt x="3878262" y="1213247"/>
                  </a:cubicBezTo>
                  <a:cubicBezTo>
                    <a:pt x="3879055" y="1213247"/>
                    <a:pt x="3880643" y="1213247"/>
                    <a:pt x="3883024" y="1213247"/>
                  </a:cubicBezTo>
                  <a:cubicBezTo>
                    <a:pt x="3885405" y="1212453"/>
                    <a:pt x="3887390" y="1212057"/>
                    <a:pt x="3888977" y="1212057"/>
                  </a:cubicBezTo>
                  <a:cubicBezTo>
                    <a:pt x="3888977" y="1205707"/>
                    <a:pt x="3888183" y="1199357"/>
                    <a:pt x="3886596" y="1193007"/>
                  </a:cubicBezTo>
                  <a:cubicBezTo>
                    <a:pt x="3885009" y="1193007"/>
                    <a:pt x="3883421" y="1193403"/>
                    <a:pt x="3881833" y="1194197"/>
                  </a:cubicBezTo>
                  <a:cubicBezTo>
                    <a:pt x="3873896" y="1194197"/>
                    <a:pt x="3868737" y="1193403"/>
                    <a:pt x="3866355" y="1191816"/>
                  </a:cubicBezTo>
                  <a:cubicBezTo>
                    <a:pt x="3863180" y="1190229"/>
                    <a:pt x="3859608" y="1187054"/>
                    <a:pt x="3855640" y="1182291"/>
                  </a:cubicBezTo>
                  <a:cubicBezTo>
                    <a:pt x="3853258" y="1179910"/>
                    <a:pt x="3853258" y="1177925"/>
                    <a:pt x="3855640" y="1176338"/>
                  </a:cubicBezTo>
                  <a:cubicBezTo>
                    <a:pt x="3856434" y="1176338"/>
                    <a:pt x="3857624" y="1175941"/>
                    <a:pt x="3859212" y="1175147"/>
                  </a:cubicBezTo>
                  <a:cubicBezTo>
                    <a:pt x="3867943" y="1173560"/>
                    <a:pt x="3873896" y="1172766"/>
                    <a:pt x="3877071" y="1172766"/>
                  </a:cubicBezTo>
                  <a:cubicBezTo>
                    <a:pt x="3895327" y="1171972"/>
                    <a:pt x="3914774" y="1168797"/>
                    <a:pt x="3935412" y="1163241"/>
                  </a:cubicBezTo>
                  <a:close/>
                  <a:moveTo>
                    <a:pt x="689771" y="1163241"/>
                  </a:moveTo>
                  <a:cubicBezTo>
                    <a:pt x="678658" y="1175147"/>
                    <a:pt x="667942" y="1183878"/>
                    <a:pt x="657624" y="1189435"/>
                  </a:cubicBezTo>
                  <a:cubicBezTo>
                    <a:pt x="660005" y="1190229"/>
                    <a:pt x="663180" y="1191419"/>
                    <a:pt x="667149" y="1193007"/>
                  </a:cubicBezTo>
                  <a:cubicBezTo>
                    <a:pt x="667942" y="1193800"/>
                    <a:pt x="668339" y="1194197"/>
                    <a:pt x="668339" y="1194197"/>
                  </a:cubicBezTo>
                  <a:cubicBezTo>
                    <a:pt x="677864" y="1193403"/>
                    <a:pt x="687390" y="1191816"/>
                    <a:pt x="696914" y="1189435"/>
                  </a:cubicBezTo>
                  <a:cubicBezTo>
                    <a:pt x="703264" y="1179910"/>
                    <a:pt x="708424" y="1171575"/>
                    <a:pt x="712392" y="1164432"/>
                  </a:cubicBezTo>
                  <a:cubicBezTo>
                    <a:pt x="710011" y="1164432"/>
                    <a:pt x="706439" y="1164828"/>
                    <a:pt x="701677" y="1165622"/>
                  </a:cubicBezTo>
                  <a:lnTo>
                    <a:pt x="693617" y="1164615"/>
                  </a:lnTo>
                  <a:close/>
                  <a:moveTo>
                    <a:pt x="5805883" y="1162050"/>
                  </a:moveTo>
                  <a:cubicBezTo>
                    <a:pt x="5798740" y="1164432"/>
                    <a:pt x="5786833" y="1166416"/>
                    <a:pt x="5770165" y="1168004"/>
                  </a:cubicBezTo>
                  <a:cubicBezTo>
                    <a:pt x="5767784" y="1168004"/>
                    <a:pt x="5765403" y="1168004"/>
                    <a:pt x="5763021" y="1168004"/>
                  </a:cubicBezTo>
                  <a:cubicBezTo>
                    <a:pt x="5763815" y="1171179"/>
                    <a:pt x="5764211" y="1175147"/>
                    <a:pt x="5764211" y="1179910"/>
                  </a:cubicBezTo>
                  <a:cubicBezTo>
                    <a:pt x="5772943" y="1177529"/>
                    <a:pt x="5782071" y="1175941"/>
                    <a:pt x="5791596" y="1175147"/>
                  </a:cubicBezTo>
                  <a:cubicBezTo>
                    <a:pt x="5792390" y="1175147"/>
                    <a:pt x="5793581" y="1175147"/>
                    <a:pt x="5795168" y="1175147"/>
                  </a:cubicBezTo>
                  <a:cubicBezTo>
                    <a:pt x="5798343" y="1174353"/>
                    <a:pt x="5800724" y="1174353"/>
                    <a:pt x="5802311" y="1175147"/>
                  </a:cubicBezTo>
                  <a:cubicBezTo>
                    <a:pt x="5803106" y="1173560"/>
                    <a:pt x="5803899" y="1171179"/>
                    <a:pt x="5804693" y="1168004"/>
                  </a:cubicBezTo>
                  <a:cubicBezTo>
                    <a:pt x="5805487" y="1165622"/>
                    <a:pt x="5805883" y="1163638"/>
                    <a:pt x="5805883" y="1162050"/>
                  </a:cubicBezTo>
                  <a:close/>
                  <a:moveTo>
                    <a:pt x="1930402" y="1162050"/>
                  </a:moveTo>
                  <a:cubicBezTo>
                    <a:pt x="1935164" y="1162844"/>
                    <a:pt x="1943895" y="1168797"/>
                    <a:pt x="1956595" y="1179910"/>
                  </a:cubicBezTo>
                  <a:cubicBezTo>
                    <a:pt x="1959771" y="1183085"/>
                    <a:pt x="1960961" y="1188641"/>
                    <a:pt x="1960168" y="1196579"/>
                  </a:cubicBezTo>
                  <a:cubicBezTo>
                    <a:pt x="1957786" y="1200547"/>
                    <a:pt x="1956595" y="1212057"/>
                    <a:pt x="1956595" y="1231107"/>
                  </a:cubicBezTo>
                  <a:cubicBezTo>
                    <a:pt x="1956595" y="1235869"/>
                    <a:pt x="1956595" y="1242616"/>
                    <a:pt x="1956595" y="1251347"/>
                  </a:cubicBezTo>
                  <a:cubicBezTo>
                    <a:pt x="1955802" y="1264841"/>
                    <a:pt x="1955405" y="1276350"/>
                    <a:pt x="1955405" y="1285875"/>
                  </a:cubicBezTo>
                  <a:cubicBezTo>
                    <a:pt x="1954611" y="1312069"/>
                    <a:pt x="1951436" y="1329135"/>
                    <a:pt x="1945880" y="1337072"/>
                  </a:cubicBezTo>
                  <a:cubicBezTo>
                    <a:pt x="1941118" y="1341835"/>
                    <a:pt x="1936355" y="1341438"/>
                    <a:pt x="1931592" y="1335882"/>
                  </a:cubicBezTo>
                  <a:cubicBezTo>
                    <a:pt x="1928417" y="1332707"/>
                    <a:pt x="1924846" y="1325960"/>
                    <a:pt x="1920877" y="1315641"/>
                  </a:cubicBezTo>
                  <a:cubicBezTo>
                    <a:pt x="1920083" y="1310879"/>
                    <a:pt x="1920480" y="1303338"/>
                    <a:pt x="1922067" y="1293019"/>
                  </a:cubicBezTo>
                  <a:cubicBezTo>
                    <a:pt x="1926036" y="1277144"/>
                    <a:pt x="1928417" y="1250950"/>
                    <a:pt x="1929211" y="1214438"/>
                  </a:cubicBezTo>
                  <a:cubicBezTo>
                    <a:pt x="1929211" y="1194594"/>
                    <a:pt x="1927227" y="1179910"/>
                    <a:pt x="1923258" y="1170385"/>
                  </a:cubicBezTo>
                  <a:cubicBezTo>
                    <a:pt x="1921670" y="1164035"/>
                    <a:pt x="1924052" y="1161257"/>
                    <a:pt x="1930402" y="1162050"/>
                  </a:cubicBezTo>
                  <a:close/>
                  <a:moveTo>
                    <a:pt x="7995443" y="1160860"/>
                  </a:moveTo>
                  <a:cubicBezTo>
                    <a:pt x="7985917" y="1161654"/>
                    <a:pt x="7975599" y="1162844"/>
                    <a:pt x="7964486" y="1164432"/>
                  </a:cubicBezTo>
                  <a:cubicBezTo>
                    <a:pt x="7963693" y="1181894"/>
                    <a:pt x="7962502" y="1197769"/>
                    <a:pt x="7960915" y="1212057"/>
                  </a:cubicBezTo>
                  <a:cubicBezTo>
                    <a:pt x="7965677" y="1212057"/>
                    <a:pt x="7974011" y="1211263"/>
                    <a:pt x="7985917" y="1209675"/>
                  </a:cubicBezTo>
                  <a:cubicBezTo>
                    <a:pt x="7977980" y="1211263"/>
                    <a:pt x="7979171" y="1211263"/>
                    <a:pt x="7989489" y="1209675"/>
                  </a:cubicBezTo>
                  <a:cubicBezTo>
                    <a:pt x="7990283" y="1208882"/>
                    <a:pt x="7991871" y="1208485"/>
                    <a:pt x="7994252" y="1208485"/>
                  </a:cubicBezTo>
                  <a:cubicBezTo>
                    <a:pt x="7996633" y="1207691"/>
                    <a:pt x="7998221" y="1207294"/>
                    <a:pt x="7999015" y="1207294"/>
                  </a:cubicBezTo>
                  <a:cubicBezTo>
                    <a:pt x="8001395" y="1191419"/>
                    <a:pt x="8000602" y="1176338"/>
                    <a:pt x="7996633" y="1162050"/>
                  </a:cubicBezTo>
                  <a:cubicBezTo>
                    <a:pt x="7995839" y="1161257"/>
                    <a:pt x="7995443" y="1160860"/>
                    <a:pt x="7995443" y="1160860"/>
                  </a:cubicBezTo>
                  <a:close/>
                  <a:moveTo>
                    <a:pt x="969567" y="1158479"/>
                  </a:moveTo>
                  <a:cubicBezTo>
                    <a:pt x="981474" y="1159272"/>
                    <a:pt x="995761" y="1162844"/>
                    <a:pt x="1012430" y="1169194"/>
                  </a:cubicBezTo>
                  <a:cubicBezTo>
                    <a:pt x="1017986" y="1170782"/>
                    <a:pt x="1021161" y="1175941"/>
                    <a:pt x="1021955" y="1184672"/>
                  </a:cubicBezTo>
                  <a:cubicBezTo>
                    <a:pt x="1021955" y="1194197"/>
                    <a:pt x="1019177" y="1201738"/>
                    <a:pt x="1013620" y="1207294"/>
                  </a:cubicBezTo>
                  <a:cubicBezTo>
                    <a:pt x="1008858" y="1212057"/>
                    <a:pt x="1004096" y="1212057"/>
                    <a:pt x="999333" y="1207294"/>
                  </a:cubicBezTo>
                  <a:cubicBezTo>
                    <a:pt x="986633" y="1191419"/>
                    <a:pt x="975918" y="1176338"/>
                    <a:pt x="967186" y="1162050"/>
                  </a:cubicBezTo>
                  <a:cubicBezTo>
                    <a:pt x="966392" y="1160463"/>
                    <a:pt x="967186" y="1159272"/>
                    <a:pt x="969567" y="1158479"/>
                  </a:cubicBezTo>
                  <a:close/>
                  <a:moveTo>
                    <a:pt x="3664842" y="1156097"/>
                  </a:moveTo>
                  <a:cubicBezTo>
                    <a:pt x="3667819" y="1156097"/>
                    <a:pt x="3670696" y="1156891"/>
                    <a:pt x="3673474" y="1158479"/>
                  </a:cubicBezTo>
                  <a:cubicBezTo>
                    <a:pt x="3680618" y="1161654"/>
                    <a:pt x="3686571" y="1166813"/>
                    <a:pt x="3691333" y="1173957"/>
                  </a:cubicBezTo>
                  <a:cubicBezTo>
                    <a:pt x="3695302" y="1177925"/>
                    <a:pt x="3695699" y="1183085"/>
                    <a:pt x="3692524" y="1189435"/>
                  </a:cubicBezTo>
                  <a:cubicBezTo>
                    <a:pt x="3688555" y="1203722"/>
                    <a:pt x="3686571" y="1220391"/>
                    <a:pt x="3686571" y="1239441"/>
                  </a:cubicBezTo>
                  <a:cubicBezTo>
                    <a:pt x="3684984" y="1263254"/>
                    <a:pt x="3684190" y="1284685"/>
                    <a:pt x="3684190" y="1303735"/>
                  </a:cubicBezTo>
                  <a:cubicBezTo>
                    <a:pt x="3688952" y="1303735"/>
                    <a:pt x="3693318" y="1303338"/>
                    <a:pt x="3697287" y="1302544"/>
                  </a:cubicBezTo>
                  <a:cubicBezTo>
                    <a:pt x="3702843" y="1301750"/>
                    <a:pt x="3708002" y="1302544"/>
                    <a:pt x="3712765" y="1304925"/>
                  </a:cubicBezTo>
                  <a:cubicBezTo>
                    <a:pt x="3717527" y="1308894"/>
                    <a:pt x="3723084" y="1314450"/>
                    <a:pt x="3729433" y="1321594"/>
                  </a:cubicBezTo>
                  <a:cubicBezTo>
                    <a:pt x="3732609" y="1330325"/>
                    <a:pt x="3729433" y="1334691"/>
                    <a:pt x="3719908" y="1334691"/>
                  </a:cubicBezTo>
                  <a:cubicBezTo>
                    <a:pt x="3699271" y="1329929"/>
                    <a:pt x="3672283" y="1328341"/>
                    <a:pt x="3638946" y="1329929"/>
                  </a:cubicBezTo>
                  <a:cubicBezTo>
                    <a:pt x="3604021" y="1330722"/>
                    <a:pt x="3582193" y="1332310"/>
                    <a:pt x="3573462" y="1334691"/>
                  </a:cubicBezTo>
                  <a:cubicBezTo>
                    <a:pt x="3567905" y="1336278"/>
                    <a:pt x="3563937" y="1335485"/>
                    <a:pt x="3561555" y="1332310"/>
                  </a:cubicBezTo>
                  <a:cubicBezTo>
                    <a:pt x="3555205" y="1325960"/>
                    <a:pt x="3550840" y="1321197"/>
                    <a:pt x="3548458" y="1318022"/>
                  </a:cubicBezTo>
                  <a:cubicBezTo>
                    <a:pt x="3546871" y="1314847"/>
                    <a:pt x="3548062" y="1312863"/>
                    <a:pt x="3552030" y="1312069"/>
                  </a:cubicBezTo>
                  <a:cubicBezTo>
                    <a:pt x="3554412" y="1312069"/>
                    <a:pt x="3559571" y="1312069"/>
                    <a:pt x="3567508" y="1312069"/>
                  </a:cubicBezTo>
                  <a:cubicBezTo>
                    <a:pt x="3577827" y="1311275"/>
                    <a:pt x="3584971" y="1310879"/>
                    <a:pt x="3588940" y="1310879"/>
                  </a:cubicBezTo>
                  <a:lnTo>
                    <a:pt x="3590130" y="1310879"/>
                  </a:lnTo>
                  <a:cubicBezTo>
                    <a:pt x="3590130" y="1275954"/>
                    <a:pt x="3590130" y="1245394"/>
                    <a:pt x="3590130" y="1219200"/>
                  </a:cubicBezTo>
                  <a:cubicBezTo>
                    <a:pt x="3590130" y="1192213"/>
                    <a:pt x="3587352" y="1175941"/>
                    <a:pt x="3581796" y="1170385"/>
                  </a:cubicBezTo>
                  <a:cubicBezTo>
                    <a:pt x="3579415" y="1166416"/>
                    <a:pt x="3581399" y="1163638"/>
                    <a:pt x="3587749" y="1162050"/>
                  </a:cubicBezTo>
                  <a:cubicBezTo>
                    <a:pt x="3595687" y="1163638"/>
                    <a:pt x="3603227" y="1165622"/>
                    <a:pt x="3610371" y="1168004"/>
                  </a:cubicBezTo>
                  <a:lnTo>
                    <a:pt x="3620321" y="1166898"/>
                  </a:lnTo>
                  <a:lnTo>
                    <a:pt x="3624658" y="1165622"/>
                  </a:lnTo>
                  <a:cubicBezTo>
                    <a:pt x="3640533" y="1162447"/>
                    <a:pt x="3650852" y="1160066"/>
                    <a:pt x="3655615" y="1158479"/>
                  </a:cubicBezTo>
                  <a:cubicBezTo>
                    <a:pt x="3658790" y="1156891"/>
                    <a:pt x="3661865" y="1156097"/>
                    <a:pt x="3664842" y="1156097"/>
                  </a:cubicBezTo>
                  <a:close/>
                  <a:moveTo>
                    <a:pt x="3960415" y="1150144"/>
                  </a:moveTo>
                  <a:cubicBezTo>
                    <a:pt x="3947715" y="1149350"/>
                    <a:pt x="3917552" y="1151335"/>
                    <a:pt x="3869927" y="1156097"/>
                  </a:cubicBezTo>
                  <a:cubicBezTo>
                    <a:pt x="3862783" y="1156891"/>
                    <a:pt x="3858021" y="1157288"/>
                    <a:pt x="3855640" y="1157288"/>
                  </a:cubicBezTo>
                  <a:cubicBezTo>
                    <a:pt x="3852465" y="1158082"/>
                    <a:pt x="3849290" y="1158479"/>
                    <a:pt x="3846115" y="1158479"/>
                  </a:cubicBezTo>
                  <a:cubicBezTo>
                    <a:pt x="3846115" y="1218010"/>
                    <a:pt x="3844924" y="1265635"/>
                    <a:pt x="3842543" y="1301354"/>
                  </a:cubicBezTo>
                  <a:cubicBezTo>
                    <a:pt x="3875086" y="1297385"/>
                    <a:pt x="3910805" y="1294210"/>
                    <a:pt x="3949699" y="1291829"/>
                  </a:cubicBezTo>
                  <a:cubicBezTo>
                    <a:pt x="3950493" y="1291829"/>
                    <a:pt x="3951684" y="1291829"/>
                    <a:pt x="3953271" y="1291829"/>
                  </a:cubicBezTo>
                  <a:cubicBezTo>
                    <a:pt x="3957240" y="1291035"/>
                    <a:pt x="3960415" y="1291829"/>
                    <a:pt x="3962796" y="1294210"/>
                  </a:cubicBezTo>
                  <a:cubicBezTo>
                    <a:pt x="3965177" y="1295004"/>
                    <a:pt x="3966765" y="1296591"/>
                    <a:pt x="3967558" y="1298972"/>
                  </a:cubicBezTo>
                  <a:cubicBezTo>
                    <a:pt x="3970734" y="1265635"/>
                    <a:pt x="3970734" y="1218407"/>
                    <a:pt x="3967558" y="1157288"/>
                  </a:cubicBezTo>
                  <a:cubicBezTo>
                    <a:pt x="3967558" y="1152525"/>
                    <a:pt x="3965177" y="1150144"/>
                    <a:pt x="3960415" y="1150144"/>
                  </a:cubicBezTo>
                  <a:close/>
                  <a:moveTo>
                    <a:pt x="4154487" y="1145382"/>
                  </a:moveTo>
                  <a:cubicBezTo>
                    <a:pt x="4156074" y="1145382"/>
                    <a:pt x="4157265" y="1146572"/>
                    <a:pt x="4158059" y="1148954"/>
                  </a:cubicBezTo>
                  <a:cubicBezTo>
                    <a:pt x="4160440" y="1153716"/>
                    <a:pt x="4162424" y="1158875"/>
                    <a:pt x="4164012" y="1164432"/>
                  </a:cubicBezTo>
                  <a:cubicBezTo>
                    <a:pt x="4201318" y="1159669"/>
                    <a:pt x="4231480" y="1155303"/>
                    <a:pt x="4254499" y="1151335"/>
                  </a:cubicBezTo>
                  <a:cubicBezTo>
                    <a:pt x="4267199" y="1150541"/>
                    <a:pt x="4277121" y="1148954"/>
                    <a:pt x="4284265" y="1146572"/>
                  </a:cubicBezTo>
                  <a:cubicBezTo>
                    <a:pt x="4289821" y="1144985"/>
                    <a:pt x="4294980" y="1145382"/>
                    <a:pt x="4299743" y="1147763"/>
                  </a:cubicBezTo>
                  <a:cubicBezTo>
                    <a:pt x="4310061" y="1154907"/>
                    <a:pt x="4318396" y="1164035"/>
                    <a:pt x="4324746" y="1175147"/>
                  </a:cubicBezTo>
                  <a:cubicBezTo>
                    <a:pt x="4327127" y="1181497"/>
                    <a:pt x="4325143" y="1185069"/>
                    <a:pt x="4318793" y="1185863"/>
                  </a:cubicBezTo>
                  <a:cubicBezTo>
                    <a:pt x="4302124" y="1188244"/>
                    <a:pt x="4283868" y="1193800"/>
                    <a:pt x="4264024" y="1202532"/>
                  </a:cubicBezTo>
                  <a:cubicBezTo>
                    <a:pt x="4261643" y="1203325"/>
                    <a:pt x="4260055" y="1203722"/>
                    <a:pt x="4259262" y="1203722"/>
                  </a:cubicBezTo>
                  <a:cubicBezTo>
                    <a:pt x="4259262" y="1203722"/>
                    <a:pt x="4259262" y="1204119"/>
                    <a:pt x="4259262" y="1204913"/>
                  </a:cubicBezTo>
                  <a:cubicBezTo>
                    <a:pt x="4260055" y="1208088"/>
                    <a:pt x="4258071" y="1211263"/>
                    <a:pt x="4253309" y="1214438"/>
                  </a:cubicBezTo>
                  <a:cubicBezTo>
                    <a:pt x="4242196" y="1216025"/>
                    <a:pt x="4223146" y="1219200"/>
                    <a:pt x="4196159" y="1223963"/>
                  </a:cubicBezTo>
                  <a:cubicBezTo>
                    <a:pt x="4189808" y="1223963"/>
                    <a:pt x="4185840" y="1223566"/>
                    <a:pt x="4184252" y="1222772"/>
                  </a:cubicBezTo>
                  <a:cubicBezTo>
                    <a:pt x="4176315" y="1217216"/>
                    <a:pt x="4170758" y="1212453"/>
                    <a:pt x="4167584" y="1208485"/>
                  </a:cubicBezTo>
                  <a:cubicBezTo>
                    <a:pt x="4165996" y="1206897"/>
                    <a:pt x="4166790" y="1205310"/>
                    <a:pt x="4169965" y="1203722"/>
                  </a:cubicBezTo>
                  <a:cubicBezTo>
                    <a:pt x="4176315" y="1202929"/>
                    <a:pt x="4190602" y="1200150"/>
                    <a:pt x="4212827" y="1195388"/>
                  </a:cubicBezTo>
                  <a:cubicBezTo>
                    <a:pt x="4213621" y="1195388"/>
                    <a:pt x="4214811" y="1194991"/>
                    <a:pt x="4216399" y="1194197"/>
                  </a:cubicBezTo>
                  <a:cubicBezTo>
                    <a:pt x="4224336" y="1193403"/>
                    <a:pt x="4229893" y="1192213"/>
                    <a:pt x="4233068" y="1190625"/>
                  </a:cubicBezTo>
                  <a:cubicBezTo>
                    <a:pt x="4244180" y="1188244"/>
                    <a:pt x="4252911" y="1192213"/>
                    <a:pt x="4259262" y="1202532"/>
                  </a:cubicBezTo>
                  <a:cubicBezTo>
                    <a:pt x="4258468" y="1201738"/>
                    <a:pt x="4258468" y="1200944"/>
                    <a:pt x="4259262" y="1200150"/>
                  </a:cubicBezTo>
                  <a:cubicBezTo>
                    <a:pt x="4259262" y="1199357"/>
                    <a:pt x="4259262" y="1198960"/>
                    <a:pt x="4259262" y="1198960"/>
                  </a:cubicBezTo>
                  <a:cubicBezTo>
                    <a:pt x="4262436" y="1194991"/>
                    <a:pt x="4267596" y="1187054"/>
                    <a:pt x="4274740" y="1175147"/>
                  </a:cubicBezTo>
                  <a:cubicBezTo>
                    <a:pt x="4275533" y="1172766"/>
                    <a:pt x="4274343" y="1171179"/>
                    <a:pt x="4271168" y="1170385"/>
                  </a:cubicBezTo>
                  <a:cubicBezTo>
                    <a:pt x="4237037" y="1173560"/>
                    <a:pt x="4205684" y="1177925"/>
                    <a:pt x="4177109" y="1183482"/>
                  </a:cubicBezTo>
                  <a:cubicBezTo>
                    <a:pt x="4173933" y="1184275"/>
                    <a:pt x="4169965" y="1183482"/>
                    <a:pt x="4165202" y="1181100"/>
                  </a:cubicBezTo>
                  <a:cubicBezTo>
                    <a:pt x="4165202" y="1185069"/>
                    <a:pt x="4164408" y="1191022"/>
                    <a:pt x="4162821" y="1198960"/>
                  </a:cubicBezTo>
                  <a:cubicBezTo>
                    <a:pt x="4164408" y="1193403"/>
                    <a:pt x="4164408" y="1194197"/>
                    <a:pt x="4162821" y="1201341"/>
                  </a:cubicBezTo>
                  <a:cubicBezTo>
                    <a:pt x="4158059" y="1212453"/>
                    <a:pt x="4150915" y="1217216"/>
                    <a:pt x="4141390" y="1215629"/>
                  </a:cubicBezTo>
                  <a:cubicBezTo>
                    <a:pt x="4126308" y="1207691"/>
                    <a:pt x="4124324" y="1195388"/>
                    <a:pt x="4135437" y="1178719"/>
                  </a:cubicBezTo>
                  <a:cubicBezTo>
                    <a:pt x="4143374" y="1170782"/>
                    <a:pt x="4148930" y="1160860"/>
                    <a:pt x="4152105" y="1148954"/>
                  </a:cubicBezTo>
                  <a:cubicBezTo>
                    <a:pt x="4152105" y="1146572"/>
                    <a:pt x="4152899" y="1145382"/>
                    <a:pt x="4154487" y="1145382"/>
                  </a:cubicBezTo>
                  <a:close/>
                  <a:moveTo>
                    <a:pt x="2301877" y="1145382"/>
                  </a:moveTo>
                  <a:cubicBezTo>
                    <a:pt x="2298702" y="1146175"/>
                    <a:pt x="2293146" y="1147366"/>
                    <a:pt x="2285209" y="1148954"/>
                  </a:cubicBezTo>
                  <a:cubicBezTo>
                    <a:pt x="2280446" y="1150541"/>
                    <a:pt x="2276873" y="1151732"/>
                    <a:pt x="2274492" y="1152525"/>
                  </a:cubicBezTo>
                  <a:cubicBezTo>
                    <a:pt x="2274492" y="1157288"/>
                    <a:pt x="2275286" y="1162050"/>
                    <a:pt x="2276873" y="1166813"/>
                  </a:cubicBezTo>
                  <a:cubicBezTo>
                    <a:pt x="2279255" y="1165225"/>
                    <a:pt x="2282826" y="1164035"/>
                    <a:pt x="2287589" y="1163241"/>
                  </a:cubicBezTo>
                  <a:cubicBezTo>
                    <a:pt x="2288384" y="1162447"/>
                    <a:pt x="2289177" y="1162050"/>
                    <a:pt x="2289970" y="1162050"/>
                  </a:cubicBezTo>
                  <a:cubicBezTo>
                    <a:pt x="2292352" y="1159669"/>
                    <a:pt x="2297114" y="1160860"/>
                    <a:pt x="2304258" y="1165622"/>
                  </a:cubicBezTo>
                  <a:cubicBezTo>
                    <a:pt x="2308227" y="1169591"/>
                    <a:pt x="2307433" y="1173560"/>
                    <a:pt x="2301877" y="1177529"/>
                  </a:cubicBezTo>
                  <a:cubicBezTo>
                    <a:pt x="2300289" y="1177529"/>
                    <a:pt x="2297908" y="1177925"/>
                    <a:pt x="2294733" y="1178719"/>
                  </a:cubicBezTo>
                  <a:cubicBezTo>
                    <a:pt x="2287589" y="1180307"/>
                    <a:pt x="2282430" y="1181497"/>
                    <a:pt x="2279255" y="1182291"/>
                  </a:cubicBezTo>
                  <a:cubicBezTo>
                    <a:pt x="2280843" y="1187054"/>
                    <a:pt x="2281636" y="1191816"/>
                    <a:pt x="2281636" y="1196579"/>
                  </a:cubicBezTo>
                  <a:cubicBezTo>
                    <a:pt x="2284017" y="1195785"/>
                    <a:pt x="2287192" y="1194991"/>
                    <a:pt x="2291161" y="1194197"/>
                  </a:cubicBezTo>
                  <a:cubicBezTo>
                    <a:pt x="2293543" y="1192610"/>
                    <a:pt x="2295527" y="1191816"/>
                    <a:pt x="2297114" y="1191816"/>
                  </a:cubicBezTo>
                  <a:cubicBezTo>
                    <a:pt x="2299496" y="1191816"/>
                    <a:pt x="2303068" y="1192213"/>
                    <a:pt x="2307830" y="1193007"/>
                  </a:cubicBezTo>
                  <a:cubicBezTo>
                    <a:pt x="2307830" y="1184275"/>
                    <a:pt x="2307830" y="1169988"/>
                    <a:pt x="2307830" y="1150144"/>
                  </a:cubicBezTo>
                  <a:cubicBezTo>
                    <a:pt x="2307830" y="1146175"/>
                    <a:pt x="2305845" y="1144588"/>
                    <a:pt x="2301877" y="1145382"/>
                  </a:cubicBezTo>
                  <a:close/>
                  <a:moveTo>
                    <a:pt x="832646" y="1144191"/>
                  </a:moveTo>
                  <a:cubicBezTo>
                    <a:pt x="828677" y="1144985"/>
                    <a:pt x="823517" y="1146175"/>
                    <a:pt x="817167" y="1147763"/>
                  </a:cubicBezTo>
                  <a:cubicBezTo>
                    <a:pt x="817961" y="1147763"/>
                    <a:pt x="818755" y="1148160"/>
                    <a:pt x="819549" y="1148954"/>
                  </a:cubicBezTo>
                  <a:cubicBezTo>
                    <a:pt x="820343" y="1148954"/>
                    <a:pt x="820740" y="1149350"/>
                    <a:pt x="820740" y="1150144"/>
                  </a:cubicBezTo>
                  <a:cubicBezTo>
                    <a:pt x="825502" y="1151732"/>
                    <a:pt x="825898" y="1155303"/>
                    <a:pt x="821930" y="1160860"/>
                  </a:cubicBezTo>
                  <a:cubicBezTo>
                    <a:pt x="821136" y="1163241"/>
                    <a:pt x="819549" y="1165622"/>
                    <a:pt x="817167" y="1168004"/>
                  </a:cubicBezTo>
                  <a:cubicBezTo>
                    <a:pt x="817961" y="1168004"/>
                    <a:pt x="819152" y="1168004"/>
                    <a:pt x="820740" y="1168004"/>
                  </a:cubicBezTo>
                  <a:cubicBezTo>
                    <a:pt x="822326" y="1168797"/>
                    <a:pt x="823517" y="1169194"/>
                    <a:pt x="824311" y="1169194"/>
                  </a:cubicBezTo>
                  <a:cubicBezTo>
                    <a:pt x="825105" y="1169194"/>
                    <a:pt x="825502" y="1169194"/>
                    <a:pt x="825502" y="1169194"/>
                  </a:cubicBezTo>
                  <a:cubicBezTo>
                    <a:pt x="828677" y="1170782"/>
                    <a:pt x="831057" y="1169988"/>
                    <a:pt x="832646" y="1166813"/>
                  </a:cubicBezTo>
                  <a:cubicBezTo>
                    <a:pt x="833439" y="1163638"/>
                    <a:pt x="834233" y="1159272"/>
                    <a:pt x="835027" y="1153716"/>
                  </a:cubicBezTo>
                  <a:cubicBezTo>
                    <a:pt x="835820" y="1152129"/>
                    <a:pt x="836218" y="1150541"/>
                    <a:pt x="836218" y="1148954"/>
                  </a:cubicBezTo>
                  <a:cubicBezTo>
                    <a:pt x="836218" y="1145778"/>
                    <a:pt x="835027" y="1144191"/>
                    <a:pt x="832646" y="1144191"/>
                  </a:cubicBezTo>
                  <a:close/>
                  <a:moveTo>
                    <a:pt x="6019005" y="1138238"/>
                  </a:moveTo>
                  <a:cubicBezTo>
                    <a:pt x="6030911" y="1138238"/>
                    <a:pt x="6041231" y="1139825"/>
                    <a:pt x="6049961" y="1143000"/>
                  </a:cubicBezTo>
                  <a:cubicBezTo>
                    <a:pt x="6060281" y="1146175"/>
                    <a:pt x="6065043" y="1153319"/>
                    <a:pt x="6064249" y="1164432"/>
                  </a:cubicBezTo>
                  <a:cubicBezTo>
                    <a:pt x="6063455" y="1174750"/>
                    <a:pt x="6059486" y="1180704"/>
                    <a:pt x="6052343" y="1182291"/>
                  </a:cubicBezTo>
                  <a:cubicBezTo>
                    <a:pt x="6046787" y="1183878"/>
                    <a:pt x="6041231" y="1180307"/>
                    <a:pt x="6035674" y="1171575"/>
                  </a:cubicBezTo>
                  <a:cubicBezTo>
                    <a:pt x="6026943" y="1161257"/>
                    <a:pt x="6020196" y="1151335"/>
                    <a:pt x="6015433" y="1141810"/>
                  </a:cubicBezTo>
                  <a:cubicBezTo>
                    <a:pt x="6014640" y="1141016"/>
                    <a:pt x="6014243" y="1140222"/>
                    <a:pt x="6014243" y="1139429"/>
                  </a:cubicBezTo>
                  <a:cubicBezTo>
                    <a:pt x="6015037" y="1138635"/>
                    <a:pt x="6016624" y="1138238"/>
                    <a:pt x="6019005" y="1138238"/>
                  </a:cubicBezTo>
                  <a:close/>
                  <a:moveTo>
                    <a:pt x="1623220" y="1137047"/>
                  </a:moveTo>
                  <a:cubicBezTo>
                    <a:pt x="1633539" y="1137047"/>
                    <a:pt x="1643461" y="1137841"/>
                    <a:pt x="1652986" y="1139429"/>
                  </a:cubicBezTo>
                  <a:cubicBezTo>
                    <a:pt x="1667274" y="1143397"/>
                    <a:pt x="1671243" y="1154510"/>
                    <a:pt x="1664892" y="1172766"/>
                  </a:cubicBezTo>
                  <a:cubicBezTo>
                    <a:pt x="1661717" y="1180704"/>
                    <a:pt x="1656162" y="1181894"/>
                    <a:pt x="1648223" y="1176338"/>
                  </a:cubicBezTo>
                  <a:cubicBezTo>
                    <a:pt x="1639492" y="1166813"/>
                    <a:pt x="1630364" y="1155303"/>
                    <a:pt x="1620840" y="1141810"/>
                  </a:cubicBezTo>
                  <a:cubicBezTo>
                    <a:pt x="1619252" y="1138635"/>
                    <a:pt x="1620046" y="1137047"/>
                    <a:pt x="1623220" y="1137047"/>
                  </a:cubicBezTo>
                  <a:close/>
                  <a:moveTo>
                    <a:pt x="2891233" y="1135857"/>
                  </a:moveTo>
                  <a:cubicBezTo>
                    <a:pt x="2892821" y="1135857"/>
                    <a:pt x="2894011" y="1137444"/>
                    <a:pt x="2894805" y="1140619"/>
                  </a:cubicBezTo>
                  <a:cubicBezTo>
                    <a:pt x="2897187" y="1145382"/>
                    <a:pt x="2899171" y="1150541"/>
                    <a:pt x="2900758" y="1156097"/>
                  </a:cubicBezTo>
                  <a:cubicBezTo>
                    <a:pt x="2910283" y="1155303"/>
                    <a:pt x="2929730" y="1153319"/>
                    <a:pt x="2959099" y="1150144"/>
                  </a:cubicBezTo>
                  <a:cubicBezTo>
                    <a:pt x="2975768" y="1148557"/>
                    <a:pt x="2988071" y="1147366"/>
                    <a:pt x="2996008" y="1146572"/>
                  </a:cubicBezTo>
                  <a:cubicBezTo>
                    <a:pt x="3006327" y="1145778"/>
                    <a:pt x="3017043" y="1144191"/>
                    <a:pt x="3028155" y="1141810"/>
                  </a:cubicBezTo>
                  <a:cubicBezTo>
                    <a:pt x="3028949" y="1141810"/>
                    <a:pt x="3029346" y="1141810"/>
                    <a:pt x="3029346" y="1141810"/>
                  </a:cubicBezTo>
                  <a:cubicBezTo>
                    <a:pt x="3034108" y="1139429"/>
                    <a:pt x="3039665" y="1139429"/>
                    <a:pt x="3046015" y="1141810"/>
                  </a:cubicBezTo>
                  <a:cubicBezTo>
                    <a:pt x="3061096" y="1150541"/>
                    <a:pt x="3069827" y="1157288"/>
                    <a:pt x="3072208" y="1162050"/>
                  </a:cubicBezTo>
                  <a:cubicBezTo>
                    <a:pt x="3076177" y="1169194"/>
                    <a:pt x="3075384" y="1173163"/>
                    <a:pt x="3069827" y="1173957"/>
                  </a:cubicBezTo>
                  <a:cubicBezTo>
                    <a:pt x="3038077" y="1181894"/>
                    <a:pt x="3018234" y="1188641"/>
                    <a:pt x="3010296" y="1194197"/>
                  </a:cubicBezTo>
                  <a:cubicBezTo>
                    <a:pt x="3007121" y="1195785"/>
                    <a:pt x="3005137" y="1195785"/>
                    <a:pt x="3004343" y="1194197"/>
                  </a:cubicBezTo>
                  <a:cubicBezTo>
                    <a:pt x="3003549" y="1193403"/>
                    <a:pt x="3003946" y="1191816"/>
                    <a:pt x="3005533" y="1189435"/>
                  </a:cubicBezTo>
                  <a:cubicBezTo>
                    <a:pt x="3007121" y="1187054"/>
                    <a:pt x="3008709" y="1183482"/>
                    <a:pt x="3010296" y="1178719"/>
                  </a:cubicBezTo>
                  <a:cubicBezTo>
                    <a:pt x="3013471" y="1172369"/>
                    <a:pt x="3015852" y="1168400"/>
                    <a:pt x="3017440" y="1166813"/>
                  </a:cubicBezTo>
                  <a:cubicBezTo>
                    <a:pt x="2976958" y="1169988"/>
                    <a:pt x="2944812" y="1173163"/>
                    <a:pt x="2920999" y="1176338"/>
                  </a:cubicBezTo>
                  <a:cubicBezTo>
                    <a:pt x="2915443" y="1177925"/>
                    <a:pt x="2909490" y="1176338"/>
                    <a:pt x="2903140" y="1171575"/>
                  </a:cubicBezTo>
                  <a:cubicBezTo>
                    <a:pt x="2903140" y="1187450"/>
                    <a:pt x="2898774" y="1200150"/>
                    <a:pt x="2890043" y="1209675"/>
                  </a:cubicBezTo>
                  <a:cubicBezTo>
                    <a:pt x="2883693" y="1216025"/>
                    <a:pt x="2876549" y="1216025"/>
                    <a:pt x="2868612" y="1209675"/>
                  </a:cubicBezTo>
                  <a:cubicBezTo>
                    <a:pt x="2862262" y="1193800"/>
                    <a:pt x="2862262" y="1181497"/>
                    <a:pt x="2868612" y="1172766"/>
                  </a:cubicBezTo>
                  <a:cubicBezTo>
                    <a:pt x="2878930" y="1161654"/>
                    <a:pt x="2885280" y="1150541"/>
                    <a:pt x="2887662" y="1139429"/>
                  </a:cubicBezTo>
                  <a:cubicBezTo>
                    <a:pt x="2889249" y="1137047"/>
                    <a:pt x="2890440" y="1135857"/>
                    <a:pt x="2891233" y="1135857"/>
                  </a:cubicBezTo>
                  <a:close/>
                  <a:moveTo>
                    <a:pt x="2089053" y="1132582"/>
                  </a:moveTo>
                  <a:cubicBezTo>
                    <a:pt x="2091632" y="1132384"/>
                    <a:pt x="2094311" y="1132682"/>
                    <a:pt x="2097090" y="1133475"/>
                  </a:cubicBezTo>
                  <a:cubicBezTo>
                    <a:pt x="2106614" y="1138238"/>
                    <a:pt x="2114948" y="1145382"/>
                    <a:pt x="2122093" y="1154907"/>
                  </a:cubicBezTo>
                  <a:cubicBezTo>
                    <a:pt x="2124474" y="1158875"/>
                    <a:pt x="2124474" y="1163638"/>
                    <a:pt x="2122093" y="1169194"/>
                  </a:cubicBezTo>
                  <a:cubicBezTo>
                    <a:pt x="2118918" y="1177132"/>
                    <a:pt x="2117330" y="1193403"/>
                    <a:pt x="2117330" y="1218010"/>
                  </a:cubicBezTo>
                  <a:cubicBezTo>
                    <a:pt x="2117330" y="1225154"/>
                    <a:pt x="2117727" y="1237854"/>
                    <a:pt x="2118520" y="1256110"/>
                  </a:cubicBezTo>
                  <a:cubicBezTo>
                    <a:pt x="2118520" y="1273572"/>
                    <a:pt x="2118918" y="1285875"/>
                    <a:pt x="2119711" y="1293019"/>
                  </a:cubicBezTo>
                  <a:cubicBezTo>
                    <a:pt x="2122886" y="1320007"/>
                    <a:pt x="2115742" y="1339850"/>
                    <a:pt x="2098280" y="1352550"/>
                  </a:cubicBezTo>
                  <a:cubicBezTo>
                    <a:pt x="2090342" y="1356519"/>
                    <a:pt x="2083993" y="1354138"/>
                    <a:pt x="2079230" y="1345407"/>
                  </a:cubicBezTo>
                  <a:cubicBezTo>
                    <a:pt x="2070499" y="1327944"/>
                    <a:pt x="2060577" y="1315641"/>
                    <a:pt x="2049465" y="1308497"/>
                  </a:cubicBezTo>
                  <a:cubicBezTo>
                    <a:pt x="2046289" y="1306116"/>
                    <a:pt x="2045099" y="1304529"/>
                    <a:pt x="2045893" y="1303735"/>
                  </a:cubicBezTo>
                  <a:cubicBezTo>
                    <a:pt x="2045893" y="1302147"/>
                    <a:pt x="2047878" y="1301750"/>
                    <a:pt x="2051846" y="1302544"/>
                  </a:cubicBezTo>
                  <a:cubicBezTo>
                    <a:pt x="2053433" y="1302544"/>
                    <a:pt x="2057799" y="1303338"/>
                    <a:pt x="2064942" y="1304925"/>
                  </a:cubicBezTo>
                  <a:cubicBezTo>
                    <a:pt x="2073673" y="1305719"/>
                    <a:pt x="2078833" y="1306513"/>
                    <a:pt x="2080421" y="1307307"/>
                  </a:cubicBezTo>
                  <a:cubicBezTo>
                    <a:pt x="2084390" y="1307307"/>
                    <a:pt x="2086374" y="1304925"/>
                    <a:pt x="2086374" y="1300163"/>
                  </a:cubicBezTo>
                  <a:cubicBezTo>
                    <a:pt x="2086374" y="1238250"/>
                    <a:pt x="2084786" y="1193007"/>
                    <a:pt x="2081611" y="1164432"/>
                  </a:cubicBezTo>
                  <a:cubicBezTo>
                    <a:pt x="2081611" y="1161257"/>
                    <a:pt x="2080024" y="1160066"/>
                    <a:pt x="2076849" y="1160860"/>
                  </a:cubicBezTo>
                  <a:cubicBezTo>
                    <a:pt x="2063355" y="1162447"/>
                    <a:pt x="2049068" y="1164828"/>
                    <a:pt x="2033986" y="1168004"/>
                  </a:cubicBezTo>
                  <a:cubicBezTo>
                    <a:pt x="2028430" y="1169591"/>
                    <a:pt x="2024064" y="1169194"/>
                    <a:pt x="2020889" y="1166813"/>
                  </a:cubicBezTo>
                  <a:cubicBezTo>
                    <a:pt x="2018508" y="1165225"/>
                    <a:pt x="2012952" y="1160066"/>
                    <a:pt x="2004221" y="1151335"/>
                  </a:cubicBezTo>
                  <a:cubicBezTo>
                    <a:pt x="2002633" y="1148160"/>
                    <a:pt x="2003824" y="1146175"/>
                    <a:pt x="2007793" y="1145382"/>
                  </a:cubicBezTo>
                  <a:cubicBezTo>
                    <a:pt x="2010174" y="1145382"/>
                    <a:pt x="2014936" y="1144985"/>
                    <a:pt x="2022080" y="1144191"/>
                  </a:cubicBezTo>
                  <a:cubicBezTo>
                    <a:pt x="2033986" y="1143397"/>
                    <a:pt x="2042717" y="1142604"/>
                    <a:pt x="2048274" y="1141810"/>
                  </a:cubicBezTo>
                  <a:cubicBezTo>
                    <a:pt x="2051449" y="1141016"/>
                    <a:pt x="2056609" y="1139825"/>
                    <a:pt x="2063752" y="1138238"/>
                  </a:cubicBezTo>
                  <a:cubicBezTo>
                    <a:pt x="2074071" y="1136650"/>
                    <a:pt x="2080024" y="1135460"/>
                    <a:pt x="2081611" y="1134666"/>
                  </a:cubicBezTo>
                  <a:cubicBezTo>
                    <a:pt x="2083993" y="1133475"/>
                    <a:pt x="2086473" y="1132781"/>
                    <a:pt x="2089053" y="1132582"/>
                  </a:cubicBezTo>
                  <a:close/>
                  <a:moveTo>
                    <a:pt x="5804693" y="1129904"/>
                  </a:moveTo>
                  <a:cubicBezTo>
                    <a:pt x="5795168" y="1131491"/>
                    <a:pt x="5782071" y="1133872"/>
                    <a:pt x="5765403" y="1137047"/>
                  </a:cubicBezTo>
                  <a:cubicBezTo>
                    <a:pt x="5763021" y="1137047"/>
                    <a:pt x="5760640" y="1137047"/>
                    <a:pt x="5758258" y="1137047"/>
                  </a:cubicBezTo>
                  <a:cubicBezTo>
                    <a:pt x="5758258" y="1140222"/>
                    <a:pt x="5759052" y="1143794"/>
                    <a:pt x="5760640" y="1147763"/>
                  </a:cubicBezTo>
                  <a:cubicBezTo>
                    <a:pt x="5766196" y="1145382"/>
                    <a:pt x="5772546" y="1143397"/>
                    <a:pt x="5779690" y="1141810"/>
                  </a:cubicBezTo>
                  <a:cubicBezTo>
                    <a:pt x="5784452" y="1140222"/>
                    <a:pt x="5789215" y="1140222"/>
                    <a:pt x="5793977" y="1141810"/>
                  </a:cubicBezTo>
                  <a:cubicBezTo>
                    <a:pt x="5797946" y="1143397"/>
                    <a:pt x="5802311" y="1147366"/>
                    <a:pt x="5807074" y="1153716"/>
                  </a:cubicBezTo>
                  <a:cubicBezTo>
                    <a:pt x="5807868" y="1148160"/>
                    <a:pt x="5808265" y="1141810"/>
                    <a:pt x="5808265" y="1134666"/>
                  </a:cubicBezTo>
                  <a:cubicBezTo>
                    <a:pt x="5809059" y="1132285"/>
                    <a:pt x="5807868" y="1130697"/>
                    <a:pt x="5804693" y="1129904"/>
                  </a:cubicBezTo>
                  <a:close/>
                  <a:moveTo>
                    <a:pt x="2427783" y="1124248"/>
                  </a:moveTo>
                  <a:cubicBezTo>
                    <a:pt x="2430362" y="1124050"/>
                    <a:pt x="2433240" y="1124347"/>
                    <a:pt x="2436415" y="1125141"/>
                  </a:cubicBezTo>
                  <a:cubicBezTo>
                    <a:pt x="2437209" y="1125141"/>
                    <a:pt x="2438002" y="1125141"/>
                    <a:pt x="2438796" y="1125141"/>
                  </a:cubicBezTo>
                  <a:cubicBezTo>
                    <a:pt x="2445146" y="1126728"/>
                    <a:pt x="2450702" y="1129904"/>
                    <a:pt x="2455465" y="1134666"/>
                  </a:cubicBezTo>
                  <a:cubicBezTo>
                    <a:pt x="2460227" y="1140222"/>
                    <a:pt x="2459830" y="1143794"/>
                    <a:pt x="2454274" y="1145382"/>
                  </a:cubicBezTo>
                  <a:cubicBezTo>
                    <a:pt x="2443955" y="1149350"/>
                    <a:pt x="2428477" y="1152525"/>
                    <a:pt x="2407840" y="1154907"/>
                  </a:cubicBezTo>
                  <a:cubicBezTo>
                    <a:pt x="2408634" y="1154907"/>
                    <a:pt x="2409427" y="1154907"/>
                    <a:pt x="2410221" y="1154907"/>
                  </a:cubicBezTo>
                  <a:cubicBezTo>
                    <a:pt x="2411015" y="1155700"/>
                    <a:pt x="2411412" y="1156097"/>
                    <a:pt x="2411412" y="1156097"/>
                  </a:cubicBezTo>
                  <a:cubicBezTo>
                    <a:pt x="2416968" y="1158479"/>
                    <a:pt x="2416968" y="1162050"/>
                    <a:pt x="2411412" y="1166813"/>
                  </a:cubicBezTo>
                  <a:cubicBezTo>
                    <a:pt x="2403474" y="1172369"/>
                    <a:pt x="2396330" y="1177132"/>
                    <a:pt x="2389980" y="1181100"/>
                  </a:cubicBezTo>
                  <a:cubicBezTo>
                    <a:pt x="2390774" y="1181100"/>
                    <a:pt x="2391965" y="1180704"/>
                    <a:pt x="2393552" y="1179910"/>
                  </a:cubicBezTo>
                  <a:cubicBezTo>
                    <a:pt x="2395933" y="1179116"/>
                    <a:pt x="2398315" y="1178719"/>
                    <a:pt x="2400696" y="1178719"/>
                  </a:cubicBezTo>
                  <a:cubicBezTo>
                    <a:pt x="2403077" y="1177925"/>
                    <a:pt x="2406252" y="1176735"/>
                    <a:pt x="2410221" y="1175147"/>
                  </a:cubicBezTo>
                  <a:cubicBezTo>
                    <a:pt x="2414983" y="1174353"/>
                    <a:pt x="2418159" y="1173560"/>
                    <a:pt x="2419746" y="1172766"/>
                  </a:cubicBezTo>
                  <a:cubicBezTo>
                    <a:pt x="2423715" y="1171179"/>
                    <a:pt x="2427684" y="1171179"/>
                    <a:pt x="2431652" y="1172766"/>
                  </a:cubicBezTo>
                  <a:cubicBezTo>
                    <a:pt x="2440383" y="1176735"/>
                    <a:pt x="2446336" y="1181100"/>
                    <a:pt x="2449512" y="1185863"/>
                  </a:cubicBezTo>
                  <a:cubicBezTo>
                    <a:pt x="2451893" y="1190625"/>
                    <a:pt x="2452687" y="1194991"/>
                    <a:pt x="2451893" y="1198960"/>
                  </a:cubicBezTo>
                  <a:cubicBezTo>
                    <a:pt x="2449512" y="1203722"/>
                    <a:pt x="2447924" y="1211263"/>
                    <a:pt x="2447130" y="1221582"/>
                  </a:cubicBezTo>
                  <a:cubicBezTo>
                    <a:pt x="2447130" y="1222375"/>
                    <a:pt x="2447130" y="1225550"/>
                    <a:pt x="2447130" y="1231107"/>
                  </a:cubicBezTo>
                  <a:cubicBezTo>
                    <a:pt x="2446336" y="1243013"/>
                    <a:pt x="2445940" y="1251347"/>
                    <a:pt x="2445940" y="1256110"/>
                  </a:cubicBezTo>
                  <a:cubicBezTo>
                    <a:pt x="2444352" y="1263254"/>
                    <a:pt x="2441177" y="1268016"/>
                    <a:pt x="2436415" y="1270397"/>
                  </a:cubicBezTo>
                  <a:cubicBezTo>
                    <a:pt x="2430858" y="1273572"/>
                    <a:pt x="2426096" y="1272779"/>
                    <a:pt x="2422127" y="1268016"/>
                  </a:cubicBezTo>
                  <a:cubicBezTo>
                    <a:pt x="2417365" y="1263254"/>
                    <a:pt x="2414983" y="1257300"/>
                    <a:pt x="2414983" y="1250157"/>
                  </a:cubicBezTo>
                  <a:cubicBezTo>
                    <a:pt x="2417365" y="1227138"/>
                    <a:pt x="2418159" y="1209675"/>
                    <a:pt x="2417365" y="1197769"/>
                  </a:cubicBezTo>
                  <a:cubicBezTo>
                    <a:pt x="2417365" y="1196182"/>
                    <a:pt x="2415380" y="1195388"/>
                    <a:pt x="2411412" y="1195388"/>
                  </a:cubicBezTo>
                  <a:cubicBezTo>
                    <a:pt x="2402680" y="1196182"/>
                    <a:pt x="2391171" y="1198166"/>
                    <a:pt x="2376883" y="1201341"/>
                  </a:cubicBezTo>
                  <a:cubicBezTo>
                    <a:pt x="2376883" y="1226741"/>
                    <a:pt x="2376487" y="1245791"/>
                    <a:pt x="2375693" y="1258491"/>
                  </a:cubicBezTo>
                  <a:cubicBezTo>
                    <a:pt x="2378074" y="1252935"/>
                    <a:pt x="2380059" y="1246585"/>
                    <a:pt x="2381646" y="1239441"/>
                  </a:cubicBezTo>
                  <a:cubicBezTo>
                    <a:pt x="2384027" y="1228329"/>
                    <a:pt x="2384027" y="1219597"/>
                    <a:pt x="2381646" y="1213247"/>
                  </a:cubicBezTo>
                  <a:cubicBezTo>
                    <a:pt x="2380852" y="1207691"/>
                    <a:pt x="2382837" y="1205310"/>
                    <a:pt x="2387599" y="1206104"/>
                  </a:cubicBezTo>
                  <a:cubicBezTo>
                    <a:pt x="2387599" y="1206104"/>
                    <a:pt x="2388393" y="1206104"/>
                    <a:pt x="2389980" y="1206104"/>
                  </a:cubicBezTo>
                  <a:cubicBezTo>
                    <a:pt x="2401093" y="1210072"/>
                    <a:pt x="2408634" y="1214041"/>
                    <a:pt x="2412602" y="1218010"/>
                  </a:cubicBezTo>
                  <a:cubicBezTo>
                    <a:pt x="2415777" y="1220391"/>
                    <a:pt x="2416174" y="1223169"/>
                    <a:pt x="2413793" y="1226344"/>
                  </a:cubicBezTo>
                  <a:cubicBezTo>
                    <a:pt x="2413793" y="1227138"/>
                    <a:pt x="2412999" y="1229519"/>
                    <a:pt x="2411412" y="1233488"/>
                  </a:cubicBezTo>
                  <a:cubicBezTo>
                    <a:pt x="2410618" y="1238250"/>
                    <a:pt x="2409824" y="1241822"/>
                    <a:pt x="2409030" y="1244204"/>
                  </a:cubicBezTo>
                  <a:cubicBezTo>
                    <a:pt x="2408236" y="1246585"/>
                    <a:pt x="2407046" y="1249760"/>
                    <a:pt x="2405458" y="1253729"/>
                  </a:cubicBezTo>
                  <a:cubicBezTo>
                    <a:pt x="2404665" y="1255316"/>
                    <a:pt x="2402680" y="1259682"/>
                    <a:pt x="2399505" y="1266825"/>
                  </a:cubicBezTo>
                  <a:cubicBezTo>
                    <a:pt x="2401887" y="1267619"/>
                    <a:pt x="2406252" y="1268810"/>
                    <a:pt x="2412602" y="1270397"/>
                  </a:cubicBezTo>
                  <a:cubicBezTo>
                    <a:pt x="2423715" y="1272779"/>
                    <a:pt x="2430858" y="1274366"/>
                    <a:pt x="2434033" y="1275160"/>
                  </a:cubicBezTo>
                  <a:cubicBezTo>
                    <a:pt x="2445940" y="1279922"/>
                    <a:pt x="2450305" y="1290638"/>
                    <a:pt x="2447130" y="1307307"/>
                  </a:cubicBezTo>
                  <a:cubicBezTo>
                    <a:pt x="2443955" y="1317625"/>
                    <a:pt x="2437605" y="1318816"/>
                    <a:pt x="2428080" y="1310879"/>
                  </a:cubicBezTo>
                  <a:cubicBezTo>
                    <a:pt x="2419349" y="1303735"/>
                    <a:pt x="2408236" y="1291432"/>
                    <a:pt x="2394743" y="1273969"/>
                  </a:cubicBezTo>
                  <a:cubicBezTo>
                    <a:pt x="2392362" y="1277144"/>
                    <a:pt x="2389584" y="1280319"/>
                    <a:pt x="2386408" y="1283494"/>
                  </a:cubicBezTo>
                  <a:cubicBezTo>
                    <a:pt x="2374502" y="1293019"/>
                    <a:pt x="2360215" y="1300957"/>
                    <a:pt x="2343546" y="1307307"/>
                  </a:cubicBezTo>
                  <a:cubicBezTo>
                    <a:pt x="2377677" y="1321594"/>
                    <a:pt x="2422127" y="1329135"/>
                    <a:pt x="2476896" y="1329929"/>
                  </a:cubicBezTo>
                  <a:cubicBezTo>
                    <a:pt x="2480071" y="1330722"/>
                    <a:pt x="2482055" y="1331913"/>
                    <a:pt x="2482849" y="1333500"/>
                  </a:cubicBezTo>
                  <a:cubicBezTo>
                    <a:pt x="2482849" y="1335088"/>
                    <a:pt x="2481261" y="1336278"/>
                    <a:pt x="2478087" y="1337072"/>
                  </a:cubicBezTo>
                  <a:cubicBezTo>
                    <a:pt x="2460624" y="1344216"/>
                    <a:pt x="2437605" y="1352154"/>
                    <a:pt x="2409030" y="1360885"/>
                  </a:cubicBezTo>
                  <a:cubicBezTo>
                    <a:pt x="2401093" y="1362472"/>
                    <a:pt x="2393949" y="1362075"/>
                    <a:pt x="2387599" y="1359694"/>
                  </a:cubicBezTo>
                  <a:cubicBezTo>
                    <a:pt x="2370136" y="1353344"/>
                    <a:pt x="2340371" y="1336675"/>
                    <a:pt x="2298305" y="1309688"/>
                  </a:cubicBezTo>
                  <a:cubicBezTo>
                    <a:pt x="2284017" y="1300163"/>
                    <a:pt x="2273699" y="1293813"/>
                    <a:pt x="2267349" y="1290638"/>
                  </a:cubicBezTo>
                  <a:cubicBezTo>
                    <a:pt x="2266555" y="1291432"/>
                    <a:pt x="2265761" y="1293019"/>
                    <a:pt x="2264968" y="1295400"/>
                  </a:cubicBezTo>
                  <a:cubicBezTo>
                    <a:pt x="2263380" y="1296988"/>
                    <a:pt x="2262189" y="1298178"/>
                    <a:pt x="2261396" y="1298972"/>
                  </a:cubicBezTo>
                  <a:cubicBezTo>
                    <a:pt x="2246314" y="1315641"/>
                    <a:pt x="2227661" y="1328738"/>
                    <a:pt x="2205436" y="1338263"/>
                  </a:cubicBezTo>
                  <a:cubicBezTo>
                    <a:pt x="2203055" y="1339850"/>
                    <a:pt x="2201070" y="1340247"/>
                    <a:pt x="2199483" y="1339454"/>
                  </a:cubicBezTo>
                  <a:cubicBezTo>
                    <a:pt x="2198689" y="1337866"/>
                    <a:pt x="2199086" y="1336278"/>
                    <a:pt x="2200674" y="1334691"/>
                  </a:cubicBezTo>
                  <a:cubicBezTo>
                    <a:pt x="2215755" y="1321197"/>
                    <a:pt x="2229645" y="1302544"/>
                    <a:pt x="2242345" y="1278732"/>
                  </a:cubicBezTo>
                  <a:cubicBezTo>
                    <a:pt x="2247108" y="1270000"/>
                    <a:pt x="2249490" y="1262460"/>
                    <a:pt x="2249490" y="1256110"/>
                  </a:cubicBezTo>
                  <a:cubicBezTo>
                    <a:pt x="2248695" y="1255316"/>
                    <a:pt x="2248695" y="1254522"/>
                    <a:pt x="2249490" y="1253729"/>
                  </a:cubicBezTo>
                  <a:cubicBezTo>
                    <a:pt x="2249490" y="1252935"/>
                    <a:pt x="2249490" y="1252538"/>
                    <a:pt x="2249490" y="1252538"/>
                  </a:cubicBezTo>
                  <a:cubicBezTo>
                    <a:pt x="2244727" y="1254919"/>
                    <a:pt x="2240758" y="1256507"/>
                    <a:pt x="2237583" y="1257300"/>
                  </a:cubicBezTo>
                  <a:cubicBezTo>
                    <a:pt x="2232821" y="1258888"/>
                    <a:pt x="2228455" y="1258491"/>
                    <a:pt x="2224486" y="1256110"/>
                  </a:cubicBezTo>
                  <a:cubicBezTo>
                    <a:pt x="2219724" y="1254522"/>
                    <a:pt x="2214962" y="1250950"/>
                    <a:pt x="2210199" y="1245394"/>
                  </a:cubicBezTo>
                  <a:cubicBezTo>
                    <a:pt x="2209405" y="1244600"/>
                    <a:pt x="2208611" y="1243807"/>
                    <a:pt x="2207818" y="1243013"/>
                  </a:cubicBezTo>
                  <a:cubicBezTo>
                    <a:pt x="2206230" y="1240632"/>
                    <a:pt x="2207024" y="1238647"/>
                    <a:pt x="2210199" y="1237060"/>
                  </a:cubicBezTo>
                  <a:cubicBezTo>
                    <a:pt x="2212580" y="1237060"/>
                    <a:pt x="2220121" y="1235869"/>
                    <a:pt x="2232821" y="1233488"/>
                  </a:cubicBezTo>
                  <a:cubicBezTo>
                    <a:pt x="2241552" y="1231900"/>
                    <a:pt x="2247505" y="1231107"/>
                    <a:pt x="2250680" y="1231107"/>
                  </a:cubicBezTo>
                  <a:cubicBezTo>
                    <a:pt x="2259411" y="1229519"/>
                    <a:pt x="2271714" y="1227138"/>
                    <a:pt x="2287589" y="1223963"/>
                  </a:cubicBezTo>
                  <a:cubicBezTo>
                    <a:pt x="2294733" y="1222375"/>
                    <a:pt x="2303464" y="1220391"/>
                    <a:pt x="2313780" y="1218010"/>
                  </a:cubicBezTo>
                  <a:cubicBezTo>
                    <a:pt x="2319337" y="1216422"/>
                    <a:pt x="2323305" y="1215629"/>
                    <a:pt x="2325687" y="1215629"/>
                  </a:cubicBezTo>
                  <a:cubicBezTo>
                    <a:pt x="2329655" y="1214041"/>
                    <a:pt x="2333227" y="1214041"/>
                    <a:pt x="2336402" y="1215629"/>
                  </a:cubicBezTo>
                  <a:cubicBezTo>
                    <a:pt x="2340371" y="1217216"/>
                    <a:pt x="2343149" y="1219200"/>
                    <a:pt x="2344737" y="1221582"/>
                  </a:cubicBezTo>
                  <a:cubicBezTo>
                    <a:pt x="2347118" y="1227138"/>
                    <a:pt x="2344340" y="1231107"/>
                    <a:pt x="2336402" y="1233488"/>
                  </a:cubicBezTo>
                  <a:cubicBezTo>
                    <a:pt x="2335608" y="1233488"/>
                    <a:pt x="2334418" y="1233488"/>
                    <a:pt x="2332830" y="1233488"/>
                  </a:cubicBezTo>
                  <a:cubicBezTo>
                    <a:pt x="2327274" y="1234282"/>
                    <a:pt x="2318940" y="1235869"/>
                    <a:pt x="2307830" y="1238250"/>
                  </a:cubicBezTo>
                  <a:lnTo>
                    <a:pt x="2310211" y="1241822"/>
                  </a:lnTo>
                  <a:cubicBezTo>
                    <a:pt x="2313383" y="1245791"/>
                    <a:pt x="2314574" y="1248966"/>
                    <a:pt x="2313780" y="1251347"/>
                  </a:cubicBezTo>
                  <a:cubicBezTo>
                    <a:pt x="2313780" y="1252141"/>
                    <a:pt x="2313383" y="1253332"/>
                    <a:pt x="2312590" y="1254919"/>
                  </a:cubicBezTo>
                  <a:cubicBezTo>
                    <a:pt x="2313383" y="1254125"/>
                    <a:pt x="2314574" y="1253729"/>
                    <a:pt x="2316162" y="1253729"/>
                  </a:cubicBezTo>
                  <a:cubicBezTo>
                    <a:pt x="2317749" y="1252935"/>
                    <a:pt x="2318940" y="1252538"/>
                    <a:pt x="2319733" y="1252538"/>
                  </a:cubicBezTo>
                  <a:cubicBezTo>
                    <a:pt x="2326083" y="1250950"/>
                    <a:pt x="2330449" y="1250950"/>
                    <a:pt x="2332830" y="1252538"/>
                  </a:cubicBezTo>
                  <a:cubicBezTo>
                    <a:pt x="2334418" y="1253332"/>
                    <a:pt x="2336005" y="1254125"/>
                    <a:pt x="2337593" y="1254919"/>
                  </a:cubicBezTo>
                  <a:cubicBezTo>
                    <a:pt x="2339180" y="1256507"/>
                    <a:pt x="2340371" y="1257697"/>
                    <a:pt x="2341165" y="1258491"/>
                  </a:cubicBezTo>
                  <a:cubicBezTo>
                    <a:pt x="2345927" y="1263254"/>
                    <a:pt x="2345530" y="1266825"/>
                    <a:pt x="2339974" y="1269207"/>
                  </a:cubicBezTo>
                  <a:cubicBezTo>
                    <a:pt x="2333624" y="1270794"/>
                    <a:pt x="2325290" y="1272382"/>
                    <a:pt x="2314971" y="1273969"/>
                  </a:cubicBezTo>
                  <a:cubicBezTo>
                    <a:pt x="2313383" y="1273969"/>
                    <a:pt x="2312193" y="1273969"/>
                    <a:pt x="2311399" y="1273969"/>
                  </a:cubicBezTo>
                  <a:cubicBezTo>
                    <a:pt x="2311399" y="1276350"/>
                    <a:pt x="2311399" y="1278335"/>
                    <a:pt x="2311399" y="1279922"/>
                  </a:cubicBezTo>
                  <a:lnTo>
                    <a:pt x="2311399" y="1293019"/>
                  </a:lnTo>
                  <a:lnTo>
                    <a:pt x="2330449" y="1301354"/>
                  </a:lnTo>
                  <a:cubicBezTo>
                    <a:pt x="2331243" y="1301354"/>
                    <a:pt x="2331640" y="1301750"/>
                    <a:pt x="2331640" y="1302544"/>
                  </a:cubicBezTo>
                  <a:cubicBezTo>
                    <a:pt x="2347515" y="1293019"/>
                    <a:pt x="2359421" y="1283494"/>
                    <a:pt x="2367358" y="1273969"/>
                  </a:cubicBezTo>
                  <a:cubicBezTo>
                    <a:pt x="2360215" y="1272382"/>
                    <a:pt x="2355452" y="1269603"/>
                    <a:pt x="2353071" y="1265635"/>
                  </a:cubicBezTo>
                  <a:cubicBezTo>
                    <a:pt x="2353071" y="1264841"/>
                    <a:pt x="2352674" y="1264444"/>
                    <a:pt x="2351880" y="1264444"/>
                  </a:cubicBezTo>
                  <a:cubicBezTo>
                    <a:pt x="2351086" y="1261269"/>
                    <a:pt x="2350690" y="1258094"/>
                    <a:pt x="2350690" y="1254919"/>
                  </a:cubicBezTo>
                  <a:cubicBezTo>
                    <a:pt x="2350690" y="1250157"/>
                    <a:pt x="2351484" y="1243410"/>
                    <a:pt x="2353071" y="1234679"/>
                  </a:cubicBezTo>
                  <a:cubicBezTo>
                    <a:pt x="2353865" y="1224360"/>
                    <a:pt x="2354262" y="1217216"/>
                    <a:pt x="2354262" y="1213247"/>
                  </a:cubicBezTo>
                  <a:cubicBezTo>
                    <a:pt x="2354262" y="1202928"/>
                    <a:pt x="2352277" y="1194197"/>
                    <a:pt x="2348308" y="1187054"/>
                  </a:cubicBezTo>
                  <a:cubicBezTo>
                    <a:pt x="2346721" y="1184672"/>
                    <a:pt x="2346324" y="1182688"/>
                    <a:pt x="2347118" y="1181100"/>
                  </a:cubicBezTo>
                  <a:cubicBezTo>
                    <a:pt x="2348705" y="1179513"/>
                    <a:pt x="2350690" y="1179116"/>
                    <a:pt x="2353071" y="1179910"/>
                  </a:cubicBezTo>
                  <a:cubicBezTo>
                    <a:pt x="2355452" y="1180704"/>
                    <a:pt x="2359024" y="1181894"/>
                    <a:pt x="2363787" y="1183482"/>
                  </a:cubicBezTo>
                  <a:cubicBezTo>
                    <a:pt x="2366168" y="1184275"/>
                    <a:pt x="2367755" y="1184672"/>
                    <a:pt x="2368549" y="1184672"/>
                  </a:cubicBezTo>
                  <a:cubicBezTo>
                    <a:pt x="2372518" y="1179116"/>
                    <a:pt x="2375693" y="1172766"/>
                    <a:pt x="2378074" y="1165622"/>
                  </a:cubicBezTo>
                  <a:cubicBezTo>
                    <a:pt x="2379661" y="1163241"/>
                    <a:pt x="2380455" y="1160860"/>
                    <a:pt x="2380455" y="1158479"/>
                  </a:cubicBezTo>
                  <a:cubicBezTo>
                    <a:pt x="2379661" y="1158479"/>
                    <a:pt x="2378471" y="1158479"/>
                    <a:pt x="2376883" y="1158479"/>
                  </a:cubicBezTo>
                  <a:cubicBezTo>
                    <a:pt x="2371327" y="1159272"/>
                    <a:pt x="2366565" y="1158875"/>
                    <a:pt x="2362596" y="1157288"/>
                  </a:cubicBezTo>
                  <a:cubicBezTo>
                    <a:pt x="2361802" y="1156494"/>
                    <a:pt x="2360215" y="1155303"/>
                    <a:pt x="2357833" y="1153716"/>
                  </a:cubicBezTo>
                  <a:cubicBezTo>
                    <a:pt x="2354658" y="1151335"/>
                    <a:pt x="2352277" y="1149350"/>
                    <a:pt x="2350690" y="1147763"/>
                  </a:cubicBezTo>
                  <a:cubicBezTo>
                    <a:pt x="2348308" y="1145382"/>
                    <a:pt x="2348705" y="1143397"/>
                    <a:pt x="2351880" y="1141810"/>
                  </a:cubicBezTo>
                  <a:cubicBezTo>
                    <a:pt x="2352674" y="1141810"/>
                    <a:pt x="2354658" y="1141413"/>
                    <a:pt x="2357833" y="1140619"/>
                  </a:cubicBezTo>
                  <a:cubicBezTo>
                    <a:pt x="2389584" y="1135857"/>
                    <a:pt x="2410618" y="1131094"/>
                    <a:pt x="2420937" y="1126332"/>
                  </a:cubicBezTo>
                  <a:cubicBezTo>
                    <a:pt x="2422921" y="1125141"/>
                    <a:pt x="2425203" y="1124447"/>
                    <a:pt x="2427783" y="1124248"/>
                  </a:cubicBezTo>
                  <a:close/>
                  <a:moveTo>
                    <a:pt x="4777183" y="1123950"/>
                  </a:moveTo>
                  <a:cubicBezTo>
                    <a:pt x="4784327" y="1127919"/>
                    <a:pt x="4792265" y="1133475"/>
                    <a:pt x="4800996" y="1140619"/>
                  </a:cubicBezTo>
                  <a:cubicBezTo>
                    <a:pt x="4805758" y="1146175"/>
                    <a:pt x="4806155" y="1150938"/>
                    <a:pt x="4802186" y="1154907"/>
                  </a:cubicBezTo>
                  <a:cubicBezTo>
                    <a:pt x="4795837" y="1162844"/>
                    <a:pt x="4788693" y="1170385"/>
                    <a:pt x="4780755" y="1177529"/>
                  </a:cubicBezTo>
                  <a:cubicBezTo>
                    <a:pt x="4771230" y="1187054"/>
                    <a:pt x="4762499" y="1195785"/>
                    <a:pt x="4754562" y="1203722"/>
                  </a:cubicBezTo>
                  <a:cubicBezTo>
                    <a:pt x="4756943" y="1202929"/>
                    <a:pt x="4761705" y="1202532"/>
                    <a:pt x="4768849" y="1202532"/>
                  </a:cubicBezTo>
                  <a:cubicBezTo>
                    <a:pt x="4775199" y="1201738"/>
                    <a:pt x="4779962" y="1201341"/>
                    <a:pt x="4783136" y="1201341"/>
                  </a:cubicBezTo>
                  <a:cubicBezTo>
                    <a:pt x="4792661" y="1184672"/>
                    <a:pt x="4796630" y="1173957"/>
                    <a:pt x="4795043" y="1169194"/>
                  </a:cubicBezTo>
                  <a:cubicBezTo>
                    <a:pt x="4795837" y="1164432"/>
                    <a:pt x="4798615" y="1162447"/>
                    <a:pt x="4803377" y="1163241"/>
                  </a:cubicBezTo>
                  <a:cubicBezTo>
                    <a:pt x="4812902" y="1166416"/>
                    <a:pt x="4820840" y="1171972"/>
                    <a:pt x="4827190" y="1179910"/>
                  </a:cubicBezTo>
                  <a:cubicBezTo>
                    <a:pt x="4843065" y="1178322"/>
                    <a:pt x="4860924" y="1174750"/>
                    <a:pt x="4880768" y="1169194"/>
                  </a:cubicBezTo>
                  <a:cubicBezTo>
                    <a:pt x="4887911" y="1166813"/>
                    <a:pt x="4897040" y="1164035"/>
                    <a:pt x="4908152" y="1160860"/>
                  </a:cubicBezTo>
                  <a:cubicBezTo>
                    <a:pt x="4914502" y="1159272"/>
                    <a:pt x="4919265" y="1159272"/>
                    <a:pt x="4922440" y="1160860"/>
                  </a:cubicBezTo>
                  <a:cubicBezTo>
                    <a:pt x="4930377" y="1164035"/>
                    <a:pt x="4935933" y="1167210"/>
                    <a:pt x="4939108" y="1170385"/>
                  </a:cubicBezTo>
                  <a:cubicBezTo>
                    <a:pt x="4943077" y="1175941"/>
                    <a:pt x="4941887" y="1180307"/>
                    <a:pt x="4935536" y="1183482"/>
                  </a:cubicBezTo>
                  <a:cubicBezTo>
                    <a:pt x="4933949" y="1183482"/>
                    <a:pt x="4929980" y="1184275"/>
                    <a:pt x="4923630" y="1185863"/>
                  </a:cubicBezTo>
                  <a:cubicBezTo>
                    <a:pt x="4906168" y="1189038"/>
                    <a:pt x="4892277" y="1191419"/>
                    <a:pt x="4881958" y="1193007"/>
                  </a:cubicBezTo>
                  <a:cubicBezTo>
                    <a:pt x="4885927" y="1193800"/>
                    <a:pt x="4888308" y="1194991"/>
                    <a:pt x="4889102" y="1196579"/>
                  </a:cubicBezTo>
                  <a:cubicBezTo>
                    <a:pt x="4891483" y="1198960"/>
                    <a:pt x="4891087" y="1201341"/>
                    <a:pt x="4887911" y="1203722"/>
                  </a:cubicBezTo>
                  <a:cubicBezTo>
                    <a:pt x="4887118" y="1204516"/>
                    <a:pt x="4884340" y="1205707"/>
                    <a:pt x="4879577" y="1207294"/>
                  </a:cubicBezTo>
                  <a:cubicBezTo>
                    <a:pt x="4875609" y="1209675"/>
                    <a:pt x="4872830" y="1211263"/>
                    <a:pt x="4871243" y="1212057"/>
                  </a:cubicBezTo>
                  <a:cubicBezTo>
                    <a:pt x="4864893" y="1216819"/>
                    <a:pt x="4858146" y="1220788"/>
                    <a:pt x="4851002" y="1223963"/>
                  </a:cubicBezTo>
                  <a:cubicBezTo>
                    <a:pt x="4854971" y="1223963"/>
                    <a:pt x="4868465" y="1222375"/>
                    <a:pt x="4891483" y="1219200"/>
                  </a:cubicBezTo>
                  <a:cubicBezTo>
                    <a:pt x="4896246" y="1218407"/>
                    <a:pt x="4899421" y="1218010"/>
                    <a:pt x="4901008" y="1218010"/>
                  </a:cubicBezTo>
                  <a:cubicBezTo>
                    <a:pt x="4899421" y="1215629"/>
                    <a:pt x="4897436" y="1212850"/>
                    <a:pt x="4895055" y="1209675"/>
                  </a:cubicBezTo>
                  <a:cubicBezTo>
                    <a:pt x="4894262" y="1207294"/>
                    <a:pt x="4893468" y="1205707"/>
                    <a:pt x="4892674" y="1204913"/>
                  </a:cubicBezTo>
                  <a:cubicBezTo>
                    <a:pt x="4891880" y="1202532"/>
                    <a:pt x="4891880" y="1201341"/>
                    <a:pt x="4892674" y="1201341"/>
                  </a:cubicBezTo>
                  <a:cubicBezTo>
                    <a:pt x="4892674" y="1200547"/>
                    <a:pt x="4893865" y="1200150"/>
                    <a:pt x="4896246" y="1200150"/>
                  </a:cubicBezTo>
                  <a:cubicBezTo>
                    <a:pt x="4903390" y="1200150"/>
                    <a:pt x="4913312" y="1202532"/>
                    <a:pt x="4926011" y="1207294"/>
                  </a:cubicBezTo>
                  <a:cubicBezTo>
                    <a:pt x="4939505" y="1212057"/>
                    <a:pt x="4943474" y="1221978"/>
                    <a:pt x="4937918" y="1237060"/>
                  </a:cubicBezTo>
                  <a:cubicBezTo>
                    <a:pt x="4933155" y="1244997"/>
                    <a:pt x="4927202" y="1246585"/>
                    <a:pt x="4920058" y="1241822"/>
                  </a:cubicBezTo>
                  <a:cubicBezTo>
                    <a:pt x="4916090" y="1237854"/>
                    <a:pt x="4912121" y="1233091"/>
                    <a:pt x="4908152" y="1227535"/>
                  </a:cubicBezTo>
                  <a:cubicBezTo>
                    <a:pt x="4900215" y="1231504"/>
                    <a:pt x="4891880" y="1234679"/>
                    <a:pt x="4883149" y="1237060"/>
                  </a:cubicBezTo>
                  <a:cubicBezTo>
                    <a:pt x="4890293" y="1239441"/>
                    <a:pt x="4897436" y="1243410"/>
                    <a:pt x="4904580" y="1248966"/>
                  </a:cubicBezTo>
                  <a:cubicBezTo>
                    <a:pt x="4907756" y="1252935"/>
                    <a:pt x="4908946" y="1257697"/>
                    <a:pt x="4908152" y="1263254"/>
                  </a:cubicBezTo>
                  <a:cubicBezTo>
                    <a:pt x="4904184" y="1271191"/>
                    <a:pt x="4901802" y="1283097"/>
                    <a:pt x="4901008" y="1298972"/>
                  </a:cubicBezTo>
                  <a:cubicBezTo>
                    <a:pt x="4901008" y="1309291"/>
                    <a:pt x="4906565" y="1315244"/>
                    <a:pt x="4917677" y="1316832"/>
                  </a:cubicBezTo>
                  <a:cubicBezTo>
                    <a:pt x="4934346" y="1316832"/>
                    <a:pt x="4944665" y="1311672"/>
                    <a:pt x="4948633" y="1301354"/>
                  </a:cubicBezTo>
                  <a:cubicBezTo>
                    <a:pt x="4951809" y="1296591"/>
                    <a:pt x="4954190" y="1287860"/>
                    <a:pt x="4955777" y="1275160"/>
                  </a:cubicBezTo>
                  <a:cubicBezTo>
                    <a:pt x="4956571" y="1272779"/>
                    <a:pt x="4957762" y="1271588"/>
                    <a:pt x="4959349" y="1271588"/>
                  </a:cubicBezTo>
                  <a:cubicBezTo>
                    <a:pt x="4960143" y="1271588"/>
                    <a:pt x="4960937" y="1272779"/>
                    <a:pt x="4961730" y="1275160"/>
                  </a:cubicBezTo>
                  <a:cubicBezTo>
                    <a:pt x="4963318" y="1285479"/>
                    <a:pt x="4968477" y="1298972"/>
                    <a:pt x="4977208" y="1315641"/>
                  </a:cubicBezTo>
                  <a:cubicBezTo>
                    <a:pt x="4981971" y="1322785"/>
                    <a:pt x="4981574" y="1328738"/>
                    <a:pt x="4976018" y="1333500"/>
                  </a:cubicBezTo>
                  <a:cubicBezTo>
                    <a:pt x="4967287" y="1340644"/>
                    <a:pt x="4952602" y="1345010"/>
                    <a:pt x="4931965" y="1346597"/>
                  </a:cubicBezTo>
                  <a:cubicBezTo>
                    <a:pt x="4916883" y="1347391"/>
                    <a:pt x="4903390" y="1345010"/>
                    <a:pt x="4891483" y="1339454"/>
                  </a:cubicBezTo>
                  <a:cubicBezTo>
                    <a:pt x="4890690" y="1339454"/>
                    <a:pt x="4890293" y="1339454"/>
                    <a:pt x="4890293" y="1339454"/>
                  </a:cubicBezTo>
                  <a:cubicBezTo>
                    <a:pt x="4879181" y="1333104"/>
                    <a:pt x="4873227" y="1321594"/>
                    <a:pt x="4872433" y="1304925"/>
                  </a:cubicBezTo>
                  <a:cubicBezTo>
                    <a:pt x="4872433" y="1293019"/>
                    <a:pt x="4872830" y="1282304"/>
                    <a:pt x="4873624" y="1272779"/>
                  </a:cubicBezTo>
                  <a:cubicBezTo>
                    <a:pt x="4875212" y="1257697"/>
                    <a:pt x="4874815" y="1247379"/>
                    <a:pt x="4872433" y="1241822"/>
                  </a:cubicBezTo>
                  <a:cubicBezTo>
                    <a:pt x="4867671" y="1244204"/>
                    <a:pt x="4863305" y="1246585"/>
                    <a:pt x="4859336" y="1248966"/>
                  </a:cubicBezTo>
                  <a:cubicBezTo>
                    <a:pt x="4861718" y="1250553"/>
                    <a:pt x="4865687" y="1254125"/>
                    <a:pt x="4871243" y="1259682"/>
                  </a:cubicBezTo>
                  <a:cubicBezTo>
                    <a:pt x="4875212" y="1262063"/>
                    <a:pt x="4874815" y="1266825"/>
                    <a:pt x="4870052" y="1273969"/>
                  </a:cubicBezTo>
                  <a:cubicBezTo>
                    <a:pt x="4869258" y="1274763"/>
                    <a:pt x="4867274" y="1277144"/>
                    <a:pt x="4864099" y="1281113"/>
                  </a:cubicBezTo>
                  <a:cubicBezTo>
                    <a:pt x="4855368" y="1290638"/>
                    <a:pt x="4849811" y="1296591"/>
                    <a:pt x="4847430" y="1298972"/>
                  </a:cubicBezTo>
                  <a:cubicBezTo>
                    <a:pt x="4823618" y="1320404"/>
                    <a:pt x="4796630" y="1335088"/>
                    <a:pt x="4766468" y="1343025"/>
                  </a:cubicBezTo>
                  <a:cubicBezTo>
                    <a:pt x="4763293" y="1343819"/>
                    <a:pt x="4761308" y="1343422"/>
                    <a:pt x="4760515" y="1341835"/>
                  </a:cubicBezTo>
                  <a:cubicBezTo>
                    <a:pt x="4760515" y="1340247"/>
                    <a:pt x="4762102" y="1338660"/>
                    <a:pt x="4765277" y="1337072"/>
                  </a:cubicBezTo>
                  <a:cubicBezTo>
                    <a:pt x="4792265" y="1318816"/>
                    <a:pt x="4813299" y="1299766"/>
                    <a:pt x="4828380" y="1279922"/>
                  </a:cubicBezTo>
                  <a:cubicBezTo>
                    <a:pt x="4829968" y="1277541"/>
                    <a:pt x="4831952" y="1274366"/>
                    <a:pt x="4834333" y="1270397"/>
                  </a:cubicBezTo>
                  <a:cubicBezTo>
                    <a:pt x="4838302" y="1263254"/>
                    <a:pt x="4840683" y="1258888"/>
                    <a:pt x="4841477" y="1257300"/>
                  </a:cubicBezTo>
                  <a:cubicBezTo>
                    <a:pt x="4837509" y="1256507"/>
                    <a:pt x="4834730" y="1254919"/>
                    <a:pt x="4833143" y="1252538"/>
                  </a:cubicBezTo>
                  <a:cubicBezTo>
                    <a:pt x="4829174" y="1249363"/>
                    <a:pt x="4825602" y="1244204"/>
                    <a:pt x="4822427" y="1237060"/>
                  </a:cubicBezTo>
                  <a:cubicBezTo>
                    <a:pt x="4822427" y="1237060"/>
                    <a:pt x="4822427" y="1236663"/>
                    <a:pt x="4822427" y="1235869"/>
                  </a:cubicBezTo>
                  <a:cubicBezTo>
                    <a:pt x="4820046" y="1230313"/>
                    <a:pt x="4821236" y="1226741"/>
                    <a:pt x="4825999" y="1225154"/>
                  </a:cubicBezTo>
                  <a:cubicBezTo>
                    <a:pt x="4831556" y="1225154"/>
                    <a:pt x="4837509" y="1219994"/>
                    <a:pt x="4843858" y="1209675"/>
                  </a:cubicBezTo>
                  <a:cubicBezTo>
                    <a:pt x="4847034" y="1205707"/>
                    <a:pt x="4849811" y="1201341"/>
                    <a:pt x="4852193" y="1196579"/>
                  </a:cubicBezTo>
                  <a:cubicBezTo>
                    <a:pt x="4850606" y="1197372"/>
                    <a:pt x="4849811" y="1197769"/>
                    <a:pt x="4849811" y="1197769"/>
                  </a:cubicBezTo>
                  <a:cubicBezTo>
                    <a:pt x="4845049" y="1197769"/>
                    <a:pt x="4839890" y="1196579"/>
                    <a:pt x="4834333" y="1194197"/>
                  </a:cubicBezTo>
                  <a:cubicBezTo>
                    <a:pt x="4834333" y="1193403"/>
                    <a:pt x="4833540" y="1192610"/>
                    <a:pt x="4831952" y="1191816"/>
                  </a:cubicBezTo>
                  <a:cubicBezTo>
                    <a:pt x="4831158" y="1191022"/>
                    <a:pt x="4830365" y="1190625"/>
                    <a:pt x="4829571" y="1190625"/>
                  </a:cubicBezTo>
                  <a:lnTo>
                    <a:pt x="4827190" y="1193007"/>
                  </a:lnTo>
                  <a:cubicBezTo>
                    <a:pt x="4826396" y="1193800"/>
                    <a:pt x="4824015" y="1196182"/>
                    <a:pt x="4820046" y="1200150"/>
                  </a:cubicBezTo>
                  <a:cubicBezTo>
                    <a:pt x="4811315" y="1208088"/>
                    <a:pt x="4804568" y="1214438"/>
                    <a:pt x="4799805" y="1219200"/>
                  </a:cubicBezTo>
                  <a:cubicBezTo>
                    <a:pt x="4795043" y="1223963"/>
                    <a:pt x="4787502" y="1230710"/>
                    <a:pt x="4777183" y="1239441"/>
                  </a:cubicBezTo>
                  <a:cubicBezTo>
                    <a:pt x="4773215" y="1242616"/>
                    <a:pt x="4770437" y="1244997"/>
                    <a:pt x="4768849" y="1246585"/>
                  </a:cubicBezTo>
                  <a:cubicBezTo>
                    <a:pt x="4771230" y="1245791"/>
                    <a:pt x="4775993" y="1244997"/>
                    <a:pt x="4783136" y="1244204"/>
                  </a:cubicBezTo>
                  <a:cubicBezTo>
                    <a:pt x="4796630" y="1241028"/>
                    <a:pt x="4806949" y="1238647"/>
                    <a:pt x="4814093" y="1237060"/>
                  </a:cubicBezTo>
                  <a:cubicBezTo>
                    <a:pt x="4817268" y="1236266"/>
                    <a:pt x="4819252" y="1236663"/>
                    <a:pt x="4820046" y="1238250"/>
                  </a:cubicBezTo>
                  <a:cubicBezTo>
                    <a:pt x="4820046" y="1239044"/>
                    <a:pt x="4818855" y="1240632"/>
                    <a:pt x="4816474" y="1243013"/>
                  </a:cubicBezTo>
                  <a:cubicBezTo>
                    <a:pt x="4807743" y="1250950"/>
                    <a:pt x="4797424" y="1258888"/>
                    <a:pt x="4785518" y="1266825"/>
                  </a:cubicBezTo>
                  <a:cubicBezTo>
                    <a:pt x="4775199" y="1273175"/>
                    <a:pt x="4767261" y="1279128"/>
                    <a:pt x="4761705" y="1284685"/>
                  </a:cubicBezTo>
                  <a:cubicBezTo>
                    <a:pt x="4759324" y="1287860"/>
                    <a:pt x="4755355" y="1287860"/>
                    <a:pt x="4749799" y="1284685"/>
                  </a:cubicBezTo>
                  <a:cubicBezTo>
                    <a:pt x="4743449" y="1280716"/>
                    <a:pt x="4738290" y="1273969"/>
                    <a:pt x="4734321" y="1264444"/>
                  </a:cubicBezTo>
                  <a:cubicBezTo>
                    <a:pt x="4731940" y="1258094"/>
                    <a:pt x="4733130" y="1254125"/>
                    <a:pt x="4737893" y="1252538"/>
                  </a:cubicBezTo>
                  <a:cubicBezTo>
                    <a:pt x="4744243" y="1250950"/>
                    <a:pt x="4751387" y="1244997"/>
                    <a:pt x="4759324" y="1234679"/>
                  </a:cubicBezTo>
                  <a:cubicBezTo>
                    <a:pt x="4760912" y="1232297"/>
                    <a:pt x="4762896" y="1229519"/>
                    <a:pt x="4765277" y="1226344"/>
                  </a:cubicBezTo>
                  <a:cubicBezTo>
                    <a:pt x="4766865" y="1223963"/>
                    <a:pt x="4768055" y="1222375"/>
                    <a:pt x="4768849" y="1221582"/>
                  </a:cubicBezTo>
                  <a:cubicBezTo>
                    <a:pt x="4766468" y="1222375"/>
                    <a:pt x="4763293" y="1223963"/>
                    <a:pt x="4759324" y="1226344"/>
                  </a:cubicBezTo>
                  <a:cubicBezTo>
                    <a:pt x="4756149" y="1227932"/>
                    <a:pt x="4751387" y="1230313"/>
                    <a:pt x="4745037" y="1233488"/>
                  </a:cubicBezTo>
                  <a:cubicBezTo>
                    <a:pt x="4743449" y="1235075"/>
                    <a:pt x="4740274" y="1234282"/>
                    <a:pt x="4735512" y="1231107"/>
                  </a:cubicBezTo>
                  <a:cubicBezTo>
                    <a:pt x="4730749" y="1226344"/>
                    <a:pt x="4726780" y="1219994"/>
                    <a:pt x="4723605" y="1212057"/>
                  </a:cubicBezTo>
                  <a:cubicBezTo>
                    <a:pt x="4721224" y="1208088"/>
                    <a:pt x="4722018" y="1205707"/>
                    <a:pt x="4725987" y="1204913"/>
                  </a:cubicBezTo>
                  <a:cubicBezTo>
                    <a:pt x="4733924" y="1201738"/>
                    <a:pt x="4739084" y="1198166"/>
                    <a:pt x="4741465" y="1194197"/>
                  </a:cubicBezTo>
                  <a:cubicBezTo>
                    <a:pt x="4748609" y="1182291"/>
                    <a:pt x="4753768" y="1173163"/>
                    <a:pt x="4756943" y="1166813"/>
                  </a:cubicBezTo>
                  <a:cubicBezTo>
                    <a:pt x="4764880" y="1150938"/>
                    <a:pt x="4768849" y="1139429"/>
                    <a:pt x="4768849" y="1132285"/>
                  </a:cubicBezTo>
                  <a:cubicBezTo>
                    <a:pt x="4768849" y="1125141"/>
                    <a:pt x="4771627" y="1122363"/>
                    <a:pt x="4777183" y="1123950"/>
                  </a:cubicBezTo>
                  <a:close/>
                  <a:moveTo>
                    <a:pt x="2314673" y="1123057"/>
                  </a:moveTo>
                  <a:cubicBezTo>
                    <a:pt x="2317253" y="1122859"/>
                    <a:pt x="2319733" y="1123157"/>
                    <a:pt x="2322115" y="1123950"/>
                  </a:cubicBezTo>
                  <a:cubicBezTo>
                    <a:pt x="2330846" y="1127125"/>
                    <a:pt x="2337196" y="1131888"/>
                    <a:pt x="2341165" y="1138238"/>
                  </a:cubicBezTo>
                  <a:cubicBezTo>
                    <a:pt x="2344340" y="1142207"/>
                    <a:pt x="2344737" y="1146175"/>
                    <a:pt x="2342355" y="1150144"/>
                  </a:cubicBezTo>
                  <a:cubicBezTo>
                    <a:pt x="2339974" y="1154113"/>
                    <a:pt x="2336402" y="1169194"/>
                    <a:pt x="2331640" y="1195388"/>
                  </a:cubicBezTo>
                  <a:cubicBezTo>
                    <a:pt x="2331640" y="1196182"/>
                    <a:pt x="2331640" y="1197372"/>
                    <a:pt x="2331640" y="1198960"/>
                  </a:cubicBezTo>
                  <a:cubicBezTo>
                    <a:pt x="2330846" y="1204516"/>
                    <a:pt x="2329258" y="1208485"/>
                    <a:pt x="2326877" y="1210866"/>
                  </a:cubicBezTo>
                  <a:cubicBezTo>
                    <a:pt x="2325290" y="1214835"/>
                    <a:pt x="2321321" y="1215232"/>
                    <a:pt x="2314971" y="1212057"/>
                  </a:cubicBezTo>
                  <a:cubicBezTo>
                    <a:pt x="2311796" y="1211263"/>
                    <a:pt x="2309418" y="1209675"/>
                    <a:pt x="2307830" y="1207294"/>
                  </a:cubicBezTo>
                  <a:cubicBezTo>
                    <a:pt x="2306242" y="1207294"/>
                    <a:pt x="2304258" y="1207691"/>
                    <a:pt x="2301877" y="1208485"/>
                  </a:cubicBezTo>
                  <a:cubicBezTo>
                    <a:pt x="2293940" y="1210072"/>
                    <a:pt x="2287987" y="1211263"/>
                    <a:pt x="2284017" y="1212057"/>
                  </a:cubicBezTo>
                  <a:cubicBezTo>
                    <a:pt x="2284017" y="1215232"/>
                    <a:pt x="2283223" y="1218010"/>
                    <a:pt x="2281636" y="1220391"/>
                  </a:cubicBezTo>
                  <a:cubicBezTo>
                    <a:pt x="2278461" y="1223566"/>
                    <a:pt x="2274096" y="1223963"/>
                    <a:pt x="2268539" y="1221582"/>
                  </a:cubicBezTo>
                  <a:cubicBezTo>
                    <a:pt x="2264571" y="1217613"/>
                    <a:pt x="2262189" y="1213247"/>
                    <a:pt x="2261396" y="1208485"/>
                  </a:cubicBezTo>
                  <a:cubicBezTo>
                    <a:pt x="2256633" y="1179116"/>
                    <a:pt x="2249886" y="1155700"/>
                    <a:pt x="2241155" y="1138238"/>
                  </a:cubicBezTo>
                  <a:cubicBezTo>
                    <a:pt x="2239567" y="1135857"/>
                    <a:pt x="2239170" y="1134269"/>
                    <a:pt x="2239964" y="1133475"/>
                  </a:cubicBezTo>
                  <a:cubicBezTo>
                    <a:pt x="2240758" y="1131888"/>
                    <a:pt x="2242742" y="1131094"/>
                    <a:pt x="2245918" y="1131094"/>
                  </a:cubicBezTo>
                  <a:cubicBezTo>
                    <a:pt x="2257824" y="1131888"/>
                    <a:pt x="2265364" y="1133872"/>
                    <a:pt x="2268539" y="1137047"/>
                  </a:cubicBezTo>
                  <a:cubicBezTo>
                    <a:pt x="2274889" y="1135460"/>
                    <a:pt x="2280049" y="1134269"/>
                    <a:pt x="2284017" y="1133475"/>
                  </a:cubicBezTo>
                  <a:cubicBezTo>
                    <a:pt x="2294336" y="1130300"/>
                    <a:pt x="2301877" y="1127522"/>
                    <a:pt x="2306640" y="1125141"/>
                  </a:cubicBezTo>
                  <a:cubicBezTo>
                    <a:pt x="2309418" y="1123950"/>
                    <a:pt x="2312093" y="1123256"/>
                    <a:pt x="2314673" y="1123057"/>
                  </a:cubicBezTo>
                  <a:close/>
                  <a:moveTo>
                    <a:pt x="7262017" y="1121569"/>
                  </a:moveTo>
                  <a:cubicBezTo>
                    <a:pt x="7277099" y="1123950"/>
                    <a:pt x="7288211" y="1125935"/>
                    <a:pt x="7295355" y="1127522"/>
                  </a:cubicBezTo>
                  <a:cubicBezTo>
                    <a:pt x="7313611" y="1134666"/>
                    <a:pt x="7317581" y="1148557"/>
                    <a:pt x="7307261" y="1169194"/>
                  </a:cubicBezTo>
                  <a:cubicBezTo>
                    <a:pt x="7302499" y="1173957"/>
                    <a:pt x="7296943" y="1173957"/>
                    <a:pt x="7290593" y="1169194"/>
                  </a:cubicBezTo>
                  <a:cubicBezTo>
                    <a:pt x="7281861" y="1159669"/>
                    <a:pt x="7271543" y="1145382"/>
                    <a:pt x="7259636" y="1126332"/>
                  </a:cubicBezTo>
                  <a:cubicBezTo>
                    <a:pt x="7258843" y="1123950"/>
                    <a:pt x="7258843" y="1122760"/>
                    <a:pt x="7259636" y="1122760"/>
                  </a:cubicBezTo>
                  <a:cubicBezTo>
                    <a:pt x="7259636" y="1121966"/>
                    <a:pt x="7260431" y="1121569"/>
                    <a:pt x="7262017" y="1121569"/>
                  </a:cubicBezTo>
                  <a:close/>
                  <a:moveTo>
                    <a:pt x="7122119" y="1121272"/>
                  </a:moveTo>
                  <a:cubicBezTo>
                    <a:pt x="7125295" y="1121073"/>
                    <a:pt x="7128271" y="1121569"/>
                    <a:pt x="7131049" y="1122760"/>
                  </a:cubicBezTo>
                  <a:cubicBezTo>
                    <a:pt x="7142161" y="1127522"/>
                    <a:pt x="7150893" y="1134666"/>
                    <a:pt x="7157243" y="1144191"/>
                  </a:cubicBezTo>
                  <a:cubicBezTo>
                    <a:pt x="7159623" y="1148954"/>
                    <a:pt x="7158037" y="1151732"/>
                    <a:pt x="7152480" y="1152525"/>
                  </a:cubicBezTo>
                  <a:cubicBezTo>
                    <a:pt x="7142955" y="1154113"/>
                    <a:pt x="7133033" y="1154907"/>
                    <a:pt x="7122715" y="1154907"/>
                  </a:cubicBezTo>
                  <a:cubicBezTo>
                    <a:pt x="7106045" y="1154907"/>
                    <a:pt x="7089774" y="1155700"/>
                    <a:pt x="7073899" y="1157288"/>
                  </a:cubicBezTo>
                  <a:cubicBezTo>
                    <a:pt x="7074693" y="1158082"/>
                    <a:pt x="7076280" y="1159272"/>
                    <a:pt x="7078661" y="1160860"/>
                  </a:cubicBezTo>
                  <a:cubicBezTo>
                    <a:pt x="7081837" y="1163241"/>
                    <a:pt x="7084615" y="1165622"/>
                    <a:pt x="7086995" y="1168004"/>
                  </a:cubicBezTo>
                  <a:cubicBezTo>
                    <a:pt x="7089377" y="1170385"/>
                    <a:pt x="7088981" y="1173560"/>
                    <a:pt x="7085805" y="1177529"/>
                  </a:cubicBezTo>
                  <a:cubicBezTo>
                    <a:pt x="7083423" y="1179910"/>
                    <a:pt x="7079058" y="1184275"/>
                    <a:pt x="7072708" y="1190625"/>
                  </a:cubicBezTo>
                  <a:cubicBezTo>
                    <a:pt x="7070327" y="1193007"/>
                    <a:pt x="7068739" y="1194594"/>
                    <a:pt x="7067945" y="1195388"/>
                  </a:cubicBezTo>
                  <a:cubicBezTo>
                    <a:pt x="7065565" y="1198563"/>
                    <a:pt x="7063183" y="1201341"/>
                    <a:pt x="7060802" y="1203722"/>
                  </a:cubicBezTo>
                  <a:cubicBezTo>
                    <a:pt x="7061596" y="1204516"/>
                    <a:pt x="7061993" y="1205707"/>
                    <a:pt x="7061993" y="1207294"/>
                  </a:cubicBezTo>
                  <a:cubicBezTo>
                    <a:pt x="7060405" y="1218407"/>
                    <a:pt x="7059611" y="1229916"/>
                    <a:pt x="7059611" y="1241822"/>
                  </a:cubicBezTo>
                  <a:lnTo>
                    <a:pt x="7059611" y="1321594"/>
                  </a:lnTo>
                  <a:cubicBezTo>
                    <a:pt x="7059611" y="1337469"/>
                    <a:pt x="7054452" y="1345803"/>
                    <a:pt x="7044133" y="1346597"/>
                  </a:cubicBezTo>
                  <a:cubicBezTo>
                    <a:pt x="7035402" y="1345010"/>
                    <a:pt x="7027861" y="1337866"/>
                    <a:pt x="7021511" y="1325166"/>
                  </a:cubicBezTo>
                  <a:cubicBezTo>
                    <a:pt x="7019924" y="1320404"/>
                    <a:pt x="7020321" y="1314847"/>
                    <a:pt x="7022702" y="1308497"/>
                  </a:cubicBezTo>
                  <a:cubicBezTo>
                    <a:pt x="7027465" y="1288653"/>
                    <a:pt x="7029845" y="1265238"/>
                    <a:pt x="7029845" y="1238250"/>
                  </a:cubicBezTo>
                  <a:cubicBezTo>
                    <a:pt x="7021908" y="1245394"/>
                    <a:pt x="7013177" y="1252141"/>
                    <a:pt x="7003652" y="1258491"/>
                  </a:cubicBezTo>
                  <a:cubicBezTo>
                    <a:pt x="6975871" y="1279128"/>
                    <a:pt x="6951265" y="1291432"/>
                    <a:pt x="6929833" y="1295400"/>
                  </a:cubicBezTo>
                  <a:cubicBezTo>
                    <a:pt x="6925865" y="1296194"/>
                    <a:pt x="6925071" y="1295400"/>
                    <a:pt x="6927452" y="1293019"/>
                  </a:cubicBezTo>
                  <a:cubicBezTo>
                    <a:pt x="6960789" y="1270000"/>
                    <a:pt x="6992143" y="1238647"/>
                    <a:pt x="7021511" y="1198960"/>
                  </a:cubicBezTo>
                  <a:cubicBezTo>
                    <a:pt x="7021511" y="1197372"/>
                    <a:pt x="7020717" y="1195388"/>
                    <a:pt x="7019130" y="1193007"/>
                  </a:cubicBezTo>
                  <a:cubicBezTo>
                    <a:pt x="7018337" y="1192213"/>
                    <a:pt x="7017939" y="1191419"/>
                    <a:pt x="7017939" y="1190625"/>
                  </a:cubicBezTo>
                  <a:cubicBezTo>
                    <a:pt x="7017145" y="1186657"/>
                    <a:pt x="7018733" y="1184672"/>
                    <a:pt x="7022702" y="1184672"/>
                  </a:cubicBezTo>
                  <a:cubicBezTo>
                    <a:pt x="7025083" y="1184672"/>
                    <a:pt x="7027861" y="1184672"/>
                    <a:pt x="7031036" y="1184672"/>
                  </a:cubicBezTo>
                  <a:cubicBezTo>
                    <a:pt x="7031831" y="1182291"/>
                    <a:pt x="7033417" y="1179513"/>
                    <a:pt x="7035799" y="1176338"/>
                  </a:cubicBezTo>
                  <a:cubicBezTo>
                    <a:pt x="7037387" y="1173957"/>
                    <a:pt x="7038974" y="1169591"/>
                    <a:pt x="7040561" y="1163241"/>
                  </a:cubicBezTo>
                  <a:cubicBezTo>
                    <a:pt x="7040561" y="1162447"/>
                    <a:pt x="7040561" y="1161654"/>
                    <a:pt x="7040561" y="1160860"/>
                  </a:cubicBezTo>
                  <a:cubicBezTo>
                    <a:pt x="7018337" y="1164035"/>
                    <a:pt x="6996508" y="1168004"/>
                    <a:pt x="6975077" y="1172766"/>
                  </a:cubicBezTo>
                  <a:cubicBezTo>
                    <a:pt x="6971902" y="1174353"/>
                    <a:pt x="6968727" y="1174353"/>
                    <a:pt x="6965552" y="1172766"/>
                  </a:cubicBezTo>
                  <a:cubicBezTo>
                    <a:pt x="6965552" y="1172766"/>
                    <a:pt x="6965155" y="1172766"/>
                    <a:pt x="6964361" y="1172766"/>
                  </a:cubicBezTo>
                  <a:cubicBezTo>
                    <a:pt x="6958011" y="1168797"/>
                    <a:pt x="6950868" y="1162844"/>
                    <a:pt x="6942930" y="1154907"/>
                  </a:cubicBezTo>
                  <a:cubicBezTo>
                    <a:pt x="6940549" y="1151732"/>
                    <a:pt x="6941343" y="1149747"/>
                    <a:pt x="6945311" y="1148954"/>
                  </a:cubicBezTo>
                  <a:cubicBezTo>
                    <a:pt x="6960393" y="1148160"/>
                    <a:pt x="6975077" y="1146572"/>
                    <a:pt x="6989365" y="1144191"/>
                  </a:cubicBezTo>
                  <a:cubicBezTo>
                    <a:pt x="6991745" y="1144191"/>
                    <a:pt x="6995317" y="1143794"/>
                    <a:pt x="7000080" y="1143000"/>
                  </a:cubicBezTo>
                  <a:cubicBezTo>
                    <a:pt x="7022305" y="1139032"/>
                    <a:pt x="7048102" y="1135063"/>
                    <a:pt x="7077471" y="1131094"/>
                  </a:cubicBezTo>
                  <a:cubicBezTo>
                    <a:pt x="7088583" y="1130300"/>
                    <a:pt x="7100093" y="1127919"/>
                    <a:pt x="7111999" y="1123950"/>
                  </a:cubicBezTo>
                  <a:cubicBezTo>
                    <a:pt x="7115571" y="1122363"/>
                    <a:pt x="7118944" y="1121470"/>
                    <a:pt x="7122119" y="1121272"/>
                  </a:cubicBezTo>
                  <a:close/>
                  <a:moveTo>
                    <a:pt x="3337122" y="1120974"/>
                  </a:moveTo>
                  <a:cubicBezTo>
                    <a:pt x="3339901" y="1120974"/>
                    <a:pt x="3342084" y="1121569"/>
                    <a:pt x="3343671" y="1122760"/>
                  </a:cubicBezTo>
                  <a:cubicBezTo>
                    <a:pt x="3352402" y="1129904"/>
                    <a:pt x="3359149" y="1136650"/>
                    <a:pt x="3363912" y="1143000"/>
                  </a:cubicBezTo>
                  <a:cubicBezTo>
                    <a:pt x="3367087" y="1146175"/>
                    <a:pt x="3367483" y="1150144"/>
                    <a:pt x="3365102" y="1154907"/>
                  </a:cubicBezTo>
                  <a:cubicBezTo>
                    <a:pt x="3361927" y="1165225"/>
                    <a:pt x="3360340" y="1174750"/>
                    <a:pt x="3360340" y="1183482"/>
                  </a:cubicBezTo>
                  <a:cubicBezTo>
                    <a:pt x="3357165" y="1213644"/>
                    <a:pt x="3355577" y="1233488"/>
                    <a:pt x="3355577" y="1243013"/>
                  </a:cubicBezTo>
                  <a:cubicBezTo>
                    <a:pt x="3356371" y="1252538"/>
                    <a:pt x="3353196" y="1260078"/>
                    <a:pt x="3346052" y="1265635"/>
                  </a:cubicBezTo>
                  <a:cubicBezTo>
                    <a:pt x="3343671" y="1268016"/>
                    <a:pt x="3340496" y="1267619"/>
                    <a:pt x="3336527" y="1264444"/>
                  </a:cubicBezTo>
                  <a:cubicBezTo>
                    <a:pt x="3326208" y="1257300"/>
                    <a:pt x="3322636" y="1246188"/>
                    <a:pt x="3325812" y="1231107"/>
                  </a:cubicBezTo>
                  <a:cubicBezTo>
                    <a:pt x="3327399" y="1211263"/>
                    <a:pt x="3327399" y="1184672"/>
                    <a:pt x="3325812" y="1151335"/>
                  </a:cubicBezTo>
                  <a:cubicBezTo>
                    <a:pt x="3325812" y="1148160"/>
                    <a:pt x="3324224" y="1146572"/>
                    <a:pt x="3321049" y="1146572"/>
                  </a:cubicBezTo>
                  <a:cubicBezTo>
                    <a:pt x="3318668" y="1147366"/>
                    <a:pt x="3314302" y="1148160"/>
                    <a:pt x="3307952" y="1148954"/>
                  </a:cubicBezTo>
                  <a:cubicBezTo>
                    <a:pt x="3296046" y="1151335"/>
                    <a:pt x="3287315" y="1153319"/>
                    <a:pt x="3281758" y="1154907"/>
                  </a:cubicBezTo>
                  <a:lnTo>
                    <a:pt x="3281758" y="1158479"/>
                  </a:lnTo>
                  <a:cubicBezTo>
                    <a:pt x="3281758" y="1185466"/>
                    <a:pt x="3282155" y="1208485"/>
                    <a:pt x="3282949" y="1227535"/>
                  </a:cubicBezTo>
                  <a:lnTo>
                    <a:pt x="3282949" y="1239441"/>
                  </a:lnTo>
                  <a:cubicBezTo>
                    <a:pt x="3283743" y="1237060"/>
                    <a:pt x="3284536" y="1233488"/>
                    <a:pt x="3285330" y="1228725"/>
                  </a:cubicBezTo>
                  <a:cubicBezTo>
                    <a:pt x="3286918" y="1224757"/>
                    <a:pt x="3287712" y="1221582"/>
                    <a:pt x="3287712" y="1219200"/>
                  </a:cubicBezTo>
                  <a:cubicBezTo>
                    <a:pt x="3290887" y="1198563"/>
                    <a:pt x="3290490" y="1184672"/>
                    <a:pt x="3286521" y="1177529"/>
                  </a:cubicBezTo>
                  <a:cubicBezTo>
                    <a:pt x="3284934" y="1173560"/>
                    <a:pt x="3284934" y="1170782"/>
                    <a:pt x="3286521" y="1169194"/>
                  </a:cubicBezTo>
                  <a:cubicBezTo>
                    <a:pt x="3287315" y="1166813"/>
                    <a:pt x="3289696" y="1166019"/>
                    <a:pt x="3293665" y="1166813"/>
                  </a:cubicBezTo>
                  <a:cubicBezTo>
                    <a:pt x="3306365" y="1169988"/>
                    <a:pt x="3315493" y="1175544"/>
                    <a:pt x="3321049" y="1183482"/>
                  </a:cubicBezTo>
                  <a:cubicBezTo>
                    <a:pt x="3323430" y="1187450"/>
                    <a:pt x="3323827" y="1191419"/>
                    <a:pt x="3322240" y="1195388"/>
                  </a:cubicBezTo>
                  <a:cubicBezTo>
                    <a:pt x="3321446" y="1196976"/>
                    <a:pt x="3320255" y="1201738"/>
                    <a:pt x="3318668" y="1209675"/>
                  </a:cubicBezTo>
                  <a:cubicBezTo>
                    <a:pt x="3317080" y="1216819"/>
                    <a:pt x="3315890" y="1222375"/>
                    <a:pt x="3315096" y="1226344"/>
                  </a:cubicBezTo>
                  <a:cubicBezTo>
                    <a:pt x="3314302" y="1231900"/>
                    <a:pt x="3312715" y="1237854"/>
                    <a:pt x="3310333" y="1244204"/>
                  </a:cubicBezTo>
                  <a:cubicBezTo>
                    <a:pt x="3318271" y="1250553"/>
                    <a:pt x="3323034" y="1254522"/>
                    <a:pt x="3324621" y="1256110"/>
                  </a:cubicBezTo>
                  <a:cubicBezTo>
                    <a:pt x="3327796" y="1260078"/>
                    <a:pt x="3328193" y="1264047"/>
                    <a:pt x="3325812" y="1268016"/>
                  </a:cubicBezTo>
                  <a:cubicBezTo>
                    <a:pt x="3323430" y="1271191"/>
                    <a:pt x="3322240" y="1283097"/>
                    <a:pt x="3322240" y="1303735"/>
                  </a:cubicBezTo>
                  <a:cubicBezTo>
                    <a:pt x="3322240" y="1312466"/>
                    <a:pt x="3327796" y="1316832"/>
                    <a:pt x="3338908" y="1316832"/>
                  </a:cubicBezTo>
                  <a:cubicBezTo>
                    <a:pt x="3361134" y="1316832"/>
                    <a:pt x="3373833" y="1313260"/>
                    <a:pt x="3377008" y="1306116"/>
                  </a:cubicBezTo>
                  <a:cubicBezTo>
                    <a:pt x="3379390" y="1302941"/>
                    <a:pt x="3382168" y="1295004"/>
                    <a:pt x="3385343" y="1282304"/>
                  </a:cubicBezTo>
                  <a:cubicBezTo>
                    <a:pt x="3386930" y="1278335"/>
                    <a:pt x="3388121" y="1275160"/>
                    <a:pt x="3388915" y="1272779"/>
                  </a:cubicBezTo>
                  <a:cubicBezTo>
                    <a:pt x="3389709" y="1270397"/>
                    <a:pt x="3390502" y="1269207"/>
                    <a:pt x="3391296" y="1269207"/>
                  </a:cubicBezTo>
                  <a:cubicBezTo>
                    <a:pt x="3392883" y="1269207"/>
                    <a:pt x="3393677" y="1270397"/>
                    <a:pt x="3393677" y="1272779"/>
                  </a:cubicBezTo>
                  <a:cubicBezTo>
                    <a:pt x="3396852" y="1287860"/>
                    <a:pt x="3401218" y="1300560"/>
                    <a:pt x="3406774" y="1310879"/>
                  </a:cubicBezTo>
                  <a:cubicBezTo>
                    <a:pt x="3409155" y="1315641"/>
                    <a:pt x="3410346" y="1319610"/>
                    <a:pt x="3410346" y="1322785"/>
                  </a:cubicBezTo>
                  <a:cubicBezTo>
                    <a:pt x="3408759" y="1329929"/>
                    <a:pt x="3404790" y="1335485"/>
                    <a:pt x="3398440" y="1339454"/>
                  </a:cubicBezTo>
                  <a:cubicBezTo>
                    <a:pt x="3384946" y="1345803"/>
                    <a:pt x="3366293" y="1348185"/>
                    <a:pt x="3342480" y="1346597"/>
                  </a:cubicBezTo>
                  <a:cubicBezTo>
                    <a:pt x="3327399" y="1346597"/>
                    <a:pt x="3315493" y="1341835"/>
                    <a:pt x="3306762" y="1332310"/>
                  </a:cubicBezTo>
                  <a:cubicBezTo>
                    <a:pt x="3299618" y="1323579"/>
                    <a:pt x="3296046" y="1311275"/>
                    <a:pt x="3296046" y="1295400"/>
                  </a:cubicBezTo>
                  <a:lnTo>
                    <a:pt x="3296046" y="1276350"/>
                  </a:lnTo>
                  <a:cubicBezTo>
                    <a:pt x="3295252" y="1277938"/>
                    <a:pt x="3294061" y="1279922"/>
                    <a:pt x="3292474" y="1282304"/>
                  </a:cubicBezTo>
                  <a:cubicBezTo>
                    <a:pt x="3290887" y="1284685"/>
                    <a:pt x="3290093" y="1286272"/>
                    <a:pt x="3290093" y="1287066"/>
                  </a:cubicBezTo>
                  <a:cubicBezTo>
                    <a:pt x="3271837" y="1314054"/>
                    <a:pt x="3243262" y="1329929"/>
                    <a:pt x="3204368" y="1334691"/>
                  </a:cubicBezTo>
                  <a:cubicBezTo>
                    <a:pt x="3201193" y="1335485"/>
                    <a:pt x="3199605" y="1335088"/>
                    <a:pt x="3199605" y="1333500"/>
                  </a:cubicBezTo>
                  <a:cubicBezTo>
                    <a:pt x="3199605" y="1331913"/>
                    <a:pt x="3200796" y="1330722"/>
                    <a:pt x="3203177" y="1329929"/>
                  </a:cubicBezTo>
                  <a:cubicBezTo>
                    <a:pt x="3234927" y="1313260"/>
                    <a:pt x="3258740" y="1289447"/>
                    <a:pt x="3274615" y="1258491"/>
                  </a:cubicBezTo>
                  <a:cubicBezTo>
                    <a:pt x="3270646" y="1260078"/>
                    <a:pt x="3266677" y="1259682"/>
                    <a:pt x="3262708" y="1257300"/>
                  </a:cubicBezTo>
                  <a:cubicBezTo>
                    <a:pt x="3259533" y="1254919"/>
                    <a:pt x="3257152" y="1252141"/>
                    <a:pt x="3255565" y="1248966"/>
                  </a:cubicBezTo>
                  <a:lnTo>
                    <a:pt x="3253183" y="1251347"/>
                  </a:lnTo>
                  <a:cubicBezTo>
                    <a:pt x="3246834" y="1257697"/>
                    <a:pt x="3233737" y="1268810"/>
                    <a:pt x="3213893" y="1284685"/>
                  </a:cubicBezTo>
                  <a:cubicBezTo>
                    <a:pt x="3209924" y="1287860"/>
                    <a:pt x="3204765" y="1291432"/>
                    <a:pt x="3198415" y="1295400"/>
                  </a:cubicBezTo>
                  <a:cubicBezTo>
                    <a:pt x="3188096" y="1303338"/>
                    <a:pt x="3180952" y="1308894"/>
                    <a:pt x="3176983" y="1312069"/>
                  </a:cubicBezTo>
                  <a:cubicBezTo>
                    <a:pt x="3173015" y="1316038"/>
                    <a:pt x="3168649" y="1316435"/>
                    <a:pt x="3163887" y="1313260"/>
                  </a:cubicBezTo>
                  <a:cubicBezTo>
                    <a:pt x="3151980" y="1306116"/>
                    <a:pt x="3145630" y="1297385"/>
                    <a:pt x="3144837" y="1287066"/>
                  </a:cubicBezTo>
                  <a:cubicBezTo>
                    <a:pt x="3144043" y="1282304"/>
                    <a:pt x="3145630" y="1279922"/>
                    <a:pt x="3149599" y="1279922"/>
                  </a:cubicBezTo>
                  <a:cubicBezTo>
                    <a:pt x="3155949" y="1280716"/>
                    <a:pt x="3165077" y="1278732"/>
                    <a:pt x="3176983" y="1273969"/>
                  </a:cubicBezTo>
                  <a:cubicBezTo>
                    <a:pt x="3180952" y="1272382"/>
                    <a:pt x="3184524" y="1271191"/>
                    <a:pt x="3187699" y="1270397"/>
                  </a:cubicBezTo>
                  <a:cubicBezTo>
                    <a:pt x="3187699" y="1258491"/>
                    <a:pt x="3187699" y="1245791"/>
                    <a:pt x="3187699" y="1232297"/>
                  </a:cubicBezTo>
                  <a:cubicBezTo>
                    <a:pt x="3185318" y="1232297"/>
                    <a:pt x="3182540" y="1232694"/>
                    <a:pt x="3179365" y="1233488"/>
                  </a:cubicBezTo>
                  <a:cubicBezTo>
                    <a:pt x="3173015" y="1234282"/>
                    <a:pt x="3167855" y="1233488"/>
                    <a:pt x="3163887" y="1231107"/>
                  </a:cubicBezTo>
                  <a:cubicBezTo>
                    <a:pt x="3159124" y="1227932"/>
                    <a:pt x="3155552" y="1223963"/>
                    <a:pt x="3153171" y="1219200"/>
                  </a:cubicBezTo>
                  <a:cubicBezTo>
                    <a:pt x="3153171" y="1219200"/>
                    <a:pt x="3153171" y="1218804"/>
                    <a:pt x="3153171" y="1218010"/>
                  </a:cubicBezTo>
                  <a:cubicBezTo>
                    <a:pt x="3149996" y="1214835"/>
                    <a:pt x="3150790" y="1212850"/>
                    <a:pt x="3155552" y="1212057"/>
                  </a:cubicBezTo>
                  <a:cubicBezTo>
                    <a:pt x="3162696" y="1212057"/>
                    <a:pt x="3173412" y="1210469"/>
                    <a:pt x="3187699" y="1207294"/>
                  </a:cubicBezTo>
                  <a:cubicBezTo>
                    <a:pt x="3187699" y="1195388"/>
                    <a:pt x="3186905" y="1184672"/>
                    <a:pt x="3185318" y="1175147"/>
                  </a:cubicBezTo>
                  <a:cubicBezTo>
                    <a:pt x="3183730" y="1175941"/>
                    <a:pt x="3181746" y="1176338"/>
                    <a:pt x="3179365" y="1176338"/>
                  </a:cubicBezTo>
                  <a:cubicBezTo>
                    <a:pt x="3174602" y="1177132"/>
                    <a:pt x="3170236" y="1176338"/>
                    <a:pt x="3166268" y="1173957"/>
                  </a:cubicBezTo>
                  <a:cubicBezTo>
                    <a:pt x="3164680" y="1173163"/>
                    <a:pt x="3162299" y="1170782"/>
                    <a:pt x="3159124" y="1166813"/>
                  </a:cubicBezTo>
                  <a:cubicBezTo>
                    <a:pt x="3158330" y="1166019"/>
                    <a:pt x="3157537" y="1165225"/>
                    <a:pt x="3156743" y="1164432"/>
                  </a:cubicBezTo>
                  <a:cubicBezTo>
                    <a:pt x="3154362" y="1158875"/>
                    <a:pt x="3155155" y="1156097"/>
                    <a:pt x="3159124" y="1156097"/>
                  </a:cubicBezTo>
                  <a:cubicBezTo>
                    <a:pt x="3171030" y="1154510"/>
                    <a:pt x="3182143" y="1152129"/>
                    <a:pt x="3192462" y="1148954"/>
                  </a:cubicBezTo>
                  <a:cubicBezTo>
                    <a:pt x="3207543" y="1144985"/>
                    <a:pt x="3217465" y="1143000"/>
                    <a:pt x="3222227" y="1143000"/>
                  </a:cubicBezTo>
                  <a:cubicBezTo>
                    <a:pt x="3222227" y="1143000"/>
                    <a:pt x="3222624" y="1143000"/>
                    <a:pt x="3223418" y="1143000"/>
                  </a:cubicBezTo>
                  <a:cubicBezTo>
                    <a:pt x="3227386" y="1141413"/>
                    <a:pt x="3230958" y="1141016"/>
                    <a:pt x="3234133" y="1141810"/>
                  </a:cubicBezTo>
                  <a:cubicBezTo>
                    <a:pt x="3236515" y="1142604"/>
                    <a:pt x="3240880" y="1146175"/>
                    <a:pt x="3247230" y="1152525"/>
                  </a:cubicBezTo>
                  <a:cubicBezTo>
                    <a:pt x="3249612" y="1157288"/>
                    <a:pt x="3248421" y="1161257"/>
                    <a:pt x="3243658" y="1164432"/>
                  </a:cubicBezTo>
                  <a:cubicBezTo>
                    <a:pt x="3238896" y="1165225"/>
                    <a:pt x="3230562" y="1166813"/>
                    <a:pt x="3218655" y="1169194"/>
                  </a:cubicBezTo>
                  <a:cubicBezTo>
                    <a:pt x="3215480" y="1169988"/>
                    <a:pt x="3213099" y="1170385"/>
                    <a:pt x="3211512" y="1170385"/>
                  </a:cubicBezTo>
                  <a:cubicBezTo>
                    <a:pt x="3213893" y="1171972"/>
                    <a:pt x="3215877" y="1173560"/>
                    <a:pt x="3217465" y="1175147"/>
                  </a:cubicBezTo>
                  <a:cubicBezTo>
                    <a:pt x="3221433" y="1179116"/>
                    <a:pt x="3222624" y="1182291"/>
                    <a:pt x="3221037" y="1184672"/>
                  </a:cubicBezTo>
                  <a:cubicBezTo>
                    <a:pt x="3219449" y="1186260"/>
                    <a:pt x="3218655" y="1190229"/>
                    <a:pt x="3218655" y="1196579"/>
                  </a:cubicBezTo>
                  <a:cubicBezTo>
                    <a:pt x="3217861" y="1198166"/>
                    <a:pt x="3217465" y="1199754"/>
                    <a:pt x="3217465" y="1201341"/>
                  </a:cubicBezTo>
                  <a:cubicBezTo>
                    <a:pt x="3218259" y="1201341"/>
                    <a:pt x="3219449" y="1200944"/>
                    <a:pt x="3221037" y="1200150"/>
                  </a:cubicBezTo>
                  <a:cubicBezTo>
                    <a:pt x="3222624" y="1200150"/>
                    <a:pt x="3223815" y="1199754"/>
                    <a:pt x="3224608" y="1198960"/>
                  </a:cubicBezTo>
                  <a:cubicBezTo>
                    <a:pt x="3226990" y="1198166"/>
                    <a:pt x="3229768" y="1198166"/>
                    <a:pt x="3232943" y="1198960"/>
                  </a:cubicBezTo>
                  <a:cubicBezTo>
                    <a:pt x="3233737" y="1199754"/>
                    <a:pt x="3234530" y="1200150"/>
                    <a:pt x="3235324" y="1200150"/>
                  </a:cubicBezTo>
                  <a:cubicBezTo>
                    <a:pt x="3239293" y="1202532"/>
                    <a:pt x="3242865" y="1205707"/>
                    <a:pt x="3246040" y="1209675"/>
                  </a:cubicBezTo>
                  <a:cubicBezTo>
                    <a:pt x="3249215" y="1216025"/>
                    <a:pt x="3248421" y="1219994"/>
                    <a:pt x="3243658" y="1221582"/>
                  </a:cubicBezTo>
                  <a:cubicBezTo>
                    <a:pt x="3242865" y="1221582"/>
                    <a:pt x="3241674" y="1221582"/>
                    <a:pt x="3240087" y="1221582"/>
                  </a:cubicBezTo>
                  <a:cubicBezTo>
                    <a:pt x="3233737" y="1222375"/>
                    <a:pt x="3225799" y="1223963"/>
                    <a:pt x="3216274" y="1226344"/>
                  </a:cubicBezTo>
                  <a:cubicBezTo>
                    <a:pt x="3215480" y="1236663"/>
                    <a:pt x="3215083" y="1247775"/>
                    <a:pt x="3215083" y="1259682"/>
                  </a:cubicBezTo>
                  <a:cubicBezTo>
                    <a:pt x="3232546" y="1253332"/>
                    <a:pt x="3244452" y="1248569"/>
                    <a:pt x="3250802" y="1245394"/>
                  </a:cubicBezTo>
                  <a:cubicBezTo>
                    <a:pt x="3252390" y="1245394"/>
                    <a:pt x="3253183" y="1245394"/>
                    <a:pt x="3253183" y="1245394"/>
                  </a:cubicBezTo>
                  <a:cubicBezTo>
                    <a:pt x="3252390" y="1242219"/>
                    <a:pt x="3252787" y="1235869"/>
                    <a:pt x="3254374" y="1226344"/>
                  </a:cubicBezTo>
                  <a:cubicBezTo>
                    <a:pt x="3252787" y="1233488"/>
                    <a:pt x="3252787" y="1232297"/>
                    <a:pt x="3254374" y="1222772"/>
                  </a:cubicBezTo>
                  <a:cubicBezTo>
                    <a:pt x="3255961" y="1216422"/>
                    <a:pt x="3256359" y="1203722"/>
                    <a:pt x="3255565" y="1184672"/>
                  </a:cubicBezTo>
                  <a:cubicBezTo>
                    <a:pt x="3255565" y="1182291"/>
                    <a:pt x="3255565" y="1180704"/>
                    <a:pt x="3255565" y="1179910"/>
                  </a:cubicBezTo>
                  <a:cubicBezTo>
                    <a:pt x="3255565" y="1157685"/>
                    <a:pt x="3253977" y="1144588"/>
                    <a:pt x="3250802" y="1140619"/>
                  </a:cubicBezTo>
                  <a:cubicBezTo>
                    <a:pt x="3248421" y="1135063"/>
                    <a:pt x="3250008" y="1132285"/>
                    <a:pt x="3255565" y="1132285"/>
                  </a:cubicBezTo>
                  <a:cubicBezTo>
                    <a:pt x="3259533" y="1132285"/>
                    <a:pt x="3263899" y="1133475"/>
                    <a:pt x="3268662" y="1135857"/>
                  </a:cubicBezTo>
                  <a:cubicBezTo>
                    <a:pt x="3280568" y="1133475"/>
                    <a:pt x="3293268" y="1130697"/>
                    <a:pt x="3306762" y="1127522"/>
                  </a:cubicBezTo>
                  <a:cubicBezTo>
                    <a:pt x="3310730" y="1126728"/>
                    <a:pt x="3316287" y="1125538"/>
                    <a:pt x="3323430" y="1123950"/>
                  </a:cubicBezTo>
                  <a:cubicBezTo>
                    <a:pt x="3325018" y="1123157"/>
                    <a:pt x="3326208" y="1122760"/>
                    <a:pt x="3327002" y="1122760"/>
                  </a:cubicBezTo>
                  <a:cubicBezTo>
                    <a:pt x="3330971" y="1121569"/>
                    <a:pt x="3334344" y="1120974"/>
                    <a:pt x="3337122" y="1120974"/>
                  </a:cubicBezTo>
                  <a:close/>
                  <a:moveTo>
                    <a:pt x="4852193" y="1120379"/>
                  </a:moveTo>
                  <a:cubicBezTo>
                    <a:pt x="4860131" y="1120379"/>
                    <a:pt x="4868861" y="1120775"/>
                    <a:pt x="4878386" y="1121569"/>
                  </a:cubicBezTo>
                  <a:cubicBezTo>
                    <a:pt x="4880768" y="1122363"/>
                    <a:pt x="4882752" y="1122760"/>
                    <a:pt x="4884340" y="1122760"/>
                  </a:cubicBezTo>
                  <a:cubicBezTo>
                    <a:pt x="4901008" y="1125141"/>
                    <a:pt x="4907358" y="1134269"/>
                    <a:pt x="4903390" y="1150144"/>
                  </a:cubicBezTo>
                  <a:cubicBezTo>
                    <a:pt x="4897833" y="1160463"/>
                    <a:pt x="4889896" y="1162844"/>
                    <a:pt x="4879577" y="1157288"/>
                  </a:cubicBezTo>
                  <a:cubicBezTo>
                    <a:pt x="4865290" y="1144588"/>
                    <a:pt x="4855368" y="1134269"/>
                    <a:pt x="4849811" y="1126332"/>
                  </a:cubicBezTo>
                  <a:cubicBezTo>
                    <a:pt x="4847430" y="1123157"/>
                    <a:pt x="4848224" y="1121172"/>
                    <a:pt x="4852193" y="1120379"/>
                  </a:cubicBezTo>
                  <a:close/>
                  <a:moveTo>
                    <a:pt x="3975000" y="1120081"/>
                  </a:moveTo>
                  <a:cubicBezTo>
                    <a:pt x="3976786" y="1120279"/>
                    <a:pt x="3979068" y="1120776"/>
                    <a:pt x="3981846" y="1121569"/>
                  </a:cubicBezTo>
                  <a:cubicBezTo>
                    <a:pt x="3994546" y="1128713"/>
                    <a:pt x="4002880" y="1135063"/>
                    <a:pt x="4006849" y="1140619"/>
                  </a:cubicBezTo>
                  <a:cubicBezTo>
                    <a:pt x="4010818" y="1145382"/>
                    <a:pt x="4011215" y="1150144"/>
                    <a:pt x="4008040" y="1154907"/>
                  </a:cubicBezTo>
                  <a:cubicBezTo>
                    <a:pt x="4004865" y="1165225"/>
                    <a:pt x="4002880" y="1183085"/>
                    <a:pt x="4002087" y="1208485"/>
                  </a:cubicBezTo>
                  <a:cubicBezTo>
                    <a:pt x="4002087" y="1268016"/>
                    <a:pt x="4002483" y="1302544"/>
                    <a:pt x="4003277" y="1312069"/>
                  </a:cubicBezTo>
                  <a:cubicBezTo>
                    <a:pt x="4002483" y="1323182"/>
                    <a:pt x="3998515" y="1334294"/>
                    <a:pt x="3991371" y="1345407"/>
                  </a:cubicBezTo>
                  <a:cubicBezTo>
                    <a:pt x="3987402" y="1349375"/>
                    <a:pt x="3982640" y="1349772"/>
                    <a:pt x="3977083" y="1346597"/>
                  </a:cubicBezTo>
                  <a:cubicBezTo>
                    <a:pt x="3972321" y="1341041"/>
                    <a:pt x="3968749" y="1334691"/>
                    <a:pt x="3966368" y="1327547"/>
                  </a:cubicBezTo>
                  <a:cubicBezTo>
                    <a:pt x="3966368" y="1326753"/>
                    <a:pt x="3966368" y="1325563"/>
                    <a:pt x="3966368" y="1323975"/>
                  </a:cubicBezTo>
                  <a:cubicBezTo>
                    <a:pt x="3965574" y="1321594"/>
                    <a:pt x="3965177" y="1319610"/>
                    <a:pt x="3965177" y="1318022"/>
                  </a:cubicBezTo>
                  <a:cubicBezTo>
                    <a:pt x="3932634" y="1315641"/>
                    <a:pt x="3897708" y="1317228"/>
                    <a:pt x="3860402" y="1322785"/>
                  </a:cubicBezTo>
                  <a:cubicBezTo>
                    <a:pt x="3855640" y="1322785"/>
                    <a:pt x="3852068" y="1321991"/>
                    <a:pt x="3849687" y="1320404"/>
                  </a:cubicBezTo>
                  <a:cubicBezTo>
                    <a:pt x="3849687" y="1320404"/>
                    <a:pt x="3848893" y="1320007"/>
                    <a:pt x="3847305" y="1319213"/>
                  </a:cubicBezTo>
                  <a:cubicBezTo>
                    <a:pt x="3844924" y="1317625"/>
                    <a:pt x="3843337" y="1316435"/>
                    <a:pt x="3842543" y="1315641"/>
                  </a:cubicBezTo>
                  <a:cubicBezTo>
                    <a:pt x="3841749" y="1327547"/>
                    <a:pt x="3839368" y="1334691"/>
                    <a:pt x="3835399" y="1337072"/>
                  </a:cubicBezTo>
                  <a:cubicBezTo>
                    <a:pt x="3832224" y="1340247"/>
                    <a:pt x="3828255" y="1340644"/>
                    <a:pt x="3823493" y="1338263"/>
                  </a:cubicBezTo>
                  <a:cubicBezTo>
                    <a:pt x="3823493" y="1338263"/>
                    <a:pt x="3823096" y="1337866"/>
                    <a:pt x="3822302" y="1337072"/>
                  </a:cubicBezTo>
                  <a:cubicBezTo>
                    <a:pt x="3816746" y="1334691"/>
                    <a:pt x="3813174" y="1331119"/>
                    <a:pt x="3811587" y="1326357"/>
                  </a:cubicBezTo>
                  <a:cubicBezTo>
                    <a:pt x="3808411" y="1316038"/>
                    <a:pt x="3807618" y="1307307"/>
                    <a:pt x="3809205" y="1300163"/>
                  </a:cubicBezTo>
                  <a:cubicBezTo>
                    <a:pt x="3813174" y="1283494"/>
                    <a:pt x="3815555" y="1243013"/>
                    <a:pt x="3816349" y="1178719"/>
                  </a:cubicBezTo>
                  <a:cubicBezTo>
                    <a:pt x="3816349" y="1161257"/>
                    <a:pt x="3813174" y="1147763"/>
                    <a:pt x="3806824" y="1138238"/>
                  </a:cubicBezTo>
                  <a:cubicBezTo>
                    <a:pt x="3805237" y="1133475"/>
                    <a:pt x="3807618" y="1130697"/>
                    <a:pt x="3813968" y="1129904"/>
                  </a:cubicBezTo>
                  <a:cubicBezTo>
                    <a:pt x="3821112" y="1131491"/>
                    <a:pt x="3828255" y="1133475"/>
                    <a:pt x="3835399" y="1135857"/>
                  </a:cubicBezTo>
                  <a:cubicBezTo>
                    <a:pt x="3851274" y="1134269"/>
                    <a:pt x="3876277" y="1131888"/>
                    <a:pt x="3910408" y="1128713"/>
                  </a:cubicBezTo>
                  <a:cubicBezTo>
                    <a:pt x="3919140" y="1127125"/>
                    <a:pt x="3925490" y="1126332"/>
                    <a:pt x="3929458" y="1126332"/>
                  </a:cubicBezTo>
                  <a:cubicBezTo>
                    <a:pt x="3941365" y="1125538"/>
                    <a:pt x="3955255" y="1123554"/>
                    <a:pt x="3971130" y="1120379"/>
                  </a:cubicBezTo>
                  <a:cubicBezTo>
                    <a:pt x="3971924" y="1119982"/>
                    <a:pt x="3973214" y="1119882"/>
                    <a:pt x="3975000" y="1120081"/>
                  </a:cubicBezTo>
                  <a:close/>
                  <a:moveTo>
                    <a:pt x="8066582" y="1117997"/>
                  </a:moveTo>
                  <a:cubicBezTo>
                    <a:pt x="8069559" y="1117997"/>
                    <a:pt x="8072039" y="1118394"/>
                    <a:pt x="8074023" y="1119188"/>
                  </a:cubicBezTo>
                  <a:cubicBezTo>
                    <a:pt x="8083549" y="1121569"/>
                    <a:pt x="8090693" y="1125935"/>
                    <a:pt x="8095455" y="1132285"/>
                  </a:cubicBezTo>
                  <a:cubicBezTo>
                    <a:pt x="8099424" y="1139429"/>
                    <a:pt x="8097439" y="1144191"/>
                    <a:pt x="8089502" y="1146572"/>
                  </a:cubicBezTo>
                  <a:cubicBezTo>
                    <a:pt x="8068071" y="1150541"/>
                    <a:pt x="8041877" y="1154510"/>
                    <a:pt x="8010921" y="1158479"/>
                  </a:cubicBezTo>
                  <a:cubicBezTo>
                    <a:pt x="8022033" y="1164035"/>
                    <a:pt x="8030367" y="1169591"/>
                    <a:pt x="8035923" y="1175147"/>
                  </a:cubicBezTo>
                  <a:cubicBezTo>
                    <a:pt x="8039893" y="1179116"/>
                    <a:pt x="8040289" y="1185069"/>
                    <a:pt x="8037115" y="1193007"/>
                  </a:cubicBezTo>
                  <a:cubicBezTo>
                    <a:pt x="8036321" y="1195388"/>
                    <a:pt x="8035130" y="1198563"/>
                    <a:pt x="8033543" y="1202532"/>
                  </a:cubicBezTo>
                  <a:cubicBezTo>
                    <a:pt x="8046243" y="1199357"/>
                    <a:pt x="8054973" y="1196579"/>
                    <a:pt x="8059736" y="1194197"/>
                  </a:cubicBezTo>
                  <a:cubicBezTo>
                    <a:pt x="8064499" y="1191022"/>
                    <a:pt x="8069261" y="1190625"/>
                    <a:pt x="8074023" y="1193007"/>
                  </a:cubicBezTo>
                  <a:cubicBezTo>
                    <a:pt x="8084343" y="1198563"/>
                    <a:pt x="8092280" y="1205707"/>
                    <a:pt x="8097836" y="1214438"/>
                  </a:cubicBezTo>
                  <a:cubicBezTo>
                    <a:pt x="8101011" y="1217613"/>
                    <a:pt x="8101011" y="1222772"/>
                    <a:pt x="8097836" y="1229916"/>
                  </a:cubicBezTo>
                  <a:cubicBezTo>
                    <a:pt x="8095455" y="1234679"/>
                    <a:pt x="8093471" y="1242219"/>
                    <a:pt x="8091883" y="1252538"/>
                  </a:cubicBezTo>
                  <a:cubicBezTo>
                    <a:pt x="8087121" y="1282700"/>
                    <a:pt x="8081961" y="1304925"/>
                    <a:pt x="8076405" y="1319213"/>
                  </a:cubicBezTo>
                  <a:cubicBezTo>
                    <a:pt x="8065293" y="1337469"/>
                    <a:pt x="8052196" y="1347788"/>
                    <a:pt x="8037115" y="1350169"/>
                  </a:cubicBezTo>
                  <a:cubicBezTo>
                    <a:pt x="8033146" y="1350963"/>
                    <a:pt x="8029971" y="1347788"/>
                    <a:pt x="8027589" y="1340644"/>
                  </a:cubicBezTo>
                  <a:cubicBezTo>
                    <a:pt x="8024415" y="1324769"/>
                    <a:pt x="8017271" y="1310879"/>
                    <a:pt x="8006158" y="1298972"/>
                  </a:cubicBezTo>
                  <a:cubicBezTo>
                    <a:pt x="8004571" y="1296591"/>
                    <a:pt x="8003777" y="1295004"/>
                    <a:pt x="8003777" y="1294210"/>
                  </a:cubicBezTo>
                  <a:cubicBezTo>
                    <a:pt x="8004571" y="1293416"/>
                    <a:pt x="8006555" y="1293416"/>
                    <a:pt x="8009730" y="1294210"/>
                  </a:cubicBezTo>
                  <a:cubicBezTo>
                    <a:pt x="8015287" y="1295797"/>
                    <a:pt x="8024017" y="1298575"/>
                    <a:pt x="8035923" y="1302544"/>
                  </a:cubicBezTo>
                  <a:cubicBezTo>
                    <a:pt x="8040686" y="1304925"/>
                    <a:pt x="8043861" y="1302941"/>
                    <a:pt x="8045449" y="1296591"/>
                  </a:cubicBezTo>
                  <a:cubicBezTo>
                    <a:pt x="8051799" y="1278335"/>
                    <a:pt x="8056165" y="1255316"/>
                    <a:pt x="8058545" y="1227535"/>
                  </a:cubicBezTo>
                  <a:cubicBezTo>
                    <a:pt x="8058545" y="1223566"/>
                    <a:pt x="8056959" y="1221979"/>
                    <a:pt x="8053783" y="1222772"/>
                  </a:cubicBezTo>
                  <a:cubicBezTo>
                    <a:pt x="8049021" y="1223566"/>
                    <a:pt x="8042274" y="1225154"/>
                    <a:pt x="8033543" y="1227535"/>
                  </a:cubicBezTo>
                  <a:cubicBezTo>
                    <a:pt x="8031161" y="1228329"/>
                    <a:pt x="8029177" y="1228725"/>
                    <a:pt x="8027589" y="1228725"/>
                  </a:cubicBezTo>
                  <a:cubicBezTo>
                    <a:pt x="8020445" y="1255713"/>
                    <a:pt x="8009730" y="1279128"/>
                    <a:pt x="7995443" y="1298972"/>
                  </a:cubicBezTo>
                  <a:cubicBezTo>
                    <a:pt x="7980361" y="1321197"/>
                    <a:pt x="7955358" y="1335882"/>
                    <a:pt x="7920433" y="1343025"/>
                  </a:cubicBezTo>
                  <a:cubicBezTo>
                    <a:pt x="7918052" y="1343819"/>
                    <a:pt x="7916465" y="1343819"/>
                    <a:pt x="7915671" y="1343025"/>
                  </a:cubicBezTo>
                  <a:cubicBezTo>
                    <a:pt x="7915671" y="1342232"/>
                    <a:pt x="7916861" y="1340644"/>
                    <a:pt x="7919243" y="1338263"/>
                  </a:cubicBezTo>
                  <a:cubicBezTo>
                    <a:pt x="7958137" y="1312069"/>
                    <a:pt x="7982743" y="1277938"/>
                    <a:pt x="7993061" y="1235869"/>
                  </a:cubicBezTo>
                  <a:cubicBezTo>
                    <a:pt x="7992267" y="1235869"/>
                    <a:pt x="7991474" y="1236266"/>
                    <a:pt x="7990680" y="1237060"/>
                  </a:cubicBezTo>
                  <a:cubicBezTo>
                    <a:pt x="7989093" y="1237854"/>
                    <a:pt x="7987108" y="1238250"/>
                    <a:pt x="7984727" y="1238250"/>
                  </a:cubicBezTo>
                  <a:cubicBezTo>
                    <a:pt x="7977583" y="1242219"/>
                    <a:pt x="7968455" y="1238647"/>
                    <a:pt x="7957343" y="1227535"/>
                  </a:cubicBezTo>
                  <a:cubicBezTo>
                    <a:pt x="7952580" y="1253729"/>
                    <a:pt x="7945833" y="1274366"/>
                    <a:pt x="7937102" y="1289447"/>
                  </a:cubicBezTo>
                  <a:cubicBezTo>
                    <a:pt x="7918846" y="1317228"/>
                    <a:pt x="7897811" y="1336278"/>
                    <a:pt x="7873999" y="1346597"/>
                  </a:cubicBezTo>
                  <a:cubicBezTo>
                    <a:pt x="7870824" y="1347391"/>
                    <a:pt x="7869236" y="1347391"/>
                    <a:pt x="7869236" y="1346597"/>
                  </a:cubicBezTo>
                  <a:cubicBezTo>
                    <a:pt x="7868443" y="1345803"/>
                    <a:pt x="7869236" y="1344216"/>
                    <a:pt x="7871617" y="1341835"/>
                  </a:cubicBezTo>
                  <a:cubicBezTo>
                    <a:pt x="7912099" y="1298178"/>
                    <a:pt x="7931545" y="1245394"/>
                    <a:pt x="7929958" y="1183482"/>
                  </a:cubicBezTo>
                  <a:cubicBezTo>
                    <a:pt x="7929958" y="1160463"/>
                    <a:pt x="7928371" y="1146175"/>
                    <a:pt x="7925195" y="1140619"/>
                  </a:cubicBezTo>
                  <a:cubicBezTo>
                    <a:pt x="7923609" y="1135063"/>
                    <a:pt x="7925195" y="1132285"/>
                    <a:pt x="7929958" y="1132285"/>
                  </a:cubicBezTo>
                  <a:cubicBezTo>
                    <a:pt x="7939483" y="1133872"/>
                    <a:pt x="7947817" y="1136650"/>
                    <a:pt x="7954961" y="1140619"/>
                  </a:cubicBezTo>
                  <a:cubicBezTo>
                    <a:pt x="7984331" y="1136650"/>
                    <a:pt x="8009333" y="1132285"/>
                    <a:pt x="8029971" y="1127522"/>
                  </a:cubicBezTo>
                  <a:cubicBezTo>
                    <a:pt x="8040289" y="1125141"/>
                    <a:pt x="8049021" y="1122363"/>
                    <a:pt x="8056165" y="1119188"/>
                  </a:cubicBezTo>
                  <a:cubicBezTo>
                    <a:pt x="8060133" y="1118394"/>
                    <a:pt x="8063605" y="1117997"/>
                    <a:pt x="8066582" y="1117997"/>
                  </a:cubicBezTo>
                  <a:close/>
                  <a:moveTo>
                    <a:pt x="4498577" y="1115021"/>
                  </a:moveTo>
                  <a:cubicBezTo>
                    <a:pt x="4500165" y="1114227"/>
                    <a:pt x="4502546" y="1114425"/>
                    <a:pt x="4505721" y="1115616"/>
                  </a:cubicBezTo>
                  <a:cubicBezTo>
                    <a:pt x="4516833" y="1120379"/>
                    <a:pt x="4525962" y="1126728"/>
                    <a:pt x="4533105" y="1134666"/>
                  </a:cubicBezTo>
                  <a:cubicBezTo>
                    <a:pt x="4535487" y="1137047"/>
                    <a:pt x="4535487" y="1140619"/>
                    <a:pt x="4533105" y="1145382"/>
                  </a:cubicBezTo>
                  <a:cubicBezTo>
                    <a:pt x="4533105" y="1146175"/>
                    <a:pt x="4533105" y="1146572"/>
                    <a:pt x="4533105" y="1146572"/>
                  </a:cubicBezTo>
                  <a:cubicBezTo>
                    <a:pt x="4530724" y="1149747"/>
                    <a:pt x="4529136" y="1152922"/>
                    <a:pt x="4528343" y="1156097"/>
                  </a:cubicBezTo>
                  <a:cubicBezTo>
                    <a:pt x="4569618" y="1196579"/>
                    <a:pt x="4615655" y="1223963"/>
                    <a:pt x="4666455" y="1238250"/>
                  </a:cubicBezTo>
                  <a:cubicBezTo>
                    <a:pt x="4670424" y="1239838"/>
                    <a:pt x="4672409" y="1241028"/>
                    <a:pt x="4672409" y="1241822"/>
                  </a:cubicBezTo>
                  <a:cubicBezTo>
                    <a:pt x="4673202" y="1243410"/>
                    <a:pt x="4671615" y="1244600"/>
                    <a:pt x="4667646" y="1245394"/>
                  </a:cubicBezTo>
                  <a:cubicBezTo>
                    <a:pt x="4666058" y="1245394"/>
                    <a:pt x="4664074" y="1245791"/>
                    <a:pt x="4661693" y="1246585"/>
                  </a:cubicBezTo>
                  <a:cubicBezTo>
                    <a:pt x="4643436" y="1250553"/>
                    <a:pt x="4623593" y="1254125"/>
                    <a:pt x="4602162" y="1257300"/>
                  </a:cubicBezTo>
                  <a:cubicBezTo>
                    <a:pt x="4595811" y="1258094"/>
                    <a:pt x="4590255" y="1256507"/>
                    <a:pt x="4585493" y="1252538"/>
                  </a:cubicBezTo>
                  <a:cubicBezTo>
                    <a:pt x="4577555" y="1246982"/>
                    <a:pt x="4570015" y="1240632"/>
                    <a:pt x="4562871" y="1233488"/>
                  </a:cubicBezTo>
                  <a:lnTo>
                    <a:pt x="4566443" y="1238250"/>
                  </a:lnTo>
                  <a:cubicBezTo>
                    <a:pt x="4569618" y="1242219"/>
                    <a:pt x="4568427" y="1245394"/>
                    <a:pt x="4562871" y="1247775"/>
                  </a:cubicBezTo>
                  <a:cubicBezTo>
                    <a:pt x="4561283" y="1247775"/>
                    <a:pt x="4558505" y="1248172"/>
                    <a:pt x="4554537" y="1248966"/>
                  </a:cubicBezTo>
                  <a:cubicBezTo>
                    <a:pt x="4552155" y="1249760"/>
                    <a:pt x="4544218" y="1250950"/>
                    <a:pt x="4530724" y="1252538"/>
                  </a:cubicBezTo>
                  <a:cubicBezTo>
                    <a:pt x="4533899" y="1256507"/>
                    <a:pt x="4535487" y="1260872"/>
                    <a:pt x="4535487" y="1265635"/>
                  </a:cubicBezTo>
                  <a:cubicBezTo>
                    <a:pt x="4534693" y="1266429"/>
                    <a:pt x="4534296" y="1268016"/>
                    <a:pt x="4534296" y="1270397"/>
                  </a:cubicBezTo>
                  <a:cubicBezTo>
                    <a:pt x="4539852" y="1268810"/>
                    <a:pt x="4545012" y="1268016"/>
                    <a:pt x="4549774" y="1268016"/>
                  </a:cubicBezTo>
                  <a:cubicBezTo>
                    <a:pt x="4559299" y="1265635"/>
                    <a:pt x="4566840" y="1270397"/>
                    <a:pt x="4572396" y="1282304"/>
                  </a:cubicBezTo>
                  <a:cubicBezTo>
                    <a:pt x="4574777" y="1287066"/>
                    <a:pt x="4573983" y="1289844"/>
                    <a:pt x="4570015" y="1290638"/>
                  </a:cubicBezTo>
                  <a:cubicBezTo>
                    <a:pt x="4566046" y="1291432"/>
                    <a:pt x="4559696" y="1292225"/>
                    <a:pt x="4550965" y="1293019"/>
                  </a:cubicBezTo>
                  <a:cubicBezTo>
                    <a:pt x="4542233" y="1294607"/>
                    <a:pt x="4535487" y="1295797"/>
                    <a:pt x="4530724" y="1296591"/>
                  </a:cubicBezTo>
                  <a:cubicBezTo>
                    <a:pt x="4530724" y="1305322"/>
                    <a:pt x="4529930" y="1314054"/>
                    <a:pt x="4528343" y="1322785"/>
                  </a:cubicBezTo>
                  <a:cubicBezTo>
                    <a:pt x="4533105" y="1322785"/>
                    <a:pt x="4537074" y="1322785"/>
                    <a:pt x="4540249" y="1322785"/>
                  </a:cubicBezTo>
                  <a:cubicBezTo>
                    <a:pt x="4541043" y="1322785"/>
                    <a:pt x="4542233" y="1322785"/>
                    <a:pt x="4543821" y="1322785"/>
                  </a:cubicBezTo>
                  <a:cubicBezTo>
                    <a:pt x="4554140" y="1321991"/>
                    <a:pt x="4565252" y="1320404"/>
                    <a:pt x="4577159" y="1318022"/>
                  </a:cubicBezTo>
                  <a:cubicBezTo>
                    <a:pt x="4584302" y="1317228"/>
                    <a:pt x="4591446" y="1318816"/>
                    <a:pt x="4598590" y="1322785"/>
                  </a:cubicBezTo>
                  <a:cubicBezTo>
                    <a:pt x="4604940" y="1328341"/>
                    <a:pt x="4610099" y="1334691"/>
                    <a:pt x="4614068" y="1341835"/>
                  </a:cubicBezTo>
                  <a:cubicBezTo>
                    <a:pt x="4615655" y="1348979"/>
                    <a:pt x="4612877" y="1352154"/>
                    <a:pt x="4605734" y="1351360"/>
                  </a:cubicBezTo>
                  <a:cubicBezTo>
                    <a:pt x="4579540" y="1346597"/>
                    <a:pt x="4550965" y="1345010"/>
                    <a:pt x="4520009" y="1346597"/>
                  </a:cubicBezTo>
                  <a:cubicBezTo>
                    <a:pt x="4493815" y="1346597"/>
                    <a:pt x="4471193" y="1348582"/>
                    <a:pt x="4452143" y="1352550"/>
                  </a:cubicBezTo>
                  <a:cubicBezTo>
                    <a:pt x="4444999" y="1354138"/>
                    <a:pt x="4440237" y="1353344"/>
                    <a:pt x="4437855" y="1350169"/>
                  </a:cubicBezTo>
                  <a:cubicBezTo>
                    <a:pt x="4433093" y="1346994"/>
                    <a:pt x="4428727" y="1342232"/>
                    <a:pt x="4424759" y="1335882"/>
                  </a:cubicBezTo>
                  <a:cubicBezTo>
                    <a:pt x="4423171" y="1334294"/>
                    <a:pt x="4422377" y="1332707"/>
                    <a:pt x="4422377" y="1331119"/>
                  </a:cubicBezTo>
                  <a:cubicBezTo>
                    <a:pt x="4423171" y="1330325"/>
                    <a:pt x="4424759" y="1329929"/>
                    <a:pt x="4427140" y="1329929"/>
                  </a:cubicBezTo>
                  <a:cubicBezTo>
                    <a:pt x="4431902" y="1329135"/>
                    <a:pt x="4438649" y="1328738"/>
                    <a:pt x="4447380" y="1328738"/>
                  </a:cubicBezTo>
                  <a:cubicBezTo>
                    <a:pt x="4456112" y="1327944"/>
                    <a:pt x="4462461" y="1327547"/>
                    <a:pt x="4466430" y="1327547"/>
                  </a:cubicBezTo>
                  <a:cubicBezTo>
                    <a:pt x="4467224" y="1327547"/>
                    <a:pt x="4468018" y="1327547"/>
                    <a:pt x="4468812" y="1327547"/>
                  </a:cubicBezTo>
                  <a:cubicBezTo>
                    <a:pt x="4477543" y="1325960"/>
                    <a:pt x="4487068" y="1325166"/>
                    <a:pt x="4497387" y="1325166"/>
                  </a:cubicBezTo>
                  <a:cubicBezTo>
                    <a:pt x="4497387" y="1317228"/>
                    <a:pt x="4497783" y="1308497"/>
                    <a:pt x="4498577" y="1298972"/>
                  </a:cubicBezTo>
                  <a:cubicBezTo>
                    <a:pt x="4493021" y="1299766"/>
                    <a:pt x="4487068" y="1300163"/>
                    <a:pt x="4480718" y="1300163"/>
                  </a:cubicBezTo>
                  <a:cubicBezTo>
                    <a:pt x="4471986" y="1300957"/>
                    <a:pt x="4464049" y="1296988"/>
                    <a:pt x="4456905" y="1288257"/>
                  </a:cubicBezTo>
                  <a:cubicBezTo>
                    <a:pt x="4454524" y="1283494"/>
                    <a:pt x="4455318" y="1281113"/>
                    <a:pt x="4459287" y="1281113"/>
                  </a:cubicBezTo>
                  <a:cubicBezTo>
                    <a:pt x="4464049" y="1280319"/>
                    <a:pt x="4470796" y="1279128"/>
                    <a:pt x="4479527" y="1277541"/>
                  </a:cubicBezTo>
                  <a:cubicBezTo>
                    <a:pt x="4488258" y="1276747"/>
                    <a:pt x="4494608" y="1275954"/>
                    <a:pt x="4498577" y="1275160"/>
                  </a:cubicBezTo>
                  <a:cubicBezTo>
                    <a:pt x="4498577" y="1274366"/>
                    <a:pt x="4498577" y="1273175"/>
                    <a:pt x="4498577" y="1271588"/>
                  </a:cubicBezTo>
                  <a:cubicBezTo>
                    <a:pt x="4497783" y="1270794"/>
                    <a:pt x="4497387" y="1270000"/>
                    <a:pt x="4497387" y="1269207"/>
                  </a:cubicBezTo>
                  <a:cubicBezTo>
                    <a:pt x="4497387" y="1264444"/>
                    <a:pt x="4496990" y="1260475"/>
                    <a:pt x="4496196" y="1257300"/>
                  </a:cubicBezTo>
                  <a:cubicBezTo>
                    <a:pt x="4495402" y="1257300"/>
                    <a:pt x="4493815" y="1257300"/>
                    <a:pt x="4491434" y="1257300"/>
                  </a:cubicBezTo>
                  <a:cubicBezTo>
                    <a:pt x="4488258" y="1258094"/>
                    <a:pt x="4485877" y="1258491"/>
                    <a:pt x="4484290" y="1258491"/>
                  </a:cubicBezTo>
                  <a:cubicBezTo>
                    <a:pt x="4475558" y="1257697"/>
                    <a:pt x="4468018" y="1252538"/>
                    <a:pt x="4461668" y="1243013"/>
                  </a:cubicBezTo>
                  <a:cubicBezTo>
                    <a:pt x="4460874" y="1242219"/>
                    <a:pt x="4460080" y="1241425"/>
                    <a:pt x="4459287" y="1240632"/>
                  </a:cubicBezTo>
                  <a:cubicBezTo>
                    <a:pt x="4458493" y="1239838"/>
                    <a:pt x="4458096" y="1239441"/>
                    <a:pt x="4458096" y="1239441"/>
                  </a:cubicBezTo>
                  <a:cubicBezTo>
                    <a:pt x="4443809" y="1251347"/>
                    <a:pt x="4427140" y="1260475"/>
                    <a:pt x="4408090" y="1266825"/>
                  </a:cubicBezTo>
                  <a:cubicBezTo>
                    <a:pt x="4403327" y="1268413"/>
                    <a:pt x="4400946" y="1268413"/>
                    <a:pt x="4400946" y="1266825"/>
                  </a:cubicBezTo>
                  <a:cubicBezTo>
                    <a:pt x="4400152" y="1266032"/>
                    <a:pt x="4401740" y="1264047"/>
                    <a:pt x="4405709" y="1260872"/>
                  </a:cubicBezTo>
                  <a:cubicBezTo>
                    <a:pt x="4438252" y="1236266"/>
                    <a:pt x="4466033" y="1200944"/>
                    <a:pt x="4489052" y="1154907"/>
                  </a:cubicBezTo>
                  <a:cubicBezTo>
                    <a:pt x="4495402" y="1143794"/>
                    <a:pt x="4497783" y="1132285"/>
                    <a:pt x="4496196" y="1120379"/>
                  </a:cubicBezTo>
                  <a:cubicBezTo>
                    <a:pt x="4496196" y="1117600"/>
                    <a:pt x="4496990" y="1115814"/>
                    <a:pt x="4498577" y="1115021"/>
                  </a:cubicBezTo>
                  <a:close/>
                  <a:moveTo>
                    <a:pt x="3516312" y="1114425"/>
                  </a:moveTo>
                  <a:cubicBezTo>
                    <a:pt x="3533774" y="1114425"/>
                    <a:pt x="3545283" y="1114822"/>
                    <a:pt x="3550840" y="1115616"/>
                  </a:cubicBezTo>
                  <a:cubicBezTo>
                    <a:pt x="3569096" y="1117203"/>
                    <a:pt x="3576637" y="1126728"/>
                    <a:pt x="3573462" y="1144191"/>
                  </a:cubicBezTo>
                  <a:cubicBezTo>
                    <a:pt x="3571080" y="1156097"/>
                    <a:pt x="3564730" y="1159669"/>
                    <a:pt x="3554412" y="1154907"/>
                  </a:cubicBezTo>
                  <a:cubicBezTo>
                    <a:pt x="3540124" y="1145382"/>
                    <a:pt x="3527027" y="1133079"/>
                    <a:pt x="3515121" y="1117997"/>
                  </a:cubicBezTo>
                  <a:cubicBezTo>
                    <a:pt x="3513534" y="1116410"/>
                    <a:pt x="3512740" y="1115616"/>
                    <a:pt x="3512740" y="1115616"/>
                  </a:cubicBezTo>
                  <a:cubicBezTo>
                    <a:pt x="3513534" y="1114822"/>
                    <a:pt x="3514724" y="1114425"/>
                    <a:pt x="3516312" y="1114425"/>
                  </a:cubicBezTo>
                  <a:close/>
                  <a:moveTo>
                    <a:pt x="1936355" y="1114425"/>
                  </a:moveTo>
                  <a:cubicBezTo>
                    <a:pt x="1937149" y="1113632"/>
                    <a:pt x="1938339" y="1113632"/>
                    <a:pt x="1939927" y="1114425"/>
                  </a:cubicBezTo>
                  <a:cubicBezTo>
                    <a:pt x="1954215" y="1116807"/>
                    <a:pt x="1966915" y="1119982"/>
                    <a:pt x="1978027" y="1123950"/>
                  </a:cubicBezTo>
                  <a:cubicBezTo>
                    <a:pt x="1995490" y="1131094"/>
                    <a:pt x="1999458" y="1144985"/>
                    <a:pt x="1989933" y="1165622"/>
                  </a:cubicBezTo>
                  <a:cubicBezTo>
                    <a:pt x="1985170" y="1171972"/>
                    <a:pt x="1978027" y="1172766"/>
                    <a:pt x="1968502" y="1168004"/>
                  </a:cubicBezTo>
                  <a:cubicBezTo>
                    <a:pt x="1955802" y="1151335"/>
                    <a:pt x="1945086" y="1134666"/>
                    <a:pt x="1936355" y="1117997"/>
                  </a:cubicBezTo>
                  <a:cubicBezTo>
                    <a:pt x="1935561" y="1116410"/>
                    <a:pt x="1935561" y="1115219"/>
                    <a:pt x="1936355" y="1114425"/>
                  </a:cubicBezTo>
                  <a:close/>
                  <a:moveTo>
                    <a:pt x="1056483" y="1114425"/>
                  </a:moveTo>
                  <a:cubicBezTo>
                    <a:pt x="1073946" y="1116013"/>
                    <a:pt x="1086646" y="1122363"/>
                    <a:pt x="1094582" y="1133475"/>
                  </a:cubicBezTo>
                  <a:cubicBezTo>
                    <a:pt x="1096964" y="1136650"/>
                    <a:pt x="1097758" y="1141810"/>
                    <a:pt x="1096964" y="1148954"/>
                  </a:cubicBezTo>
                  <a:cubicBezTo>
                    <a:pt x="1095377" y="1153716"/>
                    <a:pt x="1093789" y="1164432"/>
                    <a:pt x="1092202" y="1181100"/>
                  </a:cubicBezTo>
                  <a:cubicBezTo>
                    <a:pt x="1095377" y="1180307"/>
                    <a:pt x="1099743" y="1179116"/>
                    <a:pt x="1105299" y="1177529"/>
                  </a:cubicBezTo>
                  <a:cubicBezTo>
                    <a:pt x="1111648" y="1176735"/>
                    <a:pt x="1116014" y="1175941"/>
                    <a:pt x="1118396" y="1175147"/>
                  </a:cubicBezTo>
                  <a:cubicBezTo>
                    <a:pt x="1123952" y="1172766"/>
                    <a:pt x="1129111" y="1172766"/>
                    <a:pt x="1133874" y="1175147"/>
                  </a:cubicBezTo>
                  <a:cubicBezTo>
                    <a:pt x="1141811" y="1179910"/>
                    <a:pt x="1148160" y="1186260"/>
                    <a:pt x="1152923" y="1194197"/>
                  </a:cubicBezTo>
                  <a:cubicBezTo>
                    <a:pt x="1154511" y="1197372"/>
                    <a:pt x="1153718" y="1200944"/>
                    <a:pt x="1150543" y="1204913"/>
                  </a:cubicBezTo>
                  <a:cubicBezTo>
                    <a:pt x="1147367" y="1208088"/>
                    <a:pt x="1144986" y="1211660"/>
                    <a:pt x="1143399" y="1215629"/>
                  </a:cubicBezTo>
                  <a:cubicBezTo>
                    <a:pt x="1141017" y="1221978"/>
                    <a:pt x="1139034" y="1227535"/>
                    <a:pt x="1137445" y="1232297"/>
                  </a:cubicBezTo>
                  <a:cubicBezTo>
                    <a:pt x="1148558" y="1230710"/>
                    <a:pt x="1155702" y="1229519"/>
                    <a:pt x="1158877" y="1228725"/>
                  </a:cubicBezTo>
                  <a:cubicBezTo>
                    <a:pt x="1162845" y="1227932"/>
                    <a:pt x="1166417" y="1228725"/>
                    <a:pt x="1169592" y="1231107"/>
                  </a:cubicBezTo>
                  <a:cubicBezTo>
                    <a:pt x="1178323" y="1235869"/>
                    <a:pt x="1183880" y="1239838"/>
                    <a:pt x="1186261" y="1243013"/>
                  </a:cubicBezTo>
                  <a:cubicBezTo>
                    <a:pt x="1190230" y="1249363"/>
                    <a:pt x="1189040" y="1254125"/>
                    <a:pt x="1182690" y="1257300"/>
                  </a:cubicBezTo>
                  <a:cubicBezTo>
                    <a:pt x="1176339" y="1257300"/>
                    <a:pt x="1168402" y="1256904"/>
                    <a:pt x="1158877" y="1256110"/>
                  </a:cubicBezTo>
                  <a:cubicBezTo>
                    <a:pt x="1148558" y="1255316"/>
                    <a:pt x="1125936" y="1256110"/>
                    <a:pt x="1091011" y="1258491"/>
                  </a:cubicBezTo>
                  <a:cubicBezTo>
                    <a:pt x="1105299" y="1277541"/>
                    <a:pt x="1122761" y="1294607"/>
                    <a:pt x="1143399" y="1309688"/>
                  </a:cubicBezTo>
                  <a:cubicBezTo>
                    <a:pt x="1160862" y="1323182"/>
                    <a:pt x="1177926" y="1334294"/>
                    <a:pt x="1194596" y="1343025"/>
                  </a:cubicBezTo>
                  <a:cubicBezTo>
                    <a:pt x="1198564" y="1345407"/>
                    <a:pt x="1200548" y="1347391"/>
                    <a:pt x="1200548" y="1348979"/>
                  </a:cubicBezTo>
                  <a:cubicBezTo>
                    <a:pt x="1199755" y="1350566"/>
                    <a:pt x="1196978" y="1351757"/>
                    <a:pt x="1192215" y="1352550"/>
                  </a:cubicBezTo>
                  <a:cubicBezTo>
                    <a:pt x="1172370" y="1354138"/>
                    <a:pt x="1154511" y="1354138"/>
                    <a:pt x="1138636" y="1352550"/>
                  </a:cubicBezTo>
                  <a:cubicBezTo>
                    <a:pt x="1128317" y="1353344"/>
                    <a:pt x="1121173" y="1350566"/>
                    <a:pt x="1117205" y="1344216"/>
                  </a:cubicBezTo>
                  <a:cubicBezTo>
                    <a:pt x="1103711" y="1327547"/>
                    <a:pt x="1089820" y="1305719"/>
                    <a:pt x="1075533" y="1278732"/>
                  </a:cubicBezTo>
                  <a:cubicBezTo>
                    <a:pt x="1062040" y="1318419"/>
                    <a:pt x="1034258" y="1343025"/>
                    <a:pt x="992190" y="1352550"/>
                  </a:cubicBezTo>
                  <a:cubicBezTo>
                    <a:pt x="988220" y="1353344"/>
                    <a:pt x="986236" y="1353344"/>
                    <a:pt x="986236" y="1352550"/>
                  </a:cubicBezTo>
                  <a:cubicBezTo>
                    <a:pt x="986236" y="1351757"/>
                    <a:pt x="987823" y="1350169"/>
                    <a:pt x="990999" y="1347788"/>
                  </a:cubicBezTo>
                  <a:cubicBezTo>
                    <a:pt x="1019574" y="1326357"/>
                    <a:pt x="1039814" y="1298178"/>
                    <a:pt x="1051721" y="1263254"/>
                  </a:cubicBezTo>
                  <a:cubicBezTo>
                    <a:pt x="1050133" y="1263254"/>
                    <a:pt x="1047355" y="1263650"/>
                    <a:pt x="1043386" y="1264444"/>
                  </a:cubicBezTo>
                  <a:cubicBezTo>
                    <a:pt x="1040211" y="1264444"/>
                    <a:pt x="1037830" y="1264841"/>
                    <a:pt x="1036242" y="1265635"/>
                  </a:cubicBezTo>
                  <a:cubicBezTo>
                    <a:pt x="1032273" y="1266429"/>
                    <a:pt x="1029099" y="1266032"/>
                    <a:pt x="1026717" y="1264444"/>
                  </a:cubicBezTo>
                  <a:cubicBezTo>
                    <a:pt x="1021955" y="1261269"/>
                    <a:pt x="1017986" y="1256110"/>
                    <a:pt x="1014810" y="1248966"/>
                  </a:cubicBezTo>
                  <a:cubicBezTo>
                    <a:pt x="1014018" y="1245791"/>
                    <a:pt x="1014810" y="1244204"/>
                    <a:pt x="1017193" y="1244204"/>
                  </a:cubicBezTo>
                  <a:cubicBezTo>
                    <a:pt x="1025130" y="1244204"/>
                    <a:pt x="1038624" y="1243410"/>
                    <a:pt x="1057673" y="1241822"/>
                  </a:cubicBezTo>
                  <a:cubicBezTo>
                    <a:pt x="1059262" y="1231504"/>
                    <a:pt x="1060452" y="1220391"/>
                    <a:pt x="1061246" y="1208485"/>
                  </a:cubicBezTo>
                  <a:cubicBezTo>
                    <a:pt x="1060452" y="1208485"/>
                    <a:pt x="1058865" y="1208882"/>
                    <a:pt x="1056483" y="1209675"/>
                  </a:cubicBezTo>
                  <a:cubicBezTo>
                    <a:pt x="1054102" y="1209675"/>
                    <a:pt x="1052117" y="1210072"/>
                    <a:pt x="1050530" y="1210866"/>
                  </a:cubicBezTo>
                  <a:cubicBezTo>
                    <a:pt x="1045768" y="1211660"/>
                    <a:pt x="1042196" y="1211263"/>
                    <a:pt x="1039814" y="1209675"/>
                  </a:cubicBezTo>
                  <a:cubicBezTo>
                    <a:pt x="1039020" y="1208882"/>
                    <a:pt x="1038227" y="1208088"/>
                    <a:pt x="1037433" y="1207294"/>
                  </a:cubicBezTo>
                  <a:cubicBezTo>
                    <a:pt x="1033465" y="1204119"/>
                    <a:pt x="1029099" y="1200547"/>
                    <a:pt x="1024337" y="1196579"/>
                  </a:cubicBezTo>
                  <a:cubicBezTo>
                    <a:pt x="1021955" y="1192610"/>
                    <a:pt x="1022352" y="1190229"/>
                    <a:pt x="1025527" y="1189435"/>
                  </a:cubicBezTo>
                  <a:cubicBezTo>
                    <a:pt x="1029496" y="1188641"/>
                    <a:pt x="1035845" y="1187847"/>
                    <a:pt x="1044577" y="1187054"/>
                  </a:cubicBezTo>
                  <a:cubicBezTo>
                    <a:pt x="1052514" y="1186260"/>
                    <a:pt x="1058467" y="1185863"/>
                    <a:pt x="1062436" y="1185863"/>
                  </a:cubicBezTo>
                  <a:cubicBezTo>
                    <a:pt x="1062436" y="1177132"/>
                    <a:pt x="1062436" y="1168797"/>
                    <a:pt x="1062436" y="1160860"/>
                  </a:cubicBezTo>
                  <a:cubicBezTo>
                    <a:pt x="1062436" y="1144985"/>
                    <a:pt x="1059262" y="1133475"/>
                    <a:pt x="1052911" y="1126332"/>
                  </a:cubicBezTo>
                  <a:cubicBezTo>
                    <a:pt x="1049737" y="1119982"/>
                    <a:pt x="1050927" y="1116013"/>
                    <a:pt x="1056483" y="1114425"/>
                  </a:cubicBezTo>
                  <a:close/>
                  <a:moveTo>
                    <a:pt x="7697786" y="1110854"/>
                  </a:moveTo>
                  <a:cubicBezTo>
                    <a:pt x="7712868" y="1115616"/>
                    <a:pt x="7723583" y="1122363"/>
                    <a:pt x="7729933" y="1131094"/>
                  </a:cubicBezTo>
                  <a:cubicBezTo>
                    <a:pt x="7733109" y="1135063"/>
                    <a:pt x="7732711" y="1138635"/>
                    <a:pt x="7728743" y="1141810"/>
                  </a:cubicBezTo>
                  <a:cubicBezTo>
                    <a:pt x="7728743" y="1143397"/>
                    <a:pt x="7726758" y="1148160"/>
                    <a:pt x="7722789" y="1156097"/>
                  </a:cubicBezTo>
                  <a:cubicBezTo>
                    <a:pt x="7721202" y="1157685"/>
                    <a:pt x="7720408" y="1158875"/>
                    <a:pt x="7720408" y="1159669"/>
                  </a:cubicBezTo>
                  <a:cubicBezTo>
                    <a:pt x="7717233" y="1166813"/>
                    <a:pt x="7713265" y="1173560"/>
                    <a:pt x="7708502" y="1179910"/>
                  </a:cubicBezTo>
                  <a:cubicBezTo>
                    <a:pt x="7710089" y="1179910"/>
                    <a:pt x="7712471" y="1179513"/>
                    <a:pt x="7715645" y="1178719"/>
                  </a:cubicBezTo>
                  <a:cubicBezTo>
                    <a:pt x="7718821" y="1178719"/>
                    <a:pt x="7721202" y="1178719"/>
                    <a:pt x="7722789" y="1178719"/>
                  </a:cubicBezTo>
                  <a:cubicBezTo>
                    <a:pt x="7730727" y="1177132"/>
                    <a:pt x="7739855" y="1174750"/>
                    <a:pt x="7750173" y="1171575"/>
                  </a:cubicBezTo>
                  <a:cubicBezTo>
                    <a:pt x="7754936" y="1169194"/>
                    <a:pt x="7759699" y="1169591"/>
                    <a:pt x="7764461" y="1172766"/>
                  </a:cubicBezTo>
                  <a:cubicBezTo>
                    <a:pt x="7775574" y="1179116"/>
                    <a:pt x="7783115" y="1185863"/>
                    <a:pt x="7787083" y="1193007"/>
                  </a:cubicBezTo>
                  <a:cubicBezTo>
                    <a:pt x="7789465" y="1196182"/>
                    <a:pt x="7789068" y="1201341"/>
                    <a:pt x="7785893" y="1208485"/>
                  </a:cubicBezTo>
                  <a:cubicBezTo>
                    <a:pt x="7783511" y="1214041"/>
                    <a:pt x="7781924" y="1223566"/>
                    <a:pt x="7781130" y="1237060"/>
                  </a:cubicBezTo>
                  <a:cubicBezTo>
                    <a:pt x="7778749" y="1269603"/>
                    <a:pt x="7774383" y="1296194"/>
                    <a:pt x="7768033" y="1316832"/>
                  </a:cubicBezTo>
                  <a:cubicBezTo>
                    <a:pt x="7761683" y="1337469"/>
                    <a:pt x="7752952" y="1350566"/>
                    <a:pt x="7741839" y="1356122"/>
                  </a:cubicBezTo>
                  <a:cubicBezTo>
                    <a:pt x="7733902" y="1358504"/>
                    <a:pt x="7727552" y="1355725"/>
                    <a:pt x="7722789" y="1347788"/>
                  </a:cubicBezTo>
                  <a:cubicBezTo>
                    <a:pt x="7715645" y="1331119"/>
                    <a:pt x="7705327" y="1318022"/>
                    <a:pt x="7691833" y="1308497"/>
                  </a:cubicBezTo>
                  <a:cubicBezTo>
                    <a:pt x="7690246" y="1306910"/>
                    <a:pt x="7689452" y="1305719"/>
                    <a:pt x="7689452" y="1304925"/>
                  </a:cubicBezTo>
                  <a:cubicBezTo>
                    <a:pt x="7689452" y="1304132"/>
                    <a:pt x="7690643" y="1303735"/>
                    <a:pt x="7693023" y="1303735"/>
                  </a:cubicBezTo>
                  <a:cubicBezTo>
                    <a:pt x="7702549" y="1306116"/>
                    <a:pt x="7712868" y="1308100"/>
                    <a:pt x="7723980" y="1309688"/>
                  </a:cubicBezTo>
                  <a:cubicBezTo>
                    <a:pt x="7730330" y="1310482"/>
                    <a:pt x="7733902" y="1308894"/>
                    <a:pt x="7734695" y="1304925"/>
                  </a:cubicBezTo>
                  <a:cubicBezTo>
                    <a:pt x="7742633" y="1287463"/>
                    <a:pt x="7746205" y="1253729"/>
                    <a:pt x="7745411" y="1203722"/>
                  </a:cubicBezTo>
                  <a:cubicBezTo>
                    <a:pt x="7745411" y="1200547"/>
                    <a:pt x="7743427" y="1198960"/>
                    <a:pt x="7739458" y="1198960"/>
                  </a:cubicBezTo>
                  <a:cubicBezTo>
                    <a:pt x="7733902" y="1198960"/>
                    <a:pt x="7725171" y="1200547"/>
                    <a:pt x="7713265" y="1203722"/>
                  </a:cubicBezTo>
                  <a:cubicBezTo>
                    <a:pt x="7710883" y="1204516"/>
                    <a:pt x="7709296" y="1204913"/>
                    <a:pt x="7708502" y="1204913"/>
                  </a:cubicBezTo>
                  <a:cubicBezTo>
                    <a:pt x="7707708" y="1204913"/>
                    <a:pt x="7706915" y="1204913"/>
                    <a:pt x="7706121" y="1204913"/>
                  </a:cubicBezTo>
                  <a:cubicBezTo>
                    <a:pt x="7702945" y="1205707"/>
                    <a:pt x="7700565" y="1205310"/>
                    <a:pt x="7698977" y="1203722"/>
                  </a:cubicBezTo>
                  <a:cubicBezTo>
                    <a:pt x="7697389" y="1203722"/>
                    <a:pt x="7695405" y="1202929"/>
                    <a:pt x="7693023" y="1201341"/>
                  </a:cubicBezTo>
                  <a:cubicBezTo>
                    <a:pt x="7692230" y="1202135"/>
                    <a:pt x="7690643" y="1203722"/>
                    <a:pt x="7688261" y="1206104"/>
                  </a:cubicBezTo>
                  <a:cubicBezTo>
                    <a:pt x="7682705" y="1214041"/>
                    <a:pt x="7677943" y="1219597"/>
                    <a:pt x="7673973" y="1222772"/>
                  </a:cubicBezTo>
                  <a:cubicBezTo>
                    <a:pt x="7684293" y="1224360"/>
                    <a:pt x="7695405" y="1227138"/>
                    <a:pt x="7707311" y="1231107"/>
                  </a:cubicBezTo>
                  <a:cubicBezTo>
                    <a:pt x="7719217" y="1233488"/>
                    <a:pt x="7725567" y="1242616"/>
                    <a:pt x="7726361" y="1258491"/>
                  </a:cubicBezTo>
                  <a:cubicBezTo>
                    <a:pt x="7723187" y="1275160"/>
                    <a:pt x="7715249" y="1279525"/>
                    <a:pt x="7702549" y="1271588"/>
                  </a:cubicBezTo>
                  <a:cubicBezTo>
                    <a:pt x="7694611" y="1265238"/>
                    <a:pt x="7684293" y="1252141"/>
                    <a:pt x="7671593" y="1232297"/>
                  </a:cubicBezTo>
                  <a:cubicBezTo>
                    <a:pt x="7670005" y="1229916"/>
                    <a:pt x="7668815" y="1228329"/>
                    <a:pt x="7668021" y="1227535"/>
                  </a:cubicBezTo>
                  <a:cubicBezTo>
                    <a:pt x="7664052" y="1231504"/>
                    <a:pt x="7660083" y="1234679"/>
                    <a:pt x="7656115" y="1237060"/>
                  </a:cubicBezTo>
                  <a:cubicBezTo>
                    <a:pt x="7656115" y="1237060"/>
                    <a:pt x="7655718" y="1237060"/>
                    <a:pt x="7654923" y="1237060"/>
                  </a:cubicBezTo>
                  <a:cubicBezTo>
                    <a:pt x="7654923" y="1246585"/>
                    <a:pt x="7654923" y="1255713"/>
                    <a:pt x="7654923" y="1264444"/>
                  </a:cubicBezTo>
                  <a:cubicBezTo>
                    <a:pt x="7655718" y="1273175"/>
                    <a:pt x="7655718" y="1283494"/>
                    <a:pt x="7654923" y="1295400"/>
                  </a:cubicBezTo>
                  <a:cubicBezTo>
                    <a:pt x="7654923" y="1300957"/>
                    <a:pt x="7654923" y="1304925"/>
                    <a:pt x="7654923" y="1307307"/>
                  </a:cubicBezTo>
                  <a:cubicBezTo>
                    <a:pt x="7654130" y="1318419"/>
                    <a:pt x="7649367" y="1323975"/>
                    <a:pt x="7640636" y="1323975"/>
                  </a:cubicBezTo>
                  <a:cubicBezTo>
                    <a:pt x="7631111" y="1323182"/>
                    <a:pt x="7625555" y="1316832"/>
                    <a:pt x="7623967" y="1304925"/>
                  </a:cubicBezTo>
                  <a:cubicBezTo>
                    <a:pt x="7609680" y="1306513"/>
                    <a:pt x="7599361" y="1307307"/>
                    <a:pt x="7593011" y="1307307"/>
                  </a:cubicBezTo>
                  <a:lnTo>
                    <a:pt x="7591821" y="1307307"/>
                  </a:lnTo>
                  <a:cubicBezTo>
                    <a:pt x="7591821" y="1313657"/>
                    <a:pt x="7590630" y="1318022"/>
                    <a:pt x="7588249" y="1320404"/>
                  </a:cubicBezTo>
                  <a:cubicBezTo>
                    <a:pt x="7583486" y="1323579"/>
                    <a:pt x="7578327" y="1323579"/>
                    <a:pt x="7572771" y="1320404"/>
                  </a:cubicBezTo>
                  <a:cubicBezTo>
                    <a:pt x="7566421" y="1313260"/>
                    <a:pt x="7563245" y="1306513"/>
                    <a:pt x="7563245" y="1300163"/>
                  </a:cubicBezTo>
                  <a:cubicBezTo>
                    <a:pt x="7564039" y="1289844"/>
                    <a:pt x="7563643" y="1268810"/>
                    <a:pt x="7562055" y="1237060"/>
                  </a:cubicBezTo>
                  <a:cubicBezTo>
                    <a:pt x="7562055" y="1216422"/>
                    <a:pt x="7559277" y="1202929"/>
                    <a:pt x="7553721" y="1196579"/>
                  </a:cubicBezTo>
                  <a:cubicBezTo>
                    <a:pt x="7551339" y="1191022"/>
                    <a:pt x="7552530" y="1187847"/>
                    <a:pt x="7557293" y="1187054"/>
                  </a:cubicBezTo>
                  <a:cubicBezTo>
                    <a:pt x="7559673" y="1187054"/>
                    <a:pt x="7564833" y="1187847"/>
                    <a:pt x="7572771" y="1189435"/>
                  </a:cubicBezTo>
                  <a:cubicBezTo>
                    <a:pt x="7575946" y="1190229"/>
                    <a:pt x="7578327" y="1190625"/>
                    <a:pt x="7579915" y="1190625"/>
                  </a:cubicBezTo>
                  <a:cubicBezTo>
                    <a:pt x="7581502" y="1187450"/>
                    <a:pt x="7583883" y="1183085"/>
                    <a:pt x="7587058" y="1177529"/>
                  </a:cubicBezTo>
                  <a:cubicBezTo>
                    <a:pt x="7590233" y="1171972"/>
                    <a:pt x="7592615" y="1167607"/>
                    <a:pt x="7594202" y="1164432"/>
                  </a:cubicBezTo>
                  <a:cubicBezTo>
                    <a:pt x="7600552" y="1147763"/>
                    <a:pt x="7602933" y="1137444"/>
                    <a:pt x="7601345" y="1133475"/>
                  </a:cubicBezTo>
                  <a:cubicBezTo>
                    <a:pt x="7599759" y="1127919"/>
                    <a:pt x="7602933" y="1124744"/>
                    <a:pt x="7610871" y="1123950"/>
                  </a:cubicBezTo>
                  <a:cubicBezTo>
                    <a:pt x="7619602" y="1126332"/>
                    <a:pt x="7627937" y="1131888"/>
                    <a:pt x="7635873" y="1140619"/>
                  </a:cubicBezTo>
                  <a:cubicBezTo>
                    <a:pt x="7640636" y="1146969"/>
                    <a:pt x="7640239" y="1153319"/>
                    <a:pt x="7634683" y="1159669"/>
                  </a:cubicBezTo>
                  <a:cubicBezTo>
                    <a:pt x="7632302" y="1162050"/>
                    <a:pt x="7627539" y="1166813"/>
                    <a:pt x="7620395" y="1173957"/>
                  </a:cubicBezTo>
                  <a:cubicBezTo>
                    <a:pt x="7612458" y="1181100"/>
                    <a:pt x="7606902" y="1186260"/>
                    <a:pt x="7603727" y="1189435"/>
                  </a:cubicBezTo>
                  <a:cubicBezTo>
                    <a:pt x="7606902" y="1188641"/>
                    <a:pt x="7611267" y="1187054"/>
                    <a:pt x="7616823" y="1184672"/>
                  </a:cubicBezTo>
                  <a:cubicBezTo>
                    <a:pt x="7620793" y="1183085"/>
                    <a:pt x="7623174" y="1182291"/>
                    <a:pt x="7623967" y="1182291"/>
                  </a:cubicBezTo>
                  <a:cubicBezTo>
                    <a:pt x="7630317" y="1179910"/>
                    <a:pt x="7635873" y="1180307"/>
                    <a:pt x="7640636" y="1183482"/>
                  </a:cubicBezTo>
                  <a:cubicBezTo>
                    <a:pt x="7643017" y="1185069"/>
                    <a:pt x="7645795" y="1186657"/>
                    <a:pt x="7648971" y="1188244"/>
                  </a:cubicBezTo>
                  <a:cubicBezTo>
                    <a:pt x="7652146" y="1190625"/>
                    <a:pt x="7654923" y="1192213"/>
                    <a:pt x="7657305" y="1193007"/>
                  </a:cubicBezTo>
                  <a:cubicBezTo>
                    <a:pt x="7661274" y="1196976"/>
                    <a:pt x="7662067" y="1201341"/>
                    <a:pt x="7659686" y="1206104"/>
                  </a:cubicBezTo>
                  <a:cubicBezTo>
                    <a:pt x="7658893" y="1207691"/>
                    <a:pt x="7657702" y="1214041"/>
                    <a:pt x="7656115" y="1225154"/>
                  </a:cubicBezTo>
                  <a:cubicBezTo>
                    <a:pt x="7670402" y="1202929"/>
                    <a:pt x="7681117" y="1177529"/>
                    <a:pt x="7688261" y="1148954"/>
                  </a:cubicBezTo>
                  <a:cubicBezTo>
                    <a:pt x="7690643" y="1139429"/>
                    <a:pt x="7691437" y="1128713"/>
                    <a:pt x="7690643" y="1116807"/>
                  </a:cubicBezTo>
                  <a:cubicBezTo>
                    <a:pt x="7689849" y="1111250"/>
                    <a:pt x="7692230" y="1109266"/>
                    <a:pt x="7697786" y="1110854"/>
                  </a:cubicBezTo>
                  <a:close/>
                  <a:moveTo>
                    <a:pt x="6376193" y="1110854"/>
                  </a:moveTo>
                  <a:cubicBezTo>
                    <a:pt x="6388099" y="1114822"/>
                    <a:pt x="6397227" y="1123950"/>
                    <a:pt x="6403578" y="1138238"/>
                  </a:cubicBezTo>
                  <a:cubicBezTo>
                    <a:pt x="6405959" y="1143794"/>
                    <a:pt x="6405165" y="1148557"/>
                    <a:pt x="6401196" y="1152525"/>
                  </a:cubicBezTo>
                  <a:cubicBezTo>
                    <a:pt x="6392465" y="1161257"/>
                    <a:pt x="6385321" y="1168797"/>
                    <a:pt x="6379765" y="1175147"/>
                  </a:cubicBezTo>
                  <a:cubicBezTo>
                    <a:pt x="6388496" y="1173560"/>
                    <a:pt x="6396830" y="1172369"/>
                    <a:pt x="6404768" y="1171575"/>
                  </a:cubicBezTo>
                  <a:cubicBezTo>
                    <a:pt x="6414293" y="1169988"/>
                    <a:pt x="6422231" y="1167607"/>
                    <a:pt x="6428581" y="1164432"/>
                  </a:cubicBezTo>
                  <a:cubicBezTo>
                    <a:pt x="6430962" y="1163638"/>
                    <a:pt x="6435724" y="1163241"/>
                    <a:pt x="6442868" y="1163241"/>
                  </a:cubicBezTo>
                  <a:cubicBezTo>
                    <a:pt x="6452393" y="1165622"/>
                    <a:pt x="6459537" y="1170782"/>
                    <a:pt x="6464299" y="1178719"/>
                  </a:cubicBezTo>
                  <a:cubicBezTo>
                    <a:pt x="6467474" y="1183482"/>
                    <a:pt x="6467474" y="1187054"/>
                    <a:pt x="6464299" y="1189435"/>
                  </a:cubicBezTo>
                  <a:cubicBezTo>
                    <a:pt x="6457949" y="1191816"/>
                    <a:pt x="6447234" y="1193800"/>
                    <a:pt x="6432152" y="1195388"/>
                  </a:cubicBezTo>
                  <a:cubicBezTo>
                    <a:pt x="6424215" y="1196182"/>
                    <a:pt x="6415880" y="1197372"/>
                    <a:pt x="6407149" y="1198960"/>
                  </a:cubicBezTo>
                  <a:cubicBezTo>
                    <a:pt x="6409530" y="1200547"/>
                    <a:pt x="6411515" y="1202135"/>
                    <a:pt x="6413103" y="1203722"/>
                  </a:cubicBezTo>
                  <a:cubicBezTo>
                    <a:pt x="6417865" y="1206897"/>
                    <a:pt x="6419056" y="1210469"/>
                    <a:pt x="6416674" y="1214438"/>
                  </a:cubicBezTo>
                  <a:cubicBezTo>
                    <a:pt x="6416674" y="1215232"/>
                    <a:pt x="6416277" y="1216026"/>
                    <a:pt x="6415484" y="1216819"/>
                  </a:cubicBezTo>
                  <a:cubicBezTo>
                    <a:pt x="6414690" y="1219200"/>
                    <a:pt x="6413499" y="1223566"/>
                    <a:pt x="6411912" y="1229916"/>
                  </a:cubicBezTo>
                  <a:cubicBezTo>
                    <a:pt x="6412706" y="1229916"/>
                    <a:pt x="6413499" y="1229916"/>
                    <a:pt x="6414293" y="1229916"/>
                  </a:cubicBezTo>
                  <a:cubicBezTo>
                    <a:pt x="6415087" y="1229916"/>
                    <a:pt x="6416674" y="1229519"/>
                    <a:pt x="6419056" y="1228725"/>
                  </a:cubicBezTo>
                  <a:cubicBezTo>
                    <a:pt x="6441281" y="1223963"/>
                    <a:pt x="6454774" y="1221185"/>
                    <a:pt x="6459537" y="1220391"/>
                  </a:cubicBezTo>
                  <a:cubicBezTo>
                    <a:pt x="6470649" y="1217216"/>
                    <a:pt x="6478586" y="1217216"/>
                    <a:pt x="6483349" y="1220391"/>
                  </a:cubicBezTo>
                  <a:cubicBezTo>
                    <a:pt x="6494462" y="1224360"/>
                    <a:pt x="6502796" y="1229519"/>
                    <a:pt x="6508352" y="1235869"/>
                  </a:cubicBezTo>
                  <a:cubicBezTo>
                    <a:pt x="6511527" y="1243013"/>
                    <a:pt x="6508749" y="1247379"/>
                    <a:pt x="6500018" y="1248966"/>
                  </a:cubicBezTo>
                  <a:cubicBezTo>
                    <a:pt x="6471443" y="1246585"/>
                    <a:pt x="6441281" y="1247379"/>
                    <a:pt x="6409530" y="1251347"/>
                  </a:cubicBezTo>
                  <a:cubicBezTo>
                    <a:pt x="6444455" y="1295004"/>
                    <a:pt x="6488111" y="1326753"/>
                    <a:pt x="6540499" y="1346597"/>
                  </a:cubicBezTo>
                  <a:cubicBezTo>
                    <a:pt x="6543674" y="1347391"/>
                    <a:pt x="6545261" y="1348582"/>
                    <a:pt x="6545261" y="1350169"/>
                  </a:cubicBezTo>
                  <a:cubicBezTo>
                    <a:pt x="6544467" y="1351757"/>
                    <a:pt x="6542483" y="1352550"/>
                    <a:pt x="6539308" y="1352550"/>
                  </a:cubicBezTo>
                  <a:cubicBezTo>
                    <a:pt x="6524227" y="1355725"/>
                    <a:pt x="6500812" y="1357313"/>
                    <a:pt x="6469061" y="1357313"/>
                  </a:cubicBezTo>
                  <a:cubicBezTo>
                    <a:pt x="6461124" y="1356519"/>
                    <a:pt x="6455568" y="1354138"/>
                    <a:pt x="6452393" y="1350169"/>
                  </a:cubicBezTo>
                  <a:cubicBezTo>
                    <a:pt x="6435724" y="1335882"/>
                    <a:pt x="6417865" y="1311275"/>
                    <a:pt x="6398815" y="1276350"/>
                  </a:cubicBezTo>
                  <a:cubicBezTo>
                    <a:pt x="6390084" y="1293019"/>
                    <a:pt x="6381352" y="1305322"/>
                    <a:pt x="6372621" y="1313260"/>
                  </a:cubicBezTo>
                  <a:cubicBezTo>
                    <a:pt x="6348808" y="1336278"/>
                    <a:pt x="6321821" y="1351360"/>
                    <a:pt x="6291659" y="1358504"/>
                  </a:cubicBezTo>
                  <a:cubicBezTo>
                    <a:pt x="6287690" y="1359297"/>
                    <a:pt x="6285706" y="1358900"/>
                    <a:pt x="6285706" y="1357313"/>
                  </a:cubicBezTo>
                  <a:cubicBezTo>
                    <a:pt x="6284912" y="1355725"/>
                    <a:pt x="6286102" y="1353741"/>
                    <a:pt x="6289278" y="1351360"/>
                  </a:cubicBezTo>
                  <a:cubicBezTo>
                    <a:pt x="6332934" y="1320404"/>
                    <a:pt x="6360318" y="1288653"/>
                    <a:pt x="6371431" y="1256110"/>
                  </a:cubicBezTo>
                  <a:cubicBezTo>
                    <a:pt x="6347618" y="1259285"/>
                    <a:pt x="6330949" y="1262063"/>
                    <a:pt x="6321424" y="1264444"/>
                  </a:cubicBezTo>
                  <a:cubicBezTo>
                    <a:pt x="6313487" y="1266825"/>
                    <a:pt x="6308328" y="1266032"/>
                    <a:pt x="6305946" y="1262063"/>
                  </a:cubicBezTo>
                  <a:cubicBezTo>
                    <a:pt x="6305152" y="1261269"/>
                    <a:pt x="6303962" y="1260078"/>
                    <a:pt x="6302374" y="1258491"/>
                  </a:cubicBezTo>
                  <a:cubicBezTo>
                    <a:pt x="6297611" y="1254522"/>
                    <a:pt x="6294040" y="1250950"/>
                    <a:pt x="6291659" y="1247775"/>
                  </a:cubicBezTo>
                  <a:cubicBezTo>
                    <a:pt x="6289278" y="1243807"/>
                    <a:pt x="6290468" y="1241425"/>
                    <a:pt x="6295230" y="1240632"/>
                  </a:cubicBezTo>
                  <a:cubicBezTo>
                    <a:pt x="6300787" y="1240632"/>
                    <a:pt x="6311105" y="1239838"/>
                    <a:pt x="6326187" y="1238250"/>
                  </a:cubicBezTo>
                  <a:cubicBezTo>
                    <a:pt x="6334124" y="1237457"/>
                    <a:pt x="6340077" y="1237060"/>
                    <a:pt x="6344046" y="1237060"/>
                  </a:cubicBezTo>
                  <a:cubicBezTo>
                    <a:pt x="6348015" y="1237060"/>
                    <a:pt x="6353571" y="1236663"/>
                    <a:pt x="6360715" y="1235869"/>
                  </a:cubicBezTo>
                  <a:cubicBezTo>
                    <a:pt x="6367859" y="1235869"/>
                    <a:pt x="6373415" y="1235472"/>
                    <a:pt x="6377384" y="1234679"/>
                  </a:cubicBezTo>
                  <a:cubicBezTo>
                    <a:pt x="6379765" y="1218804"/>
                    <a:pt x="6380162" y="1207294"/>
                    <a:pt x="6378574" y="1200150"/>
                  </a:cubicBezTo>
                  <a:cubicBezTo>
                    <a:pt x="6378574" y="1199357"/>
                    <a:pt x="6377780" y="1198960"/>
                    <a:pt x="6376193" y="1198960"/>
                  </a:cubicBezTo>
                  <a:cubicBezTo>
                    <a:pt x="6373018" y="1196579"/>
                    <a:pt x="6369446" y="1193404"/>
                    <a:pt x="6365477" y="1189435"/>
                  </a:cubicBezTo>
                  <a:cubicBezTo>
                    <a:pt x="6347221" y="1204516"/>
                    <a:pt x="6331346" y="1215629"/>
                    <a:pt x="6317853" y="1222772"/>
                  </a:cubicBezTo>
                  <a:cubicBezTo>
                    <a:pt x="6313884" y="1225154"/>
                    <a:pt x="6311899" y="1225947"/>
                    <a:pt x="6311899" y="1225154"/>
                  </a:cubicBezTo>
                  <a:cubicBezTo>
                    <a:pt x="6311105" y="1224360"/>
                    <a:pt x="6312296" y="1221979"/>
                    <a:pt x="6315471" y="1218010"/>
                  </a:cubicBezTo>
                  <a:cubicBezTo>
                    <a:pt x="6330552" y="1198166"/>
                    <a:pt x="6344046" y="1176735"/>
                    <a:pt x="6355952" y="1153716"/>
                  </a:cubicBezTo>
                  <a:cubicBezTo>
                    <a:pt x="6365477" y="1136253"/>
                    <a:pt x="6369446" y="1123554"/>
                    <a:pt x="6367859" y="1115616"/>
                  </a:cubicBezTo>
                  <a:cubicBezTo>
                    <a:pt x="6367065" y="1110854"/>
                    <a:pt x="6369843" y="1109266"/>
                    <a:pt x="6376193" y="1110854"/>
                  </a:cubicBezTo>
                  <a:close/>
                  <a:moveTo>
                    <a:pt x="6713139" y="1108472"/>
                  </a:moveTo>
                  <a:cubicBezTo>
                    <a:pt x="6725046" y="1110854"/>
                    <a:pt x="6736158" y="1116807"/>
                    <a:pt x="6746477" y="1126332"/>
                  </a:cubicBezTo>
                  <a:cubicBezTo>
                    <a:pt x="6749652" y="1129507"/>
                    <a:pt x="6750049" y="1133475"/>
                    <a:pt x="6747667" y="1138238"/>
                  </a:cubicBezTo>
                  <a:cubicBezTo>
                    <a:pt x="6746874" y="1142207"/>
                    <a:pt x="6745683" y="1150541"/>
                    <a:pt x="6744096" y="1163241"/>
                  </a:cubicBezTo>
                  <a:cubicBezTo>
                    <a:pt x="6744096" y="1163241"/>
                    <a:pt x="6744096" y="1164035"/>
                    <a:pt x="6744096" y="1165622"/>
                  </a:cubicBezTo>
                  <a:cubicBezTo>
                    <a:pt x="6764733" y="1162447"/>
                    <a:pt x="6777037" y="1160066"/>
                    <a:pt x="6781005" y="1158479"/>
                  </a:cubicBezTo>
                  <a:cubicBezTo>
                    <a:pt x="6784181" y="1156891"/>
                    <a:pt x="6788149" y="1156891"/>
                    <a:pt x="6792911" y="1158479"/>
                  </a:cubicBezTo>
                  <a:cubicBezTo>
                    <a:pt x="6792117" y="1157685"/>
                    <a:pt x="6792515" y="1157685"/>
                    <a:pt x="6794102" y="1158479"/>
                  </a:cubicBezTo>
                  <a:cubicBezTo>
                    <a:pt x="6802833" y="1162447"/>
                    <a:pt x="6809977" y="1167607"/>
                    <a:pt x="6815533" y="1173957"/>
                  </a:cubicBezTo>
                  <a:cubicBezTo>
                    <a:pt x="6819502" y="1180307"/>
                    <a:pt x="6817121" y="1184672"/>
                    <a:pt x="6808390" y="1187054"/>
                  </a:cubicBezTo>
                  <a:cubicBezTo>
                    <a:pt x="6800452" y="1187054"/>
                    <a:pt x="6792515" y="1187054"/>
                    <a:pt x="6784577" y="1187054"/>
                  </a:cubicBezTo>
                  <a:cubicBezTo>
                    <a:pt x="6770289" y="1187054"/>
                    <a:pt x="6756796" y="1187450"/>
                    <a:pt x="6744096" y="1188244"/>
                  </a:cubicBezTo>
                  <a:cubicBezTo>
                    <a:pt x="6744096" y="1199357"/>
                    <a:pt x="6744096" y="1208485"/>
                    <a:pt x="6744096" y="1215629"/>
                  </a:cubicBezTo>
                  <a:cubicBezTo>
                    <a:pt x="6753621" y="1214041"/>
                    <a:pt x="6760368" y="1212850"/>
                    <a:pt x="6764337" y="1212057"/>
                  </a:cubicBezTo>
                  <a:cubicBezTo>
                    <a:pt x="6770687" y="1210469"/>
                    <a:pt x="6776243" y="1210469"/>
                    <a:pt x="6781005" y="1212057"/>
                  </a:cubicBezTo>
                  <a:cubicBezTo>
                    <a:pt x="6789737" y="1216026"/>
                    <a:pt x="6794896" y="1220788"/>
                    <a:pt x="6796483" y="1226344"/>
                  </a:cubicBezTo>
                  <a:cubicBezTo>
                    <a:pt x="6799659" y="1232694"/>
                    <a:pt x="6797674" y="1236663"/>
                    <a:pt x="6790531" y="1238250"/>
                  </a:cubicBezTo>
                  <a:cubicBezTo>
                    <a:pt x="6750843" y="1239838"/>
                    <a:pt x="6717505" y="1243013"/>
                    <a:pt x="6690518" y="1247775"/>
                  </a:cubicBezTo>
                  <a:cubicBezTo>
                    <a:pt x="6684168" y="1248569"/>
                    <a:pt x="6679803" y="1248172"/>
                    <a:pt x="6677421" y="1246585"/>
                  </a:cubicBezTo>
                  <a:cubicBezTo>
                    <a:pt x="6671865" y="1242616"/>
                    <a:pt x="6666309" y="1237457"/>
                    <a:pt x="6660753" y="1231107"/>
                  </a:cubicBezTo>
                  <a:cubicBezTo>
                    <a:pt x="6659958" y="1226344"/>
                    <a:pt x="6661546" y="1223963"/>
                    <a:pt x="6665515" y="1223963"/>
                  </a:cubicBezTo>
                  <a:cubicBezTo>
                    <a:pt x="6667896" y="1223963"/>
                    <a:pt x="6673452" y="1223566"/>
                    <a:pt x="6682183" y="1222772"/>
                  </a:cubicBezTo>
                  <a:cubicBezTo>
                    <a:pt x="6696471" y="1221185"/>
                    <a:pt x="6707187" y="1219994"/>
                    <a:pt x="6714331" y="1219200"/>
                  </a:cubicBezTo>
                  <a:lnTo>
                    <a:pt x="6714331" y="1191816"/>
                  </a:lnTo>
                  <a:cubicBezTo>
                    <a:pt x="6700837" y="1192610"/>
                    <a:pt x="6686945" y="1194594"/>
                    <a:pt x="6672659" y="1197769"/>
                  </a:cubicBezTo>
                  <a:cubicBezTo>
                    <a:pt x="6666309" y="1198563"/>
                    <a:pt x="6661943" y="1197769"/>
                    <a:pt x="6659561" y="1195388"/>
                  </a:cubicBezTo>
                  <a:cubicBezTo>
                    <a:pt x="6654799" y="1192213"/>
                    <a:pt x="6649639" y="1187847"/>
                    <a:pt x="6644083" y="1182291"/>
                  </a:cubicBezTo>
                  <a:cubicBezTo>
                    <a:pt x="6642496" y="1179116"/>
                    <a:pt x="6643687" y="1177132"/>
                    <a:pt x="6647655" y="1176338"/>
                  </a:cubicBezTo>
                  <a:cubicBezTo>
                    <a:pt x="6662737" y="1173957"/>
                    <a:pt x="6674245" y="1172766"/>
                    <a:pt x="6682183" y="1172766"/>
                  </a:cubicBezTo>
                  <a:cubicBezTo>
                    <a:pt x="6691708" y="1171972"/>
                    <a:pt x="6702424" y="1170782"/>
                    <a:pt x="6714331" y="1169194"/>
                  </a:cubicBezTo>
                  <a:lnTo>
                    <a:pt x="6714331" y="1165622"/>
                  </a:lnTo>
                  <a:cubicBezTo>
                    <a:pt x="6714331" y="1144191"/>
                    <a:pt x="6711552" y="1128316"/>
                    <a:pt x="6705995" y="1117997"/>
                  </a:cubicBezTo>
                  <a:cubicBezTo>
                    <a:pt x="6703615" y="1114822"/>
                    <a:pt x="6703218" y="1112441"/>
                    <a:pt x="6704805" y="1110854"/>
                  </a:cubicBezTo>
                  <a:cubicBezTo>
                    <a:pt x="6706393" y="1109266"/>
                    <a:pt x="6709171" y="1108472"/>
                    <a:pt x="6713139" y="1108472"/>
                  </a:cubicBezTo>
                  <a:close/>
                  <a:moveTo>
                    <a:pt x="4192587" y="1107282"/>
                  </a:moveTo>
                  <a:cubicBezTo>
                    <a:pt x="4194174" y="1107282"/>
                    <a:pt x="4196555" y="1107282"/>
                    <a:pt x="4199730" y="1107282"/>
                  </a:cubicBezTo>
                  <a:cubicBezTo>
                    <a:pt x="4216399" y="1108075"/>
                    <a:pt x="4228305" y="1110457"/>
                    <a:pt x="4235449" y="1114425"/>
                  </a:cubicBezTo>
                  <a:cubicBezTo>
                    <a:pt x="4240212" y="1116807"/>
                    <a:pt x="4243386" y="1123950"/>
                    <a:pt x="4244974" y="1135857"/>
                  </a:cubicBezTo>
                  <a:cubicBezTo>
                    <a:pt x="4240212" y="1149350"/>
                    <a:pt x="4232274" y="1153319"/>
                    <a:pt x="4221162" y="1147763"/>
                  </a:cubicBezTo>
                  <a:cubicBezTo>
                    <a:pt x="4217193" y="1144588"/>
                    <a:pt x="4211637" y="1138635"/>
                    <a:pt x="4204493" y="1129904"/>
                  </a:cubicBezTo>
                  <a:cubicBezTo>
                    <a:pt x="4198143" y="1121966"/>
                    <a:pt x="4192983" y="1116410"/>
                    <a:pt x="4189015" y="1113235"/>
                  </a:cubicBezTo>
                  <a:cubicBezTo>
                    <a:pt x="4187427" y="1110854"/>
                    <a:pt x="4186634" y="1109266"/>
                    <a:pt x="4186634" y="1108472"/>
                  </a:cubicBezTo>
                  <a:cubicBezTo>
                    <a:pt x="4187427" y="1107678"/>
                    <a:pt x="4189412" y="1107282"/>
                    <a:pt x="4192587" y="1107282"/>
                  </a:cubicBezTo>
                  <a:close/>
                  <a:moveTo>
                    <a:pt x="1382715" y="1107282"/>
                  </a:moveTo>
                  <a:cubicBezTo>
                    <a:pt x="1399383" y="1110457"/>
                    <a:pt x="1412480" y="1119982"/>
                    <a:pt x="1422005" y="1135857"/>
                  </a:cubicBezTo>
                  <a:cubicBezTo>
                    <a:pt x="1424386" y="1142207"/>
                    <a:pt x="1422799" y="1146572"/>
                    <a:pt x="1417243" y="1148954"/>
                  </a:cubicBezTo>
                  <a:cubicBezTo>
                    <a:pt x="1415655" y="1150541"/>
                    <a:pt x="1412877" y="1152525"/>
                    <a:pt x="1408908" y="1154907"/>
                  </a:cubicBezTo>
                  <a:cubicBezTo>
                    <a:pt x="1406527" y="1157288"/>
                    <a:pt x="1404543" y="1159272"/>
                    <a:pt x="1402955" y="1160860"/>
                  </a:cubicBezTo>
                  <a:cubicBezTo>
                    <a:pt x="1382318" y="1177529"/>
                    <a:pt x="1360490" y="1193007"/>
                    <a:pt x="1337471" y="1207294"/>
                  </a:cubicBezTo>
                  <a:cubicBezTo>
                    <a:pt x="1347789" y="1207294"/>
                    <a:pt x="1365252" y="1206500"/>
                    <a:pt x="1389857" y="1204913"/>
                  </a:cubicBezTo>
                  <a:cubicBezTo>
                    <a:pt x="1416052" y="1204119"/>
                    <a:pt x="1435102" y="1203325"/>
                    <a:pt x="1447008" y="1202532"/>
                  </a:cubicBezTo>
                  <a:cubicBezTo>
                    <a:pt x="1441452" y="1194594"/>
                    <a:pt x="1436689" y="1185466"/>
                    <a:pt x="1432720" y="1175147"/>
                  </a:cubicBezTo>
                  <a:cubicBezTo>
                    <a:pt x="1431927" y="1172766"/>
                    <a:pt x="1431927" y="1171179"/>
                    <a:pt x="1432720" y="1170385"/>
                  </a:cubicBezTo>
                  <a:cubicBezTo>
                    <a:pt x="1432720" y="1169591"/>
                    <a:pt x="1433911" y="1169591"/>
                    <a:pt x="1436293" y="1170385"/>
                  </a:cubicBezTo>
                  <a:cubicBezTo>
                    <a:pt x="1465661" y="1177529"/>
                    <a:pt x="1485505" y="1187054"/>
                    <a:pt x="1495824" y="1198960"/>
                  </a:cubicBezTo>
                  <a:cubicBezTo>
                    <a:pt x="1504555" y="1207691"/>
                    <a:pt x="1505348" y="1218407"/>
                    <a:pt x="1498205" y="1231107"/>
                  </a:cubicBezTo>
                  <a:cubicBezTo>
                    <a:pt x="1495030" y="1238250"/>
                    <a:pt x="1490665" y="1242219"/>
                    <a:pt x="1485108" y="1243013"/>
                  </a:cubicBezTo>
                  <a:cubicBezTo>
                    <a:pt x="1479553" y="1243013"/>
                    <a:pt x="1473598" y="1238647"/>
                    <a:pt x="1467249" y="1229916"/>
                  </a:cubicBezTo>
                  <a:cubicBezTo>
                    <a:pt x="1466058" y="1228725"/>
                    <a:pt x="1464570" y="1227039"/>
                    <a:pt x="1462784" y="1224856"/>
                  </a:cubicBezTo>
                  <a:lnTo>
                    <a:pt x="1458200" y="1218962"/>
                  </a:lnTo>
                  <a:lnTo>
                    <a:pt x="1458319" y="1219200"/>
                  </a:lnTo>
                  <a:cubicBezTo>
                    <a:pt x="1457923" y="1218804"/>
                    <a:pt x="1456533" y="1217216"/>
                    <a:pt x="1454152" y="1214438"/>
                  </a:cubicBezTo>
                  <a:cubicBezTo>
                    <a:pt x="1372395" y="1229519"/>
                    <a:pt x="1326755" y="1240235"/>
                    <a:pt x="1317230" y="1246585"/>
                  </a:cubicBezTo>
                  <a:cubicBezTo>
                    <a:pt x="1312468" y="1248966"/>
                    <a:pt x="1307706" y="1248569"/>
                    <a:pt x="1302943" y="1245394"/>
                  </a:cubicBezTo>
                  <a:cubicBezTo>
                    <a:pt x="1295005" y="1239044"/>
                    <a:pt x="1289052" y="1230710"/>
                    <a:pt x="1285084" y="1220391"/>
                  </a:cubicBezTo>
                  <a:cubicBezTo>
                    <a:pt x="1284290" y="1216422"/>
                    <a:pt x="1285877" y="1213644"/>
                    <a:pt x="1289846" y="1212057"/>
                  </a:cubicBezTo>
                  <a:cubicBezTo>
                    <a:pt x="1300958" y="1210469"/>
                    <a:pt x="1312468" y="1204119"/>
                    <a:pt x="1324374" y="1193007"/>
                  </a:cubicBezTo>
                  <a:cubicBezTo>
                    <a:pt x="1343424" y="1173163"/>
                    <a:pt x="1358505" y="1153319"/>
                    <a:pt x="1369618" y="1133475"/>
                  </a:cubicBezTo>
                  <a:cubicBezTo>
                    <a:pt x="1375968" y="1123950"/>
                    <a:pt x="1378349" y="1116410"/>
                    <a:pt x="1376761" y="1110854"/>
                  </a:cubicBezTo>
                  <a:cubicBezTo>
                    <a:pt x="1377555" y="1107678"/>
                    <a:pt x="1379539" y="1106488"/>
                    <a:pt x="1382715" y="1107282"/>
                  </a:cubicBezTo>
                  <a:close/>
                  <a:moveTo>
                    <a:pt x="8266905" y="1104900"/>
                  </a:moveTo>
                  <a:cubicBezTo>
                    <a:pt x="8282780" y="1107282"/>
                    <a:pt x="8296274" y="1114425"/>
                    <a:pt x="8307386" y="1126332"/>
                  </a:cubicBezTo>
                  <a:cubicBezTo>
                    <a:pt x="8309767" y="1129507"/>
                    <a:pt x="8309767" y="1133079"/>
                    <a:pt x="8307386" y="1137047"/>
                  </a:cubicBezTo>
                  <a:cubicBezTo>
                    <a:pt x="8305005" y="1139429"/>
                    <a:pt x="8303418" y="1148557"/>
                    <a:pt x="8302624" y="1164432"/>
                  </a:cubicBezTo>
                  <a:lnTo>
                    <a:pt x="8302624" y="1168004"/>
                  </a:lnTo>
                  <a:cubicBezTo>
                    <a:pt x="8311355" y="1166416"/>
                    <a:pt x="8318102" y="1164828"/>
                    <a:pt x="8322864" y="1163241"/>
                  </a:cubicBezTo>
                  <a:cubicBezTo>
                    <a:pt x="8329214" y="1159272"/>
                    <a:pt x="8335168" y="1159272"/>
                    <a:pt x="8340724" y="1163241"/>
                  </a:cubicBezTo>
                  <a:cubicBezTo>
                    <a:pt x="8351043" y="1169591"/>
                    <a:pt x="8359774" y="1177529"/>
                    <a:pt x="8366917" y="1187054"/>
                  </a:cubicBezTo>
                  <a:cubicBezTo>
                    <a:pt x="8368505" y="1191022"/>
                    <a:pt x="8368108" y="1193800"/>
                    <a:pt x="8365727" y="1195388"/>
                  </a:cubicBezTo>
                  <a:cubicBezTo>
                    <a:pt x="8358583" y="1202532"/>
                    <a:pt x="8352233" y="1210072"/>
                    <a:pt x="8346677" y="1218010"/>
                  </a:cubicBezTo>
                  <a:cubicBezTo>
                    <a:pt x="8351439" y="1220391"/>
                    <a:pt x="8355408" y="1224360"/>
                    <a:pt x="8358583" y="1229916"/>
                  </a:cubicBezTo>
                  <a:cubicBezTo>
                    <a:pt x="8360964" y="1234679"/>
                    <a:pt x="8359377" y="1237457"/>
                    <a:pt x="8353821" y="1238250"/>
                  </a:cubicBezTo>
                  <a:cubicBezTo>
                    <a:pt x="8343502" y="1239044"/>
                    <a:pt x="8325643" y="1240235"/>
                    <a:pt x="8300242" y="1241822"/>
                  </a:cubicBezTo>
                  <a:cubicBezTo>
                    <a:pt x="8300242" y="1242616"/>
                    <a:pt x="8300242" y="1243807"/>
                    <a:pt x="8300242" y="1245394"/>
                  </a:cubicBezTo>
                  <a:cubicBezTo>
                    <a:pt x="8299449" y="1246982"/>
                    <a:pt x="8299052" y="1248172"/>
                    <a:pt x="8299052" y="1248966"/>
                  </a:cubicBezTo>
                  <a:cubicBezTo>
                    <a:pt x="8298258" y="1261666"/>
                    <a:pt x="8295480" y="1273175"/>
                    <a:pt x="8290717" y="1283494"/>
                  </a:cubicBezTo>
                  <a:cubicBezTo>
                    <a:pt x="8332786" y="1308100"/>
                    <a:pt x="8377633" y="1326357"/>
                    <a:pt x="8425258" y="1338263"/>
                  </a:cubicBezTo>
                  <a:cubicBezTo>
                    <a:pt x="8429227" y="1339850"/>
                    <a:pt x="8431211" y="1341438"/>
                    <a:pt x="8431211" y="1343025"/>
                  </a:cubicBezTo>
                  <a:cubicBezTo>
                    <a:pt x="8432005" y="1344613"/>
                    <a:pt x="8430418" y="1345803"/>
                    <a:pt x="8426449" y="1346597"/>
                  </a:cubicBezTo>
                  <a:cubicBezTo>
                    <a:pt x="8403430" y="1352947"/>
                    <a:pt x="8381205" y="1358107"/>
                    <a:pt x="8359774" y="1362075"/>
                  </a:cubicBezTo>
                  <a:cubicBezTo>
                    <a:pt x="8353424" y="1363663"/>
                    <a:pt x="8348662" y="1362869"/>
                    <a:pt x="8345486" y="1359694"/>
                  </a:cubicBezTo>
                  <a:cubicBezTo>
                    <a:pt x="8320880" y="1346200"/>
                    <a:pt x="8297068" y="1329135"/>
                    <a:pt x="8274049" y="1308497"/>
                  </a:cubicBezTo>
                  <a:cubicBezTo>
                    <a:pt x="8253411" y="1329929"/>
                    <a:pt x="8220471" y="1342629"/>
                    <a:pt x="8175227" y="1346597"/>
                  </a:cubicBezTo>
                  <a:cubicBezTo>
                    <a:pt x="8170465" y="1347391"/>
                    <a:pt x="8168083" y="1347391"/>
                    <a:pt x="8168083" y="1346597"/>
                  </a:cubicBezTo>
                  <a:cubicBezTo>
                    <a:pt x="8168083" y="1345010"/>
                    <a:pt x="8170068" y="1343422"/>
                    <a:pt x="8174036" y="1341835"/>
                  </a:cubicBezTo>
                  <a:cubicBezTo>
                    <a:pt x="8210549" y="1329135"/>
                    <a:pt x="8237139" y="1312069"/>
                    <a:pt x="8253808" y="1290638"/>
                  </a:cubicBezTo>
                  <a:cubicBezTo>
                    <a:pt x="8246665" y="1283494"/>
                    <a:pt x="8240315" y="1277144"/>
                    <a:pt x="8234758" y="1271588"/>
                  </a:cubicBezTo>
                  <a:cubicBezTo>
                    <a:pt x="8226027" y="1262063"/>
                    <a:pt x="8214517" y="1258491"/>
                    <a:pt x="8200230" y="1260872"/>
                  </a:cubicBezTo>
                  <a:cubicBezTo>
                    <a:pt x="8195467" y="1261666"/>
                    <a:pt x="8192293" y="1260078"/>
                    <a:pt x="8190705" y="1256110"/>
                  </a:cubicBezTo>
                  <a:cubicBezTo>
                    <a:pt x="8189911" y="1253729"/>
                    <a:pt x="8190309" y="1251347"/>
                    <a:pt x="8191895" y="1248966"/>
                  </a:cubicBezTo>
                  <a:cubicBezTo>
                    <a:pt x="8191895" y="1248966"/>
                    <a:pt x="8192293" y="1248569"/>
                    <a:pt x="8193086" y="1247775"/>
                  </a:cubicBezTo>
                  <a:cubicBezTo>
                    <a:pt x="8199437" y="1243807"/>
                    <a:pt x="8205389" y="1241822"/>
                    <a:pt x="8210945" y="1241822"/>
                  </a:cubicBezTo>
                  <a:cubicBezTo>
                    <a:pt x="8218089" y="1241822"/>
                    <a:pt x="8224439" y="1243013"/>
                    <a:pt x="8229995" y="1245394"/>
                  </a:cubicBezTo>
                  <a:cubicBezTo>
                    <a:pt x="8229202" y="1241425"/>
                    <a:pt x="8228409" y="1235472"/>
                    <a:pt x="8227615" y="1227535"/>
                  </a:cubicBezTo>
                  <a:cubicBezTo>
                    <a:pt x="8226027" y="1219597"/>
                    <a:pt x="8224837" y="1214041"/>
                    <a:pt x="8224043" y="1210866"/>
                  </a:cubicBezTo>
                  <a:cubicBezTo>
                    <a:pt x="8221661" y="1198960"/>
                    <a:pt x="8217693" y="1189038"/>
                    <a:pt x="8212136" y="1181100"/>
                  </a:cubicBezTo>
                  <a:cubicBezTo>
                    <a:pt x="8210549" y="1175544"/>
                    <a:pt x="8211739" y="1172369"/>
                    <a:pt x="8215708" y="1171575"/>
                  </a:cubicBezTo>
                  <a:cubicBezTo>
                    <a:pt x="8222058" y="1171575"/>
                    <a:pt x="8229599" y="1173560"/>
                    <a:pt x="8238330" y="1177529"/>
                  </a:cubicBezTo>
                  <a:cubicBezTo>
                    <a:pt x="8239917" y="1177529"/>
                    <a:pt x="8242696" y="1177132"/>
                    <a:pt x="8246665" y="1176338"/>
                  </a:cubicBezTo>
                  <a:cubicBezTo>
                    <a:pt x="8249839" y="1175544"/>
                    <a:pt x="8258174" y="1174353"/>
                    <a:pt x="8271667" y="1172766"/>
                  </a:cubicBezTo>
                  <a:lnTo>
                    <a:pt x="8271667" y="1165622"/>
                  </a:lnTo>
                  <a:cubicBezTo>
                    <a:pt x="8271667" y="1144985"/>
                    <a:pt x="8268493" y="1129110"/>
                    <a:pt x="8262143" y="1117997"/>
                  </a:cubicBezTo>
                  <a:cubicBezTo>
                    <a:pt x="8258174" y="1110060"/>
                    <a:pt x="8259761" y="1105694"/>
                    <a:pt x="8266905" y="1104900"/>
                  </a:cubicBezTo>
                  <a:close/>
                  <a:moveTo>
                    <a:pt x="683818" y="1104900"/>
                  </a:moveTo>
                  <a:cubicBezTo>
                    <a:pt x="685405" y="1104107"/>
                    <a:pt x="687787" y="1104107"/>
                    <a:pt x="690961" y="1104900"/>
                  </a:cubicBezTo>
                  <a:cubicBezTo>
                    <a:pt x="700486" y="1105694"/>
                    <a:pt x="708820" y="1110457"/>
                    <a:pt x="715965" y="1119188"/>
                  </a:cubicBezTo>
                  <a:cubicBezTo>
                    <a:pt x="718346" y="1123157"/>
                    <a:pt x="718346" y="1127125"/>
                    <a:pt x="715965" y="1131094"/>
                  </a:cubicBezTo>
                  <a:cubicBezTo>
                    <a:pt x="713583" y="1135063"/>
                    <a:pt x="709218" y="1140222"/>
                    <a:pt x="702867" y="1146572"/>
                  </a:cubicBezTo>
                  <a:cubicBezTo>
                    <a:pt x="710805" y="1144985"/>
                    <a:pt x="718346" y="1142207"/>
                    <a:pt x="725490" y="1138238"/>
                  </a:cubicBezTo>
                  <a:cubicBezTo>
                    <a:pt x="731840" y="1135857"/>
                    <a:pt x="736602" y="1135460"/>
                    <a:pt x="739777" y="1137047"/>
                  </a:cubicBezTo>
                  <a:cubicBezTo>
                    <a:pt x="748508" y="1140222"/>
                    <a:pt x="755651" y="1144588"/>
                    <a:pt x="761208" y="1150144"/>
                  </a:cubicBezTo>
                  <a:cubicBezTo>
                    <a:pt x="763589" y="1154113"/>
                    <a:pt x="763193" y="1157288"/>
                    <a:pt x="760018" y="1159669"/>
                  </a:cubicBezTo>
                  <a:cubicBezTo>
                    <a:pt x="750492" y="1164432"/>
                    <a:pt x="736999" y="1173163"/>
                    <a:pt x="719536" y="1185863"/>
                  </a:cubicBezTo>
                  <a:cubicBezTo>
                    <a:pt x="720330" y="1185863"/>
                    <a:pt x="721124" y="1185466"/>
                    <a:pt x="721917" y="1184672"/>
                  </a:cubicBezTo>
                  <a:cubicBezTo>
                    <a:pt x="723506" y="1183878"/>
                    <a:pt x="725490" y="1183482"/>
                    <a:pt x="727871" y="1183482"/>
                  </a:cubicBezTo>
                  <a:cubicBezTo>
                    <a:pt x="733427" y="1181100"/>
                    <a:pt x="738189" y="1181100"/>
                    <a:pt x="742158" y="1183482"/>
                  </a:cubicBezTo>
                  <a:cubicBezTo>
                    <a:pt x="742158" y="1183482"/>
                    <a:pt x="742555" y="1183878"/>
                    <a:pt x="743348" y="1184672"/>
                  </a:cubicBezTo>
                  <a:cubicBezTo>
                    <a:pt x="750492" y="1187847"/>
                    <a:pt x="754858" y="1191022"/>
                    <a:pt x="756445" y="1194197"/>
                  </a:cubicBezTo>
                  <a:cubicBezTo>
                    <a:pt x="758033" y="1198166"/>
                    <a:pt x="758033" y="1202928"/>
                    <a:pt x="756445" y="1208485"/>
                  </a:cubicBezTo>
                  <a:cubicBezTo>
                    <a:pt x="770733" y="1194991"/>
                    <a:pt x="782243" y="1177132"/>
                    <a:pt x="790973" y="1154907"/>
                  </a:cubicBezTo>
                  <a:cubicBezTo>
                    <a:pt x="786211" y="1155700"/>
                    <a:pt x="781449" y="1155303"/>
                    <a:pt x="776687" y="1153716"/>
                  </a:cubicBezTo>
                  <a:cubicBezTo>
                    <a:pt x="772718" y="1148954"/>
                    <a:pt x="769939" y="1145382"/>
                    <a:pt x="768352" y="1143000"/>
                  </a:cubicBezTo>
                  <a:cubicBezTo>
                    <a:pt x="765971" y="1140619"/>
                    <a:pt x="765177" y="1139032"/>
                    <a:pt x="765971" y="1138238"/>
                  </a:cubicBezTo>
                  <a:cubicBezTo>
                    <a:pt x="765971" y="1136650"/>
                    <a:pt x="767558" y="1135857"/>
                    <a:pt x="770733" y="1135857"/>
                  </a:cubicBezTo>
                  <a:cubicBezTo>
                    <a:pt x="783433" y="1134269"/>
                    <a:pt x="796133" y="1131888"/>
                    <a:pt x="808833" y="1128713"/>
                  </a:cubicBezTo>
                  <a:cubicBezTo>
                    <a:pt x="821533" y="1125538"/>
                    <a:pt x="832646" y="1122363"/>
                    <a:pt x="842171" y="1119188"/>
                  </a:cubicBezTo>
                  <a:cubicBezTo>
                    <a:pt x="846139" y="1116807"/>
                    <a:pt x="851299" y="1117203"/>
                    <a:pt x="857649" y="1120379"/>
                  </a:cubicBezTo>
                  <a:cubicBezTo>
                    <a:pt x="863205" y="1122760"/>
                    <a:pt x="868364" y="1126728"/>
                    <a:pt x="873127" y="1132285"/>
                  </a:cubicBezTo>
                  <a:cubicBezTo>
                    <a:pt x="877096" y="1137047"/>
                    <a:pt x="877492" y="1141810"/>
                    <a:pt x="874317" y="1146572"/>
                  </a:cubicBezTo>
                  <a:cubicBezTo>
                    <a:pt x="872730" y="1150541"/>
                    <a:pt x="869555" y="1158082"/>
                    <a:pt x="864793" y="1169194"/>
                  </a:cubicBezTo>
                  <a:cubicBezTo>
                    <a:pt x="856855" y="1191419"/>
                    <a:pt x="848124" y="1202928"/>
                    <a:pt x="838598" y="1203722"/>
                  </a:cubicBezTo>
                  <a:cubicBezTo>
                    <a:pt x="837805" y="1204516"/>
                    <a:pt x="836614" y="1204913"/>
                    <a:pt x="835027" y="1204913"/>
                  </a:cubicBezTo>
                  <a:cubicBezTo>
                    <a:pt x="835820" y="1204913"/>
                    <a:pt x="836614" y="1205707"/>
                    <a:pt x="837408" y="1207294"/>
                  </a:cubicBezTo>
                  <a:cubicBezTo>
                    <a:pt x="838202" y="1208088"/>
                    <a:pt x="838598" y="1208882"/>
                    <a:pt x="838598" y="1209675"/>
                  </a:cubicBezTo>
                  <a:cubicBezTo>
                    <a:pt x="840187" y="1212057"/>
                    <a:pt x="840583" y="1215232"/>
                    <a:pt x="839789" y="1219200"/>
                  </a:cubicBezTo>
                  <a:cubicBezTo>
                    <a:pt x="838202" y="1223169"/>
                    <a:pt x="837408" y="1227535"/>
                    <a:pt x="837408" y="1232297"/>
                  </a:cubicBezTo>
                  <a:cubicBezTo>
                    <a:pt x="841377" y="1230710"/>
                    <a:pt x="844154" y="1229916"/>
                    <a:pt x="845743" y="1229916"/>
                  </a:cubicBezTo>
                  <a:cubicBezTo>
                    <a:pt x="850505" y="1227535"/>
                    <a:pt x="854871" y="1227138"/>
                    <a:pt x="858840" y="1228725"/>
                  </a:cubicBezTo>
                  <a:cubicBezTo>
                    <a:pt x="864396" y="1231107"/>
                    <a:pt x="868364" y="1233885"/>
                    <a:pt x="870745" y="1237060"/>
                  </a:cubicBezTo>
                  <a:cubicBezTo>
                    <a:pt x="873920" y="1244997"/>
                    <a:pt x="872730" y="1248966"/>
                    <a:pt x="867174" y="1248966"/>
                  </a:cubicBezTo>
                  <a:cubicBezTo>
                    <a:pt x="865586" y="1248966"/>
                    <a:pt x="862015" y="1249363"/>
                    <a:pt x="856458" y="1250157"/>
                  </a:cubicBezTo>
                  <a:cubicBezTo>
                    <a:pt x="847727" y="1251744"/>
                    <a:pt x="840981" y="1252935"/>
                    <a:pt x="836218" y="1253729"/>
                  </a:cubicBezTo>
                  <a:lnTo>
                    <a:pt x="836218" y="1266825"/>
                  </a:lnTo>
                  <a:cubicBezTo>
                    <a:pt x="837805" y="1266825"/>
                    <a:pt x="840187" y="1266429"/>
                    <a:pt x="843361" y="1265635"/>
                  </a:cubicBezTo>
                  <a:cubicBezTo>
                    <a:pt x="853680" y="1264841"/>
                    <a:pt x="860030" y="1264047"/>
                    <a:pt x="862412" y="1263254"/>
                  </a:cubicBezTo>
                  <a:cubicBezTo>
                    <a:pt x="868762" y="1261666"/>
                    <a:pt x="874317" y="1262063"/>
                    <a:pt x="879079" y="1264444"/>
                  </a:cubicBezTo>
                  <a:cubicBezTo>
                    <a:pt x="881461" y="1265238"/>
                    <a:pt x="885430" y="1268016"/>
                    <a:pt x="890986" y="1272779"/>
                  </a:cubicBezTo>
                  <a:cubicBezTo>
                    <a:pt x="893367" y="1275160"/>
                    <a:pt x="894955" y="1276350"/>
                    <a:pt x="895749" y="1276350"/>
                  </a:cubicBezTo>
                  <a:cubicBezTo>
                    <a:pt x="899717" y="1283494"/>
                    <a:pt x="896940" y="1287860"/>
                    <a:pt x="887415" y="1289447"/>
                  </a:cubicBezTo>
                  <a:cubicBezTo>
                    <a:pt x="869952" y="1287860"/>
                    <a:pt x="852886" y="1287463"/>
                    <a:pt x="836218" y="1288257"/>
                  </a:cubicBezTo>
                  <a:cubicBezTo>
                    <a:pt x="834630" y="1325563"/>
                    <a:pt x="830264" y="1351757"/>
                    <a:pt x="823121" y="1366838"/>
                  </a:cubicBezTo>
                  <a:cubicBezTo>
                    <a:pt x="821533" y="1370013"/>
                    <a:pt x="820343" y="1371600"/>
                    <a:pt x="819549" y="1371600"/>
                  </a:cubicBezTo>
                  <a:cubicBezTo>
                    <a:pt x="818755" y="1371600"/>
                    <a:pt x="817565" y="1369616"/>
                    <a:pt x="815977" y="1365647"/>
                  </a:cubicBezTo>
                  <a:cubicBezTo>
                    <a:pt x="809627" y="1355328"/>
                    <a:pt x="806453" y="1335882"/>
                    <a:pt x="806453" y="1307307"/>
                  </a:cubicBezTo>
                  <a:cubicBezTo>
                    <a:pt x="806453" y="1300957"/>
                    <a:pt x="806055" y="1295400"/>
                    <a:pt x="805262" y="1290638"/>
                  </a:cubicBezTo>
                  <a:cubicBezTo>
                    <a:pt x="804468" y="1290638"/>
                    <a:pt x="803277" y="1290638"/>
                    <a:pt x="801690" y="1290638"/>
                  </a:cubicBezTo>
                  <a:cubicBezTo>
                    <a:pt x="796927" y="1291432"/>
                    <a:pt x="790180" y="1293019"/>
                    <a:pt x="781449" y="1295400"/>
                  </a:cubicBezTo>
                  <a:cubicBezTo>
                    <a:pt x="777480" y="1296988"/>
                    <a:pt x="774305" y="1296591"/>
                    <a:pt x="771924" y="1294210"/>
                  </a:cubicBezTo>
                  <a:cubicBezTo>
                    <a:pt x="767955" y="1293416"/>
                    <a:pt x="762796" y="1289844"/>
                    <a:pt x="756445" y="1283494"/>
                  </a:cubicBezTo>
                  <a:cubicBezTo>
                    <a:pt x="754858" y="1281907"/>
                    <a:pt x="754065" y="1281113"/>
                    <a:pt x="754065" y="1281113"/>
                  </a:cubicBezTo>
                  <a:cubicBezTo>
                    <a:pt x="754065" y="1284288"/>
                    <a:pt x="754461" y="1289050"/>
                    <a:pt x="755255" y="1295400"/>
                  </a:cubicBezTo>
                  <a:cubicBezTo>
                    <a:pt x="755255" y="1298575"/>
                    <a:pt x="755255" y="1300560"/>
                    <a:pt x="755255" y="1301354"/>
                  </a:cubicBezTo>
                  <a:cubicBezTo>
                    <a:pt x="757636" y="1321197"/>
                    <a:pt x="751286" y="1335088"/>
                    <a:pt x="736205" y="1343025"/>
                  </a:cubicBezTo>
                  <a:cubicBezTo>
                    <a:pt x="729061" y="1347788"/>
                    <a:pt x="725093" y="1346200"/>
                    <a:pt x="724299" y="1338263"/>
                  </a:cubicBezTo>
                  <a:cubicBezTo>
                    <a:pt x="721917" y="1329532"/>
                    <a:pt x="717552" y="1321594"/>
                    <a:pt x="711202" y="1314450"/>
                  </a:cubicBezTo>
                  <a:cubicBezTo>
                    <a:pt x="711202" y="1320800"/>
                    <a:pt x="709218" y="1325563"/>
                    <a:pt x="705249" y="1328738"/>
                  </a:cubicBezTo>
                  <a:cubicBezTo>
                    <a:pt x="702867" y="1330325"/>
                    <a:pt x="698898" y="1329929"/>
                    <a:pt x="693342" y="1327547"/>
                  </a:cubicBezTo>
                  <a:cubicBezTo>
                    <a:pt x="693342" y="1327547"/>
                    <a:pt x="692945" y="1327150"/>
                    <a:pt x="692152" y="1326357"/>
                  </a:cubicBezTo>
                  <a:cubicBezTo>
                    <a:pt x="688183" y="1322388"/>
                    <a:pt x="685802" y="1318816"/>
                    <a:pt x="685008" y="1315641"/>
                  </a:cubicBezTo>
                  <a:cubicBezTo>
                    <a:pt x="683421" y="1312466"/>
                    <a:pt x="683421" y="1308497"/>
                    <a:pt x="685008" y="1303735"/>
                  </a:cubicBezTo>
                  <a:cubicBezTo>
                    <a:pt x="685008" y="1302147"/>
                    <a:pt x="685405" y="1298972"/>
                    <a:pt x="686198" y="1294210"/>
                  </a:cubicBezTo>
                  <a:cubicBezTo>
                    <a:pt x="686993" y="1288653"/>
                    <a:pt x="687390" y="1284288"/>
                    <a:pt x="687390" y="1281113"/>
                  </a:cubicBezTo>
                  <a:cubicBezTo>
                    <a:pt x="681834" y="1281907"/>
                    <a:pt x="676674" y="1280716"/>
                    <a:pt x="671911" y="1277541"/>
                  </a:cubicBezTo>
                  <a:cubicBezTo>
                    <a:pt x="671911" y="1281510"/>
                    <a:pt x="671117" y="1285082"/>
                    <a:pt x="669530" y="1288257"/>
                  </a:cubicBezTo>
                  <a:cubicBezTo>
                    <a:pt x="665561" y="1309688"/>
                    <a:pt x="652861" y="1326753"/>
                    <a:pt x="631430" y="1339454"/>
                  </a:cubicBezTo>
                  <a:cubicBezTo>
                    <a:pt x="628255" y="1341041"/>
                    <a:pt x="626270" y="1341438"/>
                    <a:pt x="625477" y="1340644"/>
                  </a:cubicBezTo>
                  <a:cubicBezTo>
                    <a:pt x="624683" y="1339850"/>
                    <a:pt x="625081" y="1338263"/>
                    <a:pt x="626667" y="1335882"/>
                  </a:cubicBezTo>
                  <a:cubicBezTo>
                    <a:pt x="643336" y="1309688"/>
                    <a:pt x="651274" y="1272382"/>
                    <a:pt x="650480" y="1223963"/>
                  </a:cubicBezTo>
                  <a:cubicBezTo>
                    <a:pt x="650480" y="1210469"/>
                    <a:pt x="649289" y="1201341"/>
                    <a:pt x="646909" y="1196579"/>
                  </a:cubicBezTo>
                  <a:cubicBezTo>
                    <a:pt x="644527" y="1197372"/>
                    <a:pt x="642145" y="1198960"/>
                    <a:pt x="639764" y="1201341"/>
                  </a:cubicBezTo>
                  <a:cubicBezTo>
                    <a:pt x="637383" y="1202135"/>
                    <a:pt x="635796" y="1202135"/>
                    <a:pt x="635002" y="1201341"/>
                  </a:cubicBezTo>
                  <a:cubicBezTo>
                    <a:pt x="634209" y="1200547"/>
                    <a:pt x="635002" y="1198960"/>
                    <a:pt x="637383" y="1196579"/>
                  </a:cubicBezTo>
                  <a:cubicBezTo>
                    <a:pt x="650083" y="1180704"/>
                    <a:pt x="661989" y="1162447"/>
                    <a:pt x="673103" y="1141810"/>
                  </a:cubicBezTo>
                  <a:cubicBezTo>
                    <a:pt x="681040" y="1125935"/>
                    <a:pt x="684611" y="1115616"/>
                    <a:pt x="683818" y="1110854"/>
                  </a:cubicBezTo>
                  <a:cubicBezTo>
                    <a:pt x="683024" y="1108472"/>
                    <a:pt x="683024" y="1106488"/>
                    <a:pt x="683818" y="1104900"/>
                  </a:cubicBezTo>
                  <a:close/>
                  <a:moveTo>
                    <a:pt x="5819873" y="1104007"/>
                  </a:moveTo>
                  <a:cubicBezTo>
                    <a:pt x="5822453" y="1104206"/>
                    <a:pt x="5824537" y="1104900"/>
                    <a:pt x="5826124" y="1106091"/>
                  </a:cubicBezTo>
                  <a:cubicBezTo>
                    <a:pt x="5835649" y="1110854"/>
                    <a:pt x="5842396" y="1117203"/>
                    <a:pt x="5846365" y="1125141"/>
                  </a:cubicBezTo>
                  <a:cubicBezTo>
                    <a:pt x="5849540" y="1130697"/>
                    <a:pt x="5849540" y="1135857"/>
                    <a:pt x="5846365" y="1140619"/>
                  </a:cubicBezTo>
                  <a:cubicBezTo>
                    <a:pt x="5846365" y="1141413"/>
                    <a:pt x="5845174" y="1144191"/>
                    <a:pt x="5842793" y="1148954"/>
                  </a:cubicBezTo>
                  <a:cubicBezTo>
                    <a:pt x="5841206" y="1153716"/>
                    <a:pt x="5840015" y="1156494"/>
                    <a:pt x="5839221" y="1157288"/>
                  </a:cubicBezTo>
                  <a:cubicBezTo>
                    <a:pt x="5836840" y="1166019"/>
                    <a:pt x="5834458" y="1175147"/>
                    <a:pt x="5832077" y="1184672"/>
                  </a:cubicBezTo>
                  <a:cubicBezTo>
                    <a:pt x="5829696" y="1193404"/>
                    <a:pt x="5824537" y="1200547"/>
                    <a:pt x="5816599" y="1206104"/>
                  </a:cubicBezTo>
                  <a:cubicBezTo>
                    <a:pt x="5811043" y="1209279"/>
                    <a:pt x="5806677" y="1208088"/>
                    <a:pt x="5803502" y="1202532"/>
                  </a:cubicBezTo>
                  <a:cubicBezTo>
                    <a:pt x="5802708" y="1200150"/>
                    <a:pt x="5801518" y="1197769"/>
                    <a:pt x="5799930" y="1195388"/>
                  </a:cubicBezTo>
                  <a:cubicBezTo>
                    <a:pt x="5788818" y="1195388"/>
                    <a:pt x="5778499" y="1196182"/>
                    <a:pt x="5768974" y="1197769"/>
                  </a:cubicBezTo>
                  <a:cubicBezTo>
                    <a:pt x="5768180" y="1197769"/>
                    <a:pt x="5766990" y="1197769"/>
                    <a:pt x="5765403" y="1197769"/>
                  </a:cubicBezTo>
                  <a:cubicBezTo>
                    <a:pt x="5765403" y="1199357"/>
                    <a:pt x="5765006" y="1200944"/>
                    <a:pt x="5764211" y="1202532"/>
                  </a:cubicBezTo>
                  <a:cubicBezTo>
                    <a:pt x="5764211" y="1204119"/>
                    <a:pt x="5764211" y="1204913"/>
                    <a:pt x="5764211" y="1204913"/>
                  </a:cubicBezTo>
                  <a:cubicBezTo>
                    <a:pt x="5761037" y="1209675"/>
                    <a:pt x="5757068" y="1210866"/>
                    <a:pt x="5752305" y="1208485"/>
                  </a:cubicBezTo>
                  <a:cubicBezTo>
                    <a:pt x="5752305" y="1208485"/>
                    <a:pt x="5751512" y="1208088"/>
                    <a:pt x="5749924" y="1207294"/>
                  </a:cubicBezTo>
                  <a:cubicBezTo>
                    <a:pt x="5749130" y="1207294"/>
                    <a:pt x="5747146" y="1206104"/>
                    <a:pt x="5743971" y="1203722"/>
                  </a:cubicBezTo>
                  <a:cubicBezTo>
                    <a:pt x="5742384" y="1201341"/>
                    <a:pt x="5740796" y="1193007"/>
                    <a:pt x="5739208" y="1178719"/>
                  </a:cubicBezTo>
                  <a:cubicBezTo>
                    <a:pt x="5738415" y="1169194"/>
                    <a:pt x="5736033" y="1156891"/>
                    <a:pt x="5732065" y="1141810"/>
                  </a:cubicBezTo>
                  <a:cubicBezTo>
                    <a:pt x="5730477" y="1135460"/>
                    <a:pt x="5728493" y="1129904"/>
                    <a:pt x="5726111" y="1125141"/>
                  </a:cubicBezTo>
                  <a:cubicBezTo>
                    <a:pt x="5725318" y="1124347"/>
                    <a:pt x="5724921" y="1123950"/>
                    <a:pt x="5724921" y="1123950"/>
                  </a:cubicBezTo>
                  <a:cubicBezTo>
                    <a:pt x="5724127" y="1121569"/>
                    <a:pt x="5724127" y="1119585"/>
                    <a:pt x="5724921" y="1117997"/>
                  </a:cubicBezTo>
                  <a:cubicBezTo>
                    <a:pt x="5724921" y="1117203"/>
                    <a:pt x="5724921" y="1116410"/>
                    <a:pt x="5724921" y="1115616"/>
                  </a:cubicBezTo>
                  <a:cubicBezTo>
                    <a:pt x="5726508" y="1113235"/>
                    <a:pt x="5729287" y="1112044"/>
                    <a:pt x="5733255" y="1112044"/>
                  </a:cubicBezTo>
                  <a:cubicBezTo>
                    <a:pt x="5734843" y="1112044"/>
                    <a:pt x="5737224" y="1112441"/>
                    <a:pt x="5740399" y="1113235"/>
                  </a:cubicBezTo>
                  <a:cubicBezTo>
                    <a:pt x="5741987" y="1114029"/>
                    <a:pt x="5743177" y="1114425"/>
                    <a:pt x="5743971" y="1114425"/>
                  </a:cubicBezTo>
                  <a:cubicBezTo>
                    <a:pt x="5744765" y="1114425"/>
                    <a:pt x="5745558" y="1114822"/>
                    <a:pt x="5746352" y="1115616"/>
                  </a:cubicBezTo>
                  <a:cubicBezTo>
                    <a:pt x="5747940" y="1115616"/>
                    <a:pt x="5748733" y="1116013"/>
                    <a:pt x="5748733" y="1116807"/>
                  </a:cubicBezTo>
                  <a:cubicBezTo>
                    <a:pt x="5751115" y="1116807"/>
                    <a:pt x="5755083" y="1116410"/>
                    <a:pt x="5760640" y="1115616"/>
                  </a:cubicBezTo>
                  <a:cubicBezTo>
                    <a:pt x="5762227" y="1114822"/>
                    <a:pt x="5763815" y="1114425"/>
                    <a:pt x="5765403" y="1114425"/>
                  </a:cubicBezTo>
                  <a:cubicBezTo>
                    <a:pt x="5774133" y="1113632"/>
                    <a:pt x="5789215" y="1110457"/>
                    <a:pt x="5810646" y="1104900"/>
                  </a:cubicBezTo>
                  <a:cubicBezTo>
                    <a:pt x="5814218" y="1104107"/>
                    <a:pt x="5817294" y="1103809"/>
                    <a:pt x="5819873" y="1104007"/>
                  </a:cubicBezTo>
                  <a:close/>
                  <a:moveTo>
                    <a:pt x="7348933" y="1102519"/>
                  </a:moveTo>
                  <a:cubicBezTo>
                    <a:pt x="7349727" y="1101725"/>
                    <a:pt x="7351711" y="1101725"/>
                    <a:pt x="7354886" y="1102519"/>
                  </a:cubicBezTo>
                  <a:cubicBezTo>
                    <a:pt x="7366793" y="1107282"/>
                    <a:pt x="7375921" y="1113632"/>
                    <a:pt x="7382271" y="1121569"/>
                  </a:cubicBezTo>
                  <a:cubicBezTo>
                    <a:pt x="7384652" y="1125538"/>
                    <a:pt x="7383858" y="1129904"/>
                    <a:pt x="7379889" y="1134666"/>
                  </a:cubicBezTo>
                  <a:cubicBezTo>
                    <a:pt x="7379889" y="1134666"/>
                    <a:pt x="7379095" y="1135857"/>
                    <a:pt x="7377508" y="1138238"/>
                  </a:cubicBezTo>
                  <a:cubicBezTo>
                    <a:pt x="7400527" y="1165225"/>
                    <a:pt x="7434261" y="1189038"/>
                    <a:pt x="7478711" y="1209675"/>
                  </a:cubicBezTo>
                  <a:cubicBezTo>
                    <a:pt x="7481887" y="1211263"/>
                    <a:pt x="7483871" y="1212850"/>
                    <a:pt x="7484665" y="1214438"/>
                  </a:cubicBezTo>
                  <a:cubicBezTo>
                    <a:pt x="7483871" y="1216026"/>
                    <a:pt x="7481887" y="1217216"/>
                    <a:pt x="7478711" y="1218010"/>
                  </a:cubicBezTo>
                  <a:cubicBezTo>
                    <a:pt x="7459661" y="1219597"/>
                    <a:pt x="7442596" y="1220391"/>
                    <a:pt x="7427515" y="1220391"/>
                  </a:cubicBezTo>
                  <a:cubicBezTo>
                    <a:pt x="7421165" y="1220391"/>
                    <a:pt x="7416799" y="1219200"/>
                    <a:pt x="7414417" y="1216819"/>
                  </a:cubicBezTo>
                  <a:cubicBezTo>
                    <a:pt x="7393781" y="1195388"/>
                    <a:pt x="7379095" y="1174353"/>
                    <a:pt x="7370365" y="1153716"/>
                  </a:cubicBezTo>
                  <a:cubicBezTo>
                    <a:pt x="7369571" y="1154510"/>
                    <a:pt x="7368777" y="1155700"/>
                    <a:pt x="7367983" y="1157288"/>
                  </a:cubicBezTo>
                  <a:cubicBezTo>
                    <a:pt x="7366396" y="1159669"/>
                    <a:pt x="7365205" y="1161257"/>
                    <a:pt x="7364411" y="1162050"/>
                  </a:cubicBezTo>
                  <a:cubicBezTo>
                    <a:pt x="7362030" y="1166019"/>
                    <a:pt x="7356871" y="1173163"/>
                    <a:pt x="7348933" y="1183482"/>
                  </a:cubicBezTo>
                  <a:cubicBezTo>
                    <a:pt x="7344965" y="1189038"/>
                    <a:pt x="7342187" y="1193007"/>
                    <a:pt x="7340599" y="1195388"/>
                  </a:cubicBezTo>
                  <a:cubicBezTo>
                    <a:pt x="7339805" y="1196182"/>
                    <a:pt x="7338615" y="1197372"/>
                    <a:pt x="7337027" y="1198960"/>
                  </a:cubicBezTo>
                  <a:cubicBezTo>
                    <a:pt x="7335439" y="1201341"/>
                    <a:pt x="7334249" y="1202929"/>
                    <a:pt x="7333455" y="1203722"/>
                  </a:cubicBezTo>
                  <a:cubicBezTo>
                    <a:pt x="7339011" y="1203722"/>
                    <a:pt x="7348933" y="1201738"/>
                    <a:pt x="7363221" y="1197769"/>
                  </a:cubicBezTo>
                  <a:cubicBezTo>
                    <a:pt x="7365602" y="1196976"/>
                    <a:pt x="7367587" y="1196182"/>
                    <a:pt x="7369173" y="1195388"/>
                  </a:cubicBezTo>
                  <a:cubicBezTo>
                    <a:pt x="7377111" y="1192213"/>
                    <a:pt x="7382667" y="1191816"/>
                    <a:pt x="7385843" y="1194197"/>
                  </a:cubicBezTo>
                  <a:cubicBezTo>
                    <a:pt x="7392986" y="1196579"/>
                    <a:pt x="7397352" y="1200150"/>
                    <a:pt x="7398939" y="1204913"/>
                  </a:cubicBezTo>
                  <a:cubicBezTo>
                    <a:pt x="7402115" y="1209675"/>
                    <a:pt x="7400924" y="1213247"/>
                    <a:pt x="7395367" y="1215629"/>
                  </a:cubicBezTo>
                  <a:cubicBezTo>
                    <a:pt x="7384255" y="1219597"/>
                    <a:pt x="7369173" y="1221979"/>
                    <a:pt x="7350123" y="1222772"/>
                  </a:cubicBezTo>
                  <a:cubicBezTo>
                    <a:pt x="7343774" y="1222772"/>
                    <a:pt x="7336233" y="1219994"/>
                    <a:pt x="7327502" y="1214438"/>
                  </a:cubicBezTo>
                  <a:cubicBezTo>
                    <a:pt x="7326708" y="1213644"/>
                    <a:pt x="7325915" y="1212850"/>
                    <a:pt x="7325121" y="1212057"/>
                  </a:cubicBezTo>
                  <a:cubicBezTo>
                    <a:pt x="7312421" y="1222375"/>
                    <a:pt x="7300515" y="1229916"/>
                    <a:pt x="7289402" y="1234679"/>
                  </a:cubicBezTo>
                  <a:cubicBezTo>
                    <a:pt x="7287021" y="1236266"/>
                    <a:pt x="7285433" y="1236266"/>
                    <a:pt x="7284639" y="1234679"/>
                  </a:cubicBezTo>
                  <a:cubicBezTo>
                    <a:pt x="7284639" y="1233091"/>
                    <a:pt x="7285433" y="1231504"/>
                    <a:pt x="7287021" y="1229916"/>
                  </a:cubicBezTo>
                  <a:cubicBezTo>
                    <a:pt x="7306071" y="1210072"/>
                    <a:pt x="7324327" y="1181497"/>
                    <a:pt x="7341789" y="1144191"/>
                  </a:cubicBezTo>
                  <a:cubicBezTo>
                    <a:pt x="7346552" y="1130697"/>
                    <a:pt x="7348537" y="1118791"/>
                    <a:pt x="7347743" y="1108472"/>
                  </a:cubicBezTo>
                  <a:cubicBezTo>
                    <a:pt x="7346949" y="1105297"/>
                    <a:pt x="7347346" y="1103313"/>
                    <a:pt x="7348933" y="1102519"/>
                  </a:cubicBezTo>
                  <a:close/>
                  <a:moveTo>
                    <a:pt x="1711327" y="1102519"/>
                  </a:moveTo>
                  <a:cubicBezTo>
                    <a:pt x="1716090" y="1102519"/>
                    <a:pt x="1724423" y="1103313"/>
                    <a:pt x="1736330" y="1104900"/>
                  </a:cubicBezTo>
                  <a:cubicBezTo>
                    <a:pt x="1740299" y="1105694"/>
                    <a:pt x="1743474" y="1106091"/>
                    <a:pt x="1745855" y="1106091"/>
                  </a:cubicBezTo>
                  <a:cubicBezTo>
                    <a:pt x="1763318" y="1111647"/>
                    <a:pt x="1766095" y="1123554"/>
                    <a:pt x="1754190" y="1141810"/>
                  </a:cubicBezTo>
                  <a:cubicBezTo>
                    <a:pt x="1756571" y="1141016"/>
                    <a:pt x="1760539" y="1140222"/>
                    <a:pt x="1766095" y="1139429"/>
                  </a:cubicBezTo>
                  <a:cubicBezTo>
                    <a:pt x="1781971" y="1137841"/>
                    <a:pt x="1791099" y="1136253"/>
                    <a:pt x="1793480" y="1134666"/>
                  </a:cubicBezTo>
                  <a:cubicBezTo>
                    <a:pt x="1799830" y="1133079"/>
                    <a:pt x="1804593" y="1133079"/>
                    <a:pt x="1807768" y="1134666"/>
                  </a:cubicBezTo>
                  <a:cubicBezTo>
                    <a:pt x="1814911" y="1137841"/>
                    <a:pt x="1819277" y="1141413"/>
                    <a:pt x="1820865" y="1145382"/>
                  </a:cubicBezTo>
                  <a:cubicBezTo>
                    <a:pt x="1824833" y="1152525"/>
                    <a:pt x="1822849" y="1156494"/>
                    <a:pt x="1814911" y="1157288"/>
                  </a:cubicBezTo>
                  <a:cubicBezTo>
                    <a:pt x="1812530" y="1157288"/>
                    <a:pt x="1808561" y="1157685"/>
                    <a:pt x="1803005" y="1158479"/>
                  </a:cubicBezTo>
                  <a:cubicBezTo>
                    <a:pt x="1783955" y="1160066"/>
                    <a:pt x="1769271" y="1161654"/>
                    <a:pt x="1758952" y="1163241"/>
                  </a:cubicBezTo>
                  <a:cubicBezTo>
                    <a:pt x="1762921" y="1167210"/>
                    <a:pt x="1765302" y="1170385"/>
                    <a:pt x="1766095" y="1172766"/>
                  </a:cubicBezTo>
                  <a:cubicBezTo>
                    <a:pt x="1785146" y="1173560"/>
                    <a:pt x="1798639" y="1174750"/>
                    <a:pt x="1806577" y="1176338"/>
                  </a:cubicBezTo>
                  <a:cubicBezTo>
                    <a:pt x="1816102" y="1178719"/>
                    <a:pt x="1820865" y="1187054"/>
                    <a:pt x="1820865" y="1201341"/>
                  </a:cubicBezTo>
                  <a:cubicBezTo>
                    <a:pt x="1820070" y="1214835"/>
                    <a:pt x="1812927" y="1218010"/>
                    <a:pt x="1799433" y="1210866"/>
                  </a:cubicBezTo>
                  <a:cubicBezTo>
                    <a:pt x="1793082" y="1205310"/>
                    <a:pt x="1782368" y="1194991"/>
                    <a:pt x="1767286" y="1179910"/>
                  </a:cubicBezTo>
                  <a:cubicBezTo>
                    <a:pt x="1767286" y="1182291"/>
                    <a:pt x="1767286" y="1185863"/>
                    <a:pt x="1767286" y="1190625"/>
                  </a:cubicBezTo>
                  <a:cubicBezTo>
                    <a:pt x="1766492" y="1196975"/>
                    <a:pt x="1766095" y="1202135"/>
                    <a:pt x="1766095" y="1206104"/>
                  </a:cubicBezTo>
                  <a:cubicBezTo>
                    <a:pt x="1770064" y="1204516"/>
                    <a:pt x="1773636" y="1204913"/>
                    <a:pt x="1776811" y="1207294"/>
                  </a:cubicBezTo>
                  <a:cubicBezTo>
                    <a:pt x="1784749" y="1212057"/>
                    <a:pt x="1790702" y="1216422"/>
                    <a:pt x="1794671" y="1220391"/>
                  </a:cubicBezTo>
                  <a:cubicBezTo>
                    <a:pt x="1796258" y="1224360"/>
                    <a:pt x="1795465" y="1227932"/>
                    <a:pt x="1792289" y="1231107"/>
                  </a:cubicBezTo>
                  <a:cubicBezTo>
                    <a:pt x="1788320" y="1235075"/>
                    <a:pt x="1784352" y="1240235"/>
                    <a:pt x="1780384" y="1246585"/>
                  </a:cubicBezTo>
                  <a:cubicBezTo>
                    <a:pt x="1781177" y="1246585"/>
                    <a:pt x="1781574" y="1247775"/>
                    <a:pt x="1781574" y="1250157"/>
                  </a:cubicBezTo>
                  <a:cubicBezTo>
                    <a:pt x="1783161" y="1254919"/>
                    <a:pt x="1781971" y="1257300"/>
                    <a:pt x="1778002" y="1257300"/>
                  </a:cubicBezTo>
                  <a:cubicBezTo>
                    <a:pt x="1754190" y="1259682"/>
                    <a:pt x="1733552" y="1262460"/>
                    <a:pt x="1716090" y="1265635"/>
                  </a:cubicBezTo>
                  <a:cubicBezTo>
                    <a:pt x="1715296" y="1267222"/>
                    <a:pt x="1714105" y="1268810"/>
                    <a:pt x="1712518" y="1270397"/>
                  </a:cubicBezTo>
                  <a:cubicBezTo>
                    <a:pt x="1711724" y="1271985"/>
                    <a:pt x="1709739" y="1274763"/>
                    <a:pt x="1706565" y="1278732"/>
                  </a:cubicBezTo>
                  <a:cubicBezTo>
                    <a:pt x="1715296" y="1275557"/>
                    <a:pt x="1729583" y="1272779"/>
                    <a:pt x="1749427" y="1270397"/>
                  </a:cubicBezTo>
                  <a:cubicBezTo>
                    <a:pt x="1758952" y="1268016"/>
                    <a:pt x="1767286" y="1266825"/>
                    <a:pt x="1774429" y="1266825"/>
                  </a:cubicBezTo>
                  <a:cubicBezTo>
                    <a:pt x="1780780" y="1266032"/>
                    <a:pt x="1785542" y="1266825"/>
                    <a:pt x="1788717" y="1269207"/>
                  </a:cubicBezTo>
                  <a:cubicBezTo>
                    <a:pt x="1790305" y="1270794"/>
                    <a:pt x="1791892" y="1272382"/>
                    <a:pt x="1793480" y="1273969"/>
                  </a:cubicBezTo>
                  <a:cubicBezTo>
                    <a:pt x="1799036" y="1277938"/>
                    <a:pt x="1803402" y="1283494"/>
                    <a:pt x="1806577" y="1290638"/>
                  </a:cubicBezTo>
                  <a:cubicBezTo>
                    <a:pt x="1808165" y="1295400"/>
                    <a:pt x="1807768" y="1298575"/>
                    <a:pt x="1805386" y="1300163"/>
                  </a:cubicBezTo>
                  <a:cubicBezTo>
                    <a:pt x="1802211" y="1303338"/>
                    <a:pt x="1794671" y="1318022"/>
                    <a:pt x="1782765" y="1344216"/>
                  </a:cubicBezTo>
                  <a:cubicBezTo>
                    <a:pt x="1777208" y="1356122"/>
                    <a:pt x="1768079" y="1364060"/>
                    <a:pt x="1755380" y="1368029"/>
                  </a:cubicBezTo>
                  <a:cubicBezTo>
                    <a:pt x="1747443" y="1368822"/>
                    <a:pt x="1742283" y="1366044"/>
                    <a:pt x="1739902" y="1359694"/>
                  </a:cubicBezTo>
                  <a:cubicBezTo>
                    <a:pt x="1735933" y="1345407"/>
                    <a:pt x="1728789" y="1333104"/>
                    <a:pt x="1718470" y="1322785"/>
                  </a:cubicBezTo>
                  <a:cubicBezTo>
                    <a:pt x="1716090" y="1320404"/>
                    <a:pt x="1716883" y="1319610"/>
                    <a:pt x="1720852" y="1320404"/>
                  </a:cubicBezTo>
                  <a:cubicBezTo>
                    <a:pt x="1722439" y="1320404"/>
                    <a:pt x="1726805" y="1321594"/>
                    <a:pt x="1733948" y="1323975"/>
                  </a:cubicBezTo>
                  <a:cubicBezTo>
                    <a:pt x="1741093" y="1325563"/>
                    <a:pt x="1745061" y="1326753"/>
                    <a:pt x="1745855" y="1327547"/>
                  </a:cubicBezTo>
                  <a:cubicBezTo>
                    <a:pt x="1749824" y="1329135"/>
                    <a:pt x="1753396" y="1327944"/>
                    <a:pt x="1756571" y="1323975"/>
                  </a:cubicBezTo>
                  <a:cubicBezTo>
                    <a:pt x="1759746" y="1320800"/>
                    <a:pt x="1763318" y="1311672"/>
                    <a:pt x="1767286" y="1296591"/>
                  </a:cubicBezTo>
                  <a:cubicBezTo>
                    <a:pt x="1767286" y="1292622"/>
                    <a:pt x="1764905" y="1289844"/>
                    <a:pt x="1760142" y="1288257"/>
                  </a:cubicBezTo>
                  <a:cubicBezTo>
                    <a:pt x="1749030" y="1289050"/>
                    <a:pt x="1735140" y="1291432"/>
                    <a:pt x="1718470" y="1295400"/>
                  </a:cubicBezTo>
                  <a:cubicBezTo>
                    <a:pt x="1718470" y="1295400"/>
                    <a:pt x="1718074" y="1295400"/>
                    <a:pt x="1717280" y="1295400"/>
                  </a:cubicBezTo>
                  <a:cubicBezTo>
                    <a:pt x="1706168" y="1298575"/>
                    <a:pt x="1697437" y="1302544"/>
                    <a:pt x="1691086" y="1307307"/>
                  </a:cubicBezTo>
                  <a:cubicBezTo>
                    <a:pt x="1687911" y="1310482"/>
                    <a:pt x="1684339" y="1310085"/>
                    <a:pt x="1680371" y="1306116"/>
                  </a:cubicBezTo>
                  <a:cubicBezTo>
                    <a:pt x="1677990" y="1303735"/>
                    <a:pt x="1675211" y="1300163"/>
                    <a:pt x="1672036" y="1295400"/>
                  </a:cubicBezTo>
                  <a:cubicBezTo>
                    <a:pt x="1668861" y="1291432"/>
                    <a:pt x="1668861" y="1288653"/>
                    <a:pt x="1672036" y="1287066"/>
                  </a:cubicBezTo>
                  <a:cubicBezTo>
                    <a:pt x="1677592" y="1282304"/>
                    <a:pt x="1681561" y="1276747"/>
                    <a:pt x="1683942" y="1270397"/>
                  </a:cubicBezTo>
                  <a:cubicBezTo>
                    <a:pt x="1687911" y="1258491"/>
                    <a:pt x="1689102" y="1250950"/>
                    <a:pt x="1687515" y="1247775"/>
                  </a:cubicBezTo>
                  <a:cubicBezTo>
                    <a:pt x="1686720" y="1243013"/>
                    <a:pt x="1688705" y="1241028"/>
                    <a:pt x="1693468" y="1241822"/>
                  </a:cubicBezTo>
                  <a:cubicBezTo>
                    <a:pt x="1697437" y="1241822"/>
                    <a:pt x="1702199" y="1243807"/>
                    <a:pt x="1707755" y="1247775"/>
                  </a:cubicBezTo>
                  <a:cubicBezTo>
                    <a:pt x="1709343" y="1247775"/>
                    <a:pt x="1711724" y="1247379"/>
                    <a:pt x="1714899" y="1246585"/>
                  </a:cubicBezTo>
                  <a:cubicBezTo>
                    <a:pt x="1722836" y="1244997"/>
                    <a:pt x="1729980" y="1243807"/>
                    <a:pt x="1736330" y="1243013"/>
                  </a:cubicBezTo>
                  <a:cubicBezTo>
                    <a:pt x="1737124" y="1243013"/>
                    <a:pt x="1737918" y="1242616"/>
                    <a:pt x="1738712" y="1241822"/>
                  </a:cubicBezTo>
                  <a:cubicBezTo>
                    <a:pt x="1741886" y="1241028"/>
                    <a:pt x="1745061" y="1240632"/>
                    <a:pt x="1748236" y="1240632"/>
                  </a:cubicBezTo>
                  <a:cubicBezTo>
                    <a:pt x="1748236" y="1239838"/>
                    <a:pt x="1748633" y="1238647"/>
                    <a:pt x="1749427" y="1237060"/>
                  </a:cubicBezTo>
                  <a:cubicBezTo>
                    <a:pt x="1750221" y="1234679"/>
                    <a:pt x="1750617" y="1232297"/>
                    <a:pt x="1750617" y="1229916"/>
                  </a:cubicBezTo>
                  <a:cubicBezTo>
                    <a:pt x="1737918" y="1231504"/>
                    <a:pt x="1724027" y="1233885"/>
                    <a:pt x="1708945" y="1237060"/>
                  </a:cubicBezTo>
                  <a:cubicBezTo>
                    <a:pt x="1705771" y="1237854"/>
                    <a:pt x="1703389" y="1238647"/>
                    <a:pt x="1701802" y="1239441"/>
                  </a:cubicBezTo>
                  <a:cubicBezTo>
                    <a:pt x="1697039" y="1242616"/>
                    <a:pt x="1689895" y="1239044"/>
                    <a:pt x="1680371" y="1228725"/>
                  </a:cubicBezTo>
                  <a:cubicBezTo>
                    <a:pt x="1677990" y="1227138"/>
                    <a:pt x="1677592" y="1225154"/>
                    <a:pt x="1679180" y="1222772"/>
                  </a:cubicBezTo>
                  <a:cubicBezTo>
                    <a:pt x="1673624" y="1227535"/>
                    <a:pt x="1668068" y="1227138"/>
                    <a:pt x="1662511" y="1221582"/>
                  </a:cubicBezTo>
                  <a:cubicBezTo>
                    <a:pt x="1654574" y="1208882"/>
                    <a:pt x="1656162" y="1198166"/>
                    <a:pt x="1667274" y="1189435"/>
                  </a:cubicBezTo>
                  <a:cubicBezTo>
                    <a:pt x="1679180" y="1181497"/>
                    <a:pt x="1685927" y="1174750"/>
                    <a:pt x="1687515" y="1169194"/>
                  </a:cubicBezTo>
                  <a:cubicBezTo>
                    <a:pt x="1682752" y="1166019"/>
                    <a:pt x="1678386" y="1161654"/>
                    <a:pt x="1674417" y="1156097"/>
                  </a:cubicBezTo>
                  <a:cubicBezTo>
                    <a:pt x="1672830" y="1155303"/>
                    <a:pt x="1672433" y="1154113"/>
                    <a:pt x="1673227" y="1152525"/>
                  </a:cubicBezTo>
                  <a:cubicBezTo>
                    <a:pt x="1673227" y="1151732"/>
                    <a:pt x="1674020" y="1151335"/>
                    <a:pt x="1675608" y="1151335"/>
                  </a:cubicBezTo>
                  <a:cubicBezTo>
                    <a:pt x="1678783" y="1151335"/>
                    <a:pt x="1688308" y="1150144"/>
                    <a:pt x="1704183" y="1147763"/>
                  </a:cubicBezTo>
                  <a:cubicBezTo>
                    <a:pt x="1709739" y="1146969"/>
                    <a:pt x="1713311" y="1146572"/>
                    <a:pt x="1714899" y="1146572"/>
                  </a:cubicBezTo>
                  <a:cubicBezTo>
                    <a:pt x="1718074" y="1145778"/>
                    <a:pt x="1722836" y="1144985"/>
                    <a:pt x="1729186" y="1144191"/>
                  </a:cubicBezTo>
                  <a:cubicBezTo>
                    <a:pt x="1734742" y="1143397"/>
                    <a:pt x="1739108" y="1143000"/>
                    <a:pt x="1742283" y="1143000"/>
                  </a:cubicBezTo>
                  <a:cubicBezTo>
                    <a:pt x="1741490" y="1143000"/>
                    <a:pt x="1740299" y="1142207"/>
                    <a:pt x="1738712" y="1140619"/>
                  </a:cubicBezTo>
                  <a:cubicBezTo>
                    <a:pt x="1733154" y="1135063"/>
                    <a:pt x="1724820" y="1125141"/>
                    <a:pt x="1713708" y="1110854"/>
                  </a:cubicBezTo>
                  <a:cubicBezTo>
                    <a:pt x="1712120" y="1108472"/>
                    <a:pt x="1710930" y="1106885"/>
                    <a:pt x="1710136" y="1106091"/>
                  </a:cubicBezTo>
                  <a:cubicBezTo>
                    <a:pt x="1708549" y="1104504"/>
                    <a:pt x="1708152" y="1103710"/>
                    <a:pt x="1708945" y="1103710"/>
                  </a:cubicBezTo>
                  <a:cubicBezTo>
                    <a:pt x="1708945" y="1102916"/>
                    <a:pt x="1709739" y="1102519"/>
                    <a:pt x="1711327" y="1102519"/>
                  </a:cubicBezTo>
                  <a:close/>
                  <a:moveTo>
                    <a:pt x="2937668" y="1101329"/>
                  </a:moveTo>
                  <a:cubicBezTo>
                    <a:pt x="2949574" y="1102122"/>
                    <a:pt x="2961480" y="1103710"/>
                    <a:pt x="2973387" y="1106091"/>
                  </a:cubicBezTo>
                  <a:cubicBezTo>
                    <a:pt x="2982912" y="1109266"/>
                    <a:pt x="2987674" y="1116013"/>
                    <a:pt x="2987674" y="1126332"/>
                  </a:cubicBezTo>
                  <a:cubicBezTo>
                    <a:pt x="2987674" y="1127125"/>
                    <a:pt x="2987277" y="1128316"/>
                    <a:pt x="2986483" y="1129904"/>
                  </a:cubicBezTo>
                  <a:cubicBezTo>
                    <a:pt x="2985690" y="1134666"/>
                    <a:pt x="2984499" y="1138238"/>
                    <a:pt x="2982912" y="1140619"/>
                  </a:cubicBezTo>
                  <a:cubicBezTo>
                    <a:pt x="2976562" y="1147763"/>
                    <a:pt x="2969418" y="1147366"/>
                    <a:pt x="2961480" y="1139429"/>
                  </a:cubicBezTo>
                  <a:cubicBezTo>
                    <a:pt x="2951955" y="1129904"/>
                    <a:pt x="2942827" y="1119188"/>
                    <a:pt x="2934096" y="1107282"/>
                  </a:cubicBezTo>
                  <a:cubicBezTo>
                    <a:pt x="2932509" y="1104107"/>
                    <a:pt x="2931715" y="1102519"/>
                    <a:pt x="2931715" y="1102519"/>
                  </a:cubicBezTo>
                  <a:cubicBezTo>
                    <a:pt x="2932509" y="1101725"/>
                    <a:pt x="2934493" y="1101329"/>
                    <a:pt x="2937668" y="1101329"/>
                  </a:cubicBezTo>
                  <a:close/>
                  <a:moveTo>
                    <a:pt x="6063654" y="1098947"/>
                  </a:moveTo>
                  <a:cubicBezTo>
                    <a:pt x="6064844" y="1098550"/>
                    <a:pt x="6066234" y="1098550"/>
                    <a:pt x="6067821" y="1098947"/>
                  </a:cubicBezTo>
                  <a:cubicBezTo>
                    <a:pt x="6083696" y="1100535"/>
                    <a:pt x="6096396" y="1106091"/>
                    <a:pt x="6105921" y="1115616"/>
                  </a:cubicBezTo>
                  <a:cubicBezTo>
                    <a:pt x="6108303" y="1117997"/>
                    <a:pt x="6108699" y="1121569"/>
                    <a:pt x="6107111" y="1126332"/>
                  </a:cubicBezTo>
                  <a:cubicBezTo>
                    <a:pt x="6105524" y="1128713"/>
                    <a:pt x="6104334" y="1134666"/>
                    <a:pt x="6103540" y="1144191"/>
                  </a:cubicBezTo>
                  <a:cubicBezTo>
                    <a:pt x="6102746" y="1146572"/>
                    <a:pt x="6102349" y="1148160"/>
                    <a:pt x="6102349" y="1148954"/>
                  </a:cubicBezTo>
                  <a:cubicBezTo>
                    <a:pt x="6102349" y="1159272"/>
                    <a:pt x="6101952" y="1166813"/>
                    <a:pt x="6101158" y="1171575"/>
                  </a:cubicBezTo>
                  <a:cubicBezTo>
                    <a:pt x="6109096" y="1162050"/>
                    <a:pt x="6115446" y="1151335"/>
                    <a:pt x="6120209" y="1139429"/>
                  </a:cubicBezTo>
                  <a:cubicBezTo>
                    <a:pt x="6124177" y="1133079"/>
                    <a:pt x="6126161" y="1126332"/>
                    <a:pt x="6126161" y="1119188"/>
                  </a:cubicBezTo>
                  <a:cubicBezTo>
                    <a:pt x="6126161" y="1114425"/>
                    <a:pt x="6128940" y="1112441"/>
                    <a:pt x="6134496" y="1113235"/>
                  </a:cubicBezTo>
                  <a:cubicBezTo>
                    <a:pt x="6145608" y="1116410"/>
                    <a:pt x="6155927" y="1121966"/>
                    <a:pt x="6165452" y="1129904"/>
                  </a:cubicBezTo>
                  <a:cubicBezTo>
                    <a:pt x="6168627" y="1133079"/>
                    <a:pt x="6168627" y="1136650"/>
                    <a:pt x="6165452" y="1140619"/>
                  </a:cubicBezTo>
                  <a:cubicBezTo>
                    <a:pt x="6151165" y="1151732"/>
                    <a:pt x="6134893" y="1163241"/>
                    <a:pt x="6116636" y="1175147"/>
                  </a:cubicBezTo>
                  <a:cubicBezTo>
                    <a:pt x="6119018" y="1174353"/>
                    <a:pt x="6122590" y="1173560"/>
                    <a:pt x="6127352" y="1172766"/>
                  </a:cubicBezTo>
                  <a:cubicBezTo>
                    <a:pt x="6131321" y="1171972"/>
                    <a:pt x="6134496" y="1171575"/>
                    <a:pt x="6136877" y="1171575"/>
                  </a:cubicBezTo>
                  <a:cubicBezTo>
                    <a:pt x="6146402" y="1169988"/>
                    <a:pt x="6155927" y="1167607"/>
                    <a:pt x="6165452" y="1164432"/>
                  </a:cubicBezTo>
                  <a:cubicBezTo>
                    <a:pt x="6171802" y="1162844"/>
                    <a:pt x="6177358" y="1164035"/>
                    <a:pt x="6182121" y="1168004"/>
                  </a:cubicBezTo>
                  <a:cubicBezTo>
                    <a:pt x="6191646" y="1173560"/>
                    <a:pt x="6199980" y="1180704"/>
                    <a:pt x="6207124" y="1189435"/>
                  </a:cubicBezTo>
                  <a:cubicBezTo>
                    <a:pt x="6211093" y="1195785"/>
                    <a:pt x="6209902" y="1199754"/>
                    <a:pt x="6203553" y="1201341"/>
                  </a:cubicBezTo>
                  <a:cubicBezTo>
                    <a:pt x="6182915" y="1204516"/>
                    <a:pt x="6165056" y="1212454"/>
                    <a:pt x="6149974" y="1225154"/>
                  </a:cubicBezTo>
                  <a:cubicBezTo>
                    <a:pt x="6149974" y="1225947"/>
                    <a:pt x="6149974" y="1226344"/>
                    <a:pt x="6149974" y="1226344"/>
                  </a:cubicBezTo>
                  <a:cubicBezTo>
                    <a:pt x="6153149" y="1229519"/>
                    <a:pt x="6152356" y="1233885"/>
                    <a:pt x="6147593" y="1239441"/>
                  </a:cubicBezTo>
                  <a:cubicBezTo>
                    <a:pt x="6142830" y="1244997"/>
                    <a:pt x="6138862" y="1250950"/>
                    <a:pt x="6135686" y="1257300"/>
                  </a:cubicBezTo>
                  <a:cubicBezTo>
                    <a:pt x="6138068" y="1258888"/>
                    <a:pt x="6140449" y="1262063"/>
                    <a:pt x="6142830" y="1266825"/>
                  </a:cubicBezTo>
                  <a:cubicBezTo>
                    <a:pt x="6144418" y="1270794"/>
                    <a:pt x="6142830" y="1273175"/>
                    <a:pt x="6138068" y="1273969"/>
                  </a:cubicBezTo>
                  <a:cubicBezTo>
                    <a:pt x="6136481" y="1274763"/>
                    <a:pt x="6133702" y="1275160"/>
                    <a:pt x="6129733" y="1275160"/>
                  </a:cubicBezTo>
                  <a:cubicBezTo>
                    <a:pt x="6126558" y="1275954"/>
                    <a:pt x="6124177" y="1276350"/>
                    <a:pt x="6122590" y="1276350"/>
                  </a:cubicBezTo>
                  <a:cubicBezTo>
                    <a:pt x="6127352" y="1279525"/>
                    <a:pt x="6130527" y="1282304"/>
                    <a:pt x="6132115" y="1284685"/>
                  </a:cubicBezTo>
                  <a:cubicBezTo>
                    <a:pt x="6134496" y="1287860"/>
                    <a:pt x="6134496" y="1291432"/>
                    <a:pt x="6132115" y="1295400"/>
                  </a:cubicBezTo>
                  <a:cubicBezTo>
                    <a:pt x="6127352" y="1302544"/>
                    <a:pt x="6124971" y="1310879"/>
                    <a:pt x="6124971" y="1320404"/>
                  </a:cubicBezTo>
                  <a:cubicBezTo>
                    <a:pt x="6124971" y="1329929"/>
                    <a:pt x="6129337" y="1335088"/>
                    <a:pt x="6138068" y="1335882"/>
                  </a:cubicBezTo>
                  <a:cubicBezTo>
                    <a:pt x="6154737" y="1335882"/>
                    <a:pt x="6165452" y="1335088"/>
                    <a:pt x="6170215" y="1333500"/>
                  </a:cubicBezTo>
                  <a:cubicBezTo>
                    <a:pt x="6175771" y="1331119"/>
                    <a:pt x="6180534" y="1323182"/>
                    <a:pt x="6184502" y="1309688"/>
                  </a:cubicBezTo>
                  <a:cubicBezTo>
                    <a:pt x="6186883" y="1302544"/>
                    <a:pt x="6188868" y="1295400"/>
                    <a:pt x="6190455" y="1288257"/>
                  </a:cubicBezTo>
                  <a:cubicBezTo>
                    <a:pt x="6192043" y="1284288"/>
                    <a:pt x="6193233" y="1282304"/>
                    <a:pt x="6194027" y="1282304"/>
                  </a:cubicBezTo>
                  <a:cubicBezTo>
                    <a:pt x="6194821" y="1282304"/>
                    <a:pt x="6195615" y="1283891"/>
                    <a:pt x="6196409" y="1287066"/>
                  </a:cubicBezTo>
                  <a:cubicBezTo>
                    <a:pt x="6199584" y="1299766"/>
                    <a:pt x="6205537" y="1312466"/>
                    <a:pt x="6214268" y="1325166"/>
                  </a:cubicBezTo>
                  <a:cubicBezTo>
                    <a:pt x="6216649" y="1328341"/>
                    <a:pt x="6218237" y="1331913"/>
                    <a:pt x="6219030" y="1335882"/>
                  </a:cubicBezTo>
                  <a:cubicBezTo>
                    <a:pt x="6219030" y="1339850"/>
                    <a:pt x="6217840" y="1343422"/>
                    <a:pt x="6215458" y="1346597"/>
                  </a:cubicBezTo>
                  <a:cubicBezTo>
                    <a:pt x="6205934" y="1360091"/>
                    <a:pt x="6186883" y="1367632"/>
                    <a:pt x="6158308" y="1369219"/>
                  </a:cubicBezTo>
                  <a:cubicBezTo>
                    <a:pt x="6132115" y="1371600"/>
                    <a:pt x="6115049" y="1367632"/>
                    <a:pt x="6107111" y="1357313"/>
                  </a:cubicBezTo>
                  <a:cubicBezTo>
                    <a:pt x="6098381" y="1347788"/>
                    <a:pt x="6094412" y="1335088"/>
                    <a:pt x="6095205" y="1319213"/>
                  </a:cubicBezTo>
                  <a:cubicBezTo>
                    <a:pt x="6095205" y="1312863"/>
                    <a:pt x="6095205" y="1306910"/>
                    <a:pt x="6095205" y="1301354"/>
                  </a:cubicBezTo>
                  <a:cubicBezTo>
                    <a:pt x="6095205" y="1303735"/>
                    <a:pt x="6094412" y="1305322"/>
                    <a:pt x="6092824" y="1306116"/>
                  </a:cubicBezTo>
                  <a:cubicBezTo>
                    <a:pt x="6091237" y="1306910"/>
                    <a:pt x="6088458" y="1309688"/>
                    <a:pt x="6084490" y="1314450"/>
                  </a:cubicBezTo>
                  <a:cubicBezTo>
                    <a:pt x="6082108" y="1317625"/>
                    <a:pt x="6080124" y="1320007"/>
                    <a:pt x="6078537" y="1321594"/>
                  </a:cubicBezTo>
                  <a:cubicBezTo>
                    <a:pt x="6066631" y="1334294"/>
                    <a:pt x="6053930" y="1344216"/>
                    <a:pt x="6040436" y="1351360"/>
                  </a:cubicBezTo>
                  <a:cubicBezTo>
                    <a:pt x="6023768" y="1362472"/>
                    <a:pt x="6005908" y="1368425"/>
                    <a:pt x="5986858" y="1369219"/>
                  </a:cubicBezTo>
                  <a:cubicBezTo>
                    <a:pt x="5982096" y="1370013"/>
                    <a:pt x="5979715" y="1370013"/>
                    <a:pt x="5979715" y="1369219"/>
                  </a:cubicBezTo>
                  <a:cubicBezTo>
                    <a:pt x="5979715" y="1368425"/>
                    <a:pt x="5981699" y="1366838"/>
                    <a:pt x="5985668" y="1364457"/>
                  </a:cubicBezTo>
                  <a:cubicBezTo>
                    <a:pt x="6012656" y="1349375"/>
                    <a:pt x="6033690" y="1330325"/>
                    <a:pt x="6048771" y="1307307"/>
                  </a:cubicBezTo>
                  <a:cubicBezTo>
                    <a:pt x="6052740" y="1302544"/>
                    <a:pt x="6055915" y="1297385"/>
                    <a:pt x="6058296" y="1291829"/>
                  </a:cubicBezTo>
                  <a:cubicBezTo>
                    <a:pt x="6058296" y="1291829"/>
                    <a:pt x="6057899" y="1291829"/>
                    <a:pt x="6057105" y="1291829"/>
                  </a:cubicBezTo>
                  <a:cubicBezTo>
                    <a:pt x="6049168" y="1287066"/>
                    <a:pt x="6044405" y="1281907"/>
                    <a:pt x="6042818" y="1276350"/>
                  </a:cubicBezTo>
                  <a:cubicBezTo>
                    <a:pt x="6042024" y="1261269"/>
                    <a:pt x="6038055" y="1244997"/>
                    <a:pt x="6030911" y="1227535"/>
                  </a:cubicBezTo>
                  <a:cubicBezTo>
                    <a:pt x="6029324" y="1224360"/>
                    <a:pt x="6028927" y="1222375"/>
                    <a:pt x="6029721" y="1221582"/>
                  </a:cubicBezTo>
                  <a:cubicBezTo>
                    <a:pt x="6030515" y="1220788"/>
                    <a:pt x="6032896" y="1220391"/>
                    <a:pt x="6036865" y="1220391"/>
                  </a:cubicBezTo>
                  <a:cubicBezTo>
                    <a:pt x="6037659" y="1220391"/>
                    <a:pt x="6039246" y="1220788"/>
                    <a:pt x="6041627" y="1221582"/>
                  </a:cubicBezTo>
                  <a:cubicBezTo>
                    <a:pt x="6045596" y="1222375"/>
                    <a:pt x="6048374" y="1223169"/>
                    <a:pt x="6049961" y="1223963"/>
                  </a:cubicBezTo>
                  <a:cubicBezTo>
                    <a:pt x="6053930" y="1223169"/>
                    <a:pt x="6060281" y="1221582"/>
                    <a:pt x="6069012" y="1219200"/>
                  </a:cubicBezTo>
                  <a:cubicBezTo>
                    <a:pt x="6076949" y="1217613"/>
                    <a:pt x="6082902" y="1216422"/>
                    <a:pt x="6086871" y="1215629"/>
                  </a:cubicBezTo>
                  <a:cubicBezTo>
                    <a:pt x="6088458" y="1214835"/>
                    <a:pt x="6090840" y="1214041"/>
                    <a:pt x="6094015" y="1213247"/>
                  </a:cubicBezTo>
                  <a:cubicBezTo>
                    <a:pt x="6103540" y="1210866"/>
                    <a:pt x="6110287" y="1208882"/>
                    <a:pt x="6114255" y="1207294"/>
                  </a:cubicBezTo>
                  <a:cubicBezTo>
                    <a:pt x="6118224" y="1205707"/>
                    <a:pt x="6122590" y="1205707"/>
                    <a:pt x="6127352" y="1207294"/>
                  </a:cubicBezTo>
                  <a:cubicBezTo>
                    <a:pt x="6135290" y="1211263"/>
                    <a:pt x="6140846" y="1214835"/>
                    <a:pt x="6144021" y="1218010"/>
                  </a:cubicBezTo>
                  <a:cubicBezTo>
                    <a:pt x="6144021" y="1217216"/>
                    <a:pt x="6144418" y="1216026"/>
                    <a:pt x="6145211" y="1214438"/>
                  </a:cubicBezTo>
                  <a:cubicBezTo>
                    <a:pt x="6148387" y="1206501"/>
                    <a:pt x="6150371" y="1201341"/>
                    <a:pt x="6151165" y="1198960"/>
                  </a:cubicBezTo>
                  <a:cubicBezTo>
                    <a:pt x="6151959" y="1196579"/>
                    <a:pt x="6151959" y="1195388"/>
                    <a:pt x="6151165" y="1195388"/>
                  </a:cubicBezTo>
                  <a:cubicBezTo>
                    <a:pt x="6151165" y="1194594"/>
                    <a:pt x="6149974" y="1194197"/>
                    <a:pt x="6147593" y="1194197"/>
                  </a:cubicBezTo>
                  <a:cubicBezTo>
                    <a:pt x="6092030" y="1201341"/>
                    <a:pt x="6051152" y="1208088"/>
                    <a:pt x="6024959" y="1214438"/>
                  </a:cubicBezTo>
                  <a:cubicBezTo>
                    <a:pt x="6025752" y="1223169"/>
                    <a:pt x="6026149" y="1231107"/>
                    <a:pt x="6026149" y="1238250"/>
                  </a:cubicBezTo>
                  <a:cubicBezTo>
                    <a:pt x="6022974" y="1252538"/>
                    <a:pt x="6016227" y="1260475"/>
                    <a:pt x="6005908" y="1262063"/>
                  </a:cubicBezTo>
                  <a:cubicBezTo>
                    <a:pt x="5986858" y="1254125"/>
                    <a:pt x="5981699" y="1239838"/>
                    <a:pt x="5990431" y="1219200"/>
                  </a:cubicBezTo>
                  <a:cubicBezTo>
                    <a:pt x="6000749" y="1206501"/>
                    <a:pt x="6006702" y="1194197"/>
                    <a:pt x="6008290" y="1182291"/>
                  </a:cubicBezTo>
                  <a:cubicBezTo>
                    <a:pt x="6008290" y="1179116"/>
                    <a:pt x="6009084" y="1177529"/>
                    <a:pt x="6010671" y="1177529"/>
                  </a:cubicBezTo>
                  <a:cubicBezTo>
                    <a:pt x="6012258" y="1177529"/>
                    <a:pt x="6013846" y="1178719"/>
                    <a:pt x="6015433" y="1181100"/>
                  </a:cubicBezTo>
                  <a:cubicBezTo>
                    <a:pt x="6015433" y="1181100"/>
                    <a:pt x="6015830" y="1181497"/>
                    <a:pt x="6016624" y="1182291"/>
                  </a:cubicBezTo>
                  <a:cubicBezTo>
                    <a:pt x="6017418" y="1183878"/>
                    <a:pt x="6018609" y="1187054"/>
                    <a:pt x="6020196" y="1191816"/>
                  </a:cubicBezTo>
                  <a:cubicBezTo>
                    <a:pt x="6038452" y="1189435"/>
                    <a:pt x="6055915" y="1186260"/>
                    <a:pt x="6072583" y="1182291"/>
                  </a:cubicBezTo>
                  <a:cubicBezTo>
                    <a:pt x="6072583" y="1162447"/>
                    <a:pt x="6072187" y="1148954"/>
                    <a:pt x="6071393" y="1141810"/>
                  </a:cubicBezTo>
                  <a:cubicBezTo>
                    <a:pt x="6070599" y="1130697"/>
                    <a:pt x="6067424" y="1119585"/>
                    <a:pt x="6061868" y="1108472"/>
                  </a:cubicBezTo>
                  <a:cubicBezTo>
                    <a:pt x="6060281" y="1105297"/>
                    <a:pt x="6059883" y="1102916"/>
                    <a:pt x="6060677" y="1101329"/>
                  </a:cubicBezTo>
                  <a:cubicBezTo>
                    <a:pt x="6061471" y="1100138"/>
                    <a:pt x="6062463" y="1099344"/>
                    <a:pt x="6063654" y="1098947"/>
                  </a:cubicBezTo>
                  <a:close/>
                  <a:moveTo>
                    <a:pt x="2984102" y="760810"/>
                  </a:moveTo>
                  <a:cubicBezTo>
                    <a:pt x="3000771" y="761604"/>
                    <a:pt x="3014265" y="763588"/>
                    <a:pt x="3024583" y="766763"/>
                  </a:cubicBezTo>
                  <a:cubicBezTo>
                    <a:pt x="3035696" y="769144"/>
                    <a:pt x="3040458" y="779463"/>
                    <a:pt x="3038871" y="797719"/>
                  </a:cubicBezTo>
                  <a:cubicBezTo>
                    <a:pt x="3036490" y="809625"/>
                    <a:pt x="3029743" y="811610"/>
                    <a:pt x="3018630" y="803672"/>
                  </a:cubicBezTo>
                  <a:cubicBezTo>
                    <a:pt x="3001168" y="786210"/>
                    <a:pt x="2988865" y="773510"/>
                    <a:pt x="2981721" y="765572"/>
                  </a:cubicBezTo>
                  <a:cubicBezTo>
                    <a:pt x="2980134" y="762397"/>
                    <a:pt x="2980927" y="760810"/>
                    <a:pt x="2984102" y="760810"/>
                  </a:cubicBezTo>
                  <a:close/>
                  <a:moveTo>
                    <a:pt x="8519317" y="750094"/>
                  </a:moveTo>
                  <a:lnTo>
                    <a:pt x="8532287" y="753960"/>
                  </a:lnTo>
                  <a:lnTo>
                    <a:pt x="8532287" y="779071"/>
                  </a:lnTo>
                  <a:lnTo>
                    <a:pt x="8519317" y="767954"/>
                  </a:lnTo>
                  <a:cubicBezTo>
                    <a:pt x="8506618" y="767954"/>
                    <a:pt x="8499871" y="772319"/>
                    <a:pt x="8499077" y="781050"/>
                  </a:cubicBezTo>
                  <a:cubicBezTo>
                    <a:pt x="8499077" y="785813"/>
                    <a:pt x="8501062" y="788591"/>
                    <a:pt x="8505030" y="789385"/>
                  </a:cubicBezTo>
                  <a:cubicBezTo>
                    <a:pt x="8507411" y="791766"/>
                    <a:pt x="8508602" y="793750"/>
                    <a:pt x="8508602" y="795338"/>
                  </a:cubicBezTo>
                  <a:cubicBezTo>
                    <a:pt x="8510983" y="796132"/>
                    <a:pt x="8512968" y="796529"/>
                    <a:pt x="8514555" y="796529"/>
                  </a:cubicBezTo>
                  <a:lnTo>
                    <a:pt x="8532287" y="784707"/>
                  </a:lnTo>
                  <a:lnTo>
                    <a:pt x="8532287" y="811410"/>
                  </a:lnTo>
                  <a:lnTo>
                    <a:pt x="8527652" y="813197"/>
                  </a:lnTo>
                  <a:cubicBezTo>
                    <a:pt x="8518127" y="813197"/>
                    <a:pt x="8508602" y="810816"/>
                    <a:pt x="8499077" y="806054"/>
                  </a:cubicBezTo>
                  <a:cubicBezTo>
                    <a:pt x="8497490" y="807641"/>
                    <a:pt x="8495108" y="808435"/>
                    <a:pt x="8491933" y="808435"/>
                  </a:cubicBezTo>
                  <a:cubicBezTo>
                    <a:pt x="8480027" y="808435"/>
                    <a:pt x="8474074" y="801291"/>
                    <a:pt x="8474074" y="787004"/>
                  </a:cubicBezTo>
                  <a:cubicBezTo>
                    <a:pt x="8476455" y="764779"/>
                    <a:pt x="8491537" y="752475"/>
                    <a:pt x="8519317" y="750094"/>
                  </a:cubicBezTo>
                  <a:close/>
                  <a:moveTo>
                    <a:pt x="6335711" y="750094"/>
                  </a:moveTo>
                  <a:cubicBezTo>
                    <a:pt x="6359524" y="749300"/>
                    <a:pt x="6371827" y="757238"/>
                    <a:pt x="6372621" y="773907"/>
                  </a:cubicBezTo>
                  <a:cubicBezTo>
                    <a:pt x="6371827" y="786607"/>
                    <a:pt x="6353174" y="798910"/>
                    <a:pt x="6316661" y="810816"/>
                  </a:cubicBezTo>
                  <a:cubicBezTo>
                    <a:pt x="6311105" y="811610"/>
                    <a:pt x="6307533" y="810816"/>
                    <a:pt x="6305946" y="808435"/>
                  </a:cubicBezTo>
                  <a:cubicBezTo>
                    <a:pt x="6304359" y="806054"/>
                    <a:pt x="6305549" y="803275"/>
                    <a:pt x="6309518" y="800100"/>
                  </a:cubicBezTo>
                  <a:cubicBezTo>
                    <a:pt x="6319837" y="792957"/>
                    <a:pt x="6326186" y="787797"/>
                    <a:pt x="6328568" y="784622"/>
                  </a:cubicBezTo>
                  <a:cubicBezTo>
                    <a:pt x="6330155" y="783035"/>
                    <a:pt x="6330552" y="781844"/>
                    <a:pt x="6329758" y="781050"/>
                  </a:cubicBezTo>
                  <a:cubicBezTo>
                    <a:pt x="6328965" y="780257"/>
                    <a:pt x="6327377" y="779463"/>
                    <a:pt x="6324996" y="778669"/>
                  </a:cubicBezTo>
                  <a:cubicBezTo>
                    <a:pt x="6314677" y="777082"/>
                    <a:pt x="6309518" y="772319"/>
                    <a:pt x="6309518" y="764382"/>
                  </a:cubicBezTo>
                  <a:cubicBezTo>
                    <a:pt x="6310312" y="754857"/>
                    <a:pt x="6319043" y="750094"/>
                    <a:pt x="6335711" y="750094"/>
                  </a:cubicBezTo>
                  <a:close/>
                  <a:moveTo>
                    <a:pt x="3591321" y="742950"/>
                  </a:moveTo>
                  <a:cubicBezTo>
                    <a:pt x="3592115" y="742950"/>
                    <a:pt x="3593305" y="743744"/>
                    <a:pt x="3594893" y="745332"/>
                  </a:cubicBezTo>
                  <a:cubicBezTo>
                    <a:pt x="3613943" y="770732"/>
                    <a:pt x="3636565" y="783432"/>
                    <a:pt x="3662758" y="783432"/>
                  </a:cubicBezTo>
                  <a:cubicBezTo>
                    <a:pt x="3666727" y="783432"/>
                    <a:pt x="3669108" y="780654"/>
                    <a:pt x="3669902" y="775097"/>
                  </a:cubicBezTo>
                  <a:cubicBezTo>
                    <a:pt x="3669108" y="772716"/>
                    <a:pt x="3668315" y="768747"/>
                    <a:pt x="3667521" y="763191"/>
                  </a:cubicBezTo>
                  <a:cubicBezTo>
                    <a:pt x="3665934" y="759222"/>
                    <a:pt x="3665140" y="756444"/>
                    <a:pt x="3665140" y="754857"/>
                  </a:cubicBezTo>
                  <a:cubicBezTo>
                    <a:pt x="3665140" y="752475"/>
                    <a:pt x="3665536" y="751285"/>
                    <a:pt x="3666330" y="751285"/>
                  </a:cubicBezTo>
                  <a:cubicBezTo>
                    <a:pt x="3667918" y="750491"/>
                    <a:pt x="3669108" y="750888"/>
                    <a:pt x="3669902" y="752475"/>
                  </a:cubicBezTo>
                  <a:cubicBezTo>
                    <a:pt x="3681808" y="765175"/>
                    <a:pt x="3693715" y="775097"/>
                    <a:pt x="3705621" y="782241"/>
                  </a:cubicBezTo>
                  <a:cubicBezTo>
                    <a:pt x="3708796" y="783829"/>
                    <a:pt x="3710383" y="787400"/>
                    <a:pt x="3710383" y="792957"/>
                  </a:cubicBezTo>
                  <a:cubicBezTo>
                    <a:pt x="3710383" y="796925"/>
                    <a:pt x="3707208" y="800100"/>
                    <a:pt x="3700858" y="802482"/>
                  </a:cubicBezTo>
                  <a:cubicBezTo>
                    <a:pt x="3684984" y="809625"/>
                    <a:pt x="3668315" y="812007"/>
                    <a:pt x="3650852" y="809625"/>
                  </a:cubicBezTo>
                  <a:cubicBezTo>
                    <a:pt x="3615133" y="803275"/>
                    <a:pt x="3594893" y="782241"/>
                    <a:pt x="3590130" y="746522"/>
                  </a:cubicBezTo>
                  <a:cubicBezTo>
                    <a:pt x="3590130" y="744141"/>
                    <a:pt x="3590527" y="742950"/>
                    <a:pt x="3591321" y="742950"/>
                  </a:cubicBezTo>
                  <a:close/>
                  <a:moveTo>
                    <a:pt x="4477146" y="738188"/>
                  </a:moveTo>
                  <a:cubicBezTo>
                    <a:pt x="4474765" y="738188"/>
                    <a:pt x="4470796" y="738982"/>
                    <a:pt x="4465240" y="740569"/>
                  </a:cubicBezTo>
                  <a:cubicBezTo>
                    <a:pt x="4459683" y="741363"/>
                    <a:pt x="4455715" y="742157"/>
                    <a:pt x="4453334" y="742950"/>
                  </a:cubicBezTo>
                  <a:cubicBezTo>
                    <a:pt x="4453334" y="746919"/>
                    <a:pt x="4453334" y="750094"/>
                    <a:pt x="4453334" y="752475"/>
                  </a:cubicBezTo>
                  <a:cubicBezTo>
                    <a:pt x="4455715" y="752475"/>
                    <a:pt x="4458890" y="751682"/>
                    <a:pt x="4462859" y="750094"/>
                  </a:cubicBezTo>
                  <a:cubicBezTo>
                    <a:pt x="4469208" y="749300"/>
                    <a:pt x="4473971" y="748507"/>
                    <a:pt x="4477146" y="747713"/>
                  </a:cubicBezTo>
                  <a:cubicBezTo>
                    <a:pt x="4477146" y="743744"/>
                    <a:pt x="4477146" y="740569"/>
                    <a:pt x="4477146" y="738188"/>
                  </a:cubicBezTo>
                  <a:close/>
                  <a:moveTo>
                    <a:pt x="3613943" y="733425"/>
                  </a:moveTo>
                  <a:cubicBezTo>
                    <a:pt x="3627436" y="734219"/>
                    <a:pt x="3638549" y="736204"/>
                    <a:pt x="3647280" y="739379"/>
                  </a:cubicBezTo>
                  <a:cubicBezTo>
                    <a:pt x="3656805" y="747316"/>
                    <a:pt x="3658790" y="756841"/>
                    <a:pt x="3653233" y="767954"/>
                  </a:cubicBezTo>
                  <a:cubicBezTo>
                    <a:pt x="3650058" y="771129"/>
                    <a:pt x="3645693" y="771525"/>
                    <a:pt x="3640137" y="769144"/>
                  </a:cubicBezTo>
                  <a:cubicBezTo>
                    <a:pt x="3632993" y="764382"/>
                    <a:pt x="3623865" y="753666"/>
                    <a:pt x="3612752" y="736997"/>
                  </a:cubicBezTo>
                  <a:cubicBezTo>
                    <a:pt x="3611958" y="736204"/>
                    <a:pt x="3611562" y="735410"/>
                    <a:pt x="3611562" y="734616"/>
                  </a:cubicBezTo>
                  <a:cubicBezTo>
                    <a:pt x="3611562" y="733822"/>
                    <a:pt x="3612355" y="733425"/>
                    <a:pt x="3613943" y="733425"/>
                  </a:cubicBezTo>
                  <a:close/>
                  <a:moveTo>
                    <a:pt x="3576438" y="732830"/>
                  </a:moveTo>
                  <a:cubicBezTo>
                    <a:pt x="3577232" y="732830"/>
                    <a:pt x="3577827" y="733425"/>
                    <a:pt x="3578224" y="734616"/>
                  </a:cubicBezTo>
                  <a:cubicBezTo>
                    <a:pt x="3588543" y="759222"/>
                    <a:pt x="3587352" y="777875"/>
                    <a:pt x="3574652" y="790575"/>
                  </a:cubicBezTo>
                  <a:cubicBezTo>
                    <a:pt x="3569096" y="795338"/>
                    <a:pt x="3563143" y="794544"/>
                    <a:pt x="3556793" y="788194"/>
                  </a:cubicBezTo>
                  <a:cubicBezTo>
                    <a:pt x="3551236" y="779463"/>
                    <a:pt x="3551634" y="769938"/>
                    <a:pt x="3557983" y="759619"/>
                  </a:cubicBezTo>
                  <a:cubicBezTo>
                    <a:pt x="3564333" y="751682"/>
                    <a:pt x="3569493" y="743347"/>
                    <a:pt x="3573462" y="734616"/>
                  </a:cubicBezTo>
                  <a:cubicBezTo>
                    <a:pt x="3574652" y="733425"/>
                    <a:pt x="3575644" y="732830"/>
                    <a:pt x="3576438" y="732830"/>
                  </a:cubicBezTo>
                  <a:close/>
                  <a:moveTo>
                    <a:pt x="3672283" y="729854"/>
                  </a:moveTo>
                  <a:cubicBezTo>
                    <a:pt x="3674665" y="730647"/>
                    <a:pt x="3679030" y="731044"/>
                    <a:pt x="3685380" y="731044"/>
                  </a:cubicBezTo>
                  <a:cubicBezTo>
                    <a:pt x="3691730" y="731838"/>
                    <a:pt x="3696493" y="732235"/>
                    <a:pt x="3699668" y="732235"/>
                  </a:cubicBezTo>
                  <a:cubicBezTo>
                    <a:pt x="3717130" y="735410"/>
                    <a:pt x="3725465" y="744538"/>
                    <a:pt x="3724671" y="759619"/>
                  </a:cubicBezTo>
                  <a:cubicBezTo>
                    <a:pt x="3720702" y="769144"/>
                    <a:pt x="3714352" y="771922"/>
                    <a:pt x="3705621" y="767954"/>
                  </a:cubicBezTo>
                  <a:cubicBezTo>
                    <a:pt x="3694509" y="760810"/>
                    <a:pt x="3682602" y="749697"/>
                    <a:pt x="3669902" y="734616"/>
                  </a:cubicBezTo>
                  <a:cubicBezTo>
                    <a:pt x="3668315" y="733029"/>
                    <a:pt x="3667918" y="731838"/>
                    <a:pt x="3668712" y="731044"/>
                  </a:cubicBezTo>
                  <a:cubicBezTo>
                    <a:pt x="3668712" y="730250"/>
                    <a:pt x="3669902" y="729854"/>
                    <a:pt x="3672283" y="729854"/>
                  </a:cubicBezTo>
                  <a:close/>
                  <a:moveTo>
                    <a:pt x="1442247" y="728663"/>
                  </a:moveTo>
                  <a:cubicBezTo>
                    <a:pt x="1435103" y="729457"/>
                    <a:pt x="1422403" y="731044"/>
                    <a:pt x="1404147" y="733425"/>
                  </a:cubicBezTo>
                  <a:cubicBezTo>
                    <a:pt x="1393828" y="735013"/>
                    <a:pt x="1386684" y="736204"/>
                    <a:pt x="1382715" y="736997"/>
                  </a:cubicBezTo>
                  <a:cubicBezTo>
                    <a:pt x="1383508" y="740966"/>
                    <a:pt x="1384304" y="748110"/>
                    <a:pt x="1385097" y="758429"/>
                  </a:cubicBezTo>
                  <a:cubicBezTo>
                    <a:pt x="1385890" y="763191"/>
                    <a:pt x="1386287" y="766763"/>
                    <a:pt x="1386287" y="769144"/>
                  </a:cubicBezTo>
                  <a:cubicBezTo>
                    <a:pt x="1403750" y="768350"/>
                    <a:pt x="1423197" y="766366"/>
                    <a:pt x="1444628" y="763191"/>
                  </a:cubicBezTo>
                  <a:cubicBezTo>
                    <a:pt x="1446215" y="746522"/>
                    <a:pt x="1447406" y="736600"/>
                    <a:pt x="1448199" y="733425"/>
                  </a:cubicBezTo>
                  <a:cubicBezTo>
                    <a:pt x="1448994" y="728663"/>
                    <a:pt x="1447009" y="727075"/>
                    <a:pt x="1442247" y="728663"/>
                  </a:cubicBezTo>
                  <a:close/>
                  <a:moveTo>
                    <a:pt x="5141515" y="716757"/>
                  </a:moveTo>
                  <a:cubicBezTo>
                    <a:pt x="5139133" y="717550"/>
                    <a:pt x="5137149" y="717947"/>
                    <a:pt x="5135561" y="717947"/>
                  </a:cubicBezTo>
                  <a:cubicBezTo>
                    <a:pt x="5135561" y="725885"/>
                    <a:pt x="5135164" y="734219"/>
                    <a:pt x="5134371" y="742950"/>
                  </a:cubicBezTo>
                  <a:cubicBezTo>
                    <a:pt x="5135958" y="742950"/>
                    <a:pt x="5137943" y="742950"/>
                    <a:pt x="5140324" y="742950"/>
                  </a:cubicBezTo>
                  <a:cubicBezTo>
                    <a:pt x="5142705" y="743744"/>
                    <a:pt x="5144293" y="744141"/>
                    <a:pt x="5145086" y="744141"/>
                  </a:cubicBezTo>
                  <a:cubicBezTo>
                    <a:pt x="5147468" y="744141"/>
                    <a:pt x="5148261" y="743347"/>
                    <a:pt x="5147468" y="741760"/>
                  </a:cubicBezTo>
                  <a:cubicBezTo>
                    <a:pt x="5147468" y="736204"/>
                    <a:pt x="5147468" y="729060"/>
                    <a:pt x="5147468" y="720329"/>
                  </a:cubicBezTo>
                  <a:cubicBezTo>
                    <a:pt x="5148261" y="717947"/>
                    <a:pt x="5147468" y="716757"/>
                    <a:pt x="5145086" y="716757"/>
                  </a:cubicBezTo>
                  <a:cubicBezTo>
                    <a:pt x="5144293" y="716757"/>
                    <a:pt x="5143102" y="716757"/>
                    <a:pt x="5141515" y="716757"/>
                  </a:cubicBezTo>
                  <a:close/>
                  <a:moveTo>
                    <a:pt x="2974577" y="714375"/>
                  </a:moveTo>
                  <a:cubicBezTo>
                    <a:pt x="2961084" y="720725"/>
                    <a:pt x="2949177" y="726282"/>
                    <a:pt x="2938858" y="731044"/>
                  </a:cubicBezTo>
                  <a:cubicBezTo>
                    <a:pt x="2941240" y="731044"/>
                    <a:pt x="2945208" y="730647"/>
                    <a:pt x="2950765" y="729854"/>
                  </a:cubicBezTo>
                  <a:cubicBezTo>
                    <a:pt x="2965052" y="728266"/>
                    <a:pt x="2975371" y="727075"/>
                    <a:pt x="2981721" y="726282"/>
                  </a:cubicBezTo>
                  <a:cubicBezTo>
                    <a:pt x="2979340" y="721519"/>
                    <a:pt x="2976958" y="717550"/>
                    <a:pt x="2974577" y="714375"/>
                  </a:cubicBezTo>
                  <a:close/>
                  <a:moveTo>
                    <a:pt x="5795168" y="711994"/>
                  </a:moveTo>
                  <a:cubicBezTo>
                    <a:pt x="5790405" y="712788"/>
                    <a:pt x="5785643" y="713185"/>
                    <a:pt x="5780880" y="713185"/>
                  </a:cubicBezTo>
                  <a:cubicBezTo>
                    <a:pt x="5774530" y="713979"/>
                    <a:pt x="5768974" y="714375"/>
                    <a:pt x="5764211" y="714375"/>
                  </a:cubicBezTo>
                  <a:cubicBezTo>
                    <a:pt x="5761037" y="720725"/>
                    <a:pt x="5757068" y="726282"/>
                    <a:pt x="5752305" y="731044"/>
                  </a:cubicBezTo>
                  <a:cubicBezTo>
                    <a:pt x="5758655" y="731838"/>
                    <a:pt x="5767783" y="734219"/>
                    <a:pt x="5779690" y="738188"/>
                  </a:cubicBezTo>
                  <a:cubicBezTo>
                    <a:pt x="5785246" y="730250"/>
                    <a:pt x="5790405" y="721519"/>
                    <a:pt x="5795168" y="711994"/>
                  </a:cubicBezTo>
                  <a:close/>
                  <a:moveTo>
                    <a:pt x="4167584" y="711994"/>
                  </a:moveTo>
                  <a:cubicBezTo>
                    <a:pt x="4159646" y="714375"/>
                    <a:pt x="4149724" y="715963"/>
                    <a:pt x="4137818" y="716757"/>
                  </a:cubicBezTo>
                  <a:cubicBezTo>
                    <a:pt x="4137024" y="716757"/>
                    <a:pt x="4135833" y="716757"/>
                    <a:pt x="4134246" y="716757"/>
                  </a:cubicBezTo>
                  <a:cubicBezTo>
                    <a:pt x="4134246" y="719138"/>
                    <a:pt x="4134246" y="722710"/>
                    <a:pt x="4134246" y="727472"/>
                  </a:cubicBezTo>
                  <a:cubicBezTo>
                    <a:pt x="4135040" y="734616"/>
                    <a:pt x="4135437" y="740172"/>
                    <a:pt x="4135437" y="744141"/>
                  </a:cubicBezTo>
                  <a:cubicBezTo>
                    <a:pt x="4140199" y="743347"/>
                    <a:pt x="4144168" y="741760"/>
                    <a:pt x="4147343" y="739379"/>
                  </a:cubicBezTo>
                  <a:cubicBezTo>
                    <a:pt x="4153693" y="736997"/>
                    <a:pt x="4160440" y="736997"/>
                    <a:pt x="4167584" y="739379"/>
                  </a:cubicBezTo>
                  <a:cubicBezTo>
                    <a:pt x="4167584" y="731441"/>
                    <a:pt x="4167584" y="722313"/>
                    <a:pt x="4167584" y="711994"/>
                  </a:cubicBezTo>
                  <a:close/>
                  <a:moveTo>
                    <a:pt x="4478337" y="706041"/>
                  </a:moveTo>
                  <a:cubicBezTo>
                    <a:pt x="4474368" y="707629"/>
                    <a:pt x="4468018" y="708819"/>
                    <a:pt x="4459287" y="709613"/>
                  </a:cubicBezTo>
                  <a:cubicBezTo>
                    <a:pt x="4456905" y="710407"/>
                    <a:pt x="4455318" y="710804"/>
                    <a:pt x="4454524" y="710804"/>
                  </a:cubicBezTo>
                  <a:cubicBezTo>
                    <a:pt x="4454524" y="713979"/>
                    <a:pt x="4454524" y="717550"/>
                    <a:pt x="4454524" y="721519"/>
                  </a:cubicBezTo>
                  <a:cubicBezTo>
                    <a:pt x="4456112" y="720725"/>
                    <a:pt x="4459287" y="719932"/>
                    <a:pt x="4464049" y="719138"/>
                  </a:cubicBezTo>
                  <a:cubicBezTo>
                    <a:pt x="4466430" y="718344"/>
                    <a:pt x="4468018" y="717947"/>
                    <a:pt x="4468812" y="717947"/>
                  </a:cubicBezTo>
                  <a:cubicBezTo>
                    <a:pt x="4469606" y="717154"/>
                    <a:pt x="4471590" y="717154"/>
                    <a:pt x="4474765" y="717947"/>
                  </a:cubicBezTo>
                  <a:cubicBezTo>
                    <a:pt x="4476352" y="717947"/>
                    <a:pt x="4477543" y="717947"/>
                    <a:pt x="4478337" y="717947"/>
                  </a:cubicBezTo>
                  <a:cubicBezTo>
                    <a:pt x="4478337" y="713979"/>
                    <a:pt x="4478337" y="710010"/>
                    <a:pt x="4478337" y="706041"/>
                  </a:cubicBezTo>
                  <a:close/>
                  <a:moveTo>
                    <a:pt x="5504655" y="705446"/>
                  </a:moveTo>
                  <a:cubicBezTo>
                    <a:pt x="5506639" y="705446"/>
                    <a:pt x="5508624" y="706041"/>
                    <a:pt x="5510608" y="707232"/>
                  </a:cubicBezTo>
                  <a:cubicBezTo>
                    <a:pt x="5517752" y="711994"/>
                    <a:pt x="5523705" y="716757"/>
                    <a:pt x="5528468" y="721519"/>
                  </a:cubicBezTo>
                  <a:cubicBezTo>
                    <a:pt x="5530849" y="725488"/>
                    <a:pt x="5530452" y="728663"/>
                    <a:pt x="5527277" y="731044"/>
                  </a:cubicBezTo>
                  <a:cubicBezTo>
                    <a:pt x="5519340" y="738982"/>
                    <a:pt x="5513387" y="745729"/>
                    <a:pt x="5509418" y="751285"/>
                  </a:cubicBezTo>
                  <a:cubicBezTo>
                    <a:pt x="5506243" y="756047"/>
                    <a:pt x="5502671" y="760413"/>
                    <a:pt x="5498702" y="764382"/>
                  </a:cubicBezTo>
                  <a:cubicBezTo>
                    <a:pt x="5536008" y="781050"/>
                    <a:pt x="5570933" y="792163"/>
                    <a:pt x="5603477" y="797719"/>
                  </a:cubicBezTo>
                  <a:cubicBezTo>
                    <a:pt x="5607446" y="798513"/>
                    <a:pt x="5609430" y="799307"/>
                    <a:pt x="5609430" y="800100"/>
                  </a:cubicBezTo>
                  <a:cubicBezTo>
                    <a:pt x="5609430" y="800894"/>
                    <a:pt x="5607842" y="802085"/>
                    <a:pt x="5604668" y="803672"/>
                  </a:cubicBezTo>
                  <a:cubicBezTo>
                    <a:pt x="5585618" y="810022"/>
                    <a:pt x="5566568" y="814785"/>
                    <a:pt x="5547518" y="817960"/>
                  </a:cubicBezTo>
                  <a:cubicBezTo>
                    <a:pt x="5542755" y="819547"/>
                    <a:pt x="5537596" y="819150"/>
                    <a:pt x="5532040" y="816769"/>
                  </a:cubicBezTo>
                  <a:cubicBezTo>
                    <a:pt x="5515371" y="808832"/>
                    <a:pt x="5497114" y="797719"/>
                    <a:pt x="5477271" y="783432"/>
                  </a:cubicBezTo>
                  <a:cubicBezTo>
                    <a:pt x="5474890" y="785813"/>
                    <a:pt x="5472508" y="787400"/>
                    <a:pt x="5470127" y="788194"/>
                  </a:cubicBezTo>
                  <a:cubicBezTo>
                    <a:pt x="5447108" y="800894"/>
                    <a:pt x="5419724" y="807244"/>
                    <a:pt x="5387974" y="807244"/>
                  </a:cubicBezTo>
                  <a:cubicBezTo>
                    <a:pt x="5384799" y="807244"/>
                    <a:pt x="5383211" y="806847"/>
                    <a:pt x="5383211" y="806054"/>
                  </a:cubicBezTo>
                  <a:cubicBezTo>
                    <a:pt x="5383211" y="805260"/>
                    <a:pt x="5384402" y="804069"/>
                    <a:pt x="5386783" y="802482"/>
                  </a:cubicBezTo>
                  <a:cubicBezTo>
                    <a:pt x="5418533" y="791369"/>
                    <a:pt x="5441949" y="779860"/>
                    <a:pt x="5457030" y="767954"/>
                  </a:cubicBezTo>
                  <a:cubicBezTo>
                    <a:pt x="5456237" y="767160"/>
                    <a:pt x="5455442" y="766366"/>
                    <a:pt x="5454649" y="765572"/>
                  </a:cubicBezTo>
                  <a:cubicBezTo>
                    <a:pt x="5453855" y="764779"/>
                    <a:pt x="5452665" y="763588"/>
                    <a:pt x="5451077" y="762000"/>
                  </a:cubicBezTo>
                  <a:cubicBezTo>
                    <a:pt x="5449489" y="760413"/>
                    <a:pt x="5445124" y="757238"/>
                    <a:pt x="5437980" y="752475"/>
                  </a:cubicBezTo>
                  <a:cubicBezTo>
                    <a:pt x="5435599" y="751682"/>
                    <a:pt x="5434011" y="750888"/>
                    <a:pt x="5433218" y="750094"/>
                  </a:cubicBezTo>
                  <a:cubicBezTo>
                    <a:pt x="5430836" y="749300"/>
                    <a:pt x="5428852" y="747713"/>
                    <a:pt x="5427265" y="745332"/>
                  </a:cubicBezTo>
                  <a:cubicBezTo>
                    <a:pt x="5427265" y="744538"/>
                    <a:pt x="5427265" y="744141"/>
                    <a:pt x="5427265" y="744141"/>
                  </a:cubicBezTo>
                  <a:cubicBezTo>
                    <a:pt x="5428852" y="740172"/>
                    <a:pt x="5431630" y="738188"/>
                    <a:pt x="5435599" y="738188"/>
                  </a:cubicBezTo>
                  <a:cubicBezTo>
                    <a:pt x="5441155" y="736600"/>
                    <a:pt x="5449886" y="738982"/>
                    <a:pt x="5461793" y="745332"/>
                  </a:cubicBezTo>
                  <a:cubicBezTo>
                    <a:pt x="5463380" y="746919"/>
                    <a:pt x="5466555" y="748904"/>
                    <a:pt x="5471318" y="751285"/>
                  </a:cubicBezTo>
                  <a:cubicBezTo>
                    <a:pt x="5472111" y="752079"/>
                    <a:pt x="5472905" y="752475"/>
                    <a:pt x="5473699" y="752475"/>
                  </a:cubicBezTo>
                  <a:cubicBezTo>
                    <a:pt x="5477668" y="747713"/>
                    <a:pt x="5480843" y="742950"/>
                    <a:pt x="5483224" y="738188"/>
                  </a:cubicBezTo>
                  <a:cubicBezTo>
                    <a:pt x="5484812" y="735807"/>
                    <a:pt x="5485208" y="734219"/>
                    <a:pt x="5484415" y="733425"/>
                  </a:cubicBezTo>
                  <a:cubicBezTo>
                    <a:pt x="5484415" y="733425"/>
                    <a:pt x="5483224" y="733425"/>
                    <a:pt x="5480843" y="733425"/>
                  </a:cubicBezTo>
                  <a:cubicBezTo>
                    <a:pt x="5476874" y="735013"/>
                    <a:pt x="5470524" y="736204"/>
                    <a:pt x="5461793" y="736997"/>
                  </a:cubicBezTo>
                  <a:cubicBezTo>
                    <a:pt x="5459411" y="737791"/>
                    <a:pt x="5457824" y="738188"/>
                    <a:pt x="5457030" y="738188"/>
                  </a:cubicBezTo>
                  <a:cubicBezTo>
                    <a:pt x="5450680" y="740569"/>
                    <a:pt x="5442346" y="737394"/>
                    <a:pt x="5432027" y="728663"/>
                  </a:cubicBezTo>
                  <a:cubicBezTo>
                    <a:pt x="5430439" y="727075"/>
                    <a:pt x="5429646" y="725488"/>
                    <a:pt x="5429646" y="723900"/>
                  </a:cubicBezTo>
                  <a:cubicBezTo>
                    <a:pt x="5429646" y="723107"/>
                    <a:pt x="5431233" y="722313"/>
                    <a:pt x="5434408" y="721519"/>
                  </a:cubicBezTo>
                  <a:cubicBezTo>
                    <a:pt x="5438377" y="720725"/>
                    <a:pt x="5445521" y="719535"/>
                    <a:pt x="5455840" y="717947"/>
                  </a:cubicBezTo>
                  <a:cubicBezTo>
                    <a:pt x="5466158" y="716360"/>
                    <a:pt x="5472905" y="715169"/>
                    <a:pt x="5476080" y="714375"/>
                  </a:cubicBezTo>
                  <a:cubicBezTo>
                    <a:pt x="5482430" y="712788"/>
                    <a:pt x="5489971" y="710407"/>
                    <a:pt x="5498702" y="707232"/>
                  </a:cubicBezTo>
                  <a:cubicBezTo>
                    <a:pt x="5500687" y="706041"/>
                    <a:pt x="5502671" y="705446"/>
                    <a:pt x="5504655" y="705446"/>
                  </a:cubicBezTo>
                  <a:close/>
                  <a:moveTo>
                    <a:pt x="4506912" y="701279"/>
                  </a:moveTo>
                  <a:cubicBezTo>
                    <a:pt x="4506118" y="706835"/>
                    <a:pt x="4505324" y="715963"/>
                    <a:pt x="4504530" y="728663"/>
                  </a:cubicBezTo>
                  <a:cubicBezTo>
                    <a:pt x="4503737" y="735013"/>
                    <a:pt x="4503340" y="739775"/>
                    <a:pt x="4503340" y="742950"/>
                  </a:cubicBezTo>
                  <a:cubicBezTo>
                    <a:pt x="4512865" y="741363"/>
                    <a:pt x="4520802" y="740172"/>
                    <a:pt x="4527152" y="739379"/>
                  </a:cubicBezTo>
                  <a:cubicBezTo>
                    <a:pt x="4528740" y="739379"/>
                    <a:pt x="4529930" y="740172"/>
                    <a:pt x="4530724" y="741760"/>
                  </a:cubicBezTo>
                  <a:cubicBezTo>
                    <a:pt x="4530724" y="742554"/>
                    <a:pt x="4529930" y="743347"/>
                    <a:pt x="4528343" y="744141"/>
                  </a:cubicBezTo>
                  <a:cubicBezTo>
                    <a:pt x="4526756" y="744935"/>
                    <a:pt x="4524374" y="746125"/>
                    <a:pt x="4521199" y="747713"/>
                  </a:cubicBezTo>
                  <a:cubicBezTo>
                    <a:pt x="4518818" y="749300"/>
                    <a:pt x="4512468" y="752475"/>
                    <a:pt x="4502149" y="757238"/>
                  </a:cubicBezTo>
                  <a:lnTo>
                    <a:pt x="4502149" y="766763"/>
                  </a:lnTo>
                  <a:cubicBezTo>
                    <a:pt x="4502149" y="771525"/>
                    <a:pt x="4502149" y="775891"/>
                    <a:pt x="4502149" y="779860"/>
                  </a:cubicBezTo>
                  <a:cubicBezTo>
                    <a:pt x="4514849" y="768747"/>
                    <a:pt x="4525962" y="757238"/>
                    <a:pt x="4535487" y="745332"/>
                  </a:cubicBezTo>
                  <a:cubicBezTo>
                    <a:pt x="4523580" y="733425"/>
                    <a:pt x="4514452" y="725885"/>
                    <a:pt x="4508102" y="722710"/>
                  </a:cubicBezTo>
                  <a:cubicBezTo>
                    <a:pt x="4504134" y="719535"/>
                    <a:pt x="4504134" y="715963"/>
                    <a:pt x="4508102" y="711994"/>
                  </a:cubicBezTo>
                  <a:cubicBezTo>
                    <a:pt x="4520009" y="709613"/>
                    <a:pt x="4529930" y="711597"/>
                    <a:pt x="4537868" y="717947"/>
                  </a:cubicBezTo>
                  <a:cubicBezTo>
                    <a:pt x="4539455" y="718741"/>
                    <a:pt x="4541440" y="720725"/>
                    <a:pt x="4543821" y="723900"/>
                  </a:cubicBezTo>
                  <a:cubicBezTo>
                    <a:pt x="4545408" y="725488"/>
                    <a:pt x="4546599" y="726679"/>
                    <a:pt x="4547393" y="727472"/>
                  </a:cubicBezTo>
                  <a:cubicBezTo>
                    <a:pt x="4548187" y="725885"/>
                    <a:pt x="4548980" y="723107"/>
                    <a:pt x="4549774" y="719138"/>
                  </a:cubicBezTo>
                  <a:cubicBezTo>
                    <a:pt x="4552155" y="715169"/>
                    <a:pt x="4554537" y="709216"/>
                    <a:pt x="4556918" y="701279"/>
                  </a:cubicBezTo>
                  <a:cubicBezTo>
                    <a:pt x="4556124" y="701279"/>
                    <a:pt x="4553346" y="702072"/>
                    <a:pt x="4548584" y="703660"/>
                  </a:cubicBezTo>
                  <a:cubicBezTo>
                    <a:pt x="4536677" y="706835"/>
                    <a:pt x="4529534" y="708819"/>
                    <a:pt x="4527152" y="709613"/>
                  </a:cubicBezTo>
                  <a:cubicBezTo>
                    <a:pt x="4524771" y="710407"/>
                    <a:pt x="4521993" y="710407"/>
                    <a:pt x="4518818" y="709613"/>
                  </a:cubicBezTo>
                  <a:cubicBezTo>
                    <a:pt x="4513262" y="707232"/>
                    <a:pt x="4509293" y="704454"/>
                    <a:pt x="4506912" y="701279"/>
                  </a:cubicBezTo>
                  <a:close/>
                  <a:moveTo>
                    <a:pt x="7638255" y="698897"/>
                  </a:moveTo>
                  <a:cubicBezTo>
                    <a:pt x="7635080" y="698897"/>
                    <a:pt x="7629921" y="699691"/>
                    <a:pt x="7622777" y="701279"/>
                  </a:cubicBezTo>
                  <a:cubicBezTo>
                    <a:pt x="7627539" y="699691"/>
                    <a:pt x="7626349" y="699691"/>
                    <a:pt x="7619205" y="701279"/>
                  </a:cubicBezTo>
                  <a:cubicBezTo>
                    <a:pt x="7619205" y="706835"/>
                    <a:pt x="7619205" y="711597"/>
                    <a:pt x="7619205" y="715566"/>
                  </a:cubicBezTo>
                  <a:cubicBezTo>
                    <a:pt x="7621586" y="714772"/>
                    <a:pt x="7624761" y="713979"/>
                    <a:pt x="7628730" y="713185"/>
                  </a:cubicBezTo>
                  <a:cubicBezTo>
                    <a:pt x="7633493" y="712391"/>
                    <a:pt x="7636668" y="711994"/>
                    <a:pt x="7638255" y="711994"/>
                  </a:cubicBezTo>
                  <a:close/>
                  <a:moveTo>
                    <a:pt x="2628105" y="698897"/>
                  </a:moveTo>
                  <a:cubicBezTo>
                    <a:pt x="2624930" y="698897"/>
                    <a:pt x="2619771" y="699691"/>
                    <a:pt x="2612627" y="701279"/>
                  </a:cubicBezTo>
                  <a:cubicBezTo>
                    <a:pt x="2617390" y="699691"/>
                    <a:pt x="2616199" y="699691"/>
                    <a:pt x="2609055" y="701279"/>
                  </a:cubicBezTo>
                  <a:cubicBezTo>
                    <a:pt x="2609055" y="706835"/>
                    <a:pt x="2609055" y="711597"/>
                    <a:pt x="2609055" y="715566"/>
                  </a:cubicBezTo>
                  <a:cubicBezTo>
                    <a:pt x="2611437" y="714772"/>
                    <a:pt x="2614612" y="713979"/>
                    <a:pt x="2618580" y="713185"/>
                  </a:cubicBezTo>
                  <a:cubicBezTo>
                    <a:pt x="2623343" y="712391"/>
                    <a:pt x="2626518" y="711994"/>
                    <a:pt x="2628105" y="711994"/>
                  </a:cubicBezTo>
                  <a:close/>
                  <a:moveTo>
                    <a:pt x="7954961" y="697707"/>
                  </a:moveTo>
                  <a:cubicBezTo>
                    <a:pt x="7972424" y="697707"/>
                    <a:pt x="7984727" y="702072"/>
                    <a:pt x="7991871" y="710804"/>
                  </a:cubicBezTo>
                  <a:cubicBezTo>
                    <a:pt x="7995046" y="714772"/>
                    <a:pt x="7995443" y="719138"/>
                    <a:pt x="7993061" y="723900"/>
                  </a:cubicBezTo>
                  <a:lnTo>
                    <a:pt x="7991871" y="728663"/>
                  </a:lnTo>
                  <a:cubicBezTo>
                    <a:pt x="8000602" y="727075"/>
                    <a:pt x="8006952" y="725885"/>
                    <a:pt x="8010921" y="725091"/>
                  </a:cubicBezTo>
                  <a:cubicBezTo>
                    <a:pt x="8015683" y="723504"/>
                    <a:pt x="8020445" y="723900"/>
                    <a:pt x="8025208" y="726282"/>
                  </a:cubicBezTo>
                  <a:cubicBezTo>
                    <a:pt x="8029971" y="727869"/>
                    <a:pt x="8034337" y="731838"/>
                    <a:pt x="8038305" y="738188"/>
                  </a:cubicBezTo>
                  <a:cubicBezTo>
                    <a:pt x="8040686" y="744538"/>
                    <a:pt x="8039099" y="748507"/>
                    <a:pt x="8033543" y="750094"/>
                  </a:cubicBezTo>
                  <a:cubicBezTo>
                    <a:pt x="8020049" y="750094"/>
                    <a:pt x="8005365" y="751285"/>
                    <a:pt x="7989489" y="753666"/>
                  </a:cubicBezTo>
                  <a:cubicBezTo>
                    <a:pt x="7989489" y="759222"/>
                    <a:pt x="7989489" y="767557"/>
                    <a:pt x="7989489" y="778669"/>
                  </a:cubicBezTo>
                  <a:lnTo>
                    <a:pt x="8002586" y="777479"/>
                  </a:lnTo>
                  <a:cubicBezTo>
                    <a:pt x="8006555" y="776685"/>
                    <a:pt x="8012508" y="775891"/>
                    <a:pt x="8020445" y="775097"/>
                  </a:cubicBezTo>
                  <a:cubicBezTo>
                    <a:pt x="8036321" y="773510"/>
                    <a:pt x="8045449" y="772319"/>
                    <a:pt x="8047830" y="771525"/>
                  </a:cubicBezTo>
                  <a:cubicBezTo>
                    <a:pt x="8052593" y="769938"/>
                    <a:pt x="8057355" y="770335"/>
                    <a:pt x="8062117" y="772716"/>
                  </a:cubicBezTo>
                  <a:cubicBezTo>
                    <a:pt x="8070849" y="777479"/>
                    <a:pt x="8077595" y="783432"/>
                    <a:pt x="8082358" y="790575"/>
                  </a:cubicBezTo>
                  <a:cubicBezTo>
                    <a:pt x="8086327" y="799307"/>
                    <a:pt x="8083549" y="804466"/>
                    <a:pt x="8074023" y="806054"/>
                  </a:cubicBezTo>
                  <a:cubicBezTo>
                    <a:pt x="8047830" y="802879"/>
                    <a:pt x="8016873" y="801688"/>
                    <a:pt x="7981155" y="802482"/>
                  </a:cubicBezTo>
                  <a:cubicBezTo>
                    <a:pt x="7946231" y="804069"/>
                    <a:pt x="7920830" y="806450"/>
                    <a:pt x="7904955" y="809625"/>
                  </a:cubicBezTo>
                  <a:cubicBezTo>
                    <a:pt x="7898605" y="812007"/>
                    <a:pt x="7893049" y="811213"/>
                    <a:pt x="7888286" y="807244"/>
                  </a:cubicBezTo>
                  <a:cubicBezTo>
                    <a:pt x="7881937" y="803275"/>
                    <a:pt x="7876380" y="797719"/>
                    <a:pt x="7871617" y="790575"/>
                  </a:cubicBezTo>
                  <a:cubicBezTo>
                    <a:pt x="7870824" y="789782"/>
                    <a:pt x="7870427" y="788591"/>
                    <a:pt x="7870427" y="787004"/>
                  </a:cubicBezTo>
                  <a:cubicBezTo>
                    <a:pt x="7871221" y="786210"/>
                    <a:pt x="7872411" y="785813"/>
                    <a:pt x="7873999" y="785813"/>
                  </a:cubicBezTo>
                  <a:cubicBezTo>
                    <a:pt x="7877174" y="785813"/>
                    <a:pt x="7888683" y="785019"/>
                    <a:pt x="7908527" y="783432"/>
                  </a:cubicBezTo>
                  <a:cubicBezTo>
                    <a:pt x="7914877" y="782638"/>
                    <a:pt x="7919639" y="782241"/>
                    <a:pt x="7922815" y="782241"/>
                  </a:cubicBezTo>
                  <a:cubicBezTo>
                    <a:pt x="7926783" y="781447"/>
                    <a:pt x="7932737" y="781050"/>
                    <a:pt x="7940673" y="781050"/>
                  </a:cubicBezTo>
                  <a:cubicBezTo>
                    <a:pt x="7948611" y="780257"/>
                    <a:pt x="7954565" y="779860"/>
                    <a:pt x="7958533" y="779860"/>
                  </a:cubicBezTo>
                  <a:lnTo>
                    <a:pt x="7958533" y="756047"/>
                  </a:lnTo>
                  <a:cubicBezTo>
                    <a:pt x="7952183" y="757635"/>
                    <a:pt x="7945833" y="758429"/>
                    <a:pt x="7939483" y="758429"/>
                  </a:cubicBezTo>
                  <a:cubicBezTo>
                    <a:pt x="7933133" y="760016"/>
                    <a:pt x="7928767" y="759619"/>
                    <a:pt x="7926386" y="757238"/>
                  </a:cubicBezTo>
                  <a:cubicBezTo>
                    <a:pt x="7921623" y="756444"/>
                    <a:pt x="7916067" y="752475"/>
                    <a:pt x="7909717" y="745332"/>
                  </a:cubicBezTo>
                  <a:cubicBezTo>
                    <a:pt x="7906543" y="741363"/>
                    <a:pt x="7907336" y="738188"/>
                    <a:pt x="7912099" y="735807"/>
                  </a:cubicBezTo>
                  <a:cubicBezTo>
                    <a:pt x="7916067" y="735807"/>
                    <a:pt x="7924005" y="735410"/>
                    <a:pt x="7935911" y="734616"/>
                  </a:cubicBezTo>
                  <a:cubicBezTo>
                    <a:pt x="7946231" y="733029"/>
                    <a:pt x="7953771" y="732235"/>
                    <a:pt x="7958533" y="732235"/>
                  </a:cubicBezTo>
                  <a:cubicBezTo>
                    <a:pt x="7957739" y="719535"/>
                    <a:pt x="7954961" y="710407"/>
                    <a:pt x="7950199" y="704850"/>
                  </a:cubicBezTo>
                  <a:cubicBezTo>
                    <a:pt x="7948611" y="703263"/>
                    <a:pt x="7948215" y="701675"/>
                    <a:pt x="7949008" y="700088"/>
                  </a:cubicBezTo>
                  <a:cubicBezTo>
                    <a:pt x="7950595" y="697707"/>
                    <a:pt x="7952580" y="696913"/>
                    <a:pt x="7954961" y="697707"/>
                  </a:cubicBezTo>
                  <a:close/>
                  <a:moveTo>
                    <a:pt x="142084" y="696516"/>
                  </a:moveTo>
                  <a:cubicBezTo>
                    <a:pt x="130971" y="706835"/>
                    <a:pt x="121446" y="713582"/>
                    <a:pt x="113509" y="716757"/>
                  </a:cubicBezTo>
                  <a:cubicBezTo>
                    <a:pt x="113509" y="721519"/>
                    <a:pt x="112715" y="725488"/>
                    <a:pt x="111127" y="728663"/>
                  </a:cubicBezTo>
                  <a:cubicBezTo>
                    <a:pt x="112715" y="728663"/>
                    <a:pt x="113509" y="728663"/>
                    <a:pt x="113509" y="728663"/>
                  </a:cubicBezTo>
                  <a:lnTo>
                    <a:pt x="132559" y="726282"/>
                  </a:lnTo>
                  <a:cubicBezTo>
                    <a:pt x="132559" y="722313"/>
                    <a:pt x="132162" y="718344"/>
                    <a:pt x="131368" y="714375"/>
                  </a:cubicBezTo>
                  <a:cubicBezTo>
                    <a:pt x="129780" y="710407"/>
                    <a:pt x="129384" y="708025"/>
                    <a:pt x="130177" y="707232"/>
                  </a:cubicBezTo>
                  <a:cubicBezTo>
                    <a:pt x="131765" y="705644"/>
                    <a:pt x="134543" y="705247"/>
                    <a:pt x="138512" y="706041"/>
                  </a:cubicBezTo>
                  <a:cubicBezTo>
                    <a:pt x="139305" y="706041"/>
                    <a:pt x="140099" y="706438"/>
                    <a:pt x="140893" y="707232"/>
                  </a:cubicBezTo>
                  <a:cubicBezTo>
                    <a:pt x="141687" y="707232"/>
                    <a:pt x="142084" y="707629"/>
                    <a:pt x="142084" y="708422"/>
                  </a:cubicBezTo>
                  <a:close/>
                  <a:moveTo>
                    <a:pt x="1647033" y="694135"/>
                  </a:moveTo>
                  <a:cubicBezTo>
                    <a:pt x="1647033" y="722710"/>
                    <a:pt x="1646637" y="747316"/>
                    <a:pt x="1645843" y="767954"/>
                  </a:cubicBezTo>
                  <a:cubicBezTo>
                    <a:pt x="1662512" y="753666"/>
                    <a:pt x="1679181" y="731044"/>
                    <a:pt x="1695850" y="700088"/>
                  </a:cubicBezTo>
                  <a:cubicBezTo>
                    <a:pt x="1691087" y="700882"/>
                    <a:pt x="1685134" y="702072"/>
                    <a:pt x="1677990" y="703660"/>
                  </a:cubicBezTo>
                  <a:cubicBezTo>
                    <a:pt x="1674021" y="704454"/>
                    <a:pt x="1671243" y="704850"/>
                    <a:pt x="1669655" y="704850"/>
                  </a:cubicBezTo>
                  <a:cubicBezTo>
                    <a:pt x="1666481" y="704850"/>
                    <a:pt x="1662909" y="704057"/>
                    <a:pt x="1658940" y="702469"/>
                  </a:cubicBezTo>
                  <a:cubicBezTo>
                    <a:pt x="1654972" y="700882"/>
                    <a:pt x="1651003" y="698104"/>
                    <a:pt x="1647033" y="694135"/>
                  </a:cubicBezTo>
                  <a:close/>
                  <a:moveTo>
                    <a:pt x="6989365" y="688182"/>
                  </a:moveTo>
                  <a:cubicBezTo>
                    <a:pt x="6999683" y="692944"/>
                    <a:pt x="7008415" y="699294"/>
                    <a:pt x="7015558" y="707232"/>
                  </a:cubicBezTo>
                  <a:cubicBezTo>
                    <a:pt x="7017939" y="711200"/>
                    <a:pt x="7017939" y="715566"/>
                    <a:pt x="7015558" y="720329"/>
                  </a:cubicBezTo>
                  <a:cubicBezTo>
                    <a:pt x="7010002" y="725885"/>
                    <a:pt x="7002461" y="733822"/>
                    <a:pt x="6992936" y="744141"/>
                  </a:cubicBezTo>
                  <a:cubicBezTo>
                    <a:pt x="6967537" y="773510"/>
                    <a:pt x="6940945" y="792560"/>
                    <a:pt x="6913165" y="801291"/>
                  </a:cubicBezTo>
                  <a:cubicBezTo>
                    <a:pt x="6909989" y="802879"/>
                    <a:pt x="6908005" y="803275"/>
                    <a:pt x="6907211" y="802482"/>
                  </a:cubicBezTo>
                  <a:cubicBezTo>
                    <a:pt x="6907211" y="800894"/>
                    <a:pt x="6908799" y="798910"/>
                    <a:pt x="6911973" y="796529"/>
                  </a:cubicBezTo>
                  <a:cubicBezTo>
                    <a:pt x="6929437" y="782241"/>
                    <a:pt x="6948487" y="758429"/>
                    <a:pt x="6969123" y="725091"/>
                  </a:cubicBezTo>
                  <a:cubicBezTo>
                    <a:pt x="6969918" y="723504"/>
                    <a:pt x="6971109" y="721519"/>
                    <a:pt x="6972695" y="719138"/>
                  </a:cubicBezTo>
                  <a:cubicBezTo>
                    <a:pt x="6979839" y="708819"/>
                    <a:pt x="6983015" y="700088"/>
                    <a:pt x="6982221" y="692944"/>
                  </a:cubicBezTo>
                  <a:cubicBezTo>
                    <a:pt x="6983015" y="688975"/>
                    <a:pt x="6985396" y="687388"/>
                    <a:pt x="6989365" y="688182"/>
                  </a:cubicBezTo>
                  <a:close/>
                  <a:moveTo>
                    <a:pt x="7744221" y="684610"/>
                  </a:moveTo>
                  <a:cubicBezTo>
                    <a:pt x="7740252" y="684610"/>
                    <a:pt x="7733109" y="685403"/>
                    <a:pt x="7722789" y="686991"/>
                  </a:cubicBezTo>
                  <a:cubicBezTo>
                    <a:pt x="7719615" y="687785"/>
                    <a:pt x="7717233" y="688182"/>
                    <a:pt x="7715645" y="688182"/>
                  </a:cubicBezTo>
                  <a:cubicBezTo>
                    <a:pt x="7715645" y="691357"/>
                    <a:pt x="7715249" y="695325"/>
                    <a:pt x="7714455" y="700088"/>
                  </a:cubicBezTo>
                  <a:cubicBezTo>
                    <a:pt x="7714455" y="704850"/>
                    <a:pt x="7714455" y="708422"/>
                    <a:pt x="7714455" y="710804"/>
                  </a:cubicBezTo>
                  <a:cubicBezTo>
                    <a:pt x="7716836" y="710010"/>
                    <a:pt x="7720408" y="708819"/>
                    <a:pt x="7725171" y="707232"/>
                  </a:cubicBezTo>
                  <a:cubicBezTo>
                    <a:pt x="7726758" y="706438"/>
                    <a:pt x="7727949" y="706041"/>
                    <a:pt x="7728743" y="706041"/>
                  </a:cubicBezTo>
                  <a:cubicBezTo>
                    <a:pt x="7731918" y="705247"/>
                    <a:pt x="7737077" y="706835"/>
                    <a:pt x="7744221" y="710804"/>
                  </a:cubicBezTo>
                  <a:cubicBezTo>
                    <a:pt x="7744221" y="702072"/>
                    <a:pt x="7744221" y="693341"/>
                    <a:pt x="7744221" y="684610"/>
                  </a:cubicBezTo>
                  <a:close/>
                  <a:moveTo>
                    <a:pt x="2734071" y="684610"/>
                  </a:moveTo>
                  <a:cubicBezTo>
                    <a:pt x="2730102" y="684610"/>
                    <a:pt x="2722959" y="685403"/>
                    <a:pt x="2712640" y="686991"/>
                  </a:cubicBezTo>
                  <a:cubicBezTo>
                    <a:pt x="2709465" y="687785"/>
                    <a:pt x="2707083" y="688182"/>
                    <a:pt x="2705496" y="688182"/>
                  </a:cubicBezTo>
                  <a:cubicBezTo>
                    <a:pt x="2705496" y="691357"/>
                    <a:pt x="2705099" y="695325"/>
                    <a:pt x="2704305" y="700088"/>
                  </a:cubicBezTo>
                  <a:cubicBezTo>
                    <a:pt x="2704305" y="704850"/>
                    <a:pt x="2704305" y="708422"/>
                    <a:pt x="2704305" y="710804"/>
                  </a:cubicBezTo>
                  <a:cubicBezTo>
                    <a:pt x="2706687" y="710010"/>
                    <a:pt x="2710258" y="708819"/>
                    <a:pt x="2715021" y="707232"/>
                  </a:cubicBezTo>
                  <a:cubicBezTo>
                    <a:pt x="2716608" y="706438"/>
                    <a:pt x="2717799" y="706041"/>
                    <a:pt x="2718593" y="706041"/>
                  </a:cubicBezTo>
                  <a:cubicBezTo>
                    <a:pt x="2721768" y="705247"/>
                    <a:pt x="2726927" y="706835"/>
                    <a:pt x="2734071" y="710804"/>
                  </a:cubicBezTo>
                  <a:cubicBezTo>
                    <a:pt x="2734071" y="702072"/>
                    <a:pt x="2734071" y="693341"/>
                    <a:pt x="2734071" y="684610"/>
                  </a:cubicBezTo>
                  <a:close/>
                  <a:moveTo>
                    <a:pt x="115890" y="679847"/>
                  </a:moveTo>
                  <a:cubicBezTo>
                    <a:pt x="115096" y="686197"/>
                    <a:pt x="114699" y="694532"/>
                    <a:pt x="114699" y="704850"/>
                  </a:cubicBezTo>
                  <a:cubicBezTo>
                    <a:pt x="121843" y="697707"/>
                    <a:pt x="127399" y="689769"/>
                    <a:pt x="131368" y="681038"/>
                  </a:cubicBezTo>
                  <a:cubicBezTo>
                    <a:pt x="130574" y="681038"/>
                    <a:pt x="129384" y="681038"/>
                    <a:pt x="127796" y="681038"/>
                  </a:cubicBezTo>
                  <a:cubicBezTo>
                    <a:pt x="126208" y="681832"/>
                    <a:pt x="125018" y="682228"/>
                    <a:pt x="124224" y="682228"/>
                  </a:cubicBezTo>
                  <a:cubicBezTo>
                    <a:pt x="121843" y="682228"/>
                    <a:pt x="119065" y="681435"/>
                    <a:pt x="115890" y="679847"/>
                  </a:cubicBezTo>
                  <a:close/>
                  <a:moveTo>
                    <a:pt x="4473574" y="678657"/>
                  </a:moveTo>
                  <a:cubicBezTo>
                    <a:pt x="4467224" y="678657"/>
                    <a:pt x="4461668" y="679450"/>
                    <a:pt x="4456905" y="681038"/>
                  </a:cubicBezTo>
                  <a:cubicBezTo>
                    <a:pt x="4456905" y="682625"/>
                    <a:pt x="4456905" y="684610"/>
                    <a:pt x="4456905" y="686991"/>
                  </a:cubicBezTo>
                  <a:cubicBezTo>
                    <a:pt x="4456905" y="688579"/>
                    <a:pt x="4456509" y="690166"/>
                    <a:pt x="4455715" y="691754"/>
                  </a:cubicBezTo>
                  <a:cubicBezTo>
                    <a:pt x="4456509" y="691754"/>
                    <a:pt x="4457302" y="691357"/>
                    <a:pt x="4458096" y="690563"/>
                  </a:cubicBezTo>
                  <a:cubicBezTo>
                    <a:pt x="4460477" y="690563"/>
                    <a:pt x="4463652" y="689372"/>
                    <a:pt x="4467621" y="686991"/>
                  </a:cubicBezTo>
                  <a:cubicBezTo>
                    <a:pt x="4470002" y="686991"/>
                    <a:pt x="4473177" y="688182"/>
                    <a:pt x="4477146" y="690563"/>
                  </a:cubicBezTo>
                  <a:cubicBezTo>
                    <a:pt x="4476352" y="685007"/>
                    <a:pt x="4475162" y="681038"/>
                    <a:pt x="4473574" y="678657"/>
                  </a:cubicBezTo>
                  <a:close/>
                  <a:moveTo>
                    <a:pt x="193280" y="672703"/>
                  </a:moveTo>
                  <a:cubicBezTo>
                    <a:pt x="189312" y="673497"/>
                    <a:pt x="184153" y="674291"/>
                    <a:pt x="177802" y="675085"/>
                  </a:cubicBezTo>
                  <a:cubicBezTo>
                    <a:pt x="177009" y="675085"/>
                    <a:pt x="176215" y="675482"/>
                    <a:pt x="175421" y="676275"/>
                  </a:cubicBezTo>
                  <a:cubicBezTo>
                    <a:pt x="171452" y="677069"/>
                    <a:pt x="167087" y="677466"/>
                    <a:pt x="162324" y="677466"/>
                  </a:cubicBezTo>
                  <a:lnTo>
                    <a:pt x="162324" y="682228"/>
                  </a:lnTo>
                  <a:cubicBezTo>
                    <a:pt x="163912" y="682228"/>
                    <a:pt x="167087" y="682625"/>
                    <a:pt x="171849" y="683419"/>
                  </a:cubicBezTo>
                  <a:cubicBezTo>
                    <a:pt x="175818" y="683419"/>
                    <a:pt x="178596" y="683816"/>
                    <a:pt x="180184" y="684610"/>
                  </a:cubicBezTo>
                  <a:cubicBezTo>
                    <a:pt x="188915" y="687785"/>
                    <a:pt x="192090" y="694135"/>
                    <a:pt x="189709" y="703660"/>
                  </a:cubicBezTo>
                  <a:cubicBezTo>
                    <a:pt x="186534" y="709216"/>
                    <a:pt x="181771" y="710804"/>
                    <a:pt x="175421" y="708422"/>
                  </a:cubicBezTo>
                  <a:cubicBezTo>
                    <a:pt x="173040" y="707629"/>
                    <a:pt x="170262" y="704850"/>
                    <a:pt x="167087" y="700088"/>
                  </a:cubicBezTo>
                  <a:cubicBezTo>
                    <a:pt x="164705" y="697707"/>
                    <a:pt x="163118" y="696119"/>
                    <a:pt x="162324" y="695325"/>
                  </a:cubicBezTo>
                  <a:cubicBezTo>
                    <a:pt x="162324" y="700882"/>
                    <a:pt x="162324" y="705644"/>
                    <a:pt x="162324" y="709613"/>
                  </a:cubicBezTo>
                  <a:cubicBezTo>
                    <a:pt x="162324" y="710407"/>
                    <a:pt x="161928" y="711597"/>
                    <a:pt x="161134" y="713185"/>
                  </a:cubicBezTo>
                  <a:cubicBezTo>
                    <a:pt x="161134" y="713979"/>
                    <a:pt x="160737" y="714772"/>
                    <a:pt x="159943" y="715566"/>
                  </a:cubicBezTo>
                  <a:cubicBezTo>
                    <a:pt x="160737" y="715566"/>
                    <a:pt x="161928" y="715963"/>
                    <a:pt x="163515" y="716757"/>
                  </a:cubicBezTo>
                  <a:cubicBezTo>
                    <a:pt x="164309" y="717550"/>
                    <a:pt x="165102" y="718344"/>
                    <a:pt x="165896" y="719138"/>
                  </a:cubicBezTo>
                  <a:cubicBezTo>
                    <a:pt x="166690" y="719932"/>
                    <a:pt x="167087" y="720725"/>
                    <a:pt x="167087" y="721519"/>
                  </a:cubicBezTo>
                  <a:cubicBezTo>
                    <a:pt x="167881" y="722313"/>
                    <a:pt x="168277" y="723107"/>
                    <a:pt x="168277" y="723900"/>
                  </a:cubicBezTo>
                  <a:cubicBezTo>
                    <a:pt x="169071" y="723900"/>
                    <a:pt x="170262" y="723504"/>
                    <a:pt x="171849" y="722710"/>
                  </a:cubicBezTo>
                  <a:cubicBezTo>
                    <a:pt x="173437" y="722710"/>
                    <a:pt x="174627" y="722710"/>
                    <a:pt x="175421" y="722710"/>
                  </a:cubicBezTo>
                  <a:cubicBezTo>
                    <a:pt x="181771" y="722710"/>
                    <a:pt x="188518" y="721916"/>
                    <a:pt x="195662" y="720329"/>
                  </a:cubicBezTo>
                  <a:cubicBezTo>
                    <a:pt x="192487" y="715566"/>
                    <a:pt x="191296" y="710010"/>
                    <a:pt x="192090" y="703660"/>
                  </a:cubicBezTo>
                  <a:cubicBezTo>
                    <a:pt x="192090" y="701279"/>
                    <a:pt x="192090" y="697310"/>
                    <a:pt x="192090" y="691754"/>
                  </a:cubicBezTo>
                  <a:cubicBezTo>
                    <a:pt x="192884" y="683816"/>
                    <a:pt x="193280" y="677466"/>
                    <a:pt x="193280" y="672703"/>
                  </a:cubicBezTo>
                  <a:close/>
                  <a:moveTo>
                    <a:pt x="7638255" y="669132"/>
                  </a:moveTo>
                  <a:cubicBezTo>
                    <a:pt x="7632699" y="670719"/>
                    <a:pt x="7626349" y="671513"/>
                    <a:pt x="7619205" y="671513"/>
                  </a:cubicBezTo>
                  <a:cubicBezTo>
                    <a:pt x="7619205" y="674688"/>
                    <a:pt x="7619205" y="678260"/>
                    <a:pt x="7619205" y="682228"/>
                  </a:cubicBezTo>
                  <a:cubicBezTo>
                    <a:pt x="7623174" y="682228"/>
                    <a:pt x="7627143" y="681435"/>
                    <a:pt x="7631111" y="679847"/>
                  </a:cubicBezTo>
                  <a:cubicBezTo>
                    <a:pt x="7631111" y="679847"/>
                    <a:pt x="7631508" y="679847"/>
                    <a:pt x="7632302" y="679847"/>
                  </a:cubicBezTo>
                  <a:cubicBezTo>
                    <a:pt x="7634683" y="679053"/>
                    <a:pt x="7636668" y="679053"/>
                    <a:pt x="7638255" y="679847"/>
                  </a:cubicBezTo>
                  <a:close/>
                  <a:moveTo>
                    <a:pt x="2628105" y="669132"/>
                  </a:moveTo>
                  <a:cubicBezTo>
                    <a:pt x="2622549" y="670719"/>
                    <a:pt x="2616199" y="671513"/>
                    <a:pt x="2609055" y="671513"/>
                  </a:cubicBezTo>
                  <a:cubicBezTo>
                    <a:pt x="2609055" y="674688"/>
                    <a:pt x="2609055" y="678260"/>
                    <a:pt x="2609055" y="682228"/>
                  </a:cubicBezTo>
                  <a:cubicBezTo>
                    <a:pt x="2613024" y="682228"/>
                    <a:pt x="2616993" y="681435"/>
                    <a:pt x="2620962" y="679847"/>
                  </a:cubicBezTo>
                  <a:cubicBezTo>
                    <a:pt x="2620962" y="679847"/>
                    <a:pt x="2621358" y="679847"/>
                    <a:pt x="2622152" y="679847"/>
                  </a:cubicBezTo>
                  <a:cubicBezTo>
                    <a:pt x="2624533" y="679053"/>
                    <a:pt x="2626518" y="679053"/>
                    <a:pt x="2628105" y="679847"/>
                  </a:cubicBezTo>
                  <a:close/>
                  <a:moveTo>
                    <a:pt x="768353" y="669132"/>
                  </a:moveTo>
                  <a:cubicBezTo>
                    <a:pt x="765178" y="669925"/>
                    <a:pt x="756447" y="671116"/>
                    <a:pt x="742159" y="672703"/>
                  </a:cubicBezTo>
                  <a:cubicBezTo>
                    <a:pt x="743746" y="680641"/>
                    <a:pt x="744540" y="687785"/>
                    <a:pt x="744540" y="694135"/>
                  </a:cubicBezTo>
                  <a:cubicBezTo>
                    <a:pt x="752478" y="694135"/>
                    <a:pt x="760018" y="692944"/>
                    <a:pt x="767162" y="690563"/>
                  </a:cubicBezTo>
                  <a:cubicBezTo>
                    <a:pt x="769543" y="683419"/>
                    <a:pt x="771131" y="677069"/>
                    <a:pt x="771924" y="671513"/>
                  </a:cubicBezTo>
                  <a:cubicBezTo>
                    <a:pt x="771924" y="669132"/>
                    <a:pt x="770734" y="668338"/>
                    <a:pt x="768353" y="669132"/>
                  </a:cubicBezTo>
                  <a:close/>
                  <a:moveTo>
                    <a:pt x="6623843" y="667941"/>
                  </a:moveTo>
                  <a:cubicBezTo>
                    <a:pt x="6624637" y="667941"/>
                    <a:pt x="6625430" y="668735"/>
                    <a:pt x="6626223" y="670322"/>
                  </a:cubicBezTo>
                  <a:cubicBezTo>
                    <a:pt x="6637337" y="702072"/>
                    <a:pt x="6635352" y="725091"/>
                    <a:pt x="6620271" y="739379"/>
                  </a:cubicBezTo>
                  <a:cubicBezTo>
                    <a:pt x="6613921" y="744935"/>
                    <a:pt x="6607571" y="744935"/>
                    <a:pt x="6601221" y="739379"/>
                  </a:cubicBezTo>
                  <a:cubicBezTo>
                    <a:pt x="6591695" y="725091"/>
                    <a:pt x="6591695" y="711597"/>
                    <a:pt x="6601221" y="698897"/>
                  </a:cubicBezTo>
                  <a:cubicBezTo>
                    <a:pt x="6611539" y="686197"/>
                    <a:pt x="6618287" y="676672"/>
                    <a:pt x="6621461" y="670322"/>
                  </a:cubicBezTo>
                  <a:cubicBezTo>
                    <a:pt x="6622255" y="668735"/>
                    <a:pt x="6623049" y="667941"/>
                    <a:pt x="6623843" y="667941"/>
                  </a:cubicBezTo>
                  <a:close/>
                  <a:moveTo>
                    <a:pt x="5486796" y="667941"/>
                  </a:moveTo>
                  <a:cubicBezTo>
                    <a:pt x="5481240" y="668735"/>
                    <a:pt x="5475287" y="669925"/>
                    <a:pt x="5468936" y="671513"/>
                  </a:cubicBezTo>
                  <a:cubicBezTo>
                    <a:pt x="5468936" y="677069"/>
                    <a:pt x="5468539" y="682228"/>
                    <a:pt x="5467746" y="686991"/>
                  </a:cubicBezTo>
                  <a:cubicBezTo>
                    <a:pt x="5474096" y="685403"/>
                    <a:pt x="5480049" y="684213"/>
                    <a:pt x="5485605" y="683419"/>
                  </a:cubicBezTo>
                  <a:cubicBezTo>
                    <a:pt x="5485605" y="682625"/>
                    <a:pt x="5485605" y="680641"/>
                    <a:pt x="5485605" y="677466"/>
                  </a:cubicBezTo>
                  <a:cubicBezTo>
                    <a:pt x="5486399" y="673497"/>
                    <a:pt x="5486796" y="670322"/>
                    <a:pt x="5486796" y="667941"/>
                  </a:cubicBezTo>
                  <a:close/>
                  <a:moveTo>
                    <a:pt x="7063779" y="665262"/>
                  </a:moveTo>
                  <a:cubicBezTo>
                    <a:pt x="7064573" y="665064"/>
                    <a:pt x="7065565" y="665163"/>
                    <a:pt x="7066755" y="665560"/>
                  </a:cubicBezTo>
                  <a:cubicBezTo>
                    <a:pt x="7080249" y="667147"/>
                    <a:pt x="7090965" y="672307"/>
                    <a:pt x="7098902" y="681038"/>
                  </a:cubicBezTo>
                  <a:cubicBezTo>
                    <a:pt x="7102077" y="684213"/>
                    <a:pt x="7102473" y="687785"/>
                    <a:pt x="7100093" y="691754"/>
                  </a:cubicBezTo>
                  <a:cubicBezTo>
                    <a:pt x="7098505" y="692547"/>
                    <a:pt x="7096124" y="701279"/>
                    <a:pt x="7092949" y="717947"/>
                  </a:cubicBezTo>
                  <a:cubicBezTo>
                    <a:pt x="7092155" y="719535"/>
                    <a:pt x="7091361" y="721916"/>
                    <a:pt x="7090567" y="725091"/>
                  </a:cubicBezTo>
                  <a:cubicBezTo>
                    <a:pt x="7087393" y="735410"/>
                    <a:pt x="7084615" y="742554"/>
                    <a:pt x="7082233" y="746522"/>
                  </a:cubicBezTo>
                  <a:cubicBezTo>
                    <a:pt x="7100489" y="751285"/>
                    <a:pt x="7116761" y="757635"/>
                    <a:pt x="7131049" y="765572"/>
                  </a:cubicBezTo>
                  <a:cubicBezTo>
                    <a:pt x="7143749" y="771129"/>
                    <a:pt x="7148115" y="782638"/>
                    <a:pt x="7144145" y="800100"/>
                  </a:cubicBezTo>
                  <a:cubicBezTo>
                    <a:pt x="7140177" y="815182"/>
                    <a:pt x="7132239" y="818357"/>
                    <a:pt x="7120333" y="809625"/>
                  </a:cubicBezTo>
                  <a:cubicBezTo>
                    <a:pt x="7115571" y="804069"/>
                    <a:pt x="7107236" y="794147"/>
                    <a:pt x="7095330" y="779860"/>
                  </a:cubicBezTo>
                  <a:cubicBezTo>
                    <a:pt x="7086599" y="768747"/>
                    <a:pt x="7080646" y="761207"/>
                    <a:pt x="7077471" y="757238"/>
                  </a:cubicBezTo>
                  <a:cubicBezTo>
                    <a:pt x="7071121" y="765175"/>
                    <a:pt x="7061993" y="773510"/>
                    <a:pt x="7050086" y="782241"/>
                  </a:cubicBezTo>
                  <a:cubicBezTo>
                    <a:pt x="7031831" y="794147"/>
                    <a:pt x="7007621" y="801291"/>
                    <a:pt x="6977458" y="803672"/>
                  </a:cubicBezTo>
                  <a:cubicBezTo>
                    <a:pt x="6975077" y="803672"/>
                    <a:pt x="6973489" y="802879"/>
                    <a:pt x="6972695" y="801291"/>
                  </a:cubicBezTo>
                  <a:cubicBezTo>
                    <a:pt x="6972695" y="800497"/>
                    <a:pt x="6973886" y="799704"/>
                    <a:pt x="6976267" y="798910"/>
                  </a:cubicBezTo>
                  <a:cubicBezTo>
                    <a:pt x="7000874" y="788988"/>
                    <a:pt x="7020321" y="776883"/>
                    <a:pt x="7034608" y="762596"/>
                  </a:cubicBezTo>
                  <a:lnTo>
                    <a:pt x="7041483" y="750192"/>
                  </a:lnTo>
                  <a:lnTo>
                    <a:pt x="7042943" y="748904"/>
                  </a:lnTo>
                  <a:lnTo>
                    <a:pt x="7043456" y="746631"/>
                  </a:lnTo>
                  <a:lnTo>
                    <a:pt x="7061993" y="713185"/>
                  </a:lnTo>
                  <a:cubicBezTo>
                    <a:pt x="7065961" y="694135"/>
                    <a:pt x="7065961" y="680244"/>
                    <a:pt x="7061993" y="671513"/>
                  </a:cubicBezTo>
                  <a:cubicBezTo>
                    <a:pt x="7061199" y="669132"/>
                    <a:pt x="7061199" y="667544"/>
                    <a:pt x="7061993" y="666750"/>
                  </a:cubicBezTo>
                  <a:cubicBezTo>
                    <a:pt x="7062389" y="665957"/>
                    <a:pt x="7062985" y="665460"/>
                    <a:pt x="7063779" y="665262"/>
                  </a:cubicBezTo>
                  <a:close/>
                  <a:moveTo>
                    <a:pt x="4160440" y="664369"/>
                  </a:moveTo>
                  <a:cubicBezTo>
                    <a:pt x="4150915" y="665163"/>
                    <a:pt x="4141390" y="666354"/>
                    <a:pt x="4131865" y="667941"/>
                  </a:cubicBezTo>
                  <a:cubicBezTo>
                    <a:pt x="4131865" y="669529"/>
                    <a:pt x="4132262" y="671910"/>
                    <a:pt x="4133055" y="675085"/>
                  </a:cubicBezTo>
                  <a:cubicBezTo>
                    <a:pt x="4133055" y="678260"/>
                    <a:pt x="4133055" y="680641"/>
                    <a:pt x="4133055" y="682228"/>
                  </a:cubicBezTo>
                  <a:cubicBezTo>
                    <a:pt x="4133055" y="686991"/>
                    <a:pt x="4133055" y="691357"/>
                    <a:pt x="4133055" y="695325"/>
                  </a:cubicBezTo>
                  <a:cubicBezTo>
                    <a:pt x="4137818" y="694532"/>
                    <a:pt x="4141390" y="692944"/>
                    <a:pt x="4143771" y="690563"/>
                  </a:cubicBezTo>
                  <a:cubicBezTo>
                    <a:pt x="4147740" y="688182"/>
                    <a:pt x="4153693" y="688579"/>
                    <a:pt x="4161630" y="691754"/>
                  </a:cubicBezTo>
                  <a:cubicBezTo>
                    <a:pt x="4163218" y="691754"/>
                    <a:pt x="4164806" y="692547"/>
                    <a:pt x="4166393" y="694135"/>
                  </a:cubicBezTo>
                  <a:cubicBezTo>
                    <a:pt x="4166393" y="684610"/>
                    <a:pt x="4165996" y="676672"/>
                    <a:pt x="4165202" y="670322"/>
                  </a:cubicBezTo>
                  <a:cubicBezTo>
                    <a:pt x="4165202" y="666354"/>
                    <a:pt x="4163615" y="664369"/>
                    <a:pt x="4160440" y="664369"/>
                  </a:cubicBezTo>
                  <a:close/>
                  <a:moveTo>
                    <a:pt x="6765527" y="663178"/>
                  </a:moveTo>
                  <a:cubicBezTo>
                    <a:pt x="6766321" y="662385"/>
                    <a:pt x="6767908" y="662385"/>
                    <a:pt x="6770289" y="663178"/>
                  </a:cubicBezTo>
                  <a:cubicBezTo>
                    <a:pt x="6771083" y="663178"/>
                    <a:pt x="6772671" y="663178"/>
                    <a:pt x="6775052" y="663178"/>
                  </a:cubicBezTo>
                  <a:cubicBezTo>
                    <a:pt x="6805215" y="664766"/>
                    <a:pt x="6825058" y="669925"/>
                    <a:pt x="6834583" y="678657"/>
                  </a:cubicBezTo>
                  <a:cubicBezTo>
                    <a:pt x="6843315" y="688975"/>
                    <a:pt x="6844902" y="700485"/>
                    <a:pt x="6839345" y="713185"/>
                  </a:cubicBezTo>
                  <a:cubicBezTo>
                    <a:pt x="6835377" y="720329"/>
                    <a:pt x="6829821" y="721916"/>
                    <a:pt x="6822677" y="717947"/>
                  </a:cubicBezTo>
                  <a:cubicBezTo>
                    <a:pt x="6808389" y="710804"/>
                    <a:pt x="6790133" y="694135"/>
                    <a:pt x="6767908" y="667941"/>
                  </a:cubicBezTo>
                  <a:cubicBezTo>
                    <a:pt x="6766321" y="666354"/>
                    <a:pt x="6765527" y="664766"/>
                    <a:pt x="6765527" y="663178"/>
                  </a:cubicBezTo>
                  <a:close/>
                  <a:moveTo>
                    <a:pt x="6352" y="657225"/>
                  </a:moveTo>
                  <a:cubicBezTo>
                    <a:pt x="6352" y="657225"/>
                    <a:pt x="7543" y="657225"/>
                    <a:pt x="9924" y="657225"/>
                  </a:cubicBezTo>
                  <a:cubicBezTo>
                    <a:pt x="18656" y="657225"/>
                    <a:pt x="27387" y="657622"/>
                    <a:pt x="36118" y="658416"/>
                  </a:cubicBezTo>
                  <a:cubicBezTo>
                    <a:pt x="54374" y="662385"/>
                    <a:pt x="60724" y="673497"/>
                    <a:pt x="55168" y="691754"/>
                  </a:cubicBezTo>
                  <a:cubicBezTo>
                    <a:pt x="51993" y="699691"/>
                    <a:pt x="46834" y="700882"/>
                    <a:pt x="39690" y="695325"/>
                  </a:cubicBezTo>
                  <a:cubicBezTo>
                    <a:pt x="31752" y="688182"/>
                    <a:pt x="21830" y="677466"/>
                    <a:pt x="9924" y="663178"/>
                  </a:cubicBezTo>
                  <a:cubicBezTo>
                    <a:pt x="9131" y="662385"/>
                    <a:pt x="8337" y="661591"/>
                    <a:pt x="7543" y="660797"/>
                  </a:cubicBezTo>
                  <a:cubicBezTo>
                    <a:pt x="6749" y="659210"/>
                    <a:pt x="6352" y="658019"/>
                    <a:pt x="6352" y="657225"/>
                  </a:cubicBezTo>
                  <a:close/>
                  <a:moveTo>
                    <a:pt x="3323430" y="656035"/>
                  </a:moveTo>
                  <a:cubicBezTo>
                    <a:pt x="3301205" y="657622"/>
                    <a:pt x="3284140" y="659210"/>
                    <a:pt x="3272233" y="660797"/>
                  </a:cubicBezTo>
                  <a:cubicBezTo>
                    <a:pt x="3276996" y="663178"/>
                    <a:pt x="3281362" y="665957"/>
                    <a:pt x="3285330" y="669132"/>
                  </a:cubicBezTo>
                  <a:cubicBezTo>
                    <a:pt x="3286918" y="671513"/>
                    <a:pt x="3287712" y="675085"/>
                    <a:pt x="3287712" y="679847"/>
                  </a:cubicBezTo>
                  <a:cubicBezTo>
                    <a:pt x="3286918" y="682228"/>
                    <a:pt x="3285727" y="686197"/>
                    <a:pt x="3284140" y="691754"/>
                  </a:cubicBezTo>
                  <a:cubicBezTo>
                    <a:pt x="3294459" y="690960"/>
                    <a:pt x="3303586" y="689372"/>
                    <a:pt x="3311524" y="686991"/>
                  </a:cubicBezTo>
                  <a:cubicBezTo>
                    <a:pt x="3312318" y="686991"/>
                    <a:pt x="3313905" y="686991"/>
                    <a:pt x="3316287" y="686991"/>
                  </a:cubicBezTo>
                  <a:cubicBezTo>
                    <a:pt x="3319462" y="686197"/>
                    <a:pt x="3321843" y="685800"/>
                    <a:pt x="3323430" y="685800"/>
                  </a:cubicBezTo>
                  <a:cubicBezTo>
                    <a:pt x="3328193" y="674688"/>
                    <a:pt x="3331765" y="666750"/>
                    <a:pt x="3334146" y="661988"/>
                  </a:cubicBezTo>
                  <a:cubicBezTo>
                    <a:pt x="3334940" y="658813"/>
                    <a:pt x="3333352" y="656828"/>
                    <a:pt x="3329383" y="656035"/>
                  </a:cubicBezTo>
                  <a:cubicBezTo>
                    <a:pt x="3327796" y="656035"/>
                    <a:pt x="3325812" y="656035"/>
                    <a:pt x="3323430" y="656035"/>
                  </a:cubicBezTo>
                  <a:close/>
                  <a:moveTo>
                    <a:pt x="2897187" y="656035"/>
                  </a:moveTo>
                  <a:cubicBezTo>
                    <a:pt x="2897187" y="656828"/>
                    <a:pt x="2896790" y="657225"/>
                    <a:pt x="2895996" y="657225"/>
                  </a:cubicBezTo>
                  <a:cubicBezTo>
                    <a:pt x="2893615" y="663575"/>
                    <a:pt x="2891233" y="669132"/>
                    <a:pt x="2888852" y="673894"/>
                  </a:cubicBezTo>
                  <a:lnTo>
                    <a:pt x="2898802" y="672789"/>
                  </a:lnTo>
                  <a:lnTo>
                    <a:pt x="2903140" y="671513"/>
                  </a:lnTo>
                  <a:cubicBezTo>
                    <a:pt x="2903140" y="669925"/>
                    <a:pt x="2902346" y="667147"/>
                    <a:pt x="2900758" y="663178"/>
                  </a:cubicBezTo>
                  <a:cubicBezTo>
                    <a:pt x="2899965" y="660003"/>
                    <a:pt x="2899171" y="657622"/>
                    <a:pt x="2898377" y="656035"/>
                  </a:cubicBezTo>
                  <a:cubicBezTo>
                    <a:pt x="2898377" y="656035"/>
                    <a:pt x="2897980" y="656035"/>
                    <a:pt x="2897187" y="656035"/>
                  </a:cubicBezTo>
                  <a:close/>
                  <a:moveTo>
                    <a:pt x="2928143" y="652463"/>
                  </a:moveTo>
                  <a:cubicBezTo>
                    <a:pt x="2926555" y="652463"/>
                    <a:pt x="2923777" y="652860"/>
                    <a:pt x="2919808" y="653654"/>
                  </a:cubicBezTo>
                  <a:cubicBezTo>
                    <a:pt x="2915840" y="653654"/>
                    <a:pt x="2913061" y="654050"/>
                    <a:pt x="2911474" y="654844"/>
                  </a:cubicBezTo>
                  <a:cubicBezTo>
                    <a:pt x="2912268" y="654844"/>
                    <a:pt x="2913459" y="655638"/>
                    <a:pt x="2915046" y="657225"/>
                  </a:cubicBezTo>
                  <a:cubicBezTo>
                    <a:pt x="2915840" y="658019"/>
                    <a:pt x="2916633" y="658813"/>
                    <a:pt x="2917427" y="659607"/>
                  </a:cubicBezTo>
                  <a:cubicBezTo>
                    <a:pt x="2918221" y="660400"/>
                    <a:pt x="2919015" y="661591"/>
                    <a:pt x="2919808" y="663178"/>
                  </a:cubicBezTo>
                  <a:cubicBezTo>
                    <a:pt x="2920602" y="665560"/>
                    <a:pt x="2920999" y="667147"/>
                    <a:pt x="2920999" y="667941"/>
                  </a:cubicBezTo>
                  <a:cubicBezTo>
                    <a:pt x="2921793" y="667941"/>
                    <a:pt x="2922190" y="667544"/>
                    <a:pt x="2922190" y="666750"/>
                  </a:cubicBezTo>
                  <a:cubicBezTo>
                    <a:pt x="2922984" y="666750"/>
                    <a:pt x="2923380" y="666750"/>
                    <a:pt x="2923380" y="666750"/>
                  </a:cubicBezTo>
                  <a:cubicBezTo>
                    <a:pt x="2924174" y="661988"/>
                    <a:pt x="2925762" y="657225"/>
                    <a:pt x="2928143" y="652463"/>
                  </a:cubicBezTo>
                  <a:close/>
                  <a:moveTo>
                    <a:pt x="5084365" y="647700"/>
                  </a:moveTo>
                  <a:cubicBezTo>
                    <a:pt x="5074840" y="659607"/>
                    <a:pt x="5063727" y="669529"/>
                    <a:pt x="5051027" y="677466"/>
                  </a:cubicBezTo>
                  <a:cubicBezTo>
                    <a:pt x="5051027" y="677466"/>
                    <a:pt x="5050630" y="677466"/>
                    <a:pt x="5049836" y="677466"/>
                  </a:cubicBezTo>
                  <a:cubicBezTo>
                    <a:pt x="5049836" y="678260"/>
                    <a:pt x="5049439" y="678657"/>
                    <a:pt x="5048646" y="678657"/>
                  </a:cubicBezTo>
                  <a:cubicBezTo>
                    <a:pt x="5052615" y="677863"/>
                    <a:pt x="5060552" y="676672"/>
                    <a:pt x="5072458" y="675085"/>
                  </a:cubicBezTo>
                  <a:cubicBezTo>
                    <a:pt x="5088333" y="672703"/>
                    <a:pt x="5100240" y="670719"/>
                    <a:pt x="5108177" y="669132"/>
                  </a:cubicBezTo>
                  <a:lnTo>
                    <a:pt x="5108177" y="654844"/>
                  </a:lnTo>
                  <a:lnTo>
                    <a:pt x="5103415" y="656035"/>
                  </a:lnTo>
                  <a:cubicBezTo>
                    <a:pt x="5097064" y="656035"/>
                    <a:pt x="5092699" y="655241"/>
                    <a:pt x="5090318" y="653654"/>
                  </a:cubicBezTo>
                  <a:cubicBezTo>
                    <a:pt x="5088730" y="652066"/>
                    <a:pt x="5086746" y="650082"/>
                    <a:pt x="5084365" y="647700"/>
                  </a:cubicBezTo>
                  <a:close/>
                  <a:moveTo>
                    <a:pt x="192090" y="646510"/>
                  </a:moveTo>
                  <a:cubicBezTo>
                    <a:pt x="188915" y="648891"/>
                    <a:pt x="181771" y="652066"/>
                    <a:pt x="170659" y="656035"/>
                  </a:cubicBezTo>
                  <a:cubicBezTo>
                    <a:pt x="166690" y="657622"/>
                    <a:pt x="163912" y="658813"/>
                    <a:pt x="162324" y="659607"/>
                  </a:cubicBezTo>
                  <a:lnTo>
                    <a:pt x="162324" y="661988"/>
                  </a:lnTo>
                  <a:cubicBezTo>
                    <a:pt x="163912" y="661194"/>
                    <a:pt x="166690" y="660400"/>
                    <a:pt x="170659" y="659607"/>
                  </a:cubicBezTo>
                  <a:cubicBezTo>
                    <a:pt x="173834" y="658813"/>
                    <a:pt x="176215" y="658416"/>
                    <a:pt x="177802" y="658416"/>
                  </a:cubicBezTo>
                  <a:cubicBezTo>
                    <a:pt x="177802" y="658416"/>
                    <a:pt x="178199" y="658416"/>
                    <a:pt x="178993" y="658416"/>
                  </a:cubicBezTo>
                  <a:cubicBezTo>
                    <a:pt x="180580" y="657622"/>
                    <a:pt x="182168" y="658019"/>
                    <a:pt x="183755" y="659607"/>
                  </a:cubicBezTo>
                  <a:cubicBezTo>
                    <a:pt x="187724" y="661194"/>
                    <a:pt x="190502" y="662782"/>
                    <a:pt x="192090" y="664369"/>
                  </a:cubicBezTo>
                  <a:cubicBezTo>
                    <a:pt x="192090" y="659607"/>
                    <a:pt x="192090" y="653654"/>
                    <a:pt x="192090" y="646510"/>
                  </a:cubicBezTo>
                  <a:close/>
                  <a:moveTo>
                    <a:pt x="787700" y="641747"/>
                  </a:moveTo>
                  <a:cubicBezTo>
                    <a:pt x="789883" y="641747"/>
                    <a:pt x="791767" y="642144"/>
                    <a:pt x="793356" y="642938"/>
                  </a:cubicBezTo>
                  <a:cubicBezTo>
                    <a:pt x="802881" y="647700"/>
                    <a:pt x="809628" y="653654"/>
                    <a:pt x="813597" y="660797"/>
                  </a:cubicBezTo>
                  <a:cubicBezTo>
                    <a:pt x="815184" y="664766"/>
                    <a:pt x="815184" y="668338"/>
                    <a:pt x="813597" y="671513"/>
                  </a:cubicBezTo>
                  <a:cubicBezTo>
                    <a:pt x="806453" y="677069"/>
                    <a:pt x="801293" y="683816"/>
                    <a:pt x="798118" y="691754"/>
                  </a:cubicBezTo>
                  <a:cubicBezTo>
                    <a:pt x="799705" y="694135"/>
                    <a:pt x="800897" y="697707"/>
                    <a:pt x="801690" y="702469"/>
                  </a:cubicBezTo>
                  <a:cubicBezTo>
                    <a:pt x="804072" y="706438"/>
                    <a:pt x="803277" y="708819"/>
                    <a:pt x="799308" y="709613"/>
                  </a:cubicBezTo>
                  <a:cubicBezTo>
                    <a:pt x="796928" y="711200"/>
                    <a:pt x="783434" y="712391"/>
                    <a:pt x="758827" y="713185"/>
                  </a:cubicBezTo>
                  <a:cubicBezTo>
                    <a:pt x="752478" y="713979"/>
                    <a:pt x="748112" y="714375"/>
                    <a:pt x="745730" y="714375"/>
                  </a:cubicBezTo>
                  <a:cubicBezTo>
                    <a:pt x="745730" y="715169"/>
                    <a:pt x="745334" y="716360"/>
                    <a:pt x="744540" y="717947"/>
                  </a:cubicBezTo>
                  <a:cubicBezTo>
                    <a:pt x="744540" y="720329"/>
                    <a:pt x="744144" y="721916"/>
                    <a:pt x="743349" y="722710"/>
                  </a:cubicBezTo>
                  <a:cubicBezTo>
                    <a:pt x="741761" y="725091"/>
                    <a:pt x="738587" y="725885"/>
                    <a:pt x="733825" y="725091"/>
                  </a:cubicBezTo>
                  <a:cubicBezTo>
                    <a:pt x="729856" y="722710"/>
                    <a:pt x="726680" y="719932"/>
                    <a:pt x="724299" y="716757"/>
                  </a:cubicBezTo>
                  <a:cubicBezTo>
                    <a:pt x="723506" y="715169"/>
                    <a:pt x="722712" y="712788"/>
                    <a:pt x="721918" y="709613"/>
                  </a:cubicBezTo>
                  <a:cubicBezTo>
                    <a:pt x="721124" y="708025"/>
                    <a:pt x="720727" y="706835"/>
                    <a:pt x="720727" y="706041"/>
                  </a:cubicBezTo>
                  <a:cubicBezTo>
                    <a:pt x="720727" y="700485"/>
                    <a:pt x="719536" y="692150"/>
                    <a:pt x="717156" y="681038"/>
                  </a:cubicBezTo>
                  <a:cubicBezTo>
                    <a:pt x="716362" y="678657"/>
                    <a:pt x="715966" y="676672"/>
                    <a:pt x="715966" y="675085"/>
                  </a:cubicBezTo>
                  <a:cubicBezTo>
                    <a:pt x="715171" y="672703"/>
                    <a:pt x="713584" y="668735"/>
                    <a:pt x="711203" y="663178"/>
                  </a:cubicBezTo>
                  <a:cubicBezTo>
                    <a:pt x="710408" y="660797"/>
                    <a:pt x="709615" y="658813"/>
                    <a:pt x="708821" y="657225"/>
                  </a:cubicBezTo>
                  <a:cubicBezTo>
                    <a:pt x="707234" y="652463"/>
                    <a:pt x="708821" y="650082"/>
                    <a:pt x="713584" y="650082"/>
                  </a:cubicBezTo>
                  <a:cubicBezTo>
                    <a:pt x="719934" y="650082"/>
                    <a:pt x="725887" y="650875"/>
                    <a:pt x="731443" y="652463"/>
                  </a:cubicBezTo>
                  <a:cubicBezTo>
                    <a:pt x="746525" y="650875"/>
                    <a:pt x="762797" y="647700"/>
                    <a:pt x="780259" y="642938"/>
                  </a:cubicBezTo>
                  <a:cubicBezTo>
                    <a:pt x="783036" y="642144"/>
                    <a:pt x="785517" y="641747"/>
                    <a:pt x="787700" y="641747"/>
                  </a:cubicBezTo>
                  <a:close/>
                  <a:moveTo>
                    <a:pt x="1063628" y="640557"/>
                  </a:moveTo>
                  <a:cubicBezTo>
                    <a:pt x="1063628" y="646907"/>
                    <a:pt x="1062833" y="656828"/>
                    <a:pt x="1061246" y="670322"/>
                  </a:cubicBezTo>
                  <a:cubicBezTo>
                    <a:pt x="1060453" y="675878"/>
                    <a:pt x="1060056" y="679847"/>
                    <a:pt x="1060056" y="682228"/>
                  </a:cubicBezTo>
                  <a:cubicBezTo>
                    <a:pt x="1060850" y="682228"/>
                    <a:pt x="1061246" y="682228"/>
                    <a:pt x="1061246" y="682228"/>
                  </a:cubicBezTo>
                  <a:cubicBezTo>
                    <a:pt x="1063628" y="680641"/>
                    <a:pt x="1070374" y="679450"/>
                    <a:pt x="1081487" y="678657"/>
                  </a:cubicBezTo>
                  <a:cubicBezTo>
                    <a:pt x="1094981" y="678657"/>
                    <a:pt x="1111253" y="676275"/>
                    <a:pt x="1130302" y="671513"/>
                  </a:cubicBezTo>
                  <a:cubicBezTo>
                    <a:pt x="1137446" y="671513"/>
                    <a:pt x="1142605" y="672703"/>
                    <a:pt x="1145780" y="675085"/>
                  </a:cubicBezTo>
                  <a:cubicBezTo>
                    <a:pt x="1145780" y="671910"/>
                    <a:pt x="1146177" y="667147"/>
                    <a:pt x="1146970" y="660797"/>
                  </a:cubicBezTo>
                  <a:cubicBezTo>
                    <a:pt x="1146970" y="655241"/>
                    <a:pt x="1147367" y="650875"/>
                    <a:pt x="1148162" y="647700"/>
                  </a:cubicBezTo>
                  <a:cubicBezTo>
                    <a:pt x="1148162" y="646113"/>
                    <a:pt x="1147367" y="645319"/>
                    <a:pt x="1145780" y="645319"/>
                  </a:cubicBezTo>
                  <a:cubicBezTo>
                    <a:pt x="1127524" y="646907"/>
                    <a:pt x="1111253" y="649288"/>
                    <a:pt x="1096966" y="652463"/>
                  </a:cubicBezTo>
                  <a:cubicBezTo>
                    <a:pt x="1091408" y="654050"/>
                    <a:pt x="1086249" y="653654"/>
                    <a:pt x="1081487" y="651272"/>
                  </a:cubicBezTo>
                  <a:cubicBezTo>
                    <a:pt x="1074343" y="648891"/>
                    <a:pt x="1068390" y="645319"/>
                    <a:pt x="1063628" y="640557"/>
                  </a:cubicBezTo>
                  <a:close/>
                  <a:moveTo>
                    <a:pt x="7638255" y="638175"/>
                  </a:moveTo>
                  <a:cubicBezTo>
                    <a:pt x="7633493" y="638969"/>
                    <a:pt x="7627539" y="640160"/>
                    <a:pt x="7620395" y="641747"/>
                  </a:cubicBezTo>
                  <a:cubicBezTo>
                    <a:pt x="7620395" y="644922"/>
                    <a:pt x="7620395" y="648494"/>
                    <a:pt x="7620395" y="652463"/>
                  </a:cubicBezTo>
                  <a:cubicBezTo>
                    <a:pt x="7623571" y="650875"/>
                    <a:pt x="7627539" y="649685"/>
                    <a:pt x="7632302" y="648891"/>
                  </a:cubicBezTo>
                  <a:cubicBezTo>
                    <a:pt x="7633889" y="648097"/>
                    <a:pt x="7635873" y="647700"/>
                    <a:pt x="7638255" y="647700"/>
                  </a:cubicBezTo>
                  <a:close/>
                  <a:moveTo>
                    <a:pt x="5764211" y="638175"/>
                  </a:moveTo>
                  <a:cubicBezTo>
                    <a:pt x="5775324" y="640557"/>
                    <a:pt x="5785246" y="646113"/>
                    <a:pt x="5793977" y="654844"/>
                  </a:cubicBezTo>
                  <a:cubicBezTo>
                    <a:pt x="5797946" y="658019"/>
                    <a:pt x="5797152" y="662782"/>
                    <a:pt x="5791596" y="669132"/>
                  </a:cubicBezTo>
                  <a:cubicBezTo>
                    <a:pt x="5790802" y="671513"/>
                    <a:pt x="5788817" y="675085"/>
                    <a:pt x="5785643" y="679847"/>
                  </a:cubicBezTo>
                  <a:cubicBezTo>
                    <a:pt x="5783261" y="684610"/>
                    <a:pt x="5781277" y="688182"/>
                    <a:pt x="5779690" y="690563"/>
                  </a:cubicBezTo>
                  <a:cubicBezTo>
                    <a:pt x="5782864" y="689769"/>
                    <a:pt x="5786833" y="689372"/>
                    <a:pt x="5791596" y="689372"/>
                  </a:cubicBezTo>
                  <a:cubicBezTo>
                    <a:pt x="5797152" y="688579"/>
                    <a:pt x="5801121" y="688182"/>
                    <a:pt x="5803502" y="688182"/>
                  </a:cubicBezTo>
                  <a:cubicBezTo>
                    <a:pt x="5803502" y="687388"/>
                    <a:pt x="5803899" y="685800"/>
                    <a:pt x="5804693" y="683419"/>
                  </a:cubicBezTo>
                  <a:cubicBezTo>
                    <a:pt x="5804693" y="681832"/>
                    <a:pt x="5804693" y="680641"/>
                    <a:pt x="5804693" y="679847"/>
                  </a:cubicBezTo>
                  <a:cubicBezTo>
                    <a:pt x="5803899" y="674291"/>
                    <a:pt x="5806280" y="672307"/>
                    <a:pt x="5811836" y="673894"/>
                  </a:cubicBezTo>
                  <a:cubicBezTo>
                    <a:pt x="5818187" y="676275"/>
                    <a:pt x="5823743" y="680244"/>
                    <a:pt x="5828505" y="685800"/>
                  </a:cubicBezTo>
                  <a:cubicBezTo>
                    <a:pt x="5838030" y="685007"/>
                    <a:pt x="5848746" y="683816"/>
                    <a:pt x="5860652" y="682228"/>
                  </a:cubicBezTo>
                  <a:cubicBezTo>
                    <a:pt x="5865415" y="681435"/>
                    <a:pt x="5868986" y="681038"/>
                    <a:pt x="5871368" y="681038"/>
                  </a:cubicBezTo>
                  <a:cubicBezTo>
                    <a:pt x="5879305" y="679450"/>
                    <a:pt x="5886052" y="679847"/>
                    <a:pt x="5891608" y="682228"/>
                  </a:cubicBezTo>
                  <a:cubicBezTo>
                    <a:pt x="5901927" y="686197"/>
                    <a:pt x="5909468" y="693341"/>
                    <a:pt x="5914230" y="703660"/>
                  </a:cubicBezTo>
                  <a:cubicBezTo>
                    <a:pt x="5916611" y="711597"/>
                    <a:pt x="5913833" y="715169"/>
                    <a:pt x="5905896" y="714375"/>
                  </a:cubicBezTo>
                  <a:cubicBezTo>
                    <a:pt x="5883671" y="711200"/>
                    <a:pt x="5859461" y="710010"/>
                    <a:pt x="5833268" y="710804"/>
                  </a:cubicBezTo>
                  <a:cubicBezTo>
                    <a:pt x="5832474" y="712391"/>
                    <a:pt x="5830886" y="715566"/>
                    <a:pt x="5828505" y="720329"/>
                  </a:cubicBezTo>
                  <a:cubicBezTo>
                    <a:pt x="5826124" y="724297"/>
                    <a:pt x="5824140" y="727472"/>
                    <a:pt x="5822552" y="729854"/>
                  </a:cubicBezTo>
                  <a:cubicBezTo>
                    <a:pt x="5819377" y="736997"/>
                    <a:pt x="5815805" y="743347"/>
                    <a:pt x="5811836" y="748904"/>
                  </a:cubicBezTo>
                  <a:cubicBezTo>
                    <a:pt x="5830093" y="755254"/>
                    <a:pt x="5845967" y="763588"/>
                    <a:pt x="5859461" y="773907"/>
                  </a:cubicBezTo>
                  <a:cubicBezTo>
                    <a:pt x="5868986" y="786607"/>
                    <a:pt x="5870177" y="800100"/>
                    <a:pt x="5863033" y="814388"/>
                  </a:cubicBezTo>
                  <a:cubicBezTo>
                    <a:pt x="5856683" y="819150"/>
                    <a:pt x="5850333" y="818754"/>
                    <a:pt x="5843983" y="813197"/>
                  </a:cubicBezTo>
                  <a:cubicBezTo>
                    <a:pt x="5828902" y="798910"/>
                    <a:pt x="5811043" y="785019"/>
                    <a:pt x="5790405" y="771525"/>
                  </a:cubicBezTo>
                  <a:cubicBezTo>
                    <a:pt x="5788024" y="773907"/>
                    <a:pt x="5785246" y="776288"/>
                    <a:pt x="5782071" y="778669"/>
                  </a:cubicBezTo>
                  <a:cubicBezTo>
                    <a:pt x="5762227" y="792957"/>
                    <a:pt x="5733652" y="802085"/>
                    <a:pt x="5696346" y="806054"/>
                  </a:cubicBezTo>
                  <a:cubicBezTo>
                    <a:pt x="5692377" y="806054"/>
                    <a:pt x="5689996" y="805260"/>
                    <a:pt x="5689202" y="803672"/>
                  </a:cubicBezTo>
                  <a:cubicBezTo>
                    <a:pt x="5688408" y="802085"/>
                    <a:pt x="5689996" y="800497"/>
                    <a:pt x="5693965" y="798910"/>
                  </a:cubicBezTo>
                  <a:cubicBezTo>
                    <a:pt x="5720952" y="790179"/>
                    <a:pt x="5744368" y="775891"/>
                    <a:pt x="5764211" y="756047"/>
                  </a:cubicBezTo>
                  <a:cubicBezTo>
                    <a:pt x="5761830" y="754460"/>
                    <a:pt x="5757861" y="752475"/>
                    <a:pt x="5752305" y="750094"/>
                  </a:cubicBezTo>
                  <a:cubicBezTo>
                    <a:pt x="5746749" y="747713"/>
                    <a:pt x="5739208" y="744538"/>
                    <a:pt x="5729683" y="740569"/>
                  </a:cubicBezTo>
                  <a:cubicBezTo>
                    <a:pt x="5725714" y="738982"/>
                    <a:pt x="5725318" y="735807"/>
                    <a:pt x="5728493" y="731044"/>
                  </a:cubicBezTo>
                  <a:cubicBezTo>
                    <a:pt x="5730080" y="727075"/>
                    <a:pt x="5732462" y="722710"/>
                    <a:pt x="5735636" y="717947"/>
                  </a:cubicBezTo>
                  <a:cubicBezTo>
                    <a:pt x="5714205" y="720329"/>
                    <a:pt x="5697536" y="722710"/>
                    <a:pt x="5685630" y="725091"/>
                  </a:cubicBezTo>
                  <a:cubicBezTo>
                    <a:pt x="5680074" y="726679"/>
                    <a:pt x="5676105" y="725885"/>
                    <a:pt x="5673724" y="722710"/>
                  </a:cubicBezTo>
                  <a:cubicBezTo>
                    <a:pt x="5667374" y="718741"/>
                    <a:pt x="5661421" y="713185"/>
                    <a:pt x="5655865" y="706041"/>
                  </a:cubicBezTo>
                  <a:cubicBezTo>
                    <a:pt x="5654277" y="704454"/>
                    <a:pt x="5653880" y="702866"/>
                    <a:pt x="5654674" y="701279"/>
                  </a:cubicBezTo>
                  <a:cubicBezTo>
                    <a:pt x="5655467" y="699691"/>
                    <a:pt x="5657055" y="698897"/>
                    <a:pt x="5659436" y="698897"/>
                  </a:cubicBezTo>
                  <a:cubicBezTo>
                    <a:pt x="5668961" y="698897"/>
                    <a:pt x="5685630" y="698104"/>
                    <a:pt x="5709443" y="696516"/>
                  </a:cubicBezTo>
                  <a:cubicBezTo>
                    <a:pt x="5718174" y="694929"/>
                    <a:pt x="5730477" y="693738"/>
                    <a:pt x="5746352" y="692944"/>
                  </a:cubicBezTo>
                  <a:cubicBezTo>
                    <a:pt x="5748733" y="686594"/>
                    <a:pt x="5751115" y="680641"/>
                    <a:pt x="5753496" y="675085"/>
                  </a:cubicBezTo>
                  <a:cubicBezTo>
                    <a:pt x="5757465" y="663178"/>
                    <a:pt x="5758655" y="652463"/>
                    <a:pt x="5757068" y="642938"/>
                  </a:cubicBezTo>
                  <a:cubicBezTo>
                    <a:pt x="5756274" y="639763"/>
                    <a:pt x="5758655" y="638175"/>
                    <a:pt x="5764211" y="638175"/>
                  </a:cubicBezTo>
                  <a:close/>
                  <a:moveTo>
                    <a:pt x="2628105" y="638175"/>
                  </a:moveTo>
                  <a:cubicBezTo>
                    <a:pt x="2623343" y="638969"/>
                    <a:pt x="2617390" y="640160"/>
                    <a:pt x="2610246" y="641747"/>
                  </a:cubicBezTo>
                  <a:cubicBezTo>
                    <a:pt x="2610246" y="644922"/>
                    <a:pt x="2610246" y="648494"/>
                    <a:pt x="2610246" y="652463"/>
                  </a:cubicBezTo>
                  <a:cubicBezTo>
                    <a:pt x="2613421" y="650875"/>
                    <a:pt x="2617390" y="649685"/>
                    <a:pt x="2622152" y="648891"/>
                  </a:cubicBezTo>
                  <a:cubicBezTo>
                    <a:pt x="2623740" y="648097"/>
                    <a:pt x="2625724" y="647700"/>
                    <a:pt x="2628105" y="647700"/>
                  </a:cubicBezTo>
                  <a:close/>
                  <a:moveTo>
                    <a:pt x="6983485" y="634306"/>
                  </a:moveTo>
                  <a:cubicBezTo>
                    <a:pt x="6984825" y="634504"/>
                    <a:pt x="6986387" y="635000"/>
                    <a:pt x="6988173" y="635794"/>
                  </a:cubicBezTo>
                  <a:cubicBezTo>
                    <a:pt x="6996111" y="638969"/>
                    <a:pt x="7002858" y="645716"/>
                    <a:pt x="7008415" y="656035"/>
                  </a:cubicBezTo>
                  <a:cubicBezTo>
                    <a:pt x="7011589" y="660797"/>
                    <a:pt x="7010795" y="665163"/>
                    <a:pt x="7006033" y="669132"/>
                  </a:cubicBezTo>
                  <a:cubicBezTo>
                    <a:pt x="7004446" y="670719"/>
                    <a:pt x="7002065" y="672307"/>
                    <a:pt x="6998889" y="673894"/>
                  </a:cubicBezTo>
                  <a:cubicBezTo>
                    <a:pt x="6992539" y="679450"/>
                    <a:pt x="6987380" y="684213"/>
                    <a:pt x="6983411" y="688182"/>
                  </a:cubicBezTo>
                  <a:cubicBezTo>
                    <a:pt x="6958805" y="706438"/>
                    <a:pt x="6935786" y="719138"/>
                    <a:pt x="6914355" y="726282"/>
                  </a:cubicBezTo>
                  <a:cubicBezTo>
                    <a:pt x="6910387" y="727869"/>
                    <a:pt x="6908005" y="727869"/>
                    <a:pt x="6907211" y="726282"/>
                  </a:cubicBezTo>
                  <a:cubicBezTo>
                    <a:pt x="6906417" y="724694"/>
                    <a:pt x="6908005" y="722710"/>
                    <a:pt x="6911973" y="720329"/>
                  </a:cubicBezTo>
                  <a:cubicBezTo>
                    <a:pt x="6938961" y="697310"/>
                    <a:pt x="6957615" y="677863"/>
                    <a:pt x="6967933" y="661988"/>
                  </a:cubicBezTo>
                  <a:cubicBezTo>
                    <a:pt x="6975077" y="650875"/>
                    <a:pt x="6978252" y="643732"/>
                    <a:pt x="6977458" y="640557"/>
                  </a:cubicBezTo>
                  <a:cubicBezTo>
                    <a:pt x="6977458" y="635794"/>
                    <a:pt x="6979467" y="633711"/>
                    <a:pt x="6983485" y="634306"/>
                  </a:cubicBezTo>
                  <a:close/>
                  <a:moveTo>
                    <a:pt x="139703" y="633413"/>
                  </a:moveTo>
                  <a:cubicBezTo>
                    <a:pt x="130971" y="634207"/>
                    <a:pt x="123034" y="635397"/>
                    <a:pt x="115890" y="636985"/>
                  </a:cubicBezTo>
                  <a:lnTo>
                    <a:pt x="115890" y="641747"/>
                  </a:lnTo>
                  <a:cubicBezTo>
                    <a:pt x="117477" y="641747"/>
                    <a:pt x="120255" y="641747"/>
                    <a:pt x="124224" y="641747"/>
                  </a:cubicBezTo>
                  <a:cubicBezTo>
                    <a:pt x="127399" y="642541"/>
                    <a:pt x="129780" y="642938"/>
                    <a:pt x="131368" y="642938"/>
                  </a:cubicBezTo>
                  <a:cubicBezTo>
                    <a:pt x="136131" y="643732"/>
                    <a:pt x="138909" y="647303"/>
                    <a:pt x="139703" y="653654"/>
                  </a:cubicBezTo>
                  <a:cubicBezTo>
                    <a:pt x="140496" y="660797"/>
                    <a:pt x="136924" y="664369"/>
                    <a:pt x="128987" y="664369"/>
                  </a:cubicBezTo>
                  <a:cubicBezTo>
                    <a:pt x="123430" y="661194"/>
                    <a:pt x="119065" y="656035"/>
                    <a:pt x="115890" y="648891"/>
                  </a:cubicBezTo>
                  <a:cubicBezTo>
                    <a:pt x="115890" y="654447"/>
                    <a:pt x="115890" y="660797"/>
                    <a:pt x="115890" y="667941"/>
                  </a:cubicBezTo>
                  <a:cubicBezTo>
                    <a:pt x="123827" y="666354"/>
                    <a:pt x="132559" y="665163"/>
                    <a:pt x="142084" y="664369"/>
                  </a:cubicBezTo>
                  <a:lnTo>
                    <a:pt x="142084" y="659607"/>
                  </a:lnTo>
                  <a:cubicBezTo>
                    <a:pt x="142877" y="650875"/>
                    <a:pt x="142084" y="642144"/>
                    <a:pt x="139703" y="633413"/>
                  </a:cubicBezTo>
                  <a:close/>
                  <a:moveTo>
                    <a:pt x="5433218" y="632222"/>
                  </a:moveTo>
                  <a:cubicBezTo>
                    <a:pt x="5431630" y="632222"/>
                    <a:pt x="5429646" y="632619"/>
                    <a:pt x="5427265" y="633413"/>
                  </a:cubicBezTo>
                  <a:cubicBezTo>
                    <a:pt x="5424883" y="633413"/>
                    <a:pt x="5422899" y="633810"/>
                    <a:pt x="5421311" y="634603"/>
                  </a:cubicBezTo>
                  <a:cubicBezTo>
                    <a:pt x="5420518" y="636985"/>
                    <a:pt x="5419724" y="642144"/>
                    <a:pt x="5418930" y="650082"/>
                  </a:cubicBezTo>
                  <a:cubicBezTo>
                    <a:pt x="5418137" y="654844"/>
                    <a:pt x="5417740" y="658416"/>
                    <a:pt x="5417740" y="660797"/>
                  </a:cubicBezTo>
                  <a:cubicBezTo>
                    <a:pt x="5424883" y="659210"/>
                    <a:pt x="5432821" y="658019"/>
                    <a:pt x="5441552" y="657225"/>
                  </a:cubicBezTo>
                  <a:lnTo>
                    <a:pt x="5441552" y="656035"/>
                  </a:lnTo>
                  <a:cubicBezTo>
                    <a:pt x="5440758" y="645716"/>
                    <a:pt x="5437980" y="638175"/>
                    <a:pt x="5433218" y="633413"/>
                  </a:cubicBezTo>
                  <a:cubicBezTo>
                    <a:pt x="5433218" y="633413"/>
                    <a:pt x="5433218" y="633016"/>
                    <a:pt x="5433218" y="632222"/>
                  </a:cubicBezTo>
                  <a:close/>
                  <a:moveTo>
                    <a:pt x="2974577" y="632222"/>
                  </a:moveTo>
                  <a:cubicBezTo>
                    <a:pt x="2974577" y="632222"/>
                    <a:pt x="2973783" y="632619"/>
                    <a:pt x="2972196" y="633413"/>
                  </a:cubicBezTo>
                  <a:cubicBezTo>
                    <a:pt x="2971402" y="634207"/>
                    <a:pt x="2970609" y="635000"/>
                    <a:pt x="2969815" y="635794"/>
                  </a:cubicBezTo>
                  <a:cubicBezTo>
                    <a:pt x="2969815" y="636588"/>
                    <a:pt x="2969815" y="636985"/>
                    <a:pt x="2969815" y="636985"/>
                  </a:cubicBezTo>
                  <a:cubicBezTo>
                    <a:pt x="2973783" y="640953"/>
                    <a:pt x="2975371" y="644128"/>
                    <a:pt x="2974577" y="646510"/>
                  </a:cubicBezTo>
                  <a:cubicBezTo>
                    <a:pt x="2973783" y="648097"/>
                    <a:pt x="2970211" y="649288"/>
                    <a:pt x="2963862" y="650082"/>
                  </a:cubicBezTo>
                  <a:cubicBezTo>
                    <a:pt x="2960686" y="650082"/>
                    <a:pt x="2957115" y="650082"/>
                    <a:pt x="2953146" y="650082"/>
                  </a:cubicBezTo>
                  <a:cubicBezTo>
                    <a:pt x="2952352" y="654844"/>
                    <a:pt x="2950765" y="659607"/>
                    <a:pt x="2948383" y="664369"/>
                  </a:cubicBezTo>
                  <a:cubicBezTo>
                    <a:pt x="2956321" y="664369"/>
                    <a:pt x="2962274" y="665957"/>
                    <a:pt x="2966243" y="669132"/>
                  </a:cubicBezTo>
                  <a:cubicBezTo>
                    <a:pt x="2967037" y="669132"/>
                    <a:pt x="2967433" y="669925"/>
                    <a:pt x="2967433" y="671513"/>
                  </a:cubicBezTo>
                  <a:cubicBezTo>
                    <a:pt x="2976165" y="666750"/>
                    <a:pt x="2984499" y="660003"/>
                    <a:pt x="2992437" y="651272"/>
                  </a:cubicBezTo>
                  <a:cubicBezTo>
                    <a:pt x="2991643" y="649685"/>
                    <a:pt x="2990452" y="648494"/>
                    <a:pt x="2988865" y="647700"/>
                  </a:cubicBezTo>
                  <a:cubicBezTo>
                    <a:pt x="2984102" y="640557"/>
                    <a:pt x="2979340" y="635397"/>
                    <a:pt x="2974577" y="632222"/>
                  </a:cubicBezTo>
                  <a:close/>
                  <a:moveTo>
                    <a:pt x="7688261" y="629841"/>
                  </a:moveTo>
                  <a:cubicBezTo>
                    <a:pt x="7683499" y="632222"/>
                    <a:pt x="7676355" y="634207"/>
                    <a:pt x="7666830" y="635794"/>
                  </a:cubicBezTo>
                  <a:cubicBezTo>
                    <a:pt x="7664449" y="659607"/>
                    <a:pt x="7663258" y="683022"/>
                    <a:pt x="7663258" y="706041"/>
                  </a:cubicBezTo>
                  <a:cubicBezTo>
                    <a:pt x="7664052" y="705247"/>
                    <a:pt x="7664845" y="704850"/>
                    <a:pt x="7665639" y="704850"/>
                  </a:cubicBezTo>
                  <a:cubicBezTo>
                    <a:pt x="7667227" y="704057"/>
                    <a:pt x="7668021" y="703660"/>
                    <a:pt x="7668021" y="703660"/>
                  </a:cubicBezTo>
                  <a:cubicBezTo>
                    <a:pt x="7672783" y="702072"/>
                    <a:pt x="7677149" y="702469"/>
                    <a:pt x="7681117" y="704850"/>
                  </a:cubicBezTo>
                  <a:cubicBezTo>
                    <a:pt x="7682705" y="704850"/>
                    <a:pt x="7684689" y="706438"/>
                    <a:pt x="7687071" y="709613"/>
                  </a:cubicBezTo>
                  <a:cubicBezTo>
                    <a:pt x="7687865" y="705644"/>
                    <a:pt x="7688261" y="699294"/>
                    <a:pt x="7688261" y="690563"/>
                  </a:cubicBezTo>
                  <a:cubicBezTo>
                    <a:pt x="7689055" y="683419"/>
                    <a:pt x="7689452" y="677466"/>
                    <a:pt x="7689452" y="672703"/>
                  </a:cubicBezTo>
                  <a:cubicBezTo>
                    <a:pt x="7689452" y="652860"/>
                    <a:pt x="7689055" y="638572"/>
                    <a:pt x="7688261" y="629841"/>
                  </a:cubicBezTo>
                  <a:close/>
                  <a:moveTo>
                    <a:pt x="2678112" y="629841"/>
                  </a:moveTo>
                  <a:cubicBezTo>
                    <a:pt x="2673349" y="632222"/>
                    <a:pt x="2666205" y="634207"/>
                    <a:pt x="2656680" y="635794"/>
                  </a:cubicBezTo>
                  <a:cubicBezTo>
                    <a:pt x="2654299" y="659607"/>
                    <a:pt x="2653108" y="683022"/>
                    <a:pt x="2653108" y="706041"/>
                  </a:cubicBezTo>
                  <a:cubicBezTo>
                    <a:pt x="2653902" y="705247"/>
                    <a:pt x="2654696" y="704850"/>
                    <a:pt x="2655490" y="704850"/>
                  </a:cubicBezTo>
                  <a:cubicBezTo>
                    <a:pt x="2657077" y="704057"/>
                    <a:pt x="2657871" y="703660"/>
                    <a:pt x="2657871" y="703660"/>
                  </a:cubicBezTo>
                  <a:cubicBezTo>
                    <a:pt x="2662633" y="702072"/>
                    <a:pt x="2666999" y="702469"/>
                    <a:pt x="2670968" y="704850"/>
                  </a:cubicBezTo>
                  <a:cubicBezTo>
                    <a:pt x="2672555" y="704850"/>
                    <a:pt x="2674540" y="706438"/>
                    <a:pt x="2676921" y="709613"/>
                  </a:cubicBezTo>
                  <a:cubicBezTo>
                    <a:pt x="2677715" y="705644"/>
                    <a:pt x="2678112" y="699294"/>
                    <a:pt x="2678112" y="690563"/>
                  </a:cubicBezTo>
                  <a:cubicBezTo>
                    <a:pt x="2678905" y="683419"/>
                    <a:pt x="2679302" y="677466"/>
                    <a:pt x="2679302" y="672703"/>
                  </a:cubicBezTo>
                  <a:cubicBezTo>
                    <a:pt x="2679302" y="652860"/>
                    <a:pt x="2678905" y="638572"/>
                    <a:pt x="2678112" y="629841"/>
                  </a:cubicBezTo>
                  <a:close/>
                  <a:moveTo>
                    <a:pt x="981474" y="628650"/>
                  </a:moveTo>
                  <a:cubicBezTo>
                    <a:pt x="990205" y="630238"/>
                    <a:pt x="999333" y="634207"/>
                    <a:pt x="1008858" y="640557"/>
                  </a:cubicBezTo>
                  <a:cubicBezTo>
                    <a:pt x="1011240" y="642938"/>
                    <a:pt x="1012430" y="646907"/>
                    <a:pt x="1012430" y="652463"/>
                  </a:cubicBezTo>
                  <a:cubicBezTo>
                    <a:pt x="1010843" y="668338"/>
                    <a:pt x="1008858" y="686991"/>
                    <a:pt x="1006478" y="708422"/>
                  </a:cubicBezTo>
                  <a:cubicBezTo>
                    <a:pt x="1006478" y="717154"/>
                    <a:pt x="1003699" y="725488"/>
                    <a:pt x="998143" y="733425"/>
                  </a:cubicBezTo>
                  <a:cubicBezTo>
                    <a:pt x="995762" y="738188"/>
                    <a:pt x="991792" y="738982"/>
                    <a:pt x="986236" y="735807"/>
                  </a:cubicBezTo>
                  <a:cubicBezTo>
                    <a:pt x="983061" y="733425"/>
                    <a:pt x="980284" y="731044"/>
                    <a:pt x="977902" y="728663"/>
                  </a:cubicBezTo>
                  <a:cubicBezTo>
                    <a:pt x="973139" y="719932"/>
                    <a:pt x="971553" y="712788"/>
                    <a:pt x="973139" y="707232"/>
                  </a:cubicBezTo>
                  <a:cubicBezTo>
                    <a:pt x="973933" y="704850"/>
                    <a:pt x="974728" y="701675"/>
                    <a:pt x="975522" y="697707"/>
                  </a:cubicBezTo>
                  <a:cubicBezTo>
                    <a:pt x="976315" y="696119"/>
                    <a:pt x="976712" y="694929"/>
                    <a:pt x="976712" y="694135"/>
                  </a:cubicBezTo>
                  <a:cubicBezTo>
                    <a:pt x="978299" y="681435"/>
                    <a:pt x="979093" y="670322"/>
                    <a:pt x="979093" y="660797"/>
                  </a:cubicBezTo>
                  <a:cubicBezTo>
                    <a:pt x="979093" y="651272"/>
                    <a:pt x="977505" y="642938"/>
                    <a:pt x="974331" y="635794"/>
                  </a:cubicBezTo>
                  <a:cubicBezTo>
                    <a:pt x="973536" y="630238"/>
                    <a:pt x="975918" y="627857"/>
                    <a:pt x="981474" y="628650"/>
                  </a:cubicBezTo>
                  <a:close/>
                  <a:moveTo>
                    <a:pt x="5187949" y="627460"/>
                  </a:moveTo>
                  <a:cubicBezTo>
                    <a:pt x="5195886" y="625872"/>
                    <a:pt x="5206205" y="630635"/>
                    <a:pt x="5218905" y="641747"/>
                  </a:cubicBezTo>
                  <a:cubicBezTo>
                    <a:pt x="5221286" y="644128"/>
                    <a:pt x="5222080" y="646907"/>
                    <a:pt x="5221286" y="650082"/>
                  </a:cubicBezTo>
                  <a:cubicBezTo>
                    <a:pt x="5218905" y="656432"/>
                    <a:pt x="5217715" y="662782"/>
                    <a:pt x="5217715" y="669132"/>
                  </a:cubicBezTo>
                  <a:cubicBezTo>
                    <a:pt x="5217715" y="685007"/>
                    <a:pt x="5217317" y="698897"/>
                    <a:pt x="5216524" y="710804"/>
                  </a:cubicBezTo>
                  <a:cubicBezTo>
                    <a:pt x="5215730" y="722710"/>
                    <a:pt x="5213746" y="729854"/>
                    <a:pt x="5210571" y="732235"/>
                  </a:cubicBezTo>
                  <a:cubicBezTo>
                    <a:pt x="5208190" y="735410"/>
                    <a:pt x="5205411" y="735807"/>
                    <a:pt x="5202236" y="733425"/>
                  </a:cubicBezTo>
                  <a:cubicBezTo>
                    <a:pt x="5198267" y="732632"/>
                    <a:pt x="5194696" y="729854"/>
                    <a:pt x="5191521" y="725091"/>
                  </a:cubicBezTo>
                  <a:cubicBezTo>
                    <a:pt x="5189140" y="720329"/>
                    <a:pt x="5188346" y="715566"/>
                    <a:pt x="5189140" y="710804"/>
                  </a:cubicBezTo>
                  <a:cubicBezTo>
                    <a:pt x="5191521" y="701279"/>
                    <a:pt x="5191918" y="683816"/>
                    <a:pt x="5190330" y="658416"/>
                  </a:cubicBezTo>
                  <a:cubicBezTo>
                    <a:pt x="5189537" y="648891"/>
                    <a:pt x="5187552" y="640953"/>
                    <a:pt x="5184377" y="634603"/>
                  </a:cubicBezTo>
                  <a:cubicBezTo>
                    <a:pt x="5183583" y="630635"/>
                    <a:pt x="5184774" y="628253"/>
                    <a:pt x="5187949" y="627460"/>
                  </a:cubicBezTo>
                  <a:close/>
                  <a:moveTo>
                    <a:pt x="2905521" y="626269"/>
                  </a:moveTo>
                  <a:cubicBezTo>
                    <a:pt x="2905521" y="627063"/>
                    <a:pt x="2905124" y="628253"/>
                    <a:pt x="2904330" y="629841"/>
                  </a:cubicBezTo>
                  <a:cubicBezTo>
                    <a:pt x="2904330" y="630635"/>
                    <a:pt x="2904330" y="631032"/>
                    <a:pt x="2904330" y="631032"/>
                  </a:cubicBezTo>
                  <a:cubicBezTo>
                    <a:pt x="2904330" y="631825"/>
                    <a:pt x="2903934" y="633413"/>
                    <a:pt x="2903140" y="635794"/>
                  </a:cubicBezTo>
                  <a:cubicBezTo>
                    <a:pt x="2902346" y="637382"/>
                    <a:pt x="2901552" y="638969"/>
                    <a:pt x="2900758" y="640557"/>
                  </a:cubicBezTo>
                  <a:cubicBezTo>
                    <a:pt x="2904727" y="639763"/>
                    <a:pt x="2907902" y="639366"/>
                    <a:pt x="2910283" y="639366"/>
                  </a:cubicBezTo>
                  <a:cubicBezTo>
                    <a:pt x="2910283" y="637778"/>
                    <a:pt x="2909887" y="635397"/>
                    <a:pt x="2909093" y="632222"/>
                  </a:cubicBezTo>
                  <a:cubicBezTo>
                    <a:pt x="2908299" y="629047"/>
                    <a:pt x="2907505" y="627063"/>
                    <a:pt x="2906712" y="626269"/>
                  </a:cubicBezTo>
                  <a:cubicBezTo>
                    <a:pt x="2905918" y="626269"/>
                    <a:pt x="2905521" y="626269"/>
                    <a:pt x="2905521" y="626269"/>
                  </a:cubicBezTo>
                  <a:close/>
                  <a:moveTo>
                    <a:pt x="186137" y="626269"/>
                  </a:moveTo>
                  <a:cubicBezTo>
                    <a:pt x="184549" y="626269"/>
                    <a:pt x="180580" y="626666"/>
                    <a:pt x="174230" y="627460"/>
                  </a:cubicBezTo>
                  <a:cubicBezTo>
                    <a:pt x="167087" y="628253"/>
                    <a:pt x="161134" y="629047"/>
                    <a:pt x="156371" y="629841"/>
                  </a:cubicBezTo>
                  <a:cubicBezTo>
                    <a:pt x="158752" y="632222"/>
                    <a:pt x="160737" y="633810"/>
                    <a:pt x="162324" y="634603"/>
                  </a:cubicBezTo>
                  <a:cubicBezTo>
                    <a:pt x="164705" y="636191"/>
                    <a:pt x="165499" y="638175"/>
                    <a:pt x="164705" y="640557"/>
                  </a:cubicBezTo>
                  <a:cubicBezTo>
                    <a:pt x="163912" y="641350"/>
                    <a:pt x="163515" y="642938"/>
                    <a:pt x="163515" y="645319"/>
                  </a:cubicBezTo>
                  <a:cubicBezTo>
                    <a:pt x="162721" y="647700"/>
                    <a:pt x="162324" y="649288"/>
                    <a:pt x="162324" y="650082"/>
                  </a:cubicBezTo>
                  <a:cubicBezTo>
                    <a:pt x="166293" y="646113"/>
                    <a:pt x="168674" y="641747"/>
                    <a:pt x="169468" y="636985"/>
                  </a:cubicBezTo>
                  <a:cubicBezTo>
                    <a:pt x="171056" y="633016"/>
                    <a:pt x="173437" y="631825"/>
                    <a:pt x="176612" y="633413"/>
                  </a:cubicBezTo>
                  <a:cubicBezTo>
                    <a:pt x="184549" y="636588"/>
                    <a:pt x="189312" y="639366"/>
                    <a:pt x="190899" y="641747"/>
                  </a:cubicBezTo>
                  <a:cubicBezTo>
                    <a:pt x="190899" y="636985"/>
                    <a:pt x="190899" y="632619"/>
                    <a:pt x="190899" y="628650"/>
                  </a:cubicBezTo>
                  <a:cubicBezTo>
                    <a:pt x="190899" y="627460"/>
                    <a:pt x="190502" y="626666"/>
                    <a:pt x="189708" y="626269"/>
                  </a:cubicBezTo>
                  <a:cubicBezTo>
                    <a:pt x="188915" y="625872"/>
                    <a:pt x="187724" y="625872"/>
                    <a:pt x="186137" y="626269"/>
                  </a:cubicBezTo>
                  <a:close/>
                  <a:moveTo>
                    <a:pt x="7739458" y="625078"/>
                  </a:moveTo>
                  <a:cubicBezTo>
                    <a:pt x="7732315" y="627460"/>
                    <a:pt x="7725171" y="629444"/>
                    <a:pt x="7718027" y="631032"/>
                  </a:cubicBezTo>
                  <a:cubicBezTo>
                    <a:pt x="7718027" y="642144"/>
                    <a:pt x="7717631" y="653257"/>
                    <a:pt x="7716836" y="664369"/>
                  </a:cubicBezTo>
                  <a:cubicBezTo>
                    <a:pt x="7718424" y="663575"/>
                    <a:pt x="7721202" y="662385"/>
                    <a:pt x="7725171" y="660797"/>
                  </a:cubicBezTo>
                  <a:cubicBezTo>
                    <a:pt x="7727552" y="660003"/>
                    <a:pt x="7729139" y="659607"/>
                    <a:pt x="7729933" y="659607"/>
                  </a:cubicBezTo>
                  <a:cubicBezTo>
                    <a:pt x="7733109" y="657225"/>
                    <a:pt x="7737871" y="657622"/>
                    <a:pt x="7744221" y="660797"/>
                  </a:cubicBezTo>
                  <a:cubicBezTo>
                    <a:pt x="7744221" y="656828"/>
                    <a:pt x="7743824" y="650875"/>
                    <a:pt x="7743030" y="642938"/>
                  </a:cubicBezTo>
                  <a:cubicBezTo>
                    <a:pt x="7743030" y="636588"/>
                    <a:pt x="7743030" y="631825"/>
                    <a:pt x="7743030" y="628650"/>
                  </a:cubicBezTo>
                  <a:cubicBezTo>
                    <a:pt x="7743030" y="625475"/>
                    <a:pt x="7741839" y="624285"/>
                    <a:pt x="7739458" y="625078"/>
                  </a:cubicBezTo>
                  <a:close/>
                  <a:moveTo>
                    <a:pt x="5485605" y="625078"/>
                  </a:moveTo>
                  <a:cubicBezTo>
                    <a:pt x="5482430" y="625078"/>
                    <a:pt x="5477271" y="625872"/>
                    <a:pt x="5470127" y="627460"/>
                  </a:cubicBezTo>
                  <a:cubicBezTo>
                    <a:pt x="5461396" y="628253"/>
                    <a:pt x="5455046" y="629047"/>
                    <a:pt x="5451077" y="629841"/>
                  </a:cubicBezTo>
                  <a:cubicBezTo>
                    <a:pt x="5455840" y="631429"/>
                    <a:pt x="5460205" y="633413"/>
                    <a:pt x="5464174" y="635794"/>
                  </a:cubicBezTo>
                  <a:cubicBezTo>
                    <a:pt x="5469730" y="638969"/>
                    <a:pt x="5472111" y="642938"/>
                    <a:pt x="5471318" y="647700"/>
                  </a:cubicBezTo>
                  <a:cubicBezTo>
                    <a:pt x="5471318" y="648494"/>
                    <a:pt x="5471318" y="649685"/>
                    <a:pt x="5471318" y="651272"/>
                  </a:cubicBezTo>
                  <a:cubicBezTo>
                    <a:pt x="5476080" y="649685"/>
                    <a:pt x="5481636" y="648494"/>
                    <a:pt x="5487986" y="647700"/>
                  </a:cubicBezTo>
                  <a:cubicBezTo>
                    <a:pt x="5487986" y="636588"/>
                    <a:pt x="5487193" y="629047"/>
                    <a:pt x="5485605" y="625078"/>
                  </a:cubicBezTo>
                  <a:close/>
                  <a:moveTo>
                    <a:pt x="2729308" y="625078"/>
                  </a:moveTo>
                  <a:cubicBezTo>
                    <a:pt x="2722165" y="627460"/>
                    <a:pt x="2715021" y="629444"/>
                    <a:pt x="2707877" y="631032"/>
                  </a:cubicBezTo>
                  <a:cubicBezTo>
                    <a:pt x="2707877" y="642144"/>
                    <a:pt x="2707480" y="653257"/>
                    <a:pt x="2706687" y="664369"/>
                  </a:cubicBezTo>
                  <a:cubicBezTo>
                    <a:pt x="2708274" y="663575"/>
                    <a:pt x="2711052" y="662385"/>
                    <a:pt x="2715021" y="660797"/>
                  </a:cubicBezTo>
                  <a:cubicBezTo>
                    <a:pt x="2717402" y="660003"/>
                    <a:pt x="2718990" y="659607"/>
                    <a:pt x="2719783" y="659607"/>
                  </a:cubicBezTo>
                  <a:cubicBezTo>
                    <a:pt x="2722959" y="657225"/>
                    <a:pt x="2727721" y="657622"/>
                    <a:pt x="2734071" y="660797"/>
                  </a:cubicBezTo>
                  <a:cubicBezTo>
                    <a:pt x="2734071" y="656828"/>
                    <a:pt x="2733674" y="650875"/>
                    <a:pt x="2732880" y="642938"/>
                  </a:cubicBezTo>
                  <a:cubicBezTo>
                    <a:pt x="2732880" y="636588"/>
                    <a:pt x="2732880" y="631825"/>
                    <a:pt x="2732880" y="628650"/>
                  </a:cubicBezTo>
                  <a:cubicBezTo>
                    <a:pt x="2732880" y="625475"/>
                    <a:pt x="2731690" y="624285"/>
                    <a:pt x="2729308" y="625078"/>
                  </a:cubicBezTo>
                  <a:close/>
                  <a:moveTo>
                    <a:pt x="823121" y="625078"/>
                  </a:moveTo>
                  <a:cubicBezTo>
                    <a:pt x="773115" y="629047"/>
                    <a:pt x="737396" y="632619"/>
                    <a:pt x="715966" y="635794"/>
                  </a:cubicBezTo>
                  <a:cubicBezTo>
                    <a:pt x="708821" y="637382"/>
                    <a:pt x="701280" y="637778"/>
                    <a:pt x="693343" y="636985"/>
                  </a:cubicBezTo>
                  <a:cubicBezTo>
                    <a:pt x="694137" y="647303"/>
                    <a:pt x="695725" y="662385"/>
                    <a:pt x="698105" y="682228"/>
                  </a:cubicBezTo>
                  <a:cubicBezTo>
                    <a:pt x="699693" y="706041"/>
                    <a:pt x="701280" y="723900"/>
                    <a:pt x="702868" y="735807"/>
                  </a:cubicBezTo>
                  <a:cubicBezTo>
                    <a:pt x="728268" y="733425"/>
                    <a:pt x="760018" y="729457"/>
                    <a:pt x="798118" y="723900"/>
                  </a:cubicBezTo>
                  <a:cubicBezTo>
                    <a:pt x="805262" y="723107"/>
                    <a:pt x="811215" y="723900"/>
                    <a:pt x="815977" y="726282"/>
                  </a:cubicBezTo>
                  <a:cubicBezTo>
                    <a:pt x="816771" y="726282"/>
                    <a:pt x="817565" y="726679"/>
                    <a:pt x="818359" y="727472"/>
                  </a:cubicBezTo>
                  <a:cubicBezTo>
                    <a:pt x="819152" y="727472"/>
                    <a:pt x="819946" y="727869"/>
                    <a:pt x="820740" y="728663"/>
                  </a:cubicBezTo>
                  <a:cubicBezTo>
                    <a:pt x="827090" y="697707"/>
                    <a:pt x="830662" y="665560"/>
                    <a:pt x="831456" y="632222"/>
                  </a:cubicBezTo>
                  <a:cubicBezTo>
                    <a:pt x="830662" y="626666"/>
                    <a:pt x="827884" y="624285"/>
                    <a:pt x="823121" y="625078"/>
                  </a:cubicBezTo>
                  <a:close/>
                  <a:moveTo>
                    <a:pt x="2929333" y="620316"/>
                  </a:moveTo>
                  <a:cubicBezTo>
                    <a:pt x="2927746" y="621903"/>
                    <a:pt x="2924968" y="622697"/>
                    <a:pt x="2920999" y="622697"/>
                  </a:cubicBezTo>
                  <a:cubicBezTo>
                    <a:pt x="2921793" y="624285"/>
                    <a:pt x="2923380" y="625078"/>
                    <a:pt x="2925762" y="625078"/>
                  </a:cubicBezTo>
                  <a:cubicBezTo>
                    <a:pt x="2928143" y="628253"/>
                    <a:pt x="2928937" y="632619"/>
                    <a:pt x="2928143" y="638175"/>
                  </a:cubicBezTo>
                  <a:lnTo>
                    <a:pt x="2930524" y="638175"/>
                  </a:lnTo>
                  <a:cubicBezTo>
                    <a:pt x="2932111" y="633413"/>
                    <a:pt x="2933302" y="628650"/>
                    <a:pt x="2934096" y="623888"/>
                  </a:cubicBezTo>
                  <a:cubicBezTo>
                    <a:pt x="2934890" y="620713"/>
                    <a:pt x="2933302" y="619522"/>
                    <a:pt x="2929333" y="620316"/>
                  </a:cubicBezTo>
                  <a:close/>
                  <a:moveTo>
                    <a:pt x="353717" y="618828"/>
                  </a:moveTo>
                  <a:cubicBezTo>
                    <a:pt x="354709" y="618629"/>
                    <a:pt x="356000" y="618728"/>
                    <a:pt x="357586" y="619125"/>
                  </a:cubicBezTo>
                  <a:cubicBezTo>
                    <a:pt x="369493" y="623094"/>
                    <a:pt x="380209" y="628650"/>
                    <a:pt x="389734" y="635794"/>
                  </a:cubicBezTo>
                  <a:cubicBezTo>
                    <a:pt x="392115" y="637382"/>
                    <a:pt x="393305" y="642541"/>
                    <a:pt x="393305" y="651272"/>
                  </a:cubicBezTo>
                  <a:cubicBezTo>
                    <a:pt x="390131" y="667147"/>
                    <a:pt x="388543" y="679450"/>
                    <a:pt x="388543" y="688182"/>
                  </a:cubicBezTo>
                  <a:cubicBezTo>
                    <a:pt x="389337" y="693738"/>
                    <a:pt x="389734" y="702072"/>
                    <a:pt x="389734" y="713185"/>
                  </a:cubicBezTo>
                  <a:cubicBezTo>
                    <a:pt x="389734" y="726679"/>
                    <a:pt x="389734" y="737791"/>
                    <a:pt x="389734" y="746522"/>
                  </a:cubicBezTo>
                  <a:cubicBezTo>
                    <a:pt x="392115" y="771129"/>
                    <a:pt x="389337" y="787004"/>
                    <a:pt x="381400" y="794147"/>
                  </a:cubicBezTo>
                  <a:cubicBezTo>
                    <a:pt x="376637" y="799704"/>
                    <a:pt x="371081" y="800100"/>
                    <a:pt x="364730" y="795338"/>
                  </a:cubicBezTo>
                  <a:cubicBezTo>
                    <a:pt x="361556" y="789782"/>
                    <a:pt x="357984" y="783035"/>
                    <a:pt x="354016" y="775097"/>
                  </a:cubicBezTo>
                  <a:cubicBezTo>
                    <a:pt x="352427" y="769541"/>
                    <a:pt x="352824" y="764382"/>
                    <a:pt x="355206" y="759619"/>
                  </a:cubicBezTo>
                  <a:cubicBezTo>
                    <a:pt x="359968" y="741363"/>
                    <a:pt x="361158" y="709613"/>
                    <a:pt x="358777" y="664369"/>
                  </a:cubicBezTo>
                  <a:cubicBezTo>
                    <a:pt x="357984" y="645319"/>
                    <a:pt x="355602" y="633016"/>
                    <a:pt x="351634" y="627460"/>
                  </a:cubicBezTo>
                  <a:cubicBezTo>
                    <a:pt x="350046" y="625078"/>
                    <a:pt x="350046" y="622697"/>
                    <a:pt x="351634" y="620316"/>
                  </a:cubicBezTo>
                  <a:cubicBezTo>
                    <a:pt x="352030" y="619522"/>
                    <a:pt x="352725" y="619026"/>
                    <a:pt x="353717" y="618828"/>
                  </a:cubicBezTo>
                  <a:close/>
                  <a:moveTo>
                    <a:pt x="2996008" y="615554"/>
                  </a:moveTo>
                  <a:cubicBezTo>
                    <a:pt x="2995215" y="616347"/>
                    <a:pt x="2993627" y="617935"/>
                    <a:pt x="2991246" y="620316"/>
                  </a:cubicBezTo>
                  <a:cubicBezTo>
                    <a:pt x="2988865" y="621903"/>
                    <a:pt x="2986880" y="623491"/>
                    <a:pt x="2985293" y="625078"/>
                  </a:cubicBezTo>
                  <a:cubicBezTo>
                    <a:pt x="2990055" y="628253"/>
                    <a:pt x="2994818" y="631032"/>
                    <a:pt x="2999580" y="633413"/>
                  </a:cubicBezTo>
                  <a:cubicBezTo>
                    <a:pt x="3000374" y="634207"/>
                    <a:pt x="3001962" y="635397"/>
                    <a:pt x="3004343" y="636985"/>
                  </a:cubicBezTo>
                  <a:cubicBezTo>
                    <a:pt x="3008311" y="629841"/>
                    <a:pt x="3011090" y="623888"/>
                    <a:pt x="3012677" y="619125"/>
                  </a:cubicBezTo>
                  <a:cubicBezTo>
                    <a:pt x="3012677" y="618332"/>
                    <a:pt x="3012677" y="617935"/>
                    <a:pt x="3012677" y="617935"/>
                  </a:cubicBezTo>
                  <a:lnTo>
                    <a:pt x="3011487" y="617935"/>
                  </a:lnTo>
                  <a:cubicBezTo>
                    <a:pt x="3004343" y="617935"/>
                    <a:pt x="2999184" y="617141"/>
                    <a:pt x="2996008" y="615554"/>
                  </a:cubicBezTo>
                  <a:close/>
                  <a:moveTo>
                    <a:pt x="3274615" y="613172"/>
                  </a:moveTo>
                  <a:cubicBezTo>
                    <a:pt x="3273027" y="613172"/>
                    <a:pt x="3270646" y="613569"/>
                    <a:pt x="3267471" y="614363"/>
                  </a:cubicBezTo>
                  <a:cubicBezTo>
                    <a:pt x="3263502" y="614363"/>
                    <a:pt x="3260724" y="614760"/>
                    <a:pt x="3259137" y="615554"/>
                  </a:cubicBezTo>
                  <a:cubicBezTo>
                    <a:pt x="3259930" y="617141"/>
                    <a:pt x="3260327" y="620316"/>
                    <a:pt x="3260327" y="625078"/>
                  </a:cubicBezTo>
                  <a:cubicBezTo>
                    <a:pt x="3261121" y="633016"/>
                    <a:pt x="3259533" y="638572"/>
                    <a:pt x="3255565" y="641747"/>
                  </a:cubicBezTo>
                  <a:cubicBezTo>
                    <a:pt x="3257946" y="641747"/>
                    <a:pt x="3261915" y="641350"/>
                    <a:pt x="3267471" y="640557"/>
                  </a:cubicBezTo>
                  <a:cubicBezTo>
                    <a:pt x="3273027" y="640557"/>
                    <a:pt x="3276996" y="640160"/>
                    <a:pt x="3279377" y="639366"/>
                  </a:cubicBezTo>
                  <a:cubicBezTo>
                    <a:pt x="3280965" y="630635"/>
                    <a:pt x="3282552" y="621903"/>
                    <a:pt x="3284140" y="613172"/>
                  </a:cubicBezTo>
                  <a:cubicBezTo>
                    <a:pt x="3280171" y="613172"/>
                    <a:pt x="3276996" y="613172"/>
                    <a:pt x="3274615" y="613172"/>
                  </a:cubicBezTo>
                  <a:close/>
                  <a:moveTo>
                    <a:pt x="29570" y="603350"/>
                  </a:moveTo>
                  <a:cubicBezTo>
                    <a:pt x="29967" y="603151"/>
                    <a:pt x="30562" y="603250"/>
                    <a:pt x="31355" y="603647"/>
                  </a:cubicBezTo>
                  <a:cubicBezTo>
                    <a:pt x="42468" y="603647"/>
                    <a:pt x="53580" y="604441"/>
                    <a:pt x="64693" y="606028"/>
                  </a:cubicBezTo>
                  <a:cubicBezTo>
                    <a:pt x="76599" y="611585"/>
                    <a:pt x="81362" y="621507"/>
                    <a:pt x="78981" y="635794"/>
                  </a:cubicBezTo>
                  <a:cubicBezTo>
                    <a:pt x="75012" y="644525"/>
                    <a:pt x="68662" y="646907"/>
                    <a:pt x="59931" y="642938"/>
                  </a:cubicBezTo>
                  <a:cubicBezTo>
                    <a:pt x="50406" y="637382"/>
                    <a:pt x="40484" y="625872"/>
                    <a:pt x="30165" y="608410"/>
                  </a:cubicBezTo>
                  <a:cubicBezTo>
                    <a:pt x="29371" y="607616"/>
                    <a:pt x="28974" y="606425"/>
                    <a:pt x="28974" y="604838"/>
                  </a:cubicBezTo>
                  <a:cubicBezTo>
                    <a:pt x="28974" y="604044"/>
                    <a:pt x="29173" y="603548"/>
                    <a:pt x="29570" y="603350"/>
                  </a:cubicBezTo>
                  <a:close/>
                  <a:moveTo>
                    <a:pt x="1739903" y="602457"/>
                  </a:moveTo>
                  <a:cubicBezTo>
                    <a:pt x="1737521" y="603250"/>
                    <a:pt x="1733553" y="604044"/>
                    <a:pt x="1727997" y="604838"/>
                  </a:cubicBezTo>
                  <a:cubicBezTo>
                    <a:pt x="1716090" y="607219"/>
                    <a:pt x="1708153" y="608807"/>
                    <a:pt x="1704183" y="609600"/>
                  </a:cubicBezTo>
                  <a:cubicBezTo>
                    <a:pt x="1704183" y="611188"/>
                    <a:pt x="1704581" y="613172"/>
                    <a:pt x="1705375" y="615554"/>
                  </a:cubicBezTo>
                  <a:cubicBezTo>
                    <a:pt x="1706168" y="625078"/>
                    <a:pt x="1707359" y="631825"/>
                    <a:pt x="1708946" y="635794"/>
                  </a:cubicBezTo>
                  <a:cubicBezTo>
                    <a:pt x="1709740" y="635794"/>
                    <a:pt x="1711724" y="635397"/>
                    <a:pt x="1714899" y="634603"/>
                  </a:cubicBezTo>
                  <a:cubicBezTo>
                    <a:pt x="1718869" y="634603"/>
                    <a:pt x="1725616" y="633413"/>
                    <a:pt x="1735140" y="631032"/>
                  </a:cubicBezTo>
                  <a:cubicBezTo>
                    <a:pt x="1738314" y="631032"/>
                    <a:pt x="1741094" y="630635"/>
                    <a:pt x="1743474" y="629841"/>
                  </a:cubicBezTo>
                  <a:cubicBezTo>
                    <a:pt x="1745062" y="623491"/>
                    <a:pt x="1746253" y="616347"/>
                    <a:pt x="1747047" y="608410"/>
                  </a:cubicBezTo>
                  <a:cubicBezTo>
                    <a:pt x="1747840" y="603647"/>
                    <a:pt x="1745459" y="601663"/>
                    <a:pt x="1739903" y="602457"/>
                  </a:cubicBezTo>
                  <a:close/>
                  <a:moveTo>
                    <a:pt x="3968451" y="599480"/>
                  </a:moveTo>
                  <a:cubicBezTo>
                    <a:pt x="3970634" y="599480"/>
                    <a:pt x="3972718" y="600075"/>
                    <a:pt x="3974702" y="601266"/>
                  </a:cubicBezTo>
                  <a:cubicBezTo>
                    <a:pt x="3990577" y="607616"/>
                    <a:pt x="4001293" y="615950"/>
                    <a:pt x="4006849" y="626269"/>
                  </a:cubicBezTo>
                  <a:cubicBezTo>
                    <a:pt x="4010024" y="631032"/>
                    <a:pt x="4008834" y="634603"/>
                    <a:pt x="4003277" y="636985"/>
                  </a:cubicBezTo>
                  <a:cubicBezTo>
                    <a:pt x="3983433" y="640953"/>
                    <a:pt x="3967162" y="646907"/>
                    <a:pt x="3954462" y="654844"/>
                  </a:cubicBezTo>
                  <a:cubicBezTo>
                    <a:pt x="3955255" y="654844"/>
                    <a:pt x="3955652" y="655241"/>
                    <a:pt x="3955652" y="656035"/>
                  </a:cubicBezTo>
                  <a:cubicBezTo>
                    <a:pt x="3958827" y="663972"/>
                    <a:pt x="3958033" y="668338"/>
                    <a:pt x="3953271" y="669132"/>
                  </a:cubicBezTo>
                  <a:cubicBezTo>
                    <a:pt x="3944540" y="671513"/>
                    <a:pt x="3934221" y="673894"/>
                    <a:pt x="3922315" y="676275"/>
                  </a:cubicBezTo>
                  <a:cubicBezTo>
                    <a:pt x="3923902" y="677069"/>
                    <a:pt x="3925093" y="678657"/>
                    <a:pt x="3925887" y="681038"/>
                  </a:cubicBezTo>
                  <a:cubicBezTo>
                    <a:pt x="3928268" y="684213"/>
                    <a:pt x="3928665" y="687785"/>
                    <a:pt x="3927077" y="691754"/>
                  </a:cubicBezTo>
                  <a:cubicBezTo>
                    <a:pt x="3926283" y="692547"/>
                    <a:pt x="3925887" y="694532"/>
                    <a:pt x="3925887" y="697707"/>
                  </a:cubicBezTo>
                  <a:cubicBezTo>
                    <a:pt x="3925093" y="700882"/>
                    <a:pt x="3924696" y="703263"/>
                    <a:pt x="3924696" y="704850"/>
                  </a:cubicBezTo>
                  <a:cubicBezTo>
                    <a:pt x="3927077" y="704057"/>
                    <a:pt x="3930649" y="702866"/>
                    <a:pt x="3935412" y="701279"/>
                  </a:cubicBezTo>
                  <a:cubicBezTo>
                    <a:pt x="3937793" y="700485"/>
                    <a:pt x="3939380" y="699691"/>
                    <a:pt x="3940174" y="698897"/>
                  </a:cubicBezTo>
                  <a:cubicBezTo>
                    <a:pt x="3944937" y="695722"/>
                    <a:pt x="3950096" y="696119"/>
                    <a:pt x="3955652" y="700088"/>
                  </a:cubicBezTo>
                  <a:cubicBezTo>
                    <a:pt x="3961209" y="702469"/>
                    <a:pt x="3965574" y="706835"/>
                    <a:pt x="3968749" y="713185"/>
                  </a:cubicBezTo>
                  <a:cubicBezTo>
                    <a:pt x="3969543" y="717947"/>
                    <a:pt x="3967955" y="721122"/>
                    <a:pt x="3963987" y="722710"/>
                  </a:cubicBezTo>
                  <a:cubicBezTo>
                    <a:pt x="3959224" y="723504"/>
                    <a:pt x="3951286" y="724694"/>
                    <a:pt x="3940174" y="726282"/>
                  </a:cubicBezTo>
                  <a:cubicBezTo>
                    <a:pt x="3932236" y="727869"/>
                    <a:pt x="3926283" y="729060"/>
                    <a:pt x="3922315" y="729854"/>
                  </a:cubicBezTo>
                  <a:cubicBezTo>
                    <a:pt x="3922315" y="733029"/>
                    <a:pt x="3922315" y="738188"/>
                    <a:pt x="3922315" y="745332"/>
                  </a:cubicBezTo>
                  <a:cubicBezTo>
                    <a:pt x="3921521" y="752475"/>
                    <a:pt x="3921124" y="758032"/>
                    <a:pt x="3921124" y="762000"/>
                  </a:cubicBezTo>
                  <a:cubicBezTo>
                    <a:pt x="3949699" y="775494"/>
                    <a:pt x="3986608" y="785813"/>
                    <a:pt x="4031852" y="792957"/>
                  </a:cubicBezTo>
                  <a:cubicBezTo>
                    <a:pt x="4035821" y="794544"/>
                    <a:pt x="4037805" y="795735"/>
                    <a:pt x="4037805" y="796529"/>
                  </a:cubicBezTo>
                  <a:cubicBezTo>
                    <a:pt x="4037805" y="798116"/>
                    <a:pt x="4035821" y="799307"/>
                    <a:pt x="4031852" y="800100"/>
                  </a:cubicBezTo>
                  <a:cubicBezTo>
                    <a:pt x="4004865" y="808832"/>
                    <a:pt x="3984227" y="814388"/>
                    <a:pt x="3969940" y="816769"/>
                  </a:cubicBezTo>
                  <a:cubicBezTo>
                    <a:pt x="3960415" y="818357"/>
                    <a:pt x="3953271" y="817960"/>
                    <a:pt x="3948508" y="815579"/>
                  </a:cubicBezTo>
                  <a:cubicBezTo>
                    <a:pt x="3927871" y="807641"/>
                    <a:pt x="3904852" y="791369"/>
                    <a:pt x="3879452" y="766763"/>
                  </a:cubicBezTo>
                  <a:cubicBezTo>
                    <a:pt x="3876277" y="763588"/>
                    <a:pt x="3871515" y="759222"/>
                    <a:pt x="3865165" y="753666"/>
                  </a:cubicBezTo>
                  <a:cubicBezTo>
                    <a:pt x="3861196" y="749697"/>
                    <a:pt x="3858418" y="746919"/>
                    <a:pt x="3856830" y="745332"/>
                  </a:cubicBezTo>
                  <a:cubicBezTo>
                    <a:pt x="3849687" y="753269"/>
                    <a:pt x="3842146" y="760810"/>
                    <a:pt x="3834208" y="767954"/>
                  </a:cubicBezTo>
                  <a:cubicBezTo>
                    <a:pt x="3821508" y="777479"/>
                    <a:pt x="3808411" y="785019"/>
                    <a:pt x="3794918" y="790575"/>
                  </a:cubicBezTo>
                  <a:cubicBezTo>
                    <a:pt x="3791743" y="791369"/>
                    <a:pt x="3789759" y="791766"/>
                    <a:pt x="3788965" y="791766"/>
                  </a:cubicBezTo>
                  <a:cubicBezTo>
                    <a:pt x="3788965" y="790972"/>
                    <a:pt x="3790155" y="789385"/>
                    <a:pt x="3792537" y="787004"/>
                  </a:cubicBezTo>
                  <a:cubicBezTo>
                    <a:pt x="3813174" y="765572"/>
                    <a:pt x="3829446" y="740172"/>
                    <a:pt x="3841352" y="710804"/>
                  </a:cubicBezTo>
                  <a:cubicBezTo>
                    <a:pt x="3843733" y="704454"/>
                    <a:pt x="3844527" y="698500"/>
                    <a:pt x="3843733" y="692944"/>
                  </a:cubicBezTo>
                  <a:cubicBezTo>
                    <a:pt x="3843733" y="687388"/>
                    <a:pt x="3846909" y="685403"/>
                    <a:pt x="3853258" y="686991"/>
                  </a:cubicBezTo>
                  <a:cubicBezTo>
                    <a:pt x="3863577" y="691754"/>
                    <a:pt x="3871118" y="697707"/>
                    <a:pt x="3875880" y="704850"/>
                  </a:cubicBezTo>
                  <a:cubicBezTo>
                    <a:pt x="3879849" y="709613"/>
                    <a:pt x="3880246" y="713979"/>
                    <a:pt x="3877071" y="717947"/>
                  </a:cubicBezTo>
                  <a:cubicBezTo>
                    <a:pt x="3876277" y="718741"/>
                    <a:pt x="3874690" y="720725"/>
                    <a:pt x="3872308" y="723900"/>
                  </a:cubicBezTo>
                  <a:cubicBezTo>
                    <a:pt x="3869927" y="727075"/>
                    <a:pt x="3868340" y="729457"/>
                    <a:pt x="3867546" y="731044"/>
                  </a:cubicBezTo>
                  <a:cubicBezTo>
                    <a:pt x="3876277" y="736600"/>
                    <a:pt x="3884611" y="741760"/>
                    <a:pt x="3892549" y="746522"/>
                  </a:cubicBezTo>
                  <a:lnTo>
                    <a:pt x="3892549" y="706041"/>
                  </a:lnTo>
                  <a:cubicBezTo>
                    <a:pt x="3892549" y="697310"/>
                    <a:pt x="3891755" y="688579"/>
                    <a:pt x="3890168" y="679847"/>
                  </a:cubicBezTo>
                  <a:cubicBezTo>
                    <a:pt x="3888580" y="679847"/>
                    <a:pt x="3886199" y="680244"/>
                    <a:pt x="3883024" y="681038"/>
                  </a:cubicBezTo>
                  <a:cubicBezTo>
                    <a:pt x="3879849" y="681038"/>
                    <a:pt x="3877468" y="681435"/>
                    <a:pt x="3875880" y="682228"/>
                  </a:cubicBezTo>
                  <a:cubicBezTo>
                    <a:pt x="3869530" y="682228"/>
                    <a:pt x="3861593" y="676672"/>
                    <a:pt x="3852068" y="665560"/>
                  </a:cubicBezTo>
                  <a:cubicBezTo>
                    <a:pt x="3850480" y="663178"/>
                    <a:pt x="3850083" y="661591"/>
                    <a:pt x="3850877" y="660797"/>
                  </a:cubicBezTo>
                  <a:cubicBezTo>
                    <a:pt x="3850877" y="660003"/>
                    <a:pt x="3852068" y="659607"/>
                    <a:pt x="3854449" y="659607"/>
                  </a:cubicBezTo>
                  <a:cubicBezTo>
                    <a:pt x="3868737" y="657225"/>
                    <a:pt x="3888977" y="653257"/>
                    <a:pt x="3915171" y="647700"/>
                  </a:cubicBezTo>
                  <a:cubicBezTo>
                    <a:pt x="3918346" y="646907"/>
                    <a:pt x="3920727" y="646510"/>
                    <a:pt x="3922315" y="646510"/>
                  </a:cubicBezTo>
                  <a:cubicBezTo>
                    <a:pt x="3927077" y="644128"/>
                    <a:pt x="3932634" y="644128"/>
                    <a:pt x="3938983" y="646510"/>
                  </a:cubicBezTo>
                  <a:cubicBezTo>
                    <a:pt x="3939777" y="646510"/>
                    <a:pt x="3941365" y="646907"/>
                    <a:pt x="3943746" y="647700"/>
                  </a:cubicBezTo>
                  <a:cubicBezTo>
                    <a:pt x="3945333" y="648494"/>
                    <a:pt x="3946524" y="649288"/>
                    <a:pt x="3947318" y="650082"/>
                  </a:cubicBezTo>
                  <a:cubicBezTo>
                    <a:pt x="3948112" y="648494"/>
                    <a:pt x="3949699" y="645319"/>
                    <a:pt x="3952080" y="640557"/>
                  </a:cubicBezTo>
                  <a:cubicBezTo>
                    <a:pt x="3957637" y="631825"/>
                    <a:pt x="3960811" y="626666"/>
                    <a:pt x="3961605" y="625078"/>
                  </a:cubicBezTo>
                  <a:cubicBezTo>
                    <a:pt x="3945730" y="626666"/>
                    <a:pt x="3919933" y="629841"/>
                    <a:pt x="3884215" y="634603"/>
                  </a:cubicBezTo>
                  <a:cubicBezTo>
                    <a:pt x="3869133" y="636985"/>
                    <a:pt x="3857624" y="638572"/>
                    <a:pt x="3849687" y="639366"/>
                  </a:cubicBezTo>
                  <a:cubicBezTo>
                    <a:pt x="3850480" y="651272"/>
                    <a:pt x="3847305" y="660400"/>
                    <a:pt x="3840162" y="666750"/>
                  </a:cubicBezTo>
                  <a:cubicBezTo>
                    <a:pt x="3833018" y="672307"/>
                    <a:pt x="3826271" y="672307"/>
                    <a:pt x="3819921" y="666750"/>
                  </a:cubicBezTo>
                  <a:cubicBezTo>
                    <a:pt x="3810396" y="658019"/>
                    <a:pt x="3808809" y="648494"/>
                    <a:pt x="3815158" y="638175"/>
                  </a:cubicBezTo>
                  <a:cubicBezTo>
                    <a:pt x="3824683" y="627857"/>
                    <a:pt x="3831033" y="617141"/>
                    <a:pt x="3834208" y="606028"/>
                  </a:cubicBezTo>
                  <a:cubicBezTo>
                    <a:pt x="3834208" y="603647"/>
                    <a:pt x="3835002" y="602060"/>
                    <a:pt x="3836590" y="601266"/>
                  </a:cubicBezTo>
                  <a:cubicBezTo>
                    <a:pt x="3838177" y="601266"/>
                    <a:pt x="3839368" y="602457"/>
                    <a:pt x="3840162" y="604838"/>
                  </a:cubicBezTo>
                  <a:cubicBezTo>
                    <a:pt x="3842543" y="609600"/>
                    <a:pt x="3844527" y="614363"/>
                    <a:pt x="3846115" y="619125"/>
                  </a:cubicBezTo>
                  <a:cubicBezTo>
                    <a:pt x="3854052" y="617538"/>
                    <a:pt x="3869530" y="615554"/>
                    <a:pt x="3892549" y="613172"/>
                  </a:cubicBezTo>
                  <a:cubicBezTo>
                    <a:pt x="3910012" y="610791"/>
                    <a:pt x="3923505" y="608807"/>
                    <a:pt x="3933030" y="607219"/>
                  </a:cubicBezTo>
                  <a:cubicBezTo>
                    <a:pt x="3940968" y="606425"/>
                    <a:pt x="3948508" y="604838"/>
                    <a:pt x="3955652" y="602457"/>
                  </a:cubicBezTo>
                  <a:cubicBezTo>
                    <a:pt x="3958827" y="601663"/>
                    <a:pt x="3960811" y="601266"/>
                    <a:pt x="3961605" y="601266"/>
                  </a:cubicBezTo>
                  <a:cubicBezTo>
                    <a:pt x="3963987" y="600075"/>
                    <a:pt x="3966269" y="599480"/>
                    <a:pt x="3968451" y="599480"/>
                  </a:cubicBezTo>
                  <a:close/>
                  <a:moveTo>
                    <a:pt x="7882333" y="597694"/>
                  </a:moveTo>
                  <a:cubicBezTo>
                    <a:pt x="7892652" y="602457"/>
                    <a:pt x="7900987" y="608410"/>
                    <a:pt x="7907336" y="615554"/>
                  </a:cubicBezTo>
                  <a:cubicBezTo>
                    <a:pt x="7909717" y="617935"/>
                    <a:pt x="7910115" y="620316"/>
                    <a:pt x="7908527" y="622697"/>
                  </a:cubicBezTo>
                  <a:cubicBezTo>
                    <a:pt x="7906145" y="632222"/>
                    <a:pt x="7904955" y="650479"/>
                    <a:pt x="7904955" y="677466"/>
                  </a:cubicBezTo>
                  <a:cubicBezTo>
                    <a:pt x="7904955" y="694929"/>
                    <a:pt x="7901780" y="703263"/>
                    <a:pt x="7895430" y="702469"/>
                  </a:cubicBezTo>
                  <a:cubicBezTo>
                    <a:pt x="7882730" y="698500"/>
                    <a:pt x="7876777" y="689769"/>
                    <a:pt x="7877571" y="676275"/>
                  </a:cubicBezTo>
                  <a:cubicBezTo>
                    <a:pt x="7878365" y="666750"/>
                    <a:pt x="7878761" y="655241"/>
                    <a:pt x="7878761" y="641747"/>
                  </a:cubicBezTo>
                  <a:cubicBezTo>
                    <a:pt x="7878761" y="625078"/>
                    <a:pt x="7877174" y="613172"/>
                    <a:pt x="7873999" y="606028"/>
                  </a:cubicBezTo>
                  <a:cubicBezTo>
                    <a:pt x="7873205" y="600472"/>
                    <a:pt x="7875983" y="597694"/>
                    <a:pt x="7882333" y="597694"/>
                  </a:cubicBezTo>
                  <a:close/>
                  <a:moveTo>
                    <a:pt x="5730874" y="597694"/>
                  </a:moveTo>
                  <a:cubicBezTo>
                    <a:pt x="5730874" y="597694"/>
                    <a:pt x="5731667" y="598885"/>
                    <a:pt x="5733255" y="601266"/>
                  </a:cubicBezTo>
                  <a:cubicBezTo>
                    <a:pt x="5734843" y="603647"/>
                    <a:pt x="5736430" y="608013"/>
                    <a:pt x="5738018" y="614363"/>
                  </a:cubicBezTo>
                  <a:cubicBezTo>
                    <a:pt x="5738018" y="615157"/>
                    <a:pt x="5738018" y="615950"/>
                    <a:pt x="5738018" y="616744"/>
                  </a:cubicBezTo>
                  <a:cubicBezTo>
                    <a:pt x="5764211" y="615157"/>
                    <a:pt x="5788817" y="612775"/>
                    <a:pt x="5811836" y="609600"/>
                  </a:cubicBezTo>
                  <a:cubicBezTo>
                    <a:pt x="5826124" y="608013"/>
                    <a:pt x="5836442" y="606028"/>
                    <a:pt x="5842793" y="603647"/>
                  </a:cubicBezTo>
                  <a:cubicBezTo>
                    <a:pt x="5848349" y="602853"/>
                    <a:pt x="5853508" y="603250"/>
                    <a:pt x="5858271" y="604838"/>
                  </a:cubicBezTo>
                  <a:cubicBezTo>
                    <a:pt x="5872558" y="614363"/>
                    <a:pt x="5880496" y="622300"/>
                    <a:pt x="5882083" y="628650"/>
                  </a:cubicBezTo>
                  <a:cubicBezTo>
                    <a:pt x="5885258" y="635000"/>
                    <a:pt x="5883671" y="638969"/>
                    <a:pt x="5877321" y="640557"/>
                  </a:cubicBezTo>
                  <a:cubicBezTo>
                    <a:pt x="5859064" y="642938"/>
                    <a:pt x="5840014" y="650479"/>
                    <a:pt x="5820171" y="663178"/>
                  </a:cubicBezTo>
                  <a:cubicBezTo>
                    <a:pt x="5817790" y="663972"/>
                    <a:pt x="5816599" y="663972"/>
                    <a:pt x="5816599" y="663178"/>
                  </a:cubicBezTo>
                  <a:cubicBezTo>
                    <a:pt x="5815805" y="662385"/>
                    <a:pt x="5815805" y="661194"/>
                    <a:pt x="5816599" y="659607"/>
                  </a:cubicBezTo>
                  <a:cubicBezTo>
                    <a:pt x="5818980" y="655638"/>
                    <a:pt x="5823743" y="646510"/>
                    <a:pt x="5830886" y="632222"/>
                  </a:cubicBezTo>
                  <a:cubicBezTo>
                    <a:pt x="5831680" y="629841"/>
                    <a:pt x="5830886" y="628650"/>
                    <a:pt x="5828505" y="628650"/>
                  </a:cubicBezTo>
                  <a:cubicBezTo>
                    <a:pt x="5816599" y="630238"/>
                    <a:pt x="5800724" y="631825"/>
                    <a:pt x="5780880" y="633413"/>
                  </a:cubicBezTo>
                  <a:cubicBezTo>
                    <a:pt x="5764211" y="635000"/>
                    <a:pt x="5750717" y="636191"/>
                    <a:pt x="5740399" y="636985"/>
                  </a:cubicBezTo>
                  <a:cubicBezTo>
                    <a:pt x="5740399" y="644922"/>
                    <a:pt x="5739208" y="652463"/>
                    <a:pt x="5736827" y="659607"/>
                  </a:cubicBezTo>
                  <a:cubicBezTo>
                    <a:pt x="5732065" y="670719"/>
                    <a:pt x="5725318" y="675482"/>
                    <a:pt x="5716586" y="673894"/>
                  </a:cubicBezTo>
                  <a:cubicBezTo>
                    <a:pt x="5701505" y="666750"/>
                    <a:pt x="5698330" y="652463"/>
                    <a:pt x="5707061" y="631032"/>
                  </a:cubicBezTo>
                  <a:cubicBezTo>
                    <a:pt x="5716586" y="620713"/>
                    <a:pt x="5723333" y="610791"/>
                    <a:pt x="5727302" y="601266"/>
                  </a:cubicBezTo>
                  <a:cubicBezTo>
                    <a:pt x="5728890" y="598885"/>
                    <a:pt x="5730080" y="597694"/>
                    <a:pt x="5730874" y="597694"/>
                  </a:cubicBezTo>
                  <a:close/>
                  <a:moveTo>
                    <a:pt x="6646465" y="595313"/>
                  </a:moveTo>
                  <a:cubicBezTo>
                    <a:pt x="6646465" y="594519"/>
                    <a:pt x="6647655" y="594519"/>
                    <a:pt x="6650036" y="595313"/>
                  </a:cubicBezTo>
                  <a:cubicBezTo>
                    <a:pt x="6673055" y="602457"/>
                    <a:pt x="6689724" y="609600"/>
                    <a:pt x="6700043" y="616744"/>
                  </a:cubicBezTo>
                  <a:cubicBezTo>
                    <a:pt x="6710361" y="633413"/>
                    <a:pt x="6708377" y="647303"/>
                    <a:pt x="6694089" y="658416"/>
                  </a:cubicBezTo>
                  <a:cubicBezTo>
                    <a:pt x="6686945" y="660797"/>
                    <a:pt x="6680199" y="657622"/>
                    <a:pt x="6673849" y="648891"/>
                  </a:cubicBezTo>
                  <a:cubicBezTo>
                    <a:pt x="6660355" y="627460"/>
                    <a:pt x="6651227" y="611188"/>
                    <a:pt x="6646465" y="600075"/>
                  </a:cubicBezTo>
                  <a:cubicBezTo>
                    <a:pt x="6645671" y="597694"/>
                    <a:pt x="6645671" y="596107"/>
                    <a:pt x="6646465" y="595313"/>
                  </a:cubicBezTo>
                  <a:close/>
                  <a:moveTo>
                    <a:pt x="831456" y="595313"/>
                  </a:moveTo>
                  <a:cubicBezTo>
                    <a:pt x="837805" y="595313"/>
                    <a:pt x="842568" y="596504"/>
                    <a:pt x="845743" y="598885"/>
                  </a:cubicBezTo>
                  <a:cubicBezTo>
                    <a:pt x="859237" y="604441"/>
                    <a:pt x="868762" y="612775"/>
                    <a:pt x="874317" y="623888"/>
                  </a:cubicBezTo>
                  <a:cubicBezTo>
                    <a:pt x="877492" y="628650"/>
                    <a:pt x="877889" y="633413"/>
                    <a:pt x="875509" y="638175"/>
                  </a:cubicBezTo>
                  <a:cubicBezTo>
                    <a:pt x="870746" y="647700"/>
                    <a:pt x="866777" y="663575"/>
                    <a:pt x="863602" y="685800"/>
                  </a:cubicBezTo>
                  <a:cubicBezTo>
                    <a:pt x="862015" y="704850"/>
                    <a:pt x="858840" y="729060"/>
                    <a:pt x="854078" y="758429"/>
                  </a:cubicBezTo>
                  <a:cubicBezTo>
                    <a:pt x="851696" y="769541"/>
                    <a:pt x="845743" y="778272"/>
                    <a:pt x="836218" y="784622"/>
                  </a:cubicBezTo>
                  <a:cubicBezTo>
                    <a:pt x="829868" y="787797"/>
                    <a:pt x="825502" y="787797"/>
                    <a:pt x="823121" y="784622"/>
                  </a:cubicBezTo>
                  <a:cubicBezTo>
                    <a:pt x="819152" y="781447"/>
                    <a:pt x="815977" y="775891"/>
                    <a:pt x="813597" y="767954"/>
                  </a:cubicBezTo>
                  <a:cubicBezTo>
                    <a:pt x="812802" y="764779"/>
                    <a:pt x="812802" y="761207"/>
                    <a:pt x="813597" y="757238"/>
                  </a:cubicBezTo>
                  <a:cubicBezTo>
                    <a:pt x="813597" y="756444"/>
                    <a:pt x="813993" y="755650"/>
                    <a:pt x="814787" y="754857"/>
                  </a:cubicBezTo>
                  <a:cubicBezTo>
                    <a:pt x="814787" y="754063"/>
                    <a:pt x="814787" y="753666"/>
                    <a:pt x="814787" y="753666"/>
                  </a:cubicBezTo>
                  <a:cubicBezTo>
                    <a:pt x="801293" y="754460"/>
                    <a:pt x="778671" y="755254"/>
                    <a:pt x="746921" y="756047"/>
                  </a:cubicBezTo>
                  <a:cubicBezTo>
                    <a:pt x="726283" y="756841"/>
                    <a:pt x="711203" y="757238"/>
                    <a:pt x="701677" y="757238"/>
                  </a:cubicBezTo>
                  <a:cubicBezTo>
                    <a:pt x="700884" y="763588"/>
                    <a:pt x="699296" y="767954"/>
                    <a:pt x="696915" y="770335"/>
                  </a:cubicBezTo>
                  <a:cubicBezTo>
                    <a:pt x="694534" y="773510"/>
                    <a:pt x="691359" y="774304"/>
                    <a:pt x="687390" y="772716"/>
                  </a:cubicBezTo>
                  <a:cubicBezTo>
                    <a:pt x="683421" y="771129"/>
                    <a:pt x="679849" y="767557"/>
                    <a:pt x="676675" y="762000"/>
                  </a:cubicBezTo>
                  <a:cubicBezTo>
                    <a:pt x="673499" y="756444"/>
                    <a:pt x="672309" y="750094"/>
                    <a:pt x="673103" y="742950"/>
                  </a:cubicBezTo>
                  <a:cubicBezTo>
                    <a:pt x="673897" y="726282"/>
                    <a:pt x="671515" y="701279"/>
                    <a:pt x="665959" y="667941"/>
                  </a:cubicBezTo>
                  <a:cubicBezTo>
                    <a:pt x="661990" y="644128"/>
                    <a:pt x="657624" y="629047"/>
                    <a:pt x="652862" y="622697"/>
                  </a:cubicBezTo>
                  <a:cubicBezTo>
                    <a:pt x="651275" y="616347"/>
                    <a:pt x="652466" y="612775"/>
                    <a:pt x="656434" y="611982"/>
                  </a:cubicBezTo>
                  <a:cubicBezTo>
                    <a:pt x="665959" y="611982"/>
                    <a:pt x="674293" y="613966"/>
                    <a:pt x="681437" y="617935"/>
                  </a:cubicBezTo>
                  <a:cubicBezTo>
                    <a:pt x="749699" y="606028"/>
                    <a:pt x="799705" y="598488"/>
                    <a:pt x="831456" y="595313"/>
                  </a:cubicBezTo>
                  <a:close/>
                  <a:moveTo>
                    <a:pt x="5532040" y="586978"/>
                  </a:moveTo>
                  <a:cubicBezTo>
                    <a:pt x="5534818" y="586978"/>
                    <a:pt x="5537596" y="587375"/>
                    <a:pt x="5540374" y="588169"/>
                  </a:cubicBezTo>
                  <a:cubicBezTo>
                    <a:pt x="5543549" y="589757"/>
                    <a:pt x="5547518" y="593329"/>
                    <a:pt x="5552280" y="598885"/>
                  </a:cubicBezTo>
                  <a:cubicBezTo>
                    <a:pt x="5553074" y="599678"/>
                    <a:pt x="5553868" y="600472"/>
                    <a:pt x="5554661" y="601266"/>
                  </a:cubicBezTo>
                  <a:cubicBezTo>
                    <a:pt x="5558630" y="608410"/>
                    <a:pt x="5558233" y="611982"/>
                    <a:pt x="5553471" y="611982"/>
                  </a:cubicBezTo>
                  <a:cubicBezTo>
                    <a:pt x="5551883" y="611982"/>
                    <a:pt x="5549899" y="612379"/>
                    <a:pt x="5547518" y="613172"/>
                  </a:cubicBezTo>
                  <a:cubicBezTo>
                    <a:pt x="5537993" y="616347"/>
                    <a:pt x="5528468" y="618728"/>
                    <a:pt x="5518943" y="620316"/>
                  </a:cubicBezTo>
                  <a:cubicBezTo>
                    <a:pt x="5518149" y="620316"/>
                    <a:pt x="5516958" y="620316"/>
                    <a:pt x="5515371" y="620316"/>
                  </a:cubicBezTo>
                  <a:cubicBezTo>
                    <a:pt x="5516164" y="621110"/>
                    <a:pt x="5517752" y="621903"/>
                    <a:pt x="5520133" y="622697"/>
                  </a:cubicBezTo>
                  <a:cubicBezTo>
                    <a:pt x="5521721" y="624285"/>
                    <a:pt x="5522912" y="625475"/>
                    <a:pt x="5523705" y="626269"/>
                  </a:cubicBezTo>
                  <a:cubicBezTo>
                    <a:pt x="5526086" y="628650"/>
                    <a:pt x="5526483" y="632222"/>
                    <a:pt x="5524896" y="636985"/>
                  </a:cubicBezTo>
                  <a:cubicBezTo>
                    <a:pt x="5524896" y="637778"/>
                    <a:pt x="5524499" y="638572"/>
                    <a:pt x="5523705" y="639366"/>
                  </a:cubicBezTo>
                  <a:cubicBezTo>
                    <a:pt x="5524499" y="639366"/>
                    <a:pt x="5525689" y="638969"/>
                    <a:pt x="5527277" y="638175"/>
                  </a:cubicBezTo>
                  <a:cubicBezTo>
                    <a:pt x="5528865" y="638175"/>
                    <a:pt x="5530055" y="637778"/>
                    <a:pt x="5530849" y="636985"/>
                  </a:cubicBezTo>
                  <a:cubicBezTo>
                    <a:pt x="5537199" y="635397"/>
                    <a:pt x="5541962" y="635397"/>
                    <a:pt x="5545136" y="636985"/>
                  </a:cubicBezTo>
                  <a:cubicBezTo>
                    <a:pt x="5550692" y="638572"/>
                    <a:pt x="5555852" y="642938"/>
                    <a:pt x="5560615" y="650082"/>
                  </a:cubicBezTo>
                  <a:cubicBezTo>
                    <a:pt x="5565377" y="657225"/>
                    <a:pt x="5562599" y="661194"/>
                    <a:pt x="5552280" y="661988"/>
                  </a:cubicBezTo>
                  <a:cubicBezTo>
                    <a:pt x="5546724" y="661988"/>
                    <a:pt x="5536008" y="662782"/>
                    <a:pt x="5520133" y="664369"/>
                  </a:cubicBezTo>
                  <a:cubicBezTo>
                    <a:pt x="5532040" y="662782"/>
                    <a:pt x="5530452" y="662782"/>
                    <a:pt x="5515371" y="664369"/>
                  </a:cubicBezTo>
                  <a:cubicBezTo>
                    <a:pt x="5514577" y="670719"/>
                    <a:pt x="5513387" y="676275"/>
                    <a:pt x="5511799" y="681038"/>
                  </a:cubicBezTo>
                  <a:cubicBezTo>
                    <a:pt x="5515768" y="682625"/>
                    <a:pt x="5518546" y="684610"/>
                    <a:pt x="5520133" y="686991"/>
                  </a:cubicBezTo>
                  <a:cubicBezTo>
                    <a:pt x="5523308" y="692547"/>
                    <a:pt x="5522117" y="696119"/>
                    <a:pt x="5516561" y="697707"/>
                  </a:cubicBezTo>
                  <a:cubicBezTo>
                    <a:pt x="5501480" y="700882"/>
                    <a:pt x="5484812" y="704057"/>
                    <a:pt x="5466555" y="707232"/>
                  </a:cubicBezTo>
                  <a:cubicBezTo>
                    <a:pt x="5464967" y="711994"/>
                    <a:pt x="5462190" y="714375"/>
                    <a:pt x="5458221" y="714375"/>
                  </a:cubicBezTo>
                  <a:cubicBezTo>
                    <a:pt x="5452665" y="712788"/>
                    <a:pt x="5448696" y="708819"/>
                    <a:pt x="5446315" y="702469"/>
                  </a:cubicBezTo>
                  <a:lnTo>
                    <a:pt x="5443933" y="677466"/>
                  </a:lnTo>
                  <a:cubicBezTo>
                    <a:pt x="5443140" y="677466"/>
                    <a:pt x="5441552" y="677863"/>
                    <a:pt x="5439171" y="678657"/>
                  </a:cubicBezTo>
                  <a:cubicBezTo>
                    <a:pt x="5436790" y="678657"/>
                    <a:pt x="5435202" y="679053"/>
                    <a:pt x="5434408" y="679847"/>
                  </a:cubicBezTo>
                  <a:cubicBezTo>
                    <a:pt x="5433615" y="679847"/>
                    <a:pt x="5432821" y="679847"/>
                    <a:pt x="5432027" y="679847"/>
                  </a:cubicBezTo>
                  <a:cubicBezTo>
                    <a:pt x="5428058" y="680641"/>
                    <a:pt x="5425280" y="680244"/>
                    <a:pt x="5423693" y="678657"/>
                  </a:cubicBezTo>
                  <a:cubicBezTo>
                    <a:pt x="5421311" y="677069"/>
                    <a:pt x="5418930" y="675085"/>
                    <a:pt x="5416549" y="672703"/>
                  </a:cubicBezTo>
                  <a:cubicBezTo>
                    <a:pt x="5414961" y="693341"/>
                    <a:pt x="5410993" y="714375"/>
                    <a:pt x="5404643" y="735807"/>
                  </a:cubicBezTo>
                  <a:cubicBezTo>
                    <a:pt x="5395911" y="765175"/>
                    <a:pt x="5374877" y="788591"/>
                    <a:pt x="5341540" y="806054"/>
                  </a:cubicBezTo>
                  <a:cubicBezTo>
                    <a:pt x="5339158" y="807641"/>
                    <a:pt x="5337571" y="808038"/>
                    <a:pt x="5336777" y="807244"/>
                  </a:cubicBezTo>
                  <a:cubicBezTo>
                    <a:pt x="5335983" y="806450"/>
                    <a:pt x="5336380" y="804863"/>
                    <a:pt x="5337968" y="802482"/>
                  </a:cubicBezTo>
                  <a:cubicBezTo>
                    <a:pt x="5368130" y="770732"/>
                    <a:pt x="5385196" y="719535"/>
                    <a:pt x="5389165" y="648891"/>
                  </a:cubicBezTo>
                  <a:cubicBezTo>
                    <a:pt x="5389958" y="636985"/>
                    <a:pt x="5387577" y="625872"/>
                    <a:pt x="5382021" y="615554"/>
                  </a:cubicBezTo>
                  <a:cubicBezTo>
                    <a:pt x="5380433" y="609203"/>
                    <a:pt x="5382814" y="606028"/>
                    <a:pt x="5389165" y="606028"/>
                  </a:cubicBezTo>
                  <a:cubicBezTo>
                    <a:pt x="5389958" y="606028"/>
                    <a:pt x="5391943" y="606425"/>
                    <a:pt x="5395118" y="607219"/>
                  </a:cubicBezTo>
                  <a:cubicBezTo>
                    <a:pt x="5403849" y="608807"/>
                    <a:pt x="5410199" y="610394"/>
                    <a:pt x="5414168" y="611982"/>
                  </a:cubicBezTo>
                  <a:cubicBezTo>
                    <a:pt x="5423693" y="611188"/>
                    <a:pt x="5437187" y="608807"/>
                    <a:pt x="5454649" y="604838"/>
                  </a:cubicBezTo>
                  <a:cubicBezTo>
                    <a:pt x="5464967" y="603250"/>
                    <a:pt x="5472508" y="602060"/>
                    <a:pt x="5477271" y="601266"/>
                  </a:cubicBezTo>
                  <a:cubicBezTo>
                    <a:pt x="5494733" y="598091"/>
                    <a:pt x="5510211" y="593725"/>
                    <a:pt x="5523705" y="588169"/>
                  </a:cubicBezTo>
                  <a:cubicBezTo>
                    <a:pt x="5526483" y="587375"/>
                    <a:pt x="5529261" y="586978"/>
                    <a:pt x="5532040" y="586978"/>
                  </a:cubicBezTo>
                  <a:close/>
                  <a:moveTo>
                    <a:pt x="519215" y="584597"/>
                  </a:moveTo>
                  <a:cubicBezTo>
                    <a:pt x="521397" y="584597"/>
                    <a:pt x="523480" y="584994"/>
                    <a:pt x="525465" y="585788"/>
                  </a:cubicBezTo>
                  <a:cubicBezTo>
                    <a:pt x="534990" y="589757"/>
                    <a:pt x="542928" y="597297"/>
                    <a:pt x="549277" y="608410"/>
                  </a:cubicBezTo>
                  <a:cubicBezTo>
                    <a:pt x="551659" y="612379"/>
                    <a:pt x="551659" y="616744"/>
                    <a:pt x="549277" y="621507"/>
                  </a:cubicBezTo>
                  <a:cubicBezTo>
                    <a:pt x="547690" y="625475"/>
                    <a:pt x="546499" y="635397"/>
                    <a:pt x="545707" y="651272"/>
                  </a:cubicBezTo>
                  <a:cubicBezTo>
                    <a:pt x="544912" y="656035"/>
                    <a:pt x="544515" y="659607"/>
                    <a:pt x="544515" y="661988"/>
                  </a:cubicBezTo>
                  <a:cubicBezTo>
                    <a:pt x="544515" y="706438"/>
                    <a:pt x="545707" y="739775"/>
                    <a:pt x="548087" y="762000"/>
                  </a:cubicBezTo>
                  <a:cubicBezTo>
                    <a:pt x="548881" y="785019"/>
                    <a:pt x="540944" y="800894"/>
                    <a:pt x="524275" y="809625"/>
                  </a:cubicBezTo>
                  <a:cubicBezTo>
                    <a:pt x="517131" y="813594"/>
                    <a:pt x="512368" y="812007"/>
                    <a:pt x="509986" y="804863"/>
                  </a:cubicBezTo>
                  <a:cubicBezTo>
                    <a:pt x="501256" y="786607"/>
                    <a:pt x="488158" y="771525"/>
                    <a:pt x="470696" y="759619"/>
                  </a:cubicBezTo>
                  <a:cubicBezTo>
                    <a:pt x="467521" y="758032"/>
                    <a:pt x="465934" y="756841"/>
                    <a:pt x="465934" y="756047"/>
                  </a:cubicBezTo>
                  <a:cubicBezTo>
                    <a:pt x="466727" y="755254"/>
                    <a:pt x="468712" y="754857"/>
                    <a:pt x="471887" y="754857"/>
                  </a:cubicBezTo>
                  <a:cubicBezTo>
                    <a:pt x="479824" y="755650"/>
                    <a:pt x="491333" y="756444"/>
                    <a:pt x="506415" y="757238"/>
                  </a:cubicBezTo>
                  <a:cubicBezTo>
                    <a:pt x="510383" y="758032"/>
                    <a:pt x="512765" y="756444"/>
                    <a:pt x="513559" y="752475"/>
                  </a:cubicBezTo>
                  <a:cubicBezTo>
                    <a:pt x="513559" y="737394"/>
                    <a:pt x="512368" y="706041"/>
                    <a:pt x="509986" y="658416"/>
                  </a:cubicBezTo>
                  <a:cubicBezTo>
                    <a:pt x="509193" y="640160"/>
                    <a:pt x="508796" y="627460"/>
                    <a:pt x="508796" y="620316"/>
                  </a:cubicBezTo>
                  <a:cubicBezTo>
                    <a:pt x="508796" y="617141"/>
                    <a:pt x="507209" y="615950"/>
                    <a:pt x="504033" y="616744"/>
                  </a:cubicBezTo>
                  <a:cubicBezTo>
                    <a:pt x="496096" y="619125"/>
                    <a:pt x="483396" y="622697"/>
                    <a:pt x="465934" y="627460"/>
                  </a:cubicBezTo>
                  <a:cubicBezTo>
                    <a:pt x="460377" y="629047"/>
                    <a:pt x="456409" y="628253"/>
                    <a:pt x="454028" y="625078"/>
                  </a:cubicBezTo>
                  <a:cubicBezTo>
                    <a:pt x="450059" y="621110"/>
                    <a:pt x="444899" y="615950"/>
                    <a:pt x="438549" y="609600"/>
                  </a:cubicBezTo>
                  <a:cubicBezTo>
                    <a:pt x="435375" y="605632"/>
                    <a:pt x="436168" y="603250"/>
                    <a:pt x="440930" y="602457"/>
                  </a:cubicBezTo>
                  <a:cubicBezTo>
                    <a:pt x="445692" y="602457"/>
                    <a:pt x="459981" y="600472"/>
                    <a:pt x="483793" y="596504"/>
                  </a:cubicBezTo>
                  <a:cubicBezTo>
                    <a:pt x="494905" y="594122"/>
                    <a:pt x="504431" y="590550"/>
                    <a:pt x="512368" y="585788"/>
                  </a:cubicBezTo>
                  <a:cubicBezTo>
                    <a:pt x="514750" y="584994"/>
                    <a:pt x="517032" y="584597"/>
                    <a:pt x="519215" y="584597"/>
                  </a:cubicBezTo>
                  <a:close/>
                  <a:moveTo>
                    <a:pt x="6748858" y="582216"/>
                  </a:moveTo>
                  <a:cubicBezTo>
                    <a:pt x="6764733" y="590947"/>
                    <a:pt x="6775846" y="602457"/>
                    <a:pt x="6782195" y="616744"/>
                  </a:cubicBezTo>
                  <a:cubicBezTo>
                    <a:pt x="6783783" y="619919"/>
                    <a:pt x="6783783" y="623094"/>
                    <a:pt x="6782195" y="626269"/>
                  </a:cubicBezTo>
                  <a:cubicBezTo>
                    <a:pt x="6777433" y="631032"/>
                    <a:pt x="6773067" y="637778"/>
                    <a:pt x="6769099" y="646510"/>
                  </a:cubicBezTo>
                  <a:cubicBezTo>
                    <a:pt x="6754811" y="674291"/>
                    <a:pt x="6736555" y="701279"/>
                    <a:pt x="6714330" y="727472"/>
                  </a:cubicBezTo>
                  <a:cubicBezTo>
                    <a:pt x="6711155" y="731441"/>
                    <a:pt x="6707186" y="735807"/>
                    <a:pt x="6702423" y="740569"/>
                  </a:cubicBezTo>
                  <a:cubicBezTo>
                    <a:pt x="6717505" y="752475"/>
                    <a:pt x="6735365" y="758032"/>
                    <a:pt x="6756002" y="757238"/>
                  </a:cubicBezTo>
                  <a:cubicBezTo>
                    <a:pt x="6756002" y="757238"/>
                    <a:pt x="6756399" y="757238"/>
                    <a:pt x="6757193" y="757238"/>
                  </a:cubicBezTo>
                  <a:cubicBezTo>
                    <a:pt x="6761161" y="756444"/>
                    <a:pt x="6762749" y="754460"/>
                    <a:pt x="6761955" y="751285"/>
                  </a:cubicBezTo>
                  <a:cubicBezTo>
                    <a:pt x="6761955" y="749697"/>
                    <a:pt x="6761559" y="746522"/>
                    <a:pt x="6760765" y="741760"/>
                  </a:cubicBezTo>
                  <a:cubicBezTo>
                    <a:pt x="6759177" y="730647"/>
                    <a:pt x="6757987" y="722313"/>
                    <a:pt x="6757193" y="716757"/>
                  </a:cubicBezTo>
                  <a:cubicBezTo>
                    <a:pt x="6757193" y="715169"/>
                    <a:pt x="6757987" y="713979"/>
                    <a:pt x="6759573" y="713185"/>
                  </a:cubicBezTo>
                  <a:cubicBezTo>
                    <a:pt x="6761161" y="712391"/>
                    <a:pt x="6762352" y="712788"/>
                    <a:pt x="6763145" y="714375"/>
                  </a:cubicBezTo>
                  <a:cubicBezTo>
                    <a:pt x="6774258" y="732632"/>
                    <a:pt x="6787355" y="744935"/>
                    <a:pt x="6802436" y="751285"/>
                  </a:cubicBezTo>
                  <a:cubicBezTo>
                    <a:pt x="6808787" y="754460"/>
                    <a:pt x="6813152" y="757635"/>
                    <a:pt x="6815533" y="760810"/>
                  </a:cubicBezTo>
                  <a:cubicBezTo>
                    <a:pt x="6817915" y="766366"/>
                    <a:pt x="6817121" y="772319"/>
                    <a:pt x="6813152" y="778669"/>
                  </a:cubicBezTo>
                  <a:cubicBezTo>
                    <a:pt x="6802039" y="788988"/>
                    <a:pt x="6783386" y="794544"/>
                    <a:pt x="6757193" y="795338"/>
                  </a:cubicBezTo>
                  <a:cubicBezTo>
                    <a:pt x="6725443" y="793750"/>
                    <a:pt x="6700043" y="784225"/>
                    <a:pt x="6680993" y="766763"/>
                  </a:cubicBezTo>
                  <a:lnTo>
                    <a:pt x="6677421" y="763191"/>
                  </a:lnTo>
                  <a:cubicBezTo>
                    <a:pt x="6653608" y="781447"/>
                    <a:pt x="6627811" y="793750"/>
                    <a:pt x="6600030" y="800100"/>
                  </a:cubicBezTo>
                  <a:cubicBezTo>
                    <a:pt x="6594474" y="801688"/>
                    <a:pt x="6592093" y="802085"/>
                    <a:pt x="6592886" y="801291"/>
                  </a:cubicBezTo>
                  <a:cubicBezTo>
                    <a:pt x="6592093" y="800497"/>
                    <a:pt x="6594077" y="798116"/>
                    <a:pt x="6598839" y="794147"/>
                  </a:cubicBezTo>
                  <a:cubicBezTo>
                    <a:pt x="6621065" y="778272"/>
                    <a:pt x="6641702" y="760413"/>
                    <a:pt x="6660752" y="740569"/>
                  </a:cubicBezTo>
                  <a:cubicBezTo>
                    <a:pt x="6651227" y="721519"/>
                    <a:pt x="6648845" y="697707"/>
                    <a:pt x="6653608" y="669132"/>
                  </a:cubicBezTo>
                  <a:cubicBezTo>
                    <a:pt x="6654402" y="665957"/>
                    <a:pt x="6655593" y="663972"/>
                    <a:pt x="6657180" y="663178"/>
                  </a:cubicBezTo>
                  <a:cubicBezTo>
                    <a:pt x="6658767" y="663178"/>
                    <a:pt x="6659958" y="664369"/>
                    <a:pt x="6660752" y="666750"/>
                  </a:cubicBezTo>
                  <a:cubicBezTo>
                    <a:pt x="6665515" y="688182"/>
                    <a:pt x="6672658" y="705247"/>
                    <a:pt x="6682183" y="717947"/>
                  </a:cubicBezTo>
                  <a:cubicBezTo>
                    <a:pt x="6705995" y="690166"/>
                    <a:pt x="6723459" y="661988"/>
                    <a:pt x="6734571" y="633413"/>
                  </a:cubicBezTo>
                  <a:cubicBezTo>
                    <a:pt x="6740127" y="616744"/>
                    <a:pt x="6741318" y="601663"/>
                    <a:pt x="6738143" y="588169"/>
                  </a:cubicBezTo>
                  <a:cubicBezTo>
                    <a:pt x="6738143" y="582613"/>
                    <a:pt x="6741715" y="580628"/>
                    <a:pt x="6748858" y="582216"/>
                  </a:cubicBezTo>
                  <a:close/>
                  <a:moveTo>
                    <a:pt x="4542630" y="582216"/>
                  </a:moveTo>
                  <a:cubicBezTo>
                    <a:pt x="4527549" y="582216"/>
                    <a:pt x="4506912" y="584994"/>
                    <a:pt x="4480718" y="590550"/>
                  </a:cubicBezTo>
                  <a:cubicBezTo>
                    <a:pt x="4480718" y="591344"/>
                    <a:pt x="4481115" y="592535"/>
                    <a:pt x="4481909" y="594122"/>
                  </a:cubicBezTo>
                  <a:cubicBezTo>
                    <a:pt x="4481909" y="596504"/>
                    <a:pt x="4481909" y="598091"/>
                    <a:pt x="4481909" y="598885"/>
                  </a:cubicBezTo>
                  <a:cubicBezTo>
                    <a:pt x="4497783" y="594916"/>
                    <a:pt x="4509690" y="591741"/>
                    <a:pt x="4517627" y="589360"/>
                  </a:cubicBezTo>
                  <a:cubicBezTo>
                    <a:pt x="4526358" y="586978"/>
                    <a:pt x="4533105" y="589757"/>
                    <a:pt x="4537868" y="597694"/>
                  </a:cubicBezTo>
                  <a:cubicBezTo>
                    <a:pt x="4541043" y="602457"/>
                    <a:pt x="4540646" y="606028"/>
                    <a:pt x="4536677" y="608410"/>
                  </a:cubicBezTo>
                  <a:cubicBezTo>
                    <a:pt x="4523977" y="612379"/>
                    <a:pt x="4511674" y="614363"/>
                    <a:pt x="4499768" y="614363"/>
                  </a:cubicBezTo>
                  <a:cubicBezTo>
                    <a:pt x="4495005" y="614363"/>
                    <a:pt x="4489846" y="613569"/>
                    <a:pt x="4484290" y="611982"/>
                  </a:cubicBezTo>
                  <a:cubicBezTo>
                    <a:pt x="4485084" y="613569"/>
                    <a:pt x="4485480" y="615950"/>
                    <a:pt x="4485480" y="619125"/>
                  </a:cubicBezTo>
                  <a:cubicBezTo>
                    <a:pt x="4486274" y="622300"/>
                    <a:pt x="4486671" y="624682"/>
                    <a:pt x="4486671" y="626269"/>
                  </a:cubicBezTo>
                  <a:cubicBezTo>
                    <a:pt x="4492227" y="624682"/>
                    <a:pt x="4502149" y="621903"/>
                    <a:pt x="4516437" y="617935"/>
                  </a:cubicBezTo>
                  <a:cubicBezTo>
                    <a:pt x="4519612" y="617141"/>
                    <a:pt x="4521596" y="616744"/>
                    <a:pt x="4522390" y="616744"/>
                  </a:cubicBezTo>
                  <a:cubicBezTo>
                    <a:pt x="4528740" y="614363"/>
                    <a:pt x="4534693" y="615157"/>
                    <a:pt x="4540249" y="619125"/>
                  </a:cubicBezTo>
                  <a:cubicBezTo>
                    <a:pt x="4543424" y="610394"/>
                    <a:pt x="4545408" y="599282"/>
                    <a:pt x="4546202" y="585788"/>
                  </a:cubicBezTo>
                  <a:cubicBezTo>
                    <a:pt x="4546202" y="583407"/>
                    <a:pt x="4545012" y="582216"/>
                    <a:pt x="4542630" y="582216"/>
                  </a:cubicBezTo>
                  <a:close/>
                  <a:moveTo>
                    <a:pt x="7128072" y="576263"/>
                  </a:moveTo>
                  <a:cubicBezTo>
                    <a:pt x="7131247" y="576263"/>
                    <a:pt x="7134224" y="576660"/>
                    <a:pt x="7137002" y="577454"/>
                  </a:cubicBezTo>
                  <a:cubicBezTo>
                    <a:pt x="7144939" y="580628"/>
                    <a:pt x="7151289" y="584994"/>
                    <a:pt x="7156052" y="590550"/>
                  </a:cubicBezTo>
                  <a:cubicBezTo>
                    <a:pt x="7160021" y="596107"/>
                    <a:pt x="7158433" y="600075"/>
                    <a:pt x="7151289" y="602457"/>
                  </a:cubicBezTo>
                  <a:cubicBezTo>
                    <a:pt x="7133033" y="605632"/>
                    <a:pt x="7114777" y="608013"/>
                    <a:pt x="7096521" y="609600"/>
                  </a:cubicBezTo>
                  <a:cubicBezTo>
                    <a:pt x="7100489" y="611982"/>
                    <a:pt x="7100489" y="615950"/>
                    <a:pt x="7096521" y="621507"/>
                  </a:cubicBezTo>
                  <a:cubicBezTo>
                    <a:pt x="7094139" y="623094"/>
                    <a:pt x="7089774" y="626269"/>
                    <a:pt x="7083423" y="631032"/>
                  </a:cubicBezTo>
                  <a:cubicBezTo>
                    <a:pt x="7081043" y="633413"/>
                    <a:pt x="7079058" y="635397"/>
                    <a:pt x="7077471" y="636985"/>
                  </a:cubicBezTo>
                  <a:cubicBezTo>
                    <a:pt x="7079852" y="636191"/>
                    <a:pt x="7083027" y="635397"/>
                    <a:pt x="7086995" y="634603"/>
                  </a:cubicBezTo>
                  <a:cubicBezTo>
                    <a:pt x="7096521" y="633016"/>
                    <a:pt x="7103665" y="631429"/>
                    <a:pt x="7108427" y="629841"/>
                  </a:cubicBezTo>
                  <a:cubicBezTo>
                    <a:pt x="7111602" y="628253"/>
                    <a:pt x="7115967" y="628253"/>
                    <a:pt x="7121523" y="629841"/>
                  </a:cubicBezTo>
                  <a:cubicBezTo>
                    <a:pt x="7131049" y="634603"/>
                    <a:pt x="7138987" y="640953"/>
                    <a:pt x="7145336" y="648891"/>
                  </a:cubicBezTo>
                  <a:cubicBezTo>
                    <a:pt x="7149305" y="654447"/>
                    <a:pt x="7149305" y="659607"/>
                    <a:pt x="7145336" y="664369"/>
                  </a:cubicBezTo>
                  <a:cubicBezTo>
                    <a:pt x="7143749" y="665957"/>
                    <a:pt x="7142161" y="677069"/>
                    <a:pt x="7140573" y="697707"/>
                  </a:cubicBezTo>
                  <a:cubicBezTo>
                    <a:pt x="7140573" y="707232"/>
                    <a:pt x="7140971" y="717550"/>
                    <a:pt x="7141765" y="728663"/>
                  </a:cubicBezTo>
                  <a:cubicBezTo>
                    <a:pt x="7142559" y="741363"/>
                    <a:pt x="7139383" y="749697"/>
                    <a:pt x="7132239" y="753666"/>
                  </a:cubicBezTo>
                  <a:cubicBezTo>
                    <a:pt x="7126683" y="758429"/>
                    <a:pt x="7121523" y="758429"/>
                    <a:pt x="7116761" y="753666"/>
                  </a:cubicBezTo>
                  <a:cubicBezTo>
                    <a:pt x="7109617" y="748110"/>
                    <a:pt x="7106045" y="738982"/>
                    <a:pt x="7106045" y="726282"/>
                  </a:cubicBezTo>
                  <a:cubicBezTo>
                    <a:pt x="7106045" y="707232"/>
                    <a:pt x="7105649" y="685007"/>
                    <a:pt x="7104855" y="659607"/>
                  </a:cubicBezTo>
                  <a:cubicBezTo>
                    <a:pt x="7104855" y="654844"/>
                    <a:pt x="7103268" y="652860"/>
                    <a:pt x="7100093" y="653654"/>
                  </a:cubicBezTo>
                  <a:cubicBezTo>
                    <a:pt x="7095330" y="654447"/>
                    <a:pt x="7087393" y="655638"/>
                    <a:pt x="7076280" y="657225"/>
                  </a:cubicBezTo>
                  <a:cubicBezTo>
                    <a:pt x="7065168" y="658813"/>
                    <a:pt x="7057230" y="660003"/>
                    <a:pt x="7052467" y="660797"/>
                  </a:cubicBezTo>
                  <a:cubicBezTo>
                    <a:pt x="7051674" y="668735"/>
                    <a:pt x="7051277" y="685800"/>
                    <a:pt x="7051277" y="711994"/>
                  </a:cubicBezTo>
                  <a:lnTo>
                    <a:pt x="7043456" y="746631"/>
                  </a:lnTo>
                  <a:lnTo>
                    <a:pt x="7041483" y="750192"/>
                  </a:lnTo>
                  <a:lnTo>
                    <a:pt x="7037882" y="753368"/>
                  </a:lnTo>
                  <a:cubicBezTo>
                    <a:pt x="7035699" y="753567"/>
                    <a:pt x="7033020" y="752475"/>
                    <a:pt x="7029845" y="750094"/>
                  </a:cubicBezTo>
                  <a:cubicBezTo>
                    <a:pt x="7022702" y="742950"/>
                    <a:pt x="7019130" y="735013"/>
                    <a:pt x="7019130" y="726282"/>
                  </a:cubicBezTo>
                  <a:cubicBezTo>
                    <a:pt x="7023099" y="717550"/>
                    <a:pt x="7025083" y="704057"/>
                    <a:pt x="7025083" y="685800"/>
                  </a:cubicBezTo>
                  <a:cubicBezTo>
                    <a:pt x="7025083" y="664369"/>
                    <a:pt x="7023496" y="651669"/>
                    <a:pt x="7020321" y="647700"/>
                  </a:cubicBezTo>
                  <a:cubicBezTo>
                    <a:pt x="7018733" y="644525"/>
                    <a:pt x="7018337" y="642144"/>
                    <a:pt x="7019130" y="640557"/>
                  </a:cubicBezTo>
                  <a:cubicBezTo>
                    <a:pt x="7020717" y="638175"/>
                    <a:pt x="7023099" y="637382"/>
                    <a:pt x="7026273" y="638175"/>
                  </a:cubicBezTo>
                  <a:cubicBezTo>
                    <a:pt x="7031036" y="638175"/>
                    <a:pt x="7036593" y="639366"/>
                    <a:pt x="7042943" y="641747"/>
                  </a:cubicBezTo>
                  <a:cubicBezTo>
                    <a:pt x="7046118" y="640953"/>
                    <a:pt x="7049293" y="640557"/>
                    <a:pt x="7052467" y="640557"/>
                  </a:cubicBezTo>
                  <a:cubicBezTo>
                    <a:pt x="7056437" y="630238"/>
                    <a:pt x="7059215" y="621507"/>
                    <a:pt x="7060802" y="614363"/>
                  </a:cubicBezTo>
                  <a:cubicBezTo>
                    <a:pt x="7052071" y="615157"/>
                    <a:pt x="7045323" y="616347"/>
                    <a:pt x="7040561" y="617935"/>
                  </a:cubicBezTo>
                  <a:cubicBezTo>
                    <a:pt x="7035799" y="617935"/>
                    <a:pt x="7031036" y="616744"/>
                    <a:pt x="7026273" y="614363"/>
                  </a:cubicBezTo>
                  <a:cubicBezTo>
                    <a:pt x="7021511" y="611982"/>
                    <a:pt x="7017543" y="607616"/>
                    <a:pt x="7014367" y="601266"/>
                  </a:cubicBezTo>
                  <a:cubicBezTo>
                    <a:pt x="7013574" y="599678"/>
                    <a:pt x="7013177" y="598091"/>
                    <a:pt x="7013177" y="596504"/>
                  </a:cubicBezTo>
                  <a:cubicBezTo>
                    <a:pt x="7013971" y="595710"/>
                    <a:pt x="7015161" y="595313"/>
                    <a:pt x="7016749" y="595313"/>
                  </a:cubicBezTo>
                  <a:cubicBezTo>
                    <a:pt x="7029449" y="595313"/>
                    <a:pt x="7055245" y="591344"/>
                    <a:pt x="7094139" y="583407"/>
                  </a:cubicBezTo>
                  <a:cubicBezTo>
                    <a:pt x="7101283" y="581819"/>
                    <a:pt x="7108031" y="580232"/>
                    <a:pt x="7114380" y="578644"/>
                  </a:cubicBezTo>
                  <a:cubicBezTo>
                    <a:pt x="7113587" y="578644"/>
                    <a:pt x="7114777" y="578247"/>
                    <a:pt x="7117952" y="577454"/>
                  </a:cubicBezTo>
                  <a:cubicBezTo>
                    <a:pt x="7121523" y="576660"/>
                    <a:pt x="7124897" y="576263"/>
                    <a:pt x="7128072" y="576263"/>
                  </a:cubicBezTo>
                  <a:close/>
                  <a:moveTo>
                    <a:pt x="1435103" y="575370"/>
                  </a:moveTo>
                  <a:cubicBezTo>
                    <a:pt x="1437088" y="575172"/>
                    <a:pt x="1439071" y="575469"/>
                    <a:pt x="1441056" y="576263"/>
                  </a:cubicBezTo>
                  <a:cubicBezTo>
                    <a:pt x="1455343" y="581819"/>
                    <a:pt x="1465662" y="587772"/>
                    <a:pt x="1472012" y="594122"/>
                  </a:cubicBezTo>
                  <a:cubicBezTo>
                    <a:pt x="1476774" y="599678"/>
                    <a:pt x="1476378" y="603647"/>
                    <a:pt x="1470822" y="606028"/>
                  </a:cubicBezTo>
                  <a:cubicBezTo>
                    <a:pt x="1447009" y="612379"/>
                    <a:pt x="1416846" y="619919"/>
                    <a:pt x="1380334" y="628650"/>
                  </a:cubicBezTo>
                  <a:cubicBezTo>
                    <a:pt x="1372397" y="630238"/>
                    <a:pt x="1366840" y="631429"/>
                    <a:pt x="1363666" y="632222"/>
                  </a:cubicBezTo>
                  <a:cubicBezTo>
                    <a:pt x="1363666" y="636191"/>
                    <a:pt x="1363269" y="641350"/>
                    <a:pt x="1362475" y="647700"/>
                  </a:cubicBezTo>
                  <a:cubicBezTo>
                    <a:pt x="1362475" y="654844"/>
                    <a:pt x="1362077" y="660400"/>
                    <a:pt x="1361284" y="664369"/>
                  </a:cubicBezTo>
                  <a:cubicBezTo>
                    <a:pt x="1361284" y="664369"/>
                    <a:pt x="1360887" y="664766"/>
                    <a:pt x="1360093" y="665560"/>
                  </a:cubicBezTo>
                  <a:cubicBezTo>
                    <a:pt x="1363269" y="664766"/>
                    <a:pt x="1368428" y="663972"/>
                    <a:pt x="1375571" y="663178"/>
                  </a:cubicBezTo>
                  <a:cubicBezTo>
                    <a:pt x="1381128" y="661591"/>
                    <a:pt x="1385097" y="660797"/>
                    <a:pt x="1387478" y="660797"/>
                  </a:cubicBezTo>
                  <a:cubicBezTo>
                    <a:pt x="1402559" y="657622"/>
                    <a:pt x="1420815" y="653654"/>
                    <a:pt x="1442247" y="648891"/>
                  </a:cubicBezTo>
                  <a:cubicBezTo>
                    <a:pt x="1450978" y="648097"/>
                    <a:pt x="1460502" y="645319"/>
                    <a:pt x="1470822" y="640557"/>
                  </a:cubicBezTo>
                  <a:cubicBezTo>
                    <a:pt x="1479553" y="638969"/>
                    <a:pt x="1486697" y="639763"/>
                    <a:pt x="1492253" y="642938"/>
                  </a:cubicBezTo>
                  <a:cubicBezTo>
                    <a:pt x="1500191" y="646907"/>
                    <a:pt x="1506540" y="650875"/>
                    <a:pt x="1511302" y="654844"/>
                  </a:cubicBezTo>
                  <a:cubicBezTo>
                    <a:pt x="1516859" y="663575"/>
                    <a:pt x="1516065" y="669132"/>
                    <a:pt x="1508921" y="671513"/>
                  </a:cubicBezTo>
                  <a:cubicBezTo>
                    <a:pt x="1485903" y="672307"/>
                    <a:pt x="1462487" y="673894"/>
                    <a:pt x="1438675" y="676275"/>
                  </a:cubicBezTo>
                  <a:cubicBezTo>
                    <a:pt x="1414069" y="679450"/>
                    <a:pt x="1394225" y="683022"/>
                    <a:pt x="1379144" y="686991"/>
                  </a:cubicBezTo>
                  <a:cubicBezTo>
                    <a:pt x="1375174" y="687785"/>
                    <a:pt x="1371206" y="687785"/>
                    <a:pt x="1367237" y="686991"/>
                  </a:cubicBezTo>
                  <a:cubicBezTo>
                    <a:pt x="1366443" y="686197"/>
                    <a:pt x="1365252" y="685403"/>
                    <a:pt x="1363666" y="684610"/>
                  </a:cubicBezTo>
                  <a:cubicBezTo>
                    <a:pt x="1361284" y="683022"/>
                    <a:pt x="1359697" y="682228"/>
                    <a:pt x="1358903" y="682228"/>
                  </a:cubicBezTo>
                  <a:cubicBezTo>
                    <a:pt x="1356521" y="691754"/>
                    <a:pt x="1353744" y="701675"/>
                    <a:pt x="1350569" y="711994"/>
                  </a:cubicBezTo>
                  <a:cubicBezTo>
                    <a:pt x="1359300" y="711994"/>
                    <a:pt x="1366443" y="713185"/>
                    <a:pt x="1372000" y="715566"/>
                  </a:cubicBezTo>
                  <a:cubicBezTo>
                    <a:pt x="1374380" y="715566"/>
                    <a:pt x="1377953" y="715169"/>
                    <a:pt x="1382715" y="714375"/>
                  </a:cubicBezTo>
                  <a:cubicBezTo>
                    <a:pt x="1401765" y="711994"/>
                    <a:pt x="1415656" y="709613"/>
                    <a:pt x="1424386" y="707232"/>
                  </a:cubicBezTo>
                  <a:cubicBezTo>
                    <a:pt x="1435500" y="705644"/>
                    <a:pt x="1445025" y="703263"/>
                    <a:pt x="1452962" y="700088"/>
                  </a:cubicBezTo>
                  <a:cubicBezTo>
                    <a:pt x="1459312" y="697707"/>
                    <a:pt x="1464471" y="697707"/>
                    <a:pt x="1468440" y="700088"/>
                  </a:cubicBezTo>
                  <a:cubicBezTo>
                    <a:pt x="1477965" y="706438"/>
                    <a:pt x="1487093" y="715169"/>
                    <a:pt x="1495825" y="726282"/>
                  </a:cubicBezTo>
                  <a:cubicBezTo>
                    <a:pt x="1498999" y="729457"/>
                    <a:pt x="1498206" y="732632"/>
                    <a:pt x="1493443" y="735807"/>
                  </a:cubicBezTo>
                  <a:cubicBezTo>
                    <a:pt x="1487888" y="742157"/>
                    <a:pt x="1483125" y="751285"/>
                    <a:pt x="1479156" y="763191"/>
                  </a:cubicBezTo>
                  <a:cubicBezTo>
                    <a:pt x="1483918" y="765572"/>
                    <a:pt x="1487093" y="768747"/>
                    <a:pt x="1488681" y="772716"/>
                  </a:cubicBezTo>
                  <a:cubicBezTo>
                    <a:pt x="1491062" y="779860"/>
                    <a:pt x="1489474" y="784225"/>
                    <a:pt x="1483918" y="785813"/>
                  </a:cubicBezTo>
                  <a:cubicBezTo>
                    <a:pt x="1457725" y="788194"/>
                    <a:pt x="1425975" y="790179"/>
                    <a:pt x="1388668" y="791766"/>
                  </a:cubicBezTo>
                  <a:cubicBezTo>
                    <a:pt x="1389462" y="803672"/>
                    <a:pt x="1387081" y="809229"/>
                    <a:pt x="1381524" y="808435"/>
                  </a:cubicBezTo>
                  <a:cubicBezTo>
                    <a:pt x="1368031" y="806054"/>
                    <a:pt x="1360490" y="798116"/>
                    <a:pt x="1358903" y="784622"/>
                  </a:cubicBezTo>
                  <a:cubicBezTo>
                    <a:pt x="1358903" y="775891"/>
                    <a:pt x="1356918" y="761604"/>
                    <a:pt x="1352949" y="741760"/>
                  </a:cubicBezTo>
                  <a:cubicBezTo>
                    <a:pt x="1350569" y="733822"/>
                    <a:pt x="1348188" y="727472"/>
                    <a:pt x="1345806" y="722710"/>
                  </a:cubicBezTo>
                  <a:lnTo>
                    <a:pt x="1343425" y="729854"/>
                  </a:lnTo>
                  <a:cubicBezTo>
                    <a:pt x="1325962" y="762397"/>
                    <a:pt x="1303737" y="786210"/>
                    <a:pt x="1276750" y="801291"/>
                  </a:cubicBezTo>
                  <a:cubicBezTo>
                    <a:pt x="1273574" y="802879"/>
                    <a:pt x="1271590" y="803275"/>
                    <a:pt x="1270797" y="802482"/>
                  </a:cubicBezTo>
                  <a:cubicBezTo>
                    <a:pt x="1270797" y="802482"/>
                    <a:pt x="1271590" y="801291"/>
                    <a:pt x="1273177" y="798910"/>
                  </a:cubicBezTo>
                  <a:cubicBezTo>
                    <a:pt x="1304928" y="760810"/>
                    <a:pt x="1322787" y="715566"/>
                    <a:pt x="1326757" y="663178"/>
                  </a:cubicBezTo>
                  <a:cubicBezTo>
                    <a:pt x="1329137" y="642541"/>
                    <a:pt x="1327550" y="628253"/>
                    <a:pt x="1321994" y="620316"/>
                  </a:cubicBezTo>
                  <a:cubicBezTo>
                    <a:pt x="1320406" y="617935"/>
                    <a:pt x="1319612" y="614760"/>
                    <a:pt x="1319612" y="610791"/>
                  </a:cubicBezTo>
                  <a:cubicBezTo>
                    <a:pt x="1319612" y="607616"/>
                    <a:pt x="1321200" y="606028"/>
                    <a:pt x="1324375" y="606028"/>
                  </a:cubicBezTo>
                  <a:cubicBezTo>
                    <a:pt x="1337075" y="609203"/>
                    <a:pt x="1346600" y="613172"/>
                    <a:pt x="1352949" y="617935"/>
                  </a:cubicBezTo>
                  <a:cubicBezTo>
                    <a:pt x="1383906" y="606028"/>
                    <a:pt x="1409305" y="592535"/>
                    <a:pt x="1429150" y="577454"/>
                  </a:cubicBezTo>
                  <a:cubicBezTo>
                    <a:pt x="1431134" y="576263"/>
                    <a:pt x="1433118" y="575568"/>
                    <a:pt x="1435103" y="575370"/>
                  </a:cubicBezTo>
                  <a:close/>
                  <a:moveTo>
                    <a:pt x="6982221" y="573882"/>
                  </a:moveTo>
                  <a:cubicBezTo>
                    <a:pt x="6996508" y="579438"/>
                    <a:pt x="7005637" y="585391"/>
                    <a:pt x="7009605" y="591741"/>
                  </a:cubicBezTo>
                  <a:cubicBezTo>
                    <a:pt x="7011986" y="595710"/>
                    <a:pt x="7011589" y="599678"/>
                    <a:pt x="7008415" y="603647"/>
                  </a:cubicBezTo>
                  <a:cubicBezTo>
                    <a:pt x="7005239" y="606822"/>
                    <a:pt x="7001667" y="610791"/>
                    <a:pt x="6997699" y="615554"/>
                  </a:cubicBezTo>
                  <a:cubicBezTo>
                    <a:pt x="6994524" y="618728"/>
                    <a:pt x="6992143" y="621507"/>
                    <a:pt x="6990555" y="623888"/>
                  </a:cubicBezTo>
                  <a:cubicBezTo>
                    <a:pt x="6975474" y="638175"/>
                    <a:pt x="6952455" y="652463"/>
                    <a:pt x="6921499" y="666750"/>
                  </a:cubicBezTo>
                  <a:cubicBezTo>
                    <a:pt x="6917531" y="669132"/>
                    <a:pt x="6915149" y="669925"/>
                    <a:pt x="6914355" y="669132"/>
                  </a:cubicBezTo>
                  <a:cubicBezTo>
                    <a:pt x="6913561" y="667544"/>
                    <a:pt x="6915149" y="665163"/>
                    <a:pt x="6919117" y="661988"/>
                  </a:cubicBezTo>
                  <a:cubicBezTo>
                    <a:pt x="6941343" y="638969"/>
                    <a:pt x="6956424" y="620316"/>
                    <a:pt x="6964361" y="606028"/>
                  </a:cubicBezTo>
                  <a:cubicBezTo>
                    <a:pt x="6971505" y="594122"/>
                    <a:pt x="6974283" y="584994"/>
                    <a:pt x="6972695" y="578644"/>
                  </a:cubicBezTo>
                  <a:cubicBezTo>
                    <a:pt x="6972695" y="573882"/>
                    <a:pt x="6975871" y="572294"/>
                    <a:pt x="6982221" y="573882"/>
                  </a:cubicBezTo>
                  <a:close/>
                  <a:moveTo>
                    <a:pt x="3619896" y="572691"/>
                  </a:moveTo>
                  <a:cubicBezTo>
                    <a:pt x="3630215" y="574278"/>
                    <a:pt x="3639343" y="578644"/>
                    <a:pt x="3647280" y="585788"/>
                  </a:cubicBezTo>
                  <a:cubicBezTo>
                    <a:pt x="3650455" y="588169"/>
                    <a:pt x="3650852" y="591741"/>
                    <a:pt x="3648471" y="596504"/>
                  </a:cubicBezTo>
                  <a:cubicBezTo>
                    <a:pt x="3647677" y="597297"/>
                    <a:pt x="3645296" y="599678"/>
                    <a:pt x="3641327" y="603647"/>
                  </a:cubicBezTo>
                  <a:cubicBezTo>
                    <a:pt x="3639740" y="605235"/>
                    <a:pt x="3638549" y="606425"/>
                    <a:pt x="3637755" y="607219"/>
                  </a:cubicBezTo>
                  <a:cubicBezTo>
                    <a:pt x="3645693" y="605632"/>
                    <a:pt x="3654424" y="603250"/>
                    <a:pt x="3663949" y="600075"/>
                  </a:cubicBezTo>
                  <a:cubicBezTo>
                    <a:pt x="3670299" y="598488"/>
                    <a:pt x="3675061" y="598488"/>
                    <a:pt x="3678237" y="600075"/>
                  </a:cubicBezTo>
                  <a:cubicBezTo>
                    <a:pt x="3686968" y="603250"/>
                    <a:pt x="3692921" y="608013"/>
                    <a:pt x="3696096" y="614363"/>
                  </a:cubicBezTo>
                  <a:cubicBezTo>
                    <a:pt x="3698477" y="620713"/>
                    <a:pt x="3697683" y="624682"/>
                    <a:pt x="3693715" y="626269"/>
                  </a:cubicBezTo>
                  <a:cubicBezTo>
                    <a:pt x="3685777" y="627857"/>
                    <a:pt x="3672680" y="635000"/>
                    <a:pt x="3654424" y="647700"/>
                  </a:cubicBezTo>
                  <a:cubicBezTo>
                    <a:pt x="3661568" y="646113"/>
                    <a:pt x="3668315" y="644128"/>
                    <a:pt x="3674665" y="641747"/>
                  </a:cubicBezTo>
                  <a:cubicBezTo>
                    <a:pt x="3678633" y="640160"/>
                    <a:pt x="3682205" y="640557"/>
                    <a:pt x="3685380" y="642938"/>
                  </a:cubicBezTo>
                  <a:cubicBezTo>
                    <a:pt x="3692524" y="647700"/>
                    <a:pt x="3698080" y="653654"/>
                    <a:pt x="3702049" y="660797"/>
                  </a:cubicBezTo>
                  <a:cubicBezTo>
                    <a:pt x="3702049" y="660797"/>
                    <a:pt x="3702446" y="661194"/>
                    <a:pt x="3703240" y="661988"/>
                  </a:cubicBezTo>
                  <a:cubicBezTo>
                    <a:pt x="3704827" y="665957"/>
                    <a:pt x="3704430" y="669132"/>
                    <a:pt x="3702049" y="671513"/>
                  </a:cubicBezTo>
                  <a:cubicBezTo>
                    <a:pt x="3694905" y="679450"/>
                    <a:pt x="3686968" y="690563"/>
                    <a:pt x="3678237" y="704850"/>
                  </a:cubicBezTo>
                  <a:cubicBezTo>
                    <a:pt x="3682999" y="705644"/>
                    <a:pt x="3686174" y="708025"/>
                    <a:pt x="3687762" y="711994"/>
                  </a:cubicBezTo>
                  <a:cubicBezTo>
                    <a:pt x="3687762" y="717550"/>
                    <a:pt x="3684190" y="721122"/>
                    <a:pt x="3677046" y="722710"/>
                  </a:cubicBezTo>
                  <a:cubicBezTo>
                    <a:pt x="3665140" y="723504"/>
                    <a:pt x="3647280" y="725885"/>
                    <a:pt x="3623468" y="729854"/>
                  </a:cubicBezTo>
                  <a:cubicBezTo>
                    <a:pt x="3613149" y="731441"/>
                    <a:pt x="3606402" y="732235"/>
                    <a:pt x="3603227" y="732235"/>
                  </a:cubicBezTo>
                  <a:cubicBezTo>
                    <a:pt x="3600052" y="733029"/>
                    <a:pt x="3597671" y="732632"/>
                    <a:pt x="3596083" y="731044"/>
                  </a:cubicBezTo>
                  <a:cubicBezTo>
                    <a:pt x="3592908" y="729457"/>
                    <a:pt x="3588940" y="725885"/>
                    <a:pt x="3584177" y="720329"/>
                  </a:cubicBezTo>
                  <a:cubicBezTo>
                    <a:pt x="3584177" y="718741"/>
                    <a:pt x="3583780" y="717947"/>
                    <a:pt x="3582987" y="717947"/>
                  </a:cubicBezTo>
                  <a:cubicBezTo>
                    <a:pt x="3576637" y="725091"/>
                    <a:pt x="3570684" y="725885"/>
                    <a:pt x="3565127" y="720329"/>
                  </a:cubicBezTo>
                  <a:cubicBezTo>
                    <a:pt x="3563540" y="718741"/>
                    <a:pt x="3560761" y="715963"/>
                    <a:pt x="3556793" y="711994"/>
                  </a:cubicBezTo>
                  <a:cubicBezTo>
                    <a:pt x="3552824" y="708819"/>
                    <a:pt x="3550046" y="706438"/>
                    <a:pt x="3548458" y="704850"/>
                  </a:cubicBezTo>
                  <a:cubicBezTo>
                    <a:pt x="3548458" y="727869"/>
                    <a:pt x="3548855" y="747713"/>
                    <a:pt x="3549649" y="764382"/>
                  </a:cubicBezTo>
                  <a:cubicBezTo>
                    <a:pt x="3550443" y="785019"/>
                    <a:pt x="3547665" y="798116"/>
                    <a:pt x="3541315" y="803672"/>
                  </a:cubicBezTo>
                  <a:cubicBezTo>
                    <a:pt x="3539727" y="807641"/>
                    <a:pt x="3536155" y="807641"/>
                    <a:pt x="3530599" y="803672"/>
                  </a:cubicBezTo>
                  <a:cubicBezTo>
                    <a:pt x="3525043" y="800497"/>
                    <a:pt x="3521074" y="795735"/>
                    <a:pt x="3518693" y="789385"/>
                  </a:cubicBezTo>
                  <a:cubicBezTo>
                    <a:pt x="3517899" y="785416"/>
                    <a:pt x="3517899" y="781844"/>
                    <a:pt x="3518693" y="778669"/>
                  </a:cubicBezTo>
                  <a:cubicBezTo>
                    <a:pt x="3521868" y="766763"/>
                    <a:pt x="3523455" y="751285"/>
                    <a:pt x="3523455" y="732235"/>
                  </a:cubicBezTo>
                  <a:lnTo>
                    <a:pt x="3523455" y="722710"/>
                  </a:lnTo>
                  <a:cubicBezTo>
                    <a:pt x="3511549" y="735410"/>
                    <a:pt x="3492896" y="747713"/>
                    <a:pt x="3467496" y="759619"/>
                  </a:cubicBezTo>
                  <a:cubicBezTo>
                    <a:pt x="3465115" y="760413"/>
                    <a:pt x="3463527" y="760413"/>
                    <a:pt x="3462733" y="759619"/>
                  </a:cubicBezTo>
                  <a:cubicBezTo>
                    <a:pt x="3462733" y="758032"/>
                    <a:pt x="3463527" y="756444"/>
                    <a:pt x="3465115" y="754857"/>
                  </a:cubicBezTo>
                  <a:cubicBezTo>
                    <a:pt x="3484165" y="735807"/>
                    <a:pt x="3500040" y="711994"/>
                    <a:pt x="3512740" y="683419"/>
                  </a:cubicBezTo>
                  <a:cubicBezTo>
                    <a:pt x="3505596" y="685800"/>
                    <a:pt x="3499246" y="687388"/>
                    <a:pt x="3493690" y="688182"/>
                  </a:cubicBezTo>
                  <a:cubicBezTo>
                    <a:pt x="3488133" y="689769"/>
                    <a:pt x="3483371" y="688975"/>
                    <a:pt x="3479402" y="685800"/>
                  </a:cubicBezTo>
                  <a:cubicBezTo>
                    <a:pt x="3473052" y="681832"/>
                    <a:pt x="3468687" y="677466"/>
                    <a:pt x="3466305" y="672703"/>
                  </a:cubicBezTo>
                  <a:cubicBezTo>
                    <a:pt x="3463924" y="668735"/>
                    <a:pt x="3465115" y="666354"/>
                    <a:pt x="3469877" y="665560"/>
                  </a:cubicBezTo>
                  <a:cubicBezTo>
                    <a:pt x="3481783" y="664766"/>
                    <a:pt x="3491705" y="663575"/>
                    <a:pt x="3499643" y="661988"/>
                  </a:cubicBezTo>
                  <a:cubicBezTo>
                    <a:pt x="3505993" y="660400"/>
                    <a:pt x="3513534" y="659210"/>
                    <a:pt x="3522265" y="658416"/>
                  </a:cubicBezTo>
                  <a:cubicBezTo>
                    <a:pt x="3522265" y="645716"/>
                    <a:pt x="3522265" y="636985"/>
                    <a:pt x="3522265" y="632222"/>
                  </a:cubicBezTo>
                  <a:cubicBezTo>
                    <a:pt x="3516708" y="633810"/>
                    <a:pt x="3507977" y="635397"/>
                    <a:pt x="3496071" y="636985"/>
                  </a:cubicBezTo>
                  <a:cubicBezTo>
                    <a:pt x="3488927" y="638572"/>
                    <a:pt x="3483768" y="639763"/>
                    <a:pt x="3480593" y="640557"/>
                  </a:cubicBezTo>
                  <a:cubicBezTo>
                    <a:pt x="3477418" y="640557"/>
                    <a:pt x="3475830" y="640160"/>
                    <a:pt x="3475830" y="639366"/>
                  </a:cubicBezTo>
                  <a:cubicBezTo>
                    <a:pt x="3475830" y="638572"/>
                    <a:pt x="3477021" y="637382"/>
                    <a:pt x="3479402" y="635794"/>
                  </a:cubicBezTo>
                  <a:cubicBezTo>
                    <a:pt x="3484165" y="634207"/>
                    <a:pt x="3500437" y="624285"/>
                    <a:pt x="3528218" y="606028"/>
                  </a:cubicBezTo>
                  <a:cubicBezTo>
                    <a:pt x="3538537" y="598091"/>
                    <a:pt x="3544887" y="592932"/>
                    <a:pt x="3547268" y="590550"/>
                  </a:cubicBezTo>
                  <a:cubicBezTo>
                    <a:pt x="3548062" y="588169"/>
                    <a:pt x="3551236" y="587375"/>
                    <a:pt x="3556793" y="588169"/>
                  </a:cubicBezTo>
                  <a:cubicBezTo>
                    <a:pt x="3571080" y="591344"/>
                    <a:pt x="3579811" y="595313"/>
                    <a:pt x="3582987" y="600075"/>
                  </a:cubicBezTo>
                  <a:cubicBezTo>
                    <a:pt x="3586955" y="604838"/>
                    <a:pt x="3586162" y="608807"/>
                    <a:pt x="3580605" y="611982"/>
                  </a:cubicBezTo>
                  <a:cubicBezTo>
                    <a:pt x="3570286" y="617538"/>
                    <a:pt x="3558777" y="622300"/>
                    <a:pt x="3546077" y="626269"/>
                  </a:cubicBezTo>
                  <a:cubicBezTo>
                    <a:pt x="3548458" y="627063"/>
                    <a:pt x="3550046" y="628253"/>
                    <a:pt x="3550840" y="629841"/>
                  </a:cubicBezTo>
                  <a:cubicBezTo>
                    <a:pt x="3552427" y="631429"/>
                    <a:pt x="3553221" y="634603"/>
                    <a:pt x="3553221" y="639366"/>
                  </a:cubicBezTo>
                  <a:cubicBezTo>
                    <a:pt x="3553221" y="640160"/>
                    <a:pt x="3553221" y="640557"/>
                    <a:pt x="3553221" y="640557"/>
                  </a:cubicBezTo>
                  <a:cubicBezTo>
                    <a:pt x="3551634" y="644525"/>
                    <a:pt x="3550840" y="648494"/>
                    <a:pt x="3550840" y="652463"/>
                  </a:cubicBezTo>
                  <a:cubicBezTo>
                    <a:pt x="3554015" y="652463"/>
                    <a:pt x="3556396" y="652463"/>
                    <a:pt x="3557983" y="652463"/>
                  </a:cubicBezTo>
                  <a:cubicBezTo>
                    <a:pt x="3561952" y="650082"/>
                    <a:pt x="3566318" y="649685"/>
                    <a:pt x="3571080" y="651272"/>
                  </a:cubicBezTo>
                  <a:cubicBezTo>
                    <a:pt x="3575843" y="653654"/>
                    <a:pt x="3579018" y="657225"/>
                    <a:pt x="3580605" y="661988"/>
                  </a:cubicBezTo>
                  <a:cubicBezTo>
                    <a:pt x="3582987" y="667544"/>
                    <a:pt x="3580605" y="671116"/>
                    <a:pt x="3573462" y="672703"/>
                  </a:cubicBezTo>
                  <a:cubicBezTo>
                    <a:pt x="3565524" y="673497"/>
                    <a:pt x="3557587" y="675085"/>
                    <a:pt x="3549649" y="677466"/>
                  </a:cubicBezTo>
                  <a:cubicBezTo>
                    <a:pt x="3548855" y="681435"/>
                    <a:pt x="3548458" y="684610"/>
                    <a:pt x="3548458" y="686991"/>
                  </a:cubicBezTo>
                  <a:cubicBezTo>
                    <a:pt x="3555602" y="686991"/>
                    <a:pt x="3561952" y="687785"/>
                    <a:pt x="3567508" y="689372"/>
                  </a:cubicBezTo>
                  <a:cubicBezTo>
                    <a:pt x="3580209" y="691754"/>
                    <a:pt x="3585765" y="699691"/>
                    <a:pt x="3584177" y="713185"/>
                  </a:cubicBezTo>
                  <a:lnTo>
                    <a:pt x="3584177" y="714375"/>
                  </a:lnTo>
                  <a:cubicBezTo>
                    <a:pt x="3584177" y="713582"/>
                    <a:pt x="3584971" y="713185"/>
                    <a:pt x="3586558" y="713185"/>
                  </a:cubicBezTo>
                  <a:cubicBezTo>
                    <a:pt x="3595290" y="713185"/>
                    <a:pt x="3613546" y="711200"/>
                    <a:pt x="3641327" y="707232"/>
                  </a:cubicBezTo>
                  <a:cubicBezTo>
                    <a:pt x="3644502" y="707232"/>
                    <a:pt x="3648471" y="706835"/>
                    <a:pt x="3653233" y="706041"/>
                  </a:cubicBezTo>
                  <a:cubicBezTo>
                    <a:pt x="3654027" y="704454"/>
                    <a:pt x="3654424" y="702866"/>
                    <a:pt x="3654424" y="701279"/>
                  </a:cubicBezTo>
                  <a:cubicBezTo>
                    <a:pt x="3655218" y="698897"/>
                    <a:pt x="3655615" y="697310"/>
                    <a:pt x="3655615" y="696516"/>
                  </a:cubicBezTo>
                  <a:cubicBezTo>
                    <a:pt x="3648471" y="697310"/>
                    <a:pt x="3638152" y="698897"/>
                    <a:pt x="3624658" y="701279"/>
                  </a:cubicBezTo>
                  <a:cubicBezTo>
                    <a:pt x="3617515" y="702072"/>
                    <a:pt x="3612355" y="702866"/>
                    <a:pt x="3609180" y="703660"/>
                  </a:cubicBezTo>
                  <a:cubicBezTo>
                    <a:pt x="3606799" y="704454"/>
                    <a:pt x="3604021" y="704057"/>
                    <a:pt x="3600846" y="702469"/>
                  </a:cubicBezTo>
                  <a:cubicBezTo>
                    <a:pt x="3603227" y="704057"/>
                    <a:pt x="3602830" y="704057"/>
                    <a:pt x="3599655" y="702469"/>
                  </a:cubicBezTo>
                  <a:cubicBezTo>
                    <a:pt x="3596480" y="700088"/>
                    <a:pt x="3592512" y="696913"/>
                    <a:pt x="3587749" y="692944"/>
                  </a:cubicBezTo>
                  <a:cubicBezTo>
                    <a:pt x="3584574" y="688975"/>
                    <a:pt x="3584971" y="686594"/>
                    <a:pt x="3588940" y="685800"/>
                  </a:cubicBezTo>
                  <a:cubicBezTo>
                    <a:pt x="3591321" y="685800"/>
                    <a:pt x="3595687" y="685403"/>
                    <a:pt x="3602037" y="684610"/>
                  </a:cubicBezTo>
                  <a:cubicBezTo>
                    <a:pt x="3620293" y="682228"/>
                    <a:pt x="3634580" y="679450"/>
                    <a:pt x="3644899" y="676275"/>
                  </a:cubicBezTo>
                  <a:cubicBezTo>
                    <a:pt x="3648868" y="676275"/>
                    <a:pt x="3652837" y="676275"/>
                    <a:pt x="3656805" y="676275"/>
                  </a:cubicBezTo>
                  <a:cubicBezTo>
                    <a:pt x="3658393" y="677069"/>
                    <a:pt x="3659583" y="677466"/>
                    <a:pt x="3660377" y="677466"/>
                  </a:cubicBezTo>
                  <a:cubicBezTo>
                    <a:pt x="3660377" y="675085"/>
                    <a:pt x="3660774" y="673100"/>
                    <a:pt x="3661568" y="671513"/>
                  </a:cubicBezTo>
                  <a:cubicBezTo>
                    <a:pt x="3661568" y="667544"/>
                    <a:pt x="3659583" y="665957"/>
                    <a:pt x="3655615" y="666750"/>
                  </a:cubicBezTo>
                  <a:cubicBezTo>
                    <a:pt x="3649265" y="667544"/>
                    <a:pt x="3641327" y="668735"/>
                    <a:pt x="3631802" y="670322"/>
                  </a:cubicBezTo>
                  <a:cubicBezTo>
                    <a:pt x="3620690" y="672703"/>
                    <a:pt x="3611958" y="674291"/>
                    <a:pt x="3605608" y="675085"/>
                  </a:cubicBezTo>
                  <a:cubicBezTo>
                    <a:pt x="3600052" y="675878"/>
                    <a:pt x="3596083" y="675085"/>
                    <a:pt x="3593702" y="672703"/>
                  </a:cubicBezTo>
                  <a:cubicBezTo>
                    <a:pt x="3592115" y="671910"/>
                    <a:pt x="3590527" y="670322"/>
                    <a:pt x="3588940" y="667941"/>
                  </a:cubicBezTo>
                  <a:cubicBezTo>
                    <a:pt x="3587352" y="666354"/>
                    <a:pt x="3586162" y="665163"/>
                    <a:pt x="3585368" y="664369"/>
                  </a:cubicBezTo>
                  <a:cubicBezTo>
                    <a:pt x="3582987" y="659607"/>
                    <a:pt x="3583780" y="657225"/>
                    <a:pt x="3587749" y="657225"/>
                  </a:cubicBezTo>
                  <a:cubicBezTo>
                    <a:pt x="3589733" y="657225"/>
                    <a:pt x="3593900" y="656828"/>
                    <a:pt x="3600251" y="656035"/>
                  </a:cubicBezTo>
                  <a:lnTo>
                    <a:pt x="3622978" y="652863"/>
                  </a:lnTo>
                  <a:lnTo>
                    <a:pt x="3631802" y="651272"/>
                  </a:lnTo>
                  <a:cubicBezTo>
                    <a:pt x="3632596" y="649685"/>
                    <a:pt x="3634183" y="646907"/>
                    <a:pt x="3636565" y="642938"/>
                  </a:cubicBezTo>
                  <a:cubicBezTo>
                    <a:pt x="3640533" y="635000"/>
                    <a:pt x="3643708" y="629444"/>
                    <a:pt x="3646090" y="626269"/>
                  </a:cubicBezTo>
                  <a:cubicBezTo>
                    <a:pt x="3643708" y="626269"/>
                    <a:pt x="3640930" y="626666"/>
                    <a:pt x="3637755" y="627460"/>
                  </a:cubicBezTo>
                  <a:cubicBezTo>
                    <a:pt x="3636168" y="628253"/>
                    <a:pt x="3632199" y="626666"/>
                    <a:pt x="3625849" y="622697"/>
                  </a:cubicBezTo>
                  <a:cubicBezTo>
                    <a:pt x="3615530" y="633810"/>
                    <a:pt x="3602037" y="645319"/>
                    <a:pt x="3585368" y="657225"/>
                  </a:cubicBezTo>
                  <a:cubicBezTo>
                    <a:pt x="3583780" y="658019"/>
                    <a:pt x="3582193" y="657622"/>
                    <a:pt x="3580605" y="656035"/>
                  </a:cubicBezTo>
                  <a:cubicBezTo>
                    <a:pt x="3579811" y="655241"/>
                    <a:pt x="3580209" y="654050"/>
                    <a:pt x="3581796" y="652463"/>
                  </a:cubicBezTo>
                  <a:cubicBezTo>
                    <a:pt x="3588146" y="642938"/>
                    <a:pt x="3596480" y="625872"/>
                    <a:pt x="3606799" y="601266"/>
                  </a:cubicBezTo>
                  <a:cubicBezTo>
                    <a:pt x="3607593" y="599678"/>
                    <a:pt x="3608386" y="598091"/>
                    <a:pt x="3609180" y="596504"/>
                  </a:cubicBezTo>
                  <a:cubicBezTo>
                    <a:pt x="3611562" y="587772"/>
                    <a:pt x="3612752" y="582216"/>
                    <a:pt x="3612752" y="579835"/>
                  </a:cubicBezTo>
                  <a:cubicBezTo>
                    <a:pt x="3611958" y="573485"/>
                    <a:pt x="3614340" y="571103"/>
                    <a:pt x="3619896" y="572691"/>
                  </a:cubicBezTo>
                  <a:close/>
                  <a:moveTo>
                    <a:pt x="1633936" y="572691"/>
                  </a:moveTo>
                  <a:cubicBezTo>
                    <a:pt x="1635525" y="571897"/>
                    <a:pt x="1637508" y="571897"/>
                    <a:pt x="1639891" y="572691"/>
                  </a:cubicBezTo>
                  <a:cubicBezTo>
                    <a:pt x="1646240" y="574278"/>
                    <a:pt x="1654575" y="580232"/>
                    <a:pt x="1664893" y="590550"/>
                  </a:cubicBezTo>
                  <a:cubicBezTo>
                    <a:pt x="1670450" y="597694"/>
                    <a:pt x="1670450" y="604044"/>
                    <a:pt x="1664893" y="609600"/>
                  </a:cubicBezTo>
                  <a:cubicBezTo>
                    <a:pt x="1658543" y="617538"/>
                    <a:pt x="1654177" y="624682"/>
                    <a:pt x="1651796" y="631032"/>
                  </a:cubicBezTo>
                  <a:cubicBezTo>
                    <a:pt x="1650208" y="633413"/>
                    <a:pt x="1648225" y="636985"/>
                    <a:pt x="1645843" y="641747"/>
                  </a:cubicBezTo>
                  <a:cubicBezTo>
                    <a:pt x="1642668" y="647303"/>
                    <a:pt x="1640288" y="651272"/>
                    <a:pt x="1638700" y="653654"/>
                  </a:cubicBezTo>
                  <a:cubicBezTo>
                    <a:pt x="1638700" y="654447"/>
                    <a:pt x="1639096" y="655241"/>
                    <a:pt x="1639891" y="656035"/>
                  </a:cubicBezTo>
                  <a:cubicBezTo>
                    <a:pt x="1640684" y="658416"/>
                    <a:pt x="1641477" y="660003"/>
                    <a:pt x="1642271" y="660797"/>
                  </a:cubicBezTo>
                  <a:cubicBezTo>
                    <a:pt x="1644653" y="665560"/>
                    <a:pt x="1646240" y="672703"/>
                    <a:pt x="1647033" y="682228"/>
                  </a:cubicBezTo>
                  <a:cubicBezTo>
                    <a:pt x="1655764" y="682228"/>
                    <a:pt x="1664893" y="681435"/>
                    <a:pt x="1674418" y="679847"/>
                  </a:cubicBezTo>
                  <a:cubicBezTo>
                    <a:pt x="1679181" y="679053"/>
                    <a:pt x="1685927" y="677863"/>
                    <a:pt x="1694658" y="676275"/>
                  </a:cubicBezTo>
                  <a:cubicBezTo>
                    <a:pt x="1703390" y="675482"/>
                    <a:pt x="1709740" y="674688"/>
                    <a:pt x="1713709" y="673894"/>
                  </a:cubicBezTo>
                  <a:cubicBezTo>
                    <a:pt x="1712915" y="665957"/>
                    <a:pt x="1711724" y="659210"/>
                    <a:pt x="1710137" y="653654"/>
                  </a:cubicBezTo>
                  <a:cubicBezTo>
                    <a:pt x="1708550" y="657622"/>
                    <a:pt x="1706168" y="660797"/>
                    <a:pt x="1702993" y="663178"/>
                  </a:cubicBezTo>
                  <a:cubicBezTo>
                    <a:pt x="1698231" y="663972"/>
                    <a:pt x="1694262" y="662782"/>
                    <a:pt x="1691087" y="659607"/>
                  </a:cubicBezTo>
                  <a:cubicBezTo>
                    <a:pt x="1686324" y="650082"/>
                    <a:pt x="1683149" y="639366"/>
                    <a:pt x="1681561" y="627460"/>
                  </a:cubicBezTo>
                  <a:cubicBezTo>
                    <a:pt x="1679974" y="617141"/>
                    <a:pt x="1676403" y="607616"/>
                    <a:pt x="1670846" y="598885"/>
                  </a:cubicBezTo>
                  <a:cubicBezTo>
                    <a:pt x="1667671" y="594122"/>
                    <a:pt x="1668068" y="590947"/>
                    <a:pt x="1672037" y="589360"/>
                  </a:cubicBezTo>
                  <a:cubicBezTo>
                    <a:pt x="1680768" y="588566"/>
                    <a:pt x="1687913" y="589360"/>
                    <a:pt x="1693468" y="591741"/>
                  </a:cubicBezTo>
                  <a:cubicBezTo>
                    <a:pt x="1697437" y="590947"/>
                    <a:pt x="1703390" y="589757"/>
                    <a:pt x="1711327" y="588169"/>
                  </a:cubicBezTo>
                  <a:cubicBezTo>
                    <a:pt x="1721647" y="585788"/>
                    <a:pt x="1729583" y="584200"/>
                    <a:pt x="1735140" y="583407"/>
                  </a:cubicBezTo>
                  <a:cubicBezTo>
                    <a:pt x="1743077" y="580232"/>
                    <a:pt x="1747840" y="578247"/>
                    <a:pt x="1749428" y="577454"/>
                  </a:cubicBezTo>
                  <a:cubicBezTo>
                    <a:pt x="1754984" y="575866"/>
                    <a:pt x="1759746" y="575866"/>
                    <a:pt x="1763715" y="577454"/>
                  </a:cubicBezTo>
                  <a:cubicBezTo>
                    <a:pt x="1773239" y="581422"/>
                    <a:pt x="1781575" y="586978"/>
                    <a:pt x="1788718" y="594122"/>
                  </a:cubicBezTo>
                  <a:cubicBezTo>
                    <a:pt x="1792687" y="598885"/>
                    <a:pt x="1792290" y="604044"/>
                    <a:pt x="1787527" y="609600"/>
                  </a:cubicBezTo>
                  <a:cubicBezTo>
                    <a:pt x="1781972" y="615157"/>
                    <a:pt x="1776812" y="622697"/>
                    <a:pt x="1772049" y="632222"/>
                  </a:cubicBezTo>
                  <a:cubicBezTo>
                    <a:pt x="1774431" y="634603"/>
                    <a:pt x="1776018" y="636985"/>
                    <a:pt x="1776812" y="639366"/>
                  </a:cubicBezTo>
                  <a:cubicBezTo>
                    <a:pt x="1778399" y="644128"/>
                    <a:pt x="1777209" y="646907"/>
                    <a:pt x="1773239" y="647700"/>
                  </a:cubicBezTo>
                  <a:cubicBezTo>
                    <a:pt x="1766890" y="649288"/>
                    <a:pt x="1754190" y="650875"/>
                    <a:pt x="1735140" y="652463"/>
                  </a:cubicBezTo>
                  <a:cubicBezTo>
                    <a:pt x="1737521" y="653257"/>
                    <a:pt x="1740300" y="654447"/>
                    <a:pt x="1743474" y="656035"/>
                  </a:cubicBezTo>
                  <a:cubicBezTo>
                    <a:pt x="1745856" y="658416"/>
                    <a:pt x="1745856" y="661194"/>
                    <a:pt x="1743474" y="664369"/>
                  </a:cubicBezTo>
                  <a:cubicBezTo>
                    <a:pt x="1743474" y="664369"/>
                    <a:pt x="1743474" y="665163"/>
                    <a:pt x="1743474" y="666750"/>
                  </a:cubicBezTo>
                  <a:cubicBezTo>
                    <a:pt x="1742681" y="668338"/>
                    <a:pt x="1742284" y="669529"/>
                    <a:pt x="1742284" y="670322"/>
                  </a:cubicBezTo>
                  <a:cubicBezTo>
                    <a:pt x="1743077" y="670322"/>
                    <a:pt x="1744268" y="670322"/>
                    <a:pt x="1745856" y="670322"/>
                  </a:cubicBezTo>
                  <a:cubicBezTo>
                    <a:pt x="1748237" y="669529"/>
                    <a:pt x="1750221" y="669132"/>
                    <a:pt x="1751809" y="669132"/>
                  </a:cubicBezTo>
                  <a:cubicBezTo>
                    <a:pt x="1762128" y="667544"/>
                    <a:pt x="1772049" y="665560"/>
                    <a:pt x="1781575" y="663178"/>
                  </a:cubicBezTo>
                  <a:cubicBezTo>
                    <a:pt x="1790306" y="660797"/>
                    <a:pt x="1797449" y="661591"/>
                    <a:pt x="1803006" y="665560"/>
                  </a:cubicBezTo>
                  <a:cubicBezTo>
                    <a:pt x="1809355" y="668735"/>
                    <a:pt x="1814119" y="673100"/>
                    <a:pt x="1817293" y="678657"/>
                  </a:cubicBezTo>
                  <a:cubicBezTo>
                    <a:pt x="1820468" y="682625"/>
                    <a:pt x="1821262" y="685800"/>
                    <a:pt x="1819675" y="688182"/>
                  </a:cubicBezTo>
                  <a:cubicBezTo>
                    <a:pt x="1818087" y="690563"/>
                    <a:pt x="1814912" y="691754"/>
                    <a:pt x="1810149" y="691754"/>
                  </a:cubicBezTo>
                  <a:cubicBezTo>
                    <a:pt x="1794274" y="691754"/>
                    <a:pt x="1772049" y="692547"/>
                    <a:pt x="1743474" y="694135"/>
                  </a:cubicBezTo>
                  <a:cubicBezTo>
                    <a:pt x="1772049" y="721122"/>
                    <a:pt x="1806974" y="742554"/>
                    <a:pt x="1848249" y="758429"/>
                  </a:cubicBezTo>
                  <a:cubicBezTo>
                    <a:pt x="1850631" y="760016"/>
                    <a:pt x="1851821" y="761604"/>
                    <a:pt x="1851821" y="763191"/>
                  </a:cubicBezTo>
                  <a:cubicBezTo>
                    <a:pt x="1851821" y="763985"/>
                    <a:pt x="1850631" y="764779"/>
                    <a:pt x="1848249" y="765572"/>
                  </a:cubicBezTo>
                  <a:cubicBezTo>
                    <a:pt x="1829200" y="767954"/>
                    <a:pt x="1809752" y="769938"/>
                    <a:pt x="1789909" y="771525"/>
                  </a:cubicBezTo>
                  <a:cubicBezTo>
                    <a:pt x="1786734" y="771525"/>
                    <a:pt x="1783162" y="769938"/>
                    <a:pt x="1779194" y="766763"/>
                  </a:cubicBezTo>
                  <a:cubicBezTo>
                    <a:pt x="1765699" y="755650"/>
                    <a:pt x="1754984" y="742950"/>
                    <a:pt x="1747047" y="728663"/>
                  </a:cubicBezTo>
                  <a:cubicBezTo>
                    <a:pt x="1746253" y="727869"/>
                    <a:pt x="1745459" y="726679"/>
                    <a:pt x="1744665" y="725091"/>
                  </a:cubicBezTo>
                  <a:cubicBezTo>
                    <a:pt x="1743077" y="721916"/>
                    <a:pt x="1741887" y="719932"/>
                    <a:pt x="1741094" y="719138"/>
                  </a:cubicBezTo>
                  <a:cubicBezTo>
                    <a:pt x="1741094" y="740569"/>
                    <a:pt x="1741094" y="762000"/>
                    <a:pt x="1741094" y="783432"/>
                  </a:cubicBezTo>
                  <a:cubicBezTo>
                    <a:pt x="1741887" y="796132"/>
                    <a:pt x="1739903" y="804069"/>
                    <a:pt x="1735140" y="807244"/>
                  </a:cubicBezTo>
                  <a:cubicBezTo>
                    <a:pt x="1731966" y="812007"/>
                    <a:pt x="1727203" y="812007"/>
                    <a:pt x="1720852" y="807244"/>
                  </a:cubicBezTo>
                  <a:cubicBezTo>
                    <a:pt x="1716884" y="804069"/>
                    <a:pt x="1713709" y="799307"/>
                    <a:pt x="1711327" y="792957"/>
                  </a:cubicBezTo>
                  <a:cubicBezTo>
                    <a:pt x="1708946" y="787400"/>
                    <a:pt x="1708550" y="781447"/>
                    <a:pt x="1710137" y="775097"/>
                  </a:cubicBezTo>
                  <a:cubicBezTo>
                    <a:pt x="1712519" y="760810"/>
                    <a:pt x="1713709" y="745332"/>
                    <a:pt x="1713709" y="728663"/>
                  </a:cubicBezTo>
                  <a:cubicBezTo>
                    <a:pt x="1698628" y="748507"/>
                    <a:pt x="1676799" y="763588"/>
                    <a:pt x="1648225" y="773907"/>
                  </a:cubicBezTo>
                  <a:cubicBezTo>
                    <a:pt x="1647431" y="773907"/>
                    <a:pt x="1646637" y="773907"/>
                    <a:pt x="1645843" y="773907"/>
                  </a:cubicBezTo>
                  <a:lnTo>
                    <a:pt x="1645843" y="777479"/>
                  </a:lnTo>
                  <a:cubicBezTo>
                    <a:pt x="1645050" y="787797"/>
                    <a:pt x="1642668" y="795735"/>
                    <a:pt x="1638700" y="801291"/>
                  </a:cubicBezTo>
                  <a:cubicBezTo>
                    <a:pt x="1634730" y="804466"/>
                    <a:pt x="1631159" y="804466"/>
                    <a:pt x="1627983" y="801291"/>
                  </a:cubicBezTo>
                  <a:cubicBezTo>
                    <a:pt x="1623221" y="800497"/>
                    <a:pt x="1618856" y="795338"/>
                    <a:pt x="1614887" y="785813"/>
                  </a:cubicBezTo>
                  <a:cubicBezTo>
                    <a:pt x="1614887" y="785813"/>
                    <a:pt x="1614887" y="785416"/>
                    <a:pt x="1614887" y="784622"/>
                  </a:cubicBezTo>
                  <a:cubicBezTo>
                    <a:pt x="1613300" y="779860"/>
                    <a:pt x="1613300" y="774700"/>
                    <a:pt x="1614887" y="769144"/>
                  </a:cubicBezTo>
                  <a:cubicBezTo>
                    <a:pt x="1617269" y="753269"/>
                    <a:pt x="1619253" y="729457"/>
                    <a:pt x="1620840" y="697707"/>
                  </a:cubicBezTo>
                  <a:lnTo>
                    <a:pt x="1620840" y="677466"/>
                  </a:lnTo>
                  <a:cubicBezTo>
                    <a:pt x="1605759" y="694135"/>
                    <a:pt x="1588694" y="707232"/>
                    <a:pt x="1569643" y="716757"/>
                  </a:cubicBezTo>
                  <a:cubicBezTo>
                    <a:pt x="1565675" y="719138"/>
                    <a:pt x="1563293" y="719932"/>
                    <a:pt x="1562499" y="719138"/>
                  </a:cubicBezTo>
                  <a:cubicBezTo>
                    <a:pt x="1561705" y="718344"/>
                    <a:pt x="1562896" y="716360"/>
                    <a:pt x="1566072" y="713185"/>
                  </a:cubicBezTo>
                  <a:cubicBezTo>
                    <a:pt x="1589883" y="687785"/>
                    <a:pt x="1609331" y="653654"/>
                    <a:pt x="1624412" y="610791"/>
                  </a:cubicBezTo>
                  <a:cubicBezTo>
                    <a:pt x="1629968" y="597297"/>
                    <a:pt x="1632746" y="586582"/>
                    <a:pt x="1632746" y="578644"/>
                  </a:cubicBezTo>
                  <a:cubicBezTo>
                    <a:pt x="1631953" y="575469"/>
                    <a:pt x="1632350" y="573485"/>
                    <a:pt x="1633936" y="572691"/>
                  </a:cubicBezTo>
                  <a:close/>
                  <a:moveTo>
                    <a:pt x="369493" y="571500"/>
                  </a:moveTo>
                  <a:cubicBezTo>
                    <a:pt x="384575" y="573882"/>
                    <a:pt x="398068" y="577057"/>
                    <a:pt x="409974" y="581025"/>
                  </a:cubicBezTo>
                  <a:cubicBezTo>
                    <a:pt x="426643" y="588963"/>
                    <a:pt x="430612" y="602457"/>
                    <a:pt x="421881" y="621507"/>
                  </a:cubicBezTo>
                  <a:cubicBezTo>
                    <a:pt x="416325" y="628650"/>
                    <a:pt x="409180" y="629841"/>
                    <a:pt x="400449" y="625078"/>
                  </a:cubicBezTo>
                  <a:cubicBezTo>
                    <a:pt x="390131" y="613966"/>
                    <a:pt x="378224" y="597694"/>
                    <a:pt x="364730" y="576263"/>
                  </a:cubicBezTo>
                  <a:cubicBezTo>
                    <a:pt x="363143" y="573088"/>
                    <a:pt x="364730" y="571500"/>
                    <a:pt x="369493" y="571500"/>
                  </a:cubicBezTo>
                  <a:close/>
                  <a:moveTo>
                    <a:pt x="143274" y="571500"/>
                  </a:moveTo>
                  <a:cubicBezTo>
                    <a:pt x="152799" y="573088"/>
                    <a:pt x="161530" y="578247"/>
                    <a:pt x="169468" y="586978"/>
                  </a:cubicBezTo>
                  <a:cubicBezTo>
                    <a:pt x="171849" y="590947"/>
                    <a:pt x="171056" y="594519"/>
                    <a:pt x="167087" y="597694"/>
                  </a:cubicBezTo>
                  <a:cubicBezTo>
                    <a:pt x="165499" y="598488"/>
                    <a:pt x="161928" y="600869"/>
                    <a:pt x="156371" y="604838"/>
                  </a:cubicBezTo>
                  <a:cubicBezTo>
                    <a:pt x="152402" y="607219"/>
                    <a:pt x="149624" y="609203"/>
                    <a:pt x="148037" y="610791"/>
                  </a:cubicBezTo>
                  <a:cubicBezTo>
                    <a:pt x="146449" y="613172"/>
                    <a:pt x="144465" y="614760"/>
                    <a:pt x="142084" y="615554"/>
                  </a:cubicBezTo>
                  <a:cubicBezTo>
                    <a:pt x="146846" y="614760"/>
                    <a:pt x="152799" y="613569"/>
                    <a:pt x="159943" y="611982"/>
                  </a:cubicBezTo>
                  <a:cubicBezTo>
                    <a:pt x="162324" y="611188"/>
                    <a:pt x="164309" y="610791"/>
                    <a:pt x="165896" y="610791"/>
                  </a:cubicBezTo>
                  <a:cubicBezTo>
                    <a:pt x="173834" y="609203"/>
                    <a:pt x="183359" y="606822"/>
                    <a:pt x="194471" y="603647"/>
                  </a:cubicBezTo>
                  <a:cubicBezTo>
                    <a:pt x="194471" y="603647"/>
                    <a:pt x="195265" y="603647"/>
                    <a:pt x="196852" y="603647"/>
                  </a:cubicBezTo>
                  <a:cubicBezTo>
                    <a:pt x="200821" y="602853"/>
                    <a:pt x="203996" y="603250"/>
                    <a:pt x="206377" y="604838"/>
                  </a:cubicBezTo>
                  <a:cubicBezTo>
                    <a:pt x="212728" y="609600"/>
                    <a:pt x="219078" y="616347"/>
                    <a:pt x="225427" y="625078"/>
                  </a:cubicBezTo>
                  <a:cubicBezTo>
                    <a:pt x="227015" y="626666"/>
                    <a:pt x="226618" y="629841"/>
                    <a:pt x="224237" y="634603"/>
                  </a:cubicBezTo>
                  <a:cubicBezTo>
                    <a:pt x="223443" y="636191"/>
                    <a:pt x="223046" y="639763"/>
                    <a:pt x="223046" y="645319"/>
                  </a:cubicBezTo>
                  <a:cubicBezTo>
                    <a:pt x="222253" y="650082"/>
                    <a:pt x="221856" y="653654"/>
                    <a:pt x="221856" y="656035"/>
                  </a:cubicBezTo>
                  <a:cubicBezTo>
                    <a:pt x="220268" y="694929"/>
                    <a:pt x="217887" y="715566"/>
                    <a:pt x="214712" y="717947"/>
                  </a:cubicBezTo>
                  <a:cubicBezTo>
                    <a:pt x="215506" y="717947"/>
                    <a:pt x="216299" y="717550"/>
                    <a:pt x="217094" y="716757"/>
                  </a:cubicBezTo>
                  <a:cubicBezTo>
                    <a:pt x="217887" y="716757"/>
                    <a:pt x="218284" y="716757"/>
                    <a:pt x="218284" y="716757"/>
                  </a:cubicBezTo>
                  <a:cubicBezTo>
                    <a:pt x="223840" y="715963"/>
                    <a:pt x="228999" y="716360"/>
                    <a:pt x="233762" y="717947"/>
                  </a:cubicBezTo>
                  <a:cubicBezTo>
                    <a:pt x="240905" y="721916"/>
                    <a:pt x="246066" y="726282"/>
                    <a:pt x="249241" y="731044"/>
                  </a:cubicBezTo>
                  <a:cubicBezTo>
                    <a:pt x="253210" y="738188"/>
                    <a:pt x="251225" y="742157"/>
                    <a:pt x="243287" y="742950"/>
                  </a:cubicBezTo>
                  <a:cubicBezTo>
                    <a:pt x="227412" y="741363"/>
                    <a:pt x="200424" y="741363"/>
                    <a:pt x="162324" y="742950"/>
                  </a:cubicBezTo>
                  <a:cubicBezTo>
                    <a:pt x="182168" y="765969"/>
                    <a:pt x="214712" y="785813"/>
                    <a:pt x="259956" y="802482"/>
                  </a:cubicBezTo>
                  <a:cubicBezTo>
                    <a:pt x="263130" y="803275"/>
                    <a:pt x="265115" y="804466"/>
                    <a:pt x="265909" y="806054"/>
                  </a:cubicBezTo>
                  <a:cubicBezTo>
                    <a:pt x="265115" y="806847"/>
                    <a:pt x="263130" y="807641"/>
                    <a:pt x="259956" y="808435"/>
                  </a:cubicBezTo>
                  <a:cubicBezTo>
                    <a:pt x="255194" y="809229"/>
                    <a:pt x="246066" y="810022"/>
                    <a:pt x="232572" y="810816"/>
                  </a:cubicBezTo>
                  <a:cubicBezTo>
                    <a:pt x="219078" y="811610"/>
                    <a:pt x="209552" y="812007"/>
                    <a:pt x="203996" y="812007"/>
                  </a:cubicBezTo>
                  <a:cubicBezTo>
                    <a:pt x="193677" y="812007"/>
                    <a:pt x="186534" y="810022"/>
                    <a:pt x="182565" y="806054"/>
                  </a:cubicBezTo>
                  <a:cubicBezTo>
                    <a:pt x="172246" y="793354"/>
                    <a:pt x="161928" y="778272"/>
                    <a:pt x="151609" y="760810"/>
                  </a:cubicBezTo>
                  <a:cubicBezTo>
                    <a:pt x="146052" y="768747"/>
                    <a:pt x="138115" y="777082"/>
                    <a:pt x="127796" y="785813"/>
                  </a:cubicBezTo>
                  <a:cubicBezTo>
                    <a:pt x="111127" y="797719"/>
                    <a:pt x="90093" y="804863"/>
                    <a:pt x="64693" y="807244"/>
                  </a:cubicBezTo>
                  <a:cubicBezTo>
                    <a:pt x="59137" y="808038"/>
                    <a:pt x="56359" y="807641"/>
                    <a:pt x="56359" y="806054"/>
                  </a:cubicBezTo>
                  <a:cubicBezTo>
                    <a:pt x="56359" y="804466"/>
                    <a:pt x="58740" y="802879"/>
                    <a:pt x="63502" y="801291"/>
                  </a:cubicBezTo>
                  <a:cubicBezTo>
                    <a:pt x="99222" y="784622"/>
                    <a:pt x="120652" y="765969"/>
                    <a:pt x="127796" y="745332"/>
                  </a:cubicBezTo>
                  <a:cubicBezTo>
                    <a:pt x="122240" y="746125"/>
                    <a:pt x="113509" y="746919"/>
                    <a:pt x="101602" y="747713"/>
                  </a:cubicBezTo>
                  <a:cubicBezTo>
                    <a:pt x="93665" y="749300"/>
                    <a:pt x="87712" y="750094"/>
                    <a:pt x="83743" y="750094"/>
                  </a:cubicBezTo>
                  <a:cubicBezTo>
                    <a:pt x="79774" y="750094"/>
                    <a:pt x="76599" y="749300"/>
                    <a:pt x="74218" y="747713"/>
                  </a:cubicBezTo>
                  <a:cubicBezTo>
                    <a:pt x="71837" y="746125"/>
                    <a:pt x="68662" y="743744"/>
                    <a:pt x="64693" y="740569"/>
                  </a:cubicBezTo>
                  <a:cubicBezTo>
                    <a:pt x="63899" y="743744"/>
                    <a:pt x="62312" y="748904"/>
                    <a:pt x="59931" y="756047"/>
                  </a:cubicBezTo>
                  <a:cubicBezTo>
                    <a:pt x="58343" y="760016"/>
                    <a:pt x="57152" y="762794"/>
                    <a:pt x="56359" y="764382"/>
                  </a:cubicBezTo>
                  <a:cubicBezTo>
                    <a:pt x="55565" y="767557"/>
                    <a:pt x="54374" y="772319"/>
                    <a:pt x="52787" y="778669"/>
                  </a:cubicBezTo>
                  <a:cubicBezTo>
                    <a:pt x="51199" y="785813"/>
                    <a:pt x="50009" y="790575"/>
                    <a:pt x="49215" y="792957"/>
                  </a:cubicBezTo>
                  <a:cubicBezTo>
                    <a:pt x="45246" y="801688"/>
                    <a:pt x="40087" y="803672"/>
                    <a:pt x="33737" y="798910"/>
                  </a:cubicBezTo>
                  <a:cubicBezTo>
                    <a:pt x="21830" y="790179"/>
                    <a:pt x="15084" y="779463"/>
                    <a:pt x="13496" y="766763"/>
                  </a:cubicBezTo>
                  <a:cubicBezTo>
                    <a:pt x="12702" y="761207"/>
                    <a:pt x="13893" y="758429"/>
                    <a:pt x="17068" y="758429"/>
                  </a:cubicBezTo>
                  <a:cubicBezTo>
                    <a:pt x="19449" y="759222"/>
                    <a:pt x="23021" y="756444"/>
                    <a:pt x="27783" y="750094"/>
                  </a:cubicBezTo>
                  <a:cubicBezTo>
                    <a:pt x="34927" y="741363"/>
                    <a:pt x="51199" y="719535"/>
                    <a:pt x="76599" y="684610"/>
                  </a:cubicBezTo>
                  <a:cubicBezTo>
                    <a:pt x="78187" y="682228"/>
                    <a:pt x="79378" y="681435"/>
                    <a:pt x="80171" y="682228"/>
                  </a:cubicBezTo>
                  <a:cubicBezTo>
                    <a:pt x="80965" y="683022"/>
                    <a:pt x="80965" y="684213"/>
                    <a:pt x="80171" y="685800"/>
                  </a:cubicBezTo>
                  <a:cubicBezTo>
                    <a:pt x="78584" y="699294"/>
                    <a:pt x="74615" y="714375"/>
                    <a:pt x="68265" y="731044"/>
                  </a:cubicBezTo>
                  <a:cubicBezTo>
                    <a:pt x="70646" y="731044"/>
                    <a:pt x="75409" y="731044"/>
                    <a:pt x="82552" y="731044"/>
                  </a:cubicBezTo>
                  <a:cubicBezTo>
                    <a:pt x="89696" y="730250"/>
                    <a:pt x="94855" y="729854"/>
                    <a:pt x="98030" y="729854"/>
                  </a:cubicBezTo>
                  <a:cubicBezTo>
                    <a:pt x="95649" y="726679"/>
                    <a:pt x="93665" y="723900"/>
                    <a:pt x="92078" y="721519"/>
                  </a:cubicBezTo>
                  <a:cubicBezTo>
                    <a:pt x="89696" y="719138"/>
                    <a:pt x="89299" y="715963"/>
                    <a:pt x="90887" y="711994"/>
                  </a:cubicBezTo>
                  <a:cubicBezTo>
                    <a:pt x="91680" y="707232"/>
                    <a:pt x="92871" y="691754"/>
                    <a:pt x="94459" y="665560"/>
                  </a:cubicBezTo>
                  <a:cubicBezTo>
                    <a:pt x="94459" y="642541"/>
                    <a:pt x="92871" y="628253"/>
                    <a:pt x="89696" y="622697"/>
                  </a:cubicBezTo>
                  <a:cubicBezTo>
                    <a:pt x="88902" y="617935"/>
                    <a:pt x="90490" y="615554"/>
                    <a:pt x="94459" y="615554"/>
                  </a:cubicBezTo>
                  <a:cubicBezTo>
                    <a:pt x="97634" y="616347"/>
                    <a:pt x="101206" y="617538"/>
                    <a:pt x="105174" y="619125"/>
                  </a:cubicBezTo>
                  <a:cubicBezTo>
                    <a:pt x="107555" y="619919"/>
                    <a:pt x="109143" y="620316"/>
                    <a:pt x="109937" y="620316"/>
                  </a:cubicBezTo>
                  <a:cubicBezTo>
                    <a:pt x="110730" y="620316"/>
                    <a:pt x="112318" y="620316"/>
                    <a:pt x="114699" y="620316"/>
                  </a:cubicBezTo>
                  <a:cubicBezTo>
                    <a:pt x="117874" y="619522"/>
                    <a:pt x="120255" y="619125"/>
                    <a:pt x="121843" y="619125"/>
                  </a:cubicBezTo>
                  <a:cubicBezTo>
                    <a:pt x="123430" y="616744"/>
                    <a:pt x="125415" y="612379"/>
                    <a:pt x="127796" y="606028"/>
                  </a:cubicBezTo>
                  <a:cubicBezTo>
                    <a:pt x="129384" y="602060"/>
                    <a:pt x="130574" y="598885"/>
                    <a:pt x="131368" y="596504"/>
                  </a:cubicBezTo>
                  <a:cubicBezTo>
                    <a:pt x="136131" y="585391"/>
                    <a:pt x="137718" y="578247"/>
                    <a:pt x="136131" y="575072"/>
                  </a:cubicBezTo>
                  <a:cubicBezTo>
                    <a:pt x="135337" y="571897"/>
                    <a:pt x="137718" y="570707"/>
                    <a:pt x="143274" y="571500"/>
                  </a:cubicBezTo>
                  <a:close/>
                  <a:moveTo>
                    <a:pt x="7920433" y="570310"/>
                  </a:moveTo>
                  <a:cubicBezTo>
                    <a:pt x="7935515" y="575072"/>
                    <a:pt x="7945833" y="581819"/>
                    <a:pt x="7951389" y="590550"/>
                  </a:cubicBezTo>
                  <a:cubicBezTo>
                    <a:pt x="7953771" y="594519"/>
                    <a:pt x="7954167" y="598091"/>
                    <a:pt x="7952580" y="601266"/>
                  </a:cubicBezTo>
                  <a:cubicBezTo>
                    <a:pt x="7948611" y="609203"/>
                    <a:pt x="7947421" y="629047"/>
                    <a:pt x="7949008" y="660797"/>
                  </a:cubicBezTo>
                  <a:cubicBezTo>
                    <a:pt x="7949008" y="671116"/>
                    <a:pt x="7948611" y="679847"/>
                    <a:pt x="7947817" y="686991"/>
                  </a:cubicBezTo>
                  <a:cubicBezTo>
                    <a:pt x="7964486" y="680641"/>
                    <a:pt x="7978773" y="671513"/>
                    <a:pt x="7990680" y="659607"/>
                  </a:cubicBezTo>
                  <a:cubicBezTo>
                    <a:pt x="7981155" y="650875"/>
                    <a:pt x="7973615" y="642938"/>
                    <a:pt x="7968058" y="635794"/>
                  </a:cubicBezTo>
                  <a:cubicBezTo>
                    <a:pt x="7967265" y="635794"/>
                    <a:pt x="7965677" y="634603"/>
                    <a:pt x="7963295" y="632222"/>
                  </a:cubicBezTo>
                  <a:cubicBezTo>
                    <a:pt x="7960915" y="629841"/>
                    <a:pt x="7959327" y="628650"/>
                    <a:pt x="7958533" y="628650"/>
                  </a:cubicBezTo>
                  <a:cubicBezTo>
                    <a:pt x="7955358" y="627857"/>
                    <a:pt x="7953771" y="626269"/>
                    <a:pt x="7953771" y="623888"/>
                  </a:cubicBezTo>
                  <a:cubicBezTo>
                    <a:pt x="7953771" y="622300"/>
                    <a:pt x="7954961" y="620713"/>
                    <a:pt x="7957343" y="619125"/>
                  </a:cubicBezTo>
                  <a:cubicBezTo>
                    <a:pt x="7958930" y="618332"/>
                    <a:pt x="7962502" y="617935"/>
                    <a:pt x="7968058" y="617935"/>
                  </a:cubicBezTo>
                  <a:cubicBezTo>
                    <a:pt x="7973615" y="617935"/>
                    <a:pt x="7982345" y="623094"/>
                    <a:pt x="7994252" y="633413"/>
                  </a:cubicBezTo>
                  <a:cubicBezTo>
                    <a:pt x="7998221" y="637382"/>
                    <a:pt x="8002189" y="640557"/>
                    <a:pt x="8006158" y="642938"/>
                  </a:cubicBezTo>
                  <a:cubicBezTo>
                    <a:pt x="8014096" y="632619"/>
                    <a:pt x="8019652" y="621507"/>
                    <a:pt x="8022827" y="609600"/>
                  </a:cubicBezTo>
                  <a:cubicBezTo>
                    <a:pt x="8024415" y="606425"/>
                    <a:pt x="8023224" y="604838"/>
                    <a:pt x="8019255" y="604838"/>
                  </a:cubicBezTo>
                  <a:cubicBezTo>
                    <a:pt x="8017668" y="605632"/>
                    <a:pt x="8014889" y="606425"/>
                    <a:pt x="8010921" y="607219"/>
                  </a:cubicBezTo>
                  <a:cubicBezTo>
                    <a:pt x="8002983" y="610394"/>
                    <a:pt x="7996633" y="613172"/>
                    <a:pt x="7991871" y="615554"/>
                  </a:cubicBezTo>
                  <a:cubicBezTo>
                    <a:pt x="7988695" y="616347"/>
                    <a:pt x="7985124" y="616347"/>
                    <a:pt x="7981155" y="615554"/>
                  </a:cubicBezTo>
                  <a:cubicBezTo>
                    <a:pt x="7975599" y="613172"/>
                    <a:pt x="7970837" y="609203"/>
                    <a:pt x="7966867" y="603647"/>
                  </a:cubicBezTo>
                  <a:cubicBezTo>
                    <a:pt x="7965281" y="599678"/>
                    <a:pt x="7966471" y="597297"/>
                    <a:pt x="7970439" y="596504"/>
                  </a:cubicBezTo>
                  <a:cubicBezTo>
                    <a:pt x="7974408" y="595710"/>
                    <a:pt x="7981552" y="594122"/>
                    <a:pt x="7991871" y="591741"/>
                  </a:cubicBezTo>
                  <a:cubicBezTo>
                    <a:pt x="7995839" y="590947"/>
                    <a:pt x="7998618" y="590153"/>
                    <a:pt x="8000205" y="589360"/>
                  </a:cubicBezTo>
                  <a:cubicBezTo>
                    <a:pt x="8005761" y="587772"/>
                    <a:pt x="8012111" y="585788"/>
                    <a:pt x="8019255" y="583407"/>
                  </a:cubicBezTo>
                  <a:cubicBezTo>
                    <a:pt x="8020843" y="582613"/>
                    <a:pt x="8022033" y="582216"/>
                    <a:pt x="8022827" y="582216"/>
                  </a:cubicBezTo>
                  <a:cubicBezTo>
                    <a:pt x="8027589" y="579041"/>
                    <a:pt x="8032352" y="578644"/>
                    <a:pt x="8037115" y="581025"/>
                  </a:cubicBezTo>
                  <a:cubicBezTo>
                    <a:pt x="8049021" y="588169"/>
                    <a:pt x="8056561" y="595313"/>
                    <a:pt x="8059736" y="602457"/>
                  </a:cubicBezTo>
                  <a:cubicBezTo>
                    <a:pt x="8062911" y="606425"/>
                    <a:pt x="8062911" y="609997"/>
                    <a:pt x="8059736" y="613172"/>
                  </a:cubicBezTo>
                  <a:cubicBezTo>
                    <a:pt x="8054973" y="618728"/>
                    <a:pt x="8050211" y="625475"/>
                    <a:pt x="8045449" y="633413"/>
                  </a:cubicBezTo>
                  <a:cubicBezTo>
                    <a:pt x="8040686" y="642938"/>
                    <a:pt x="8035130" y="651272"/>
                    <a:pt x="8028780" y="658416"/>
                  </a:cubicBezTo>
                  <a:cubicBezTo>
                    <a:pt x="8052593" y="671116"/>
                    <a:pt x="8078786" y="679450"/>
                    <a:pt x="8107361" y="683419"/>
                  </a:cubicBezTo>
                  <a:cubicBezTo>
                    <a:pt x="8109743" y="684213"/>
                    <a:pt x="8110933" y="685007"/>
                    <a:pt x="8110933" y="685800"/>
                  </a:cubicBezTo>
                  <a:cubicBezTo>
                    <a:pt x="8110933" y="686594"/>
                    <a:pt x="8109743" y="687388"/>
                    <a:pt x="8107361" y="688182"/>
                  </a:cubicBezTo>
                  <a:cubicBezTo>
                    <a:pt x="8085930" y="694532"/>
                    <a:pt x="8067674" y="698104"/>
                    <a:pt x="8052593" y="698897"/>
                  </a:cubicBezTo>
                  <a:cubicBezTo>
                    <a:pt x="8047037" y="700485"/>
                    <a:pt x="8042671" y="700088"/>
                    <a:pt x="8039495" y="697707"/>
                  </a:cubicBezTo>
                  <a:cubicBezTo>
                    <a:pt x="8038702" y="697707"/>
                    <a:pt x="8037909" y="697310"/>
                    <a:pt x="8037115" y="696516"/>
                  </a:cubicBezTo>
                  <a:cubicBezTo>
                    <a:pt x="8029177" y="693341"/>
                    <a:pt x="8022431" y="688975"/>
                    <a:pt x="8016873" y="683419"/>
                  </a:cubicBezTo>
                  <a:cubicBezTo>
                    <a:pt x="8016080" y="682625"/>
                    <a:pt x="8014889" y="681435"/>
                    <a:pt x="8013302" y="679847"/>
                  </a:cubicBezTo>
                  <a:cubicBezTo>
                    <a:pt x="8010921" y="678260"/>
                    <a:pt x="8009333" y="677069"/>
                    <a:pt x="8008539" y="676275"/>
                  </a:cubicBezTo>
                  <a:cubicBezTo>
                    <a:pt x="8008539" y="676275"/>
                    <a:pt x="8008143" y="676672"/>
                    <a:pt x="8007349" y="677466"/>
                  </a:cubicBezTo>
                  <a:cubicBezTo>
                    <a:pt x="7993855" y="685403"/>
                    <a:pt x="7974011" y="690563"/>
                    <a:pt x="7947817" y="692944"/>
                  </a:cubicBezTo>
                  <a:cubicBezTo>
                    <a:pt x="7947024" y="700882"/>
                    <a:pt x="7944643" y="706835"/>
                    <a:pt x="7940673" y="710804"/>
                  </a:cubicBezTo>
                  <a:cubicBezTo>
                    <a:pt x="7936705" y="713979"/>
                    <a:pt x="7932339" y="713979"/>
                    <a:pt x="7927577" y="710804"/>
                  </a:cubicBezTo>
                  <a:cubicBezTo>
                    <a:pt x="7920433" y="702866"/>
                    <a:pt x="7917258" y="695325"/>
                    <a:pt x="7918052" y="688182"/>
                  </a:cubicBezTo>
                  <a:cubicBezTo>
                    <a:pt x="7920433" y="673894"/>
                    <a:pt x="7920830" y="652860"/>
                    <a:pt x="7919243" y="625078"/>
                  </a:cubicBezTo>
                  <a:cubicBezTo>
                    <a:pt x="7919243" y="622697"/>
                    <a:pt x="7919243" y="619125"/>
                    <a:pt x="7919243" y="614363"/>
                  </a:cubicBezTo>
                  <a:cubicBezTo>
                    <a:pt x="7918449" y="595313"/>
                    <a:pt x="7915671" y="583010"/>
                    <a:pt x="7910908" y="577454"/>
                  </a:cubicBezTo>
                  <a:cubicBezTo>
                    <a:pt x="7909321" y="571103"/>
                    <a:pt x="7912495" y="568722"/>
                    <a:pt x="7920433" y="570310"/>
                  </a:cubicBezTo>
                  <a:close/>
                  <a:moveTo>
                    <a:pt x="1029099" y="570310"/>
                  </a:moveTo>
                  <a:cubicBezTo>
                    <a:pt x="1044180" y="575072"/>
                    <a:pt x="1057278" y="582613"/>
                    <a:pt x="1068390" y="592932"/>
                  </a:cubicBezTo>
                  <a:cubicBezTo>
                    <a:pt x="1070771" y="596107"/>
                    <a:pt x="1071168" y="599678"/>
                    <a:pt x="1069580" y="603647"/>
                  </a:cubicBezTo>
                  <a:cubicBezTo>
                    <a:pt x="1067200" y="612379"/>
                    <a:pt x="1065611" y="620713"/>
                    <a:pt x="1064818" y="628650"/>
                  </a:cubicBezTo>
                  <a:cubicBezTo>
                    <a:pt x="1071962" y="627857"/>
                    <a:pt x="1079900" y="627460"/>
                    <a:pt x="1088630" y="627460"/>
                  </a:cubicBezTo>
                  <a:cubicBezTo>
                    <a:pt x="1094981" y="627460"/>
                    <a:pt x="1106887" y="626269"/>
                    <a:pt x="1124350" y="623888"/>
                  </a:cubicBezTo>
                  <a:cubicBezTo>
                    <a:pt x="1125143" y="623888"/>
                    <a:pt x="1125937" y="623888"/>
                    <a:pt x="1126730" y="623888"/>
                  </a:cubicBezTo>
                  <a:cubicBezTo>
                    <a:pt x="1137049" y="622300"/>
                    <a:pt x="1145780" y="620316"/>
                    <a:pt x="1152925" y="617935"/>
                  </a:cubicBezTo>
                  <a:cubicBezTo>
                    <a:pt x="1160068" y="615554"/>
                    <a:pt x="1166417" y="615950"/>
                    <a:pt x="1171974" y="619125"/>
                  </a:cubicBezTo>
                  <a:cubicBezTo>
                    <a:pt x="1178324" y="623888"/>
                    <a:pt x="1185864" y="632222"/>
                    <a:pt x="1194596" y="644128"/>
                  </a:cubicBezTo>
                  <a:cubicBezTo>
                    <a:pt x="1197771" y="648097"/>
                    <a:pt x="1197771" y="652463"/>
                    <a:pt x="1194596" y="657225"/>
                  </a:cubicBezTo>
                  <a:cubicBezTo>
                    <a:pt x="1186659" y="669925"/>
                    <a:pt x="1178721" y="696119"/>
                    <a:pt x="1170783" y="735807"/>
                  </a:cubicBezTo>
                  <a:cubicBezTo>
                    <a:pt x="1170783" y="735807"/>
                    <a:pt x="1171180" y="736204"/>
                    <a:pt x="1171974" y="736997"/>
                  </a:cubicBezTo>
                  <a:cubicBezTo>
                    <a:pt x="1176738" y="740172"/>
                    <a:pt x="1180309" y="743347"/>
                    <a:pt x="1182691" y="746522"/>
                  </a:cubicBezTo>
                  <a:cubicBezTo>
                    <a:pt x="1184278" y="753666"/>
                    <a:pt x="1182294" y="758429"/>
                    <a:pt x="1176738" y="760810"/>
                  </a:cubicBezTo>
                  <a:cubicBezTo>
                    <a:pt x="1138637" y="760810"/>
                    <a:pt x="1106489" y="762397"/>
                    <a:pt x="1080297" y="765572"/>
                  </a:cubicBezTo>
                  <a:cubicBezTo>
                    <a:pt x="1071565" y="767160"/>
                    <a:pt x="1064818" y="765572"/>
                    <a:pt x="1060056" y="760810"/>
                  </a:cubicBezTo>
                  <a:cubicBezTo>
                    <a:pt x="1054500" y="754460"/>
                    <a:pt x="1050531" y="748904"/>
                    <a:pt x="1048149" y="744141"/>
                  </a:cubicBezTo>
                  <a:cubicBezTo>
                    <a:pt x="1047355" y="740966"/>
                    <a:pt x="1048547" y="739379"/>
                    <a:pt x="1051722" y="739379"/>
                  </a:cubicBezTo>
                  <a:cubicBezTo>
                    <a:pt x="1069977" y="737791"/>
                    <a:pt x="1088630" y="736997"/>
                    <a:pt x="1107681" y="736997"/>
                  </a:cubicBezTo>
                  <a:cubicBezTo>
                    <a:pt x="1110855" y="736997"/>
                    <a:pt x="1116809" y="736204"/>
                    <a:pt x="1125540" y="734616"/>
                  </a:cubicBezTo>
                  <a:cubicBezTo>
                    <a:pt x="1131096" y="733822"/>
                    <a:pt x="1135064" y="733425"/>
                    <a:pt x="1137446" y="733425"/>
                  </a:cubicBezTo>
                  <a:cubicBezTo>
                    <a:pt x="1137446" y="732632"/>
                    <a:pt x="1137446" y="731441"/>
                    <a:pt x="1137446" y="729854"/>
                  </a:cubicBezTo>
                  <a:cubicBezTo>
                    <a:pt x="1138240" y="721122"/>
                    <a:pt x="1139827" y="710407"/>
                    <a:pt x="1142208" y="697707"/>
                  </a:cubicBezTo>
                  <a:cubicBezTo>
                    <a:pt x="1140621" y="697707"/>
                    <a:pt x="1137842" y="698104"/>
                    <a:pt x="1133875" y="698897"/>
                  </a:cubicBezTo>
                  <a:cubicBezTo>
                    <a:pt x="1110855" y="702072"/>
                    <a:pt x="1093789" y="703660"/>
                    <a:pt x="1082678" y="703660"/>
                  </a:cubicBezTo>
                  <a:cubicBezTo>
                    <a:pt x="1077915" y="705247"/>
                    <a:pt x="1073946" y="704850"/>
                    <a:pt x="1070771" y="702469"/>
                  </a:cubicBezTo>
                  <a:cubicBezTo>
                    <a:pt x="1066008" y="699294"/>
                    <a:pt x="1062040" y="695325"/>
                    <a:pt x="1058866" y="690563"/>
                  </a:cubicBezTo>
                  <a:cubicBezTo>
                    <a:pt x="1054896" y="709613"/>
                    <a:pt x="1049737" y="728266"/>
                    <a:pt x="1043386" y="746522"/>
                  </a:cubicBezTo>
                  <a:cubicBezTo>
                    <a:pt x="1029893" y="779066"/>
                    <a:pt x="1004096" y="800497"/>
                    <a:pt x="965996" y="810816"/>
                  </a:cubicBezTo>
                  <a:cubicBezTo>
                    <a:pt x="963615" y="811610"/>
                    <a:pt x="962027" y="811610"/>
                    <a:pt x="961233" y="810816"/>
                  </a:cubicBezTo>
                  <a:cubicBezTo>
                    <a:pt x="961233" y="810816"/>
                    <a:pt x="962027" y="809625"/>
                    <a:pt x="963615" y="807244"/>
                  </a:cubicBezTo>
                  <a:cubicBezTo>
                    <a:pt x="992190" y="784225"/>
                    <a:pt x="1010048" y="757238"/>
                    <a:pt x="1017193" y="726282"/>
                  </a:cubicBezTo>
                  <a:cubicBezTo>
                    <a:pt x="1026717" y="683419"/>
                    <a:pt x="1031480" y="646113"/>
                    <a:pt x="1031480" y="614363"/>
                  </a:cubicBezTo>
                  <a:cubicBezTo>
                    <a:pt x="1030687" y="605632"/>
                    <a:pt x="1028306" y="595710"/>
                    <a:pt x="1024337" y="584597"/>
                  </a:cubicBezTo>
                  <a:cubicBezTo>
                    <a:pt x="1023544" y="582216"/>
                    <a:pt x="1022750" y="580232"/>
                    <a:pt x="1021955" y="578644"/>
                  </a:cubicBezTo>
                  <a:cubicBezTo>
                    <a:pt x="1023544" y="573882"/>
                    <a:pt x="1025924" y="571103"/>
                    <a:pt x="1029099" y="570310"/>
                  </a:cubicBezTo>
                  <a:close/>
                  <a:moveTo>
                    <a:pt x="6015731" y="570012"/>
                  </a:moveTo>
                  <a:cubicBezTo>
                    <a:pt x="6016723" y="569814"/>
                    <a:pt x="6017815" y="569913"/>
                    <a:pt x="6019005" y="570310"/>
                  </a:cubicBezTo>
                  <a:cubicBezTo>
                    <a:pt x="6030911" y="572691"/>
                    <a:pt x="6041627" y="579041"/>
                    <a:pt x="6051152" y="589360"/>
                  </a:cubicBezTo>
                  <a:cubicBezTo>
                    <a:pt x="6054327" y="594122"/>
                    <a:pt x="6055121" y="598885"/>
                    <a:pt x="6053533" y="603647"/>
                  </a:cubicBezTo>
                  <a:cubicBezTo>
                    <a:pt x="6051152" y="613966"/>
                    <a:pt x="6049961" y="623888"/>
                    <a:pt x="6049961" y="633413"/>
                  </a:cubicBezTo>
                  <a:lnTo>
                    <a:pt x="6049961" y="638175"/>
                  </a:lnTo>
                  <a:cubicBezTo>
                    <a:pt x="6049961" y="638175"/>
                    <a:pt x="6050358" y="638175"/>
                    <a:pt x="6051152" y="638175"/>
                  </a:cubicBezTo>
                  <a:cubicBezTo>
                    <a:pt x="6055121" y="636588"/>
                    <a:pt x="6058693" y="636588"/>
                    <a:pt x="6061868" y="638175"/>
                  </a:cubicBezTo>
                  <a:cubicBezTo>
                    <a:pt x="6066630" y="640557"/>
                    <a:pt x="6069805" y="643732"/>
                    <a:pt x="6071393" y="647700"/>
                  </a:cubicBezTo>
                  <a:cubicBezTo>
                    <a:pt x="6072980" y="650082"/>
                    <a:pt x="6072980" y="652066"/>
                    <a:pt x="6071393" y="653654"/>
                  </a:cubicBezTo>
                  <a:cubicBezTo>
                    <a:pt x="6080918" y="652066"/>
                    <a:pt x="6090046" y="650875"/>
                    <a:pt x="6098777" y="650082"/>
                  </a:cubicBezTo>
                  <a:cubicBezTo>
                    <a:pt x="6098777" y="646113"/>
                    <a:pt x="6098777" y="642938"/>
                    <a:pt x="6098777" y="640557"/>
                  </a:cubicBezTo>
                  <a:cubicBezTo>
                    <a:pt x="6097983" y="624682"/>
                    <a:pt x="6095602" y="612379"/>
                    <a:pt x="6091633" y="603647"/>
                  </a:cubicBezTo>
                  <a:cubicBezTo>
                    <a:pt x="6090046" y="598885"/>
                    <a:pt x="6091633" y="596107"/>
                    <a:pt x="6096396" y="595313"/>
                  </a:cubicBezTo>
                  <a:cubicBezTo>
                    <a:pt x="6108302" y="596107"/>
                    <a:pt x="6119018" y="601266"/>
                    <a:pt x="6128543" y="610791"/>
                  </a:cubicBezTo>
                  <a:cubicBezTo>
                    <a:pt x="6131717" y="613172"/>
                    <a:pt x="6132115" y="617935"/>
                    <a:pt x="6129733" y="625078"/>
                  </a:cubicBezTo>
                  <a:cubicBezTo>
                    <a:pt x="6128146" y="633810"/>
                    <a:pt x="6127352" y="647303"/>
                    <a:pt x="6127352" y="665560"/>
                  </a:cubicBezTo>
                  <a:cubicBezTo>
                    <a:pt x="6128146" y="690166"/>
                    <a:pt x="6128146" y="715963"/>
                    <a:pt x="6127352" y="742950"/>
                  </a:cubicBezTo>
                  <a:cubicBezTo>
                    <a:pt x="6127352" y="768350"/>
                    <a:pt x="6126558" y="787004"/>
                    <a:pt x="6124971" y="798910"/>
                  </a:cubicBezTo>
                  <a:cubicBezTo>
                    <a:pt x="6123383" y="806847"/>
                    <a:pt x="6119018" y="809625"/>
                    <a:pt x="6111874" y="807244"/>
                  </a:cubicBezTo>
                  <a:cubicBezTo>
                    <a:pt x="6107111" y="804863"/>
                    <a:pt x="6101555" y="798910"/>
                    <a:pt x="6095205" y="789385"/>
                  </a:cubicBezTo>
                  <a:cubicBezTo>
                    <a:pt x="6093617" y="784622"/>
                    <a:pt x="6093617" y="778669"/>
                    <a:pt x="6095205" y="771525"/>
                  </a:cubicBezTo>
                  <a:cubicBezTo>
                    <a:pt x="6096793" y="764382"/>
                    <a:pt x="6097586" y="754460"/>
                    <a:pt x="6097586" y="741760"/>
                  </a:cubicBezTo>
                  <a:cubicBezTo>
                    <a:pt x="6096793" y="741760"/>
                    <a:pt x="6095999" y="742157"/>
                    <a:pt x="6095205" y="742950"/>
                  </a:cubicBezTo>
                  <a:cubicBezTo>
                    <a:pt x="6094412" y="743744"/>
                    <a:pt x="6092030" y="744935"/>
                    <a:pt x="6088061" y="746522"/>
                  </a:cubicBezTo>
                  <a:cubicBezTo>
                    <a:pt x="6078536" y="748110"/>
                    <a:pt x="6069011" y="743347"/>
                    <a:pt x="6059486" y="732235"/>
                  </a:cubicBezTo>
                  <a:cubicBezTo>
                    <a:pt x="6056312" y="727472"/>
                    <a:pt x="6057502" y="724694"/>
                    <a:pt x="6063058" y="723900"/>
                  </a:cubicBezTo>
                  <a:cubicBezTo>
                    <a:pt x="6079727" y="721519"/>
                    <a:pt x="6092030" y="719535"/>
                    <a:pt x="6099968" y="717947"/>
                  </a:cubicBezTo>
                  <a:cubicBezTo>
                    <a:pt x="6099968" y="713185"/>
                    <a:pt x="6099968" y="708422"/>
                    <a:pt x="6099968" y="703660"/>
                  </a:cubicBezTo>
                  <a:cubicBezTo>
                    <a:pt x="6096793" y="704454"/>
                    <a:pt x="6093221" y="705644"/>
                    <a:pt x="6089252" y="707232"/>
                  </a:cubicBezTo>
                  <a:cubicBezTo>
                    <a:pt x="6081315" y="709613"/>
                    <a:pt x="6073377" y="705644"/>
                    <a:pt x="6065440" y="695325"/>
                  </a:cubicBezTo>
                  <a:cubicBezTo>
                    <a:pt x="6064646" y="693738"/>
                    <a:pt x="6064249" y="692150"/>
                    <a:pt x="6064249" y="690563"/>
                  </a:cubicBezTo>
                  <a:cubicBezTo>
                    <a:pt x="6065042" y="689769"/>
                    <a:pt x="6066233" y="689372"/>
                    <a:pt x="6067821" y="689372"/>
                  </a:cubicBezTo>
                  <a:cubicBezTo>
                    <a:pt x="6080521" y="686991"/>
                    <a:pt x="6091236" y="684610"/>
                    <a:pt x="6099968" y="682228"/>
                  </a:cubicBezTo>
                  <a:lnTo>
                    <a:pt x="6099968" y="671513"/>
                  </a:lnTo>
                  <a:cubicBezTo>
                    <a:pt x="6099174" y="671513"/>
                    <a:pt x="6097586" y="671513"/>
                    <a:pt x="6095205" y="671513"/>
                  </a:cubicBezTo>
                  <a:cubicBezTo>
                    <a:pt x="6092824" y="672307"/>
                    <a:pt x="6090840" y="672703"/>
                    <a:pt x="6089252" y="672703"/>
                  </a:cubicBezTo>
                  <a:cubicBezTo>
                    <a:pt x="6081315" y="672703"/>
                    <a:pt x="6074567" y="669529"/>
                    <a:pt x="6069011" y="663178"/>
                  </a:cubicBezTo>
                  <a:cubicBezTo>
                    <a:pt x="6067424" y="661591"/>
                    <a:pt x="6067027" y="660003"/>
                    <a:pt x="6067821" y="658416"/>
                  </a:cubicBezTo>
                  <a:cubicBezTo>
                    <a:pt x="6067027" y="659210"/>
                    <a:pt x="6065440" y="659607"/>
                    <a:pt x="6063058" y="659607"/>
                  </a:cubicBezTo>
                  <a:cubicBezTo>
                    <a:pt x="6060677" y="660400"/>
                    <a:pt x="6059089" y="660797"/>
                    <a:pt x="6058296" y="660797"/>
                  </a:cubicBezTo>
                  <a:cubicBezTo>
                    <a:pt x="6057502" y="660797"/>
                    <a:pt x="6055517" y="661194"/>
                    <a:pt x="6052343" y="661988"/>
                  </a:cubicBezTo>
                  <a:lnTo>
                    <a:pt x="6049961" y="663178"/>
                  </a:lnTo>
                  <a:cubicBezTo>
                    <a:pt x="6049961" y="665560"/>
                    <a:pt x="6049961" y="669132"/>
                    <a:pt x="6049961" y="673894"/>
                  </a:cubicBezTo>
                  <a:cubicBezTo>
                    <a:pt x="6054724" y="671513"/>
                    <a:pt x="6058693" y="669132"/>
                    <a:pt x="6061868" y="666750"/>
                  </a:cubicBezTo>
                  <a:cubicBezTo>
                    <a:pt x="6065042" y="665163"/>
                    <a:pt x="6067027" y="665560"/>
                    <a:pt x="6067821" y="667941"/>
                  </a:cubicBezTo>
                  <a:cubicBezTo>
                    <a:pt x="6068614" y="669529"/>
                    <a:pt x="6067821" y="671513"/>
                    <a:pt x="6065440" y="673894"/>
                  </a:cubicBezTo>
                  <a:cubicBezTo>
                    <a:pt x="6063058" y="675482"/>
                    <a:pt x="6059883" y="678657"/>
                    <a:pt x="6055915" y="683419"/>
                  </a:cubicBezTo>
                  <a:cubicBezTo>
                    <a:pt x="6053533" y="685800"/>
                    <a:pt x="6051549" y="687785"/>
                    <a:pt x="6049961" y="689372"/>
                  </a:cubicBezTo>
                  <a:cubicBezTo>
                    <a:pt x="6049961" y="706835"/>
                    <a:pt x="6049961" y="726679"/>
                    <a:pt x="6049961" y="748904"/>
                  </a:cubicBezTo>
                  <a:cubicBezTo>
                    <a:pt x="6049961" y="768747"/>
                    <a:pt x="6048374" y="782241"/>
                    <a:pt x="6045199" y="789385"/>
                  </a:cubicBezTo>
                  <a:cubicBezTo>
                    <a:pt x="6041230" y="799704"/>
                    <a:pt x="6034483" y="806054"/>
                    <a:pt x="6024958" y="808435"/>
                  </a:cubicBezTo>
                  <a:cubicBezTo>
                    <a:pt x="6019402" y="808435"/>
                    <a:pt x="6015830" y="805657"/>
                    <a:pt x="6014243" y="800100"/>
                  </a:cubicBezTo>
                  <a:cubicBezTo>
                    <a:pt x="6011068" y="788194"/>
                    <a:pt x="6003130" y="777479"/>
                    <a:pt x="5990430" y="767954"/>
                  </a:cubicBezTo>
                  <a:cubicBezTo>
                    <a:pt x="5988049" y="767160"/>
                    <a:pt x="5986858" y="765969"/>
                    <a:pt x="5986858" y="764382"/>
                  </a:cubicBezTo>
                  <a:cubicBezTo>
                    <a:pt x="5987652" y="763588"/>
                    <a:pt x="5989240" y="762794"/>
                    <a:pt x="5991621" y="762000"/>
                  </a:cubicBezTo>
                  <a:cubicBezTo>
                    <a:pt x="6001146" y="762000"/>
                    <a:pt x="6008290" y="762397"/>
                    <a:pt x="6013052" y="763191"/>
                  </a:cubicBezTo>
                  <a:cubicBezTo>
                    <a:pt x="6017815" y="763985"/>
                    <a:pt x="6019799" y="762000"/>
                    <a:pt x="6019005" y="757238"/>
                  </a:cubicBezTo>
                  <a:cubicBezTo>
                    <a:pt x="6019799" y="743744"/>
                    <a:pt x="6020196" y="731044"/>
                    <a:pt x="6020196" y="719138"/>
                  </a:cubicBezTo>
                  <a:cubicBezTo>
                    <a:pt x="6017815" y="721519"/>
                    <a:pt x="6014640" y="725091"/>
                    <a:pt x="6010671" y="729854"/>
                  </a:cubicBezTo>
                  <a:cubicBezTo>
                    <a:pt x="6005908" y="734616"/>
                    <a:pt x="6002336" y="738188"/>
                    <a:pt x="5999955" y="740569"/>
                  </a:cubicBezTo>
                  <a:cubicBezTo>
                    <a:pt x="5995986" y="745332"/>
                    <a:pt x="5990430" y="745729"/>
                    <a:pt x="5983286" y="741760"/>
                  </a:cubicBezTo>
                  <a:cubicBezTo>
                    <a:pt x="5977730" y="737791"/>
                    <a:pt x="5973364" y="731441"/>
                    <a:pt x="5970190" y="722710"/>
                  </a:cubicBezTo>
                  <a:cubicBezTo>
                    <a:pt x="5969396" y="717947"/>
                    <a:pt x="5971380" y="714772"/>
                    <a:pt x="5976143" y="713185"/>
                  </a:cubicBezTo>
                  <a:cubicBezTo>
                    <a:pt x="5985668" y="710804"/>
                    <a:pt x="5994002" y="707232"/>
                    <a:pt x="6001146" y="702469"/>
                  </a:cubicBezTo>
                  <a:cubicBezTo>
                    <a:pt x="6007496" y="698500"/>
                    <a:pt x="6014243" y="694135"/>
                    <a:pt x="6021386" y="689372"/>
                  </a:cubicBezTo>
                  <a:lnTo>
                    <a:pt x="6021386" y="671513"/>
                  </a:lnTo>
                  <a:cubicBezTo>
                    <a:pt x="6019799" y="671513"/>
                    <a:pt x="6017815" y="671910"/>
                    <a:pt x="6015433" y="672703"/>
                  </a:cubicBezTo>
                  <a:cubicBezTo>
                    <a:pt x="6012258" y="673497"/>
                    <a:pt x="6009877" y="674291"/>
                    <a:pt x="6008290" y="675085"/>
                  </a:cubicBezTo>
                  <a:cubicBezTo>
                    <a:pt x="6007496" y="675085"/>
                    <a:pt x="6006702" y="675085"/>
                    <a:pt x="6005908" y="675085"/>
                  </a:cubicBezTo>
                  <a:cubicBezTo>
                    <a:pt x="6000352" y="675878"/>
                    <a:pt x="5996383" y="675482"/>
                    <a:pt x="5994002" y="673894"/>
                  </a:cubicBezTo>
                  <a:cubicBezTo>
                    <a:pt x="5986858" y="669925"/>
                    <a:pt x="5982096" y="665560"/>
                    <a:pt x="5979715" y="660797"/>
                  </a:cubicBezTo>
                  <a:cubicBezTo>
                    <a:pt x="5977333" y="656828"/>
                    <a:pt x="5978524" y="654447"/>
                    <a:pt x="5983286" y="653654"/>
                  </a:cubicBezTo>
                  <a:cubicBezTo>
                    <a:pt x="5988842" y="653654"/>
                    <a:pt x="5995193" y="652860"/>
                    <a:pt x="6002336" y="651272"/>
                  </a:cubicBezTo>
                  <a:cubicBezTo>
                    <a:pt x="6003924" y="651272"/>
                    <a:pt x="6005511" y="650875"/>
                    <a:pt x="6007099" y="650082"/>
                  </a:cubicBezTo>
                  <a:cubicBezTo>
                    <a:pt x="6012655" y="648494"/>
                    <a:pt x="6017021" y="647303"/>
                    <a:pt x="6020196" y="646510"/>
                  </a:cubicBezTo>
                  <a:cubicBezTo>
                    <a:pt x="6020196" y="636191"/>
                    <a:pt x="6019799" y="626269"/>
                    <a:pt x="6019005" y="616744"/>
                  </a:cubicBezTo>
                  <a:cubicBezTo>
                    <a:pt x="6018212" y="601663"/>
                    <a:pt x="6016227" y="589757"/>
                    <a:pt x="6013052" y="581025"/>
                  </a:cubicBezTo>
                  <a:cubicBezTo>
                    <a:pt x="6012258" y="579438"/>
                    <a:pt x="6011861" y="578247"/>
                    <a:pt x="6011861" y="577454"/>
                  </a:cubicBezTo>
                  <a:cubicBezTo>
                    <a:pt x="6011068" y="575072"/>
                    <a:pt x="6011464" y="573088"/>
                    <a:pt x="6013052" y="571500"/>
                  </a:cubicBezTo>
                  <a:cubicBezTo>
                    <a:pt x="6013846" y="570707"/>
                    <a:pt x="6014739" y="570211"/>
                    <a:pt x="6015731" y="570012"/>
                  </a:cubicBezTo>
                  <a:close/>
                  <a:moveTo>
                    <a:pt x="5223668" y="567928"/>
                  </a:moveTo>
                  <a:cubicBezTo>
                    <a:pt x="5237162" y="568722"/>
                    <a:pt x="5250655" y="577454"/>
                    <a:pt x="5264149" y="594122"/>
                  </a:cubicBezTo>
                  <a:cubicBezTo>
                    <a:pt x="5267324" y="598885"/>
                    <a:pt x="5267721" y="604044"/>
                    <a:pt x="5265340" y="609600"/>
                  </a:cubicBezTo>
                  <a:cubicBezTo>
                    <a:pt x="5262165" y="622300"/>
                    <a:pt x="5260974" y="634603"/>
                    <a:pt x="5261768" y="646510"/>
                  </a:cubicBezTo>
                  <a:cubicBezTo>
                    <a:pt x="5261768" y="688579"/>
                    <a:pt x="5261768" y="729854"/>
                    <a:pt x="5261768" y="770335"/>
                  </a:cubicBezTo>
                  <a:cubicBezTo>
                    <a:pt x="5260974" y="778272"/>
                    <a:pt x="5259783" y="786210"/>
                    <a:pt x="5258196" y="794147"/>
                  </a:cubicBezTo>
                  <a:cubicBezTo>
                    <a:pt x="5253433" y="802879"/>
                    <a:pt x="5246687" y="810022"/>
                    <a:pt x="5237955" y="815579"/>
                  </a:cubicBezTo>
                  <a:cubicBezTo>
                    <a:pt x="5230018" y="819547"/>
                    <a:pt x="5224858" y="817960"/>
                    <a:pt x="5222477" y="810816"/>
                  </a:cubicBezTo>
                  <a:cubicBezTo>
                    <a:pt x="5214540" y="792560"/>
                    <a:pt x="5205411" y="779860"/>
                    <a:pt x="5195093" y="772716"/>
                  </a:cubicBezTo>
                  <a:cubicBezTo>
                    <a:pt x="5193505" y="771129"/>
                    <a:pt x="5192711" y="769938"/>
                    <a:pt x="5192711" y="769144"/>
                  </a:cubicBezTo>
                  <a:cubicBezTo>
                    <a:pt x="5193505" y="768350"/>
                    <a:pt x="5194696" y="768350"/>
                    <a:pt x="5196283" y="769144"/>
                  </a:cubicBezTo>
                  <a:cubicBezTo>
                    <a:pt x="5205015" y="769144"/>
                    <a:pt x="5213746" y="770335"/>
                    <a:pt x="5222477" y="772716"/>
                  </a:cubicBezTo>
                  <a:cubicBezTo>
                    <a:pt x="5227240" y="774304"/>
                    <a:pt x="5229224" y="771922"/>
                    <a:pt x="5228430" y="765572"/>
                  </a:cubicBezTo>
                  <a:cubicBezTo>
                    <a:pt x="5230811" y="720329"/>
                    <a:pt x="5231208" y="675085"/>
                    <a:pt x="5229621" y="629841"/>
                  </a:cubicBezTo>
                  <a:cubicBezTo>
                    <a:pt x="5228827" y="605235"/>
                    <a:pt x="5224858" y="587375"/>
                    <a:pt x="5217715" y="576263"/>
                  </a:cubicBezTo>
                  <a:cubicBezTo>
                    <a:pt x="5216127" y="571500"/>
                    <a:pt x="5218112" y="568722"/>
                    <a:pt x="5223668" y="567928"/>
                  </a:cubicBezTo>
                  <a:close/>
                  <a:moveTo>
                    <a:pt x="5105796" y="567928"/>
                  </a:moveTo>
                  <a:cubicBezTo>
                    <a:pt x="5118496" y="571897"/>
                    <a:pt x="5127624" y="576263"/>
                    <a:pt x="5133180" y="581025"/>
                  </a:cubicBezTo>
                  <a:cubicBezTo>
                    <a:pt x="5137943" y="584200"/>
                    <a:pt x="5139927" y="589360"/>
                    <a:pt x="5139133" y="596504"/>
                  </a:cubicBezTo>
                  <a:cubicBezTo>
                    <a:pt x="5138340" y="598885"/>
                    <a:pt x="5137943" y="603647"/>
                    <a:pt x="5137943" y="610791"/>
                  </a:cubicBezTo>
                  <a:cubicBezTo>
                    <a:pt x="5137149" y="617935"/>
                    <a:pt x="5136752" y="623094"/>
                    <a:pt x="5136752" y="626269"/>
                  </a:cubicBezTo>
                  <a:cubicBezTo>
                    <a:pt x="5137546" y="626269"/>
                    <a:pt x="5138340" y="625872"/>
                    <a:pt x="5139133" y="625078"/>
                  </a:cubicBezTo>
                  <a:cubicBezTo>
                    <a:pt x="5140721" y="624285"/>
                    <a:pt x="5142705" y="623888"/>
                    <a:pt x="5145086" y="623888"/>
                  </a:cubicBezTo>
                  <a:cubicBezTo>
                    <a:pt x="5149849" y="622300"/>
                    <a:pt x="5153818" y="622300"/>
                    <a:pt x="5156993" y="623888"/>
                  </a:cubicBezTo>
                  <a:cubicBezTo>
                    <a:pt x="5162549" y="625475"/>
                    <a:pt x="5166121" y="629047"/>
                    <a:pt x="5167708" y="634603"/>
                  </a:cubicBezTo>
                  <a:cubicBezTo>
                    <a:pt x="5169296" y="639366"/>
                    <a:pt x="5168899" y="642144"/>
                    <a:pt x="5166518" y="642938"/>
                  </a:cubicBezTo>
                  <a:cubicBezTo>
                    <a:pt x="5164136" y="645319"/>
                    <a:pt x="5156596" y="647303"/>
                    <a:pt x="5143896" y="648891"/>
                  </a:cubicBezTo>
                  <a:cubicBezTo>
                    <a:pt x="5142308" y="648891"/>
                    <a:pt x="5141117" y="648891"/>
                    <a:pt x="5140324" y="648891"/>
                  </a:cubicBezTo>
                  <a:cubicBezTo>
                    <a:pt x="5139530" y="648891"/>
                    <a:pt x="5138340" y="649288"/>
                    <a:pt x="5136752" y="650082"/>
                  </a:cubicBezTo>
                  <a:lnTo>
                    <a:pt x="5136752" y="654844"/>
                  </a:lnTo>
                  <a:lnTo>
                    <a:pt x="5136752" y="663178"/>
                  </a:lnTo>
                  <a:cubicBezTo>
                    <a:pt x="5140721" y="662385"/>
                    <a:pt x="5145483" y="661194"/>
                    <a:pt x="5151040" y="659607"/>
                  </a:cubicBezTo>
                  <a:cubicBezTo>
                    <a:pt x="5158183" y="658019"/>
                    <a:pt x="5162946" y="656828"/>
                    <a:pt x="5165327" y="656035"/>
                  </a:cubicBezTo>
                  <a:cubicBezTo>
                    <a:pt x="5170090" y="653654"/>
                    <a:pt x="5175249" y="654447"/>
                    <a:pt x="5180805" y="658416"/>
                  </a:cubicBezTo>
                  <a:cubicBezTo>
                    <a:pt x="5183980" y="660003"/>
                    <a:pt x="5186758" y="662782"/>
                    <a:pt x="5189140" y="666750"/>
                  </a:cubicBezTo>
                  <a:cubicBezTo>
                    <a:pt x="5190727" y="670719"/>
                    <a:pt x="5190330" y="673894"/>
                    <a:pt x="5187949" y="676275"/>
                  </a:cubicBezTo>
                  <a:cubicBezTo>
                    <a:pt x="5185568" y="677863"/>
                    <a:pt x="5180012" y="679450"/>
                    <a:pt x="5171280" y="681038"/>
                  </a:cubicBezTo>
                  <a:cubicBezTo>
                    <a:pt x="5168899" y="681038"/>
                    <a:pt x="5166915" y="681038"/>
                    <a:pt x="5165327" y="681038"/>
                  </a:cubicBezTo>
                  <a:cubicBezTo>
                    <a:pt x="5162946" y="681038"/>
                    <a:pt x="5158977" y="681832"/>
                    <a:pt x="5153421" y="683419"/>
                  </a:cubicBezTo>
                  <a:cubicBezTo>
                    <a:pt x="5146277" y="684213"/>
                    <a:pt x="5140721" y="685007"/>
                    <a:pt x="5136752" y="685800"/>
                  </a:cubicBezTo>
                  <a:cubicBezTo>
                    <a:pt x="5136752" y="686594"/>
                    <a:pt x="5136752" y="688579"/>
                    <a:pt x="5136752" y="691754"/>
                  </a:cubicBezTo>
                  <a:cubicBezTo>
                    <a:pt x="5135958" y="694135"/>
                    <a:pt x="5135561" y="696119"/>
                    <a:pt x="5135561" y="697707"/>
                  </a:cubicBezTo>
                  <a:cubicBezTo>
                    <a:pt x="5136355" y="697707"/>
                    <a:pt x="5137149" y="697707"/>
                    <a:pt x="5137943" y="697707"/>
                  </a:cubicBezTo>
                  <a:cubicBezTo>
                    <a:pt x="5145086" y="696913"/>
                    <a:pt x="5151040" y="695325"/>
                    <a:pt x="5155802" y="692944"/>
                  </a:cubicBezTo>
                  <a:cubicBezTo>
                    <a:pt x="5159771" y="691357"/>
                    <a:pt x="5162946" y="691754"/>
                    <a:pt x="5165327" y="694135"/>
                  </a:cubicBezTo>
                  <a:cubicBezTo>
                    <a:pt x="5171677" y="697310"/>
                    <a:pt x="5176440" y="702469"/>
                    <a:pt x="5179615" y="709613"/>
                  </a:cubicBezTo>
                  <a:cubicBezTo>
                    <a:pt x="5179615" y="710407"/>
                    <a:pt x="5179615" y="711200"/>
                    <a:pt x="5179615" y="711994"/>
                  </a:cubicBezTo>
                  <a:cubicBezTo>
                    <a:pt x="5181202" y="715169"/>
                    <a:pt x="5181202" y="717947"/>
                    <a:pt x="5179615" y="720329"/>
                  </a:cubicBezTo>
                  <a:cubicBezTo>
                    <a:pt x="5179615" y="721122"/>
                    <a:pt x="5179217" y="722710"/>
                    <a:pt x="5178424" y="725091"/>
                  </a:cubicBezTo>
                  <a:cubicBezTo>
                    <a:pt x="5176836" y="729060"/>
                    <a:pt x="5176043" y="732632"/>
                    <a:pt x="5176043" y="735807"/>
                  </a:cubicBezTo>
                  <a:cubicBezTo>
                    <a:pt x="5176836" y="753269"/>
                    <a:pt x="5174852" y="764779"/>
                    <a:pt x="5170090" y="770335"/>
                  </a:cubicBezTo>
                  <a:cubicBezTo>
                    <a:pt x="5166121" y="775891"/>
                    <a:pt x="5161755" y="779463"/>
                    <a:pt x="5156993" y="781050"/>
                  </a:cubicBezTo>
                  <a:cubicBezTo>
                    <a:pt x="5152230" y="781050"/>
                    <a:pt x="5149055" y="779066"/>
                    <a:pt x="5147468" y="775097"/>
                  </a:cubicBezTo>
                  <a:cubicBezTo>
                    <a:pt x="5145880" y="768747"/>
                    <a:pt x="5141515" y="761207"/>
                    <a:pt x="5134371" y="752475"/>
                  </a:cubicBezTo>
                  <a:cubicBezTo>
                    <a:pt x="5134371" y="755650"/>
                    <a:pt x="5134371" y="760810"/>
                    <a:pt x="5134371" y="767954"/>
                  </a:cubicBezTo>
                  <a:cubicBezTo>
                    <a:pt x="5133577" y="776685"/>
                    <a:pt x="5133180" y="783432"/>
                    <a:pt x="5133180" y="788194"/>
                  </a:cubicBezTo>
                  <a:cubicBezTo>
                    <a:pt x="5133180" y="793750"/>
                    <a:pt x="5132783" y="800100"/>
                    <a:pt x="5131990" y="807244"/>
                  </a:cubicBezTo>
                  <a:cubicBezTo>
                    <a:pt x="5130402" y="811213"/>
                    <a:pt x="5127624" y="812800"/>
                    <a:pt x="5123655" y="812007"/>
                  </a:cubicBezTo>
                  <a:cubicBezTo>
                    <a:pt x="5118099" y="812007"/>
                    <a:pt x="5112940" y="807641"/>
                    <a:pt x="5108177" y="798910"/>
                  </a:cubicBezTo>
                  <a:cubicBezTo>
                    <a:pt x="5105002" y="794147"/>
                    <a:pt x="5104208" y="788988"/>
                    <a:pt x="5105796" y="783432"/>
                  </a:cubicBezTo>
                  <a:cubicBezTo>
                    <a:pt x="5105796" y="781844"/>
                    <a:pt x="5106193" y="779860"/>
                    <a:pt x="5106986" y="777479"/>
                  </a:cubicBezTo>
                  <a:cubicBezTo>
                    <a:pt x="5106986" y="775097"/>
                    <a:pt x="5106986" y="773510"/>
                    <a:pt x="5106986" y="772716"/>
                  </a:cubicBezTo>
                  <a:cubicBezTo>
                    <a:pt x="5106986" y="756047"/>
                    <a:pt x="5106986" y="738585"/>
                    <a:pt x="5106986" y="720329"/>
                  </a:cubicBezTo>
                  <a:cubicBezTo>
                    <a:pt x="5106193" y="720329"/>
                    <a:pt x="5104208" y="720725"/>
                    <a:pt x="5101033" y="721519"/>
                  </a:cubicBezTo>
                  <a:cubicBezTo>
                    <a:pt x="5098652" y="721519"/>
                    <a:pt x="5097064" y="721916"/>
                    <a:pt x="5096271" y="722710"/>
                  </a:cubicBezTo>
                  <a:cubicBezTo>
                    <a:pt x="5096271" y="732235"/>
                    <a:pt x="5095477" y="744141"/>
                    <a:pt x="5093890" y="758429"/>
                  </a:cubicBezTo>
                  <a:cubicBezTo>
                    <a:pt x="5093096" y="765572"/>
                    <a:pt x="5090715" y="771922"/>
                    <a:pt x="5086746" y="777479"/>
                  </a:cubicBezTo>
                  <a:cubicBezTo>
                    <a:pt x="5083571" y="780654"/>
                    <a:pt x="5079602" y="781050"/>
                    <a:pt x="5074840" y="778669"/>
                  </a:cubicBezTo>
                  <a:cubicBezTo>
                    <a:pt x="5072458" y="777082"/>
                    <a:pt x="5070474" y="774700"/>
                    <a:pt x="5068886" y="771525"/>
                  </a:cubicBezTo>
                  <a:cubicBezTo>
                    <a:pt x="5068886" y="772319"/>
                    <a:pt x="5068489" y="771922"/>
                    <a:pt x="5067696" y="770335"/>
                  </a:cubicBezTo>
                  <a:cubicBezTo>
                    <a:pt x="5066902" y="765572"/>
                    <a:pt x="5066902" y="760810"/>
                    <a:pt x="5067696" y="756047"/>
                  </a:cubicBezTo>
                  <a:cubicBezTo>
                    <a:pt x="5072458" y="734616"/>
                    <a:pt x="5072855" y="718741"/>
                    <a:pt x="5068886" y="708422"/>
                  </a:cubicBezTo>
                  <a:cubicBezTo>
                    <a:pt x="5066505" y="702866"/>
                    <a:pt x="5067299" y="700485"/>
                    <a:pt x="5071268" y="701279"/>
                  </a:cubicBezTo>
                  <a:cubicBezTo>
                    <a:pt x="5076824" y="702072"/>
                    <a:pt x="5081983" y="703263"/>
                    <a:pt x="5086746" y="704850"/>
                  </a:cubicBezTo>
                  <a:cubicBezTo>
                    <a:pt x="5093096" y="703263"/>
                    <a:pt x="5100240" y="702072"/>
                    <a:pt x="5108177" y="701279"/>
                  </a:cubicBezTo>
                  <a:lnTo>
                    <a:pt x="5108177" y="690563"/>
                  </a:lnTo>
                  <a:cubicBezTo>
                    <a:pt x="5097064" y="692150"/>
                    <a:pt x="5081983" y="695325"/>
                    <a:pt x="5062933" y="700088"/>
                  </a:cubicBezTo>
                  <a:cubicBezTo>
                    <a:pt x="5062140" y="700882"/>
                    <a:pt x="5061346" y="701279"/>
                    <a:pt x="5060552" y="701279"/>
                  </a:cubicBezTo>
                  <a:cubicBezTo>
                    <a:pt x="5056583" y="702866"/>
                    <a:pt x="5052615" y="702469"/>
                    <a:pt x="5048646" y="700088"/>
                  </a:cubicBezTo>
                  <a:cubicBezTo>
                    <a:pt x="5041502" y="695325"/>
                    <a:pt x="5036740" y="691357"/>
                    <a:pt x="5034358" y="688182"/>
                  </a:cubicBezTo>
                  <a:cubicBezTo>
                    <a:pt x="5032771" y="685800"/>
                    <a:pt x="5031977" y="683816"/>
                    <a:pt x="5031977" y="682228"/>
                  </a:cubicBezTo>
                  <a:cubicBezTo>
                    <a:pt x="5032771" y="680641"/>
                    <a:pt x="5034358" y="679847"/>
                    <a:pt x="5036740" y="679847"/>
                  </a:cubicBezTo>
                  <a:cubicBezTo>
                    <a:pt x="5037533" y="679847"/>
                    <a:pt x="5038724" y="679847"/>
                    <a:pt x="5040311" y="679847"/>
                  </a:cubicBezTo>
                  <a:cubicBezTo>
                    <a:pt x="5043486" y="679053"/>
                    <a:pt x="5045867" y="678657"/>
                    <a:pt x="5047455" y="678657"/>
                  </a:cubicBezTo>
                  <a:cubicBezTo>
                    <a:pt x="5046662" y="678657"/>
                    <a:pt x="5045867" y="678260"/>
                    <a:pt x="5045074" y="677466"/>
                  </a:cubicBezTo>
                  <a:cubicBezTo>
                    <a:pt x="5045074" y="677466"/>
                    <a:pt x="5045471" y="676672"/>
                    <a:pt x="5046265" y="675085"/>
                  </a:cubicBezTo>
                  <a:cubicBezTo>
                    <a:pt x="5053408" y="660797"/>
                    <a:pt x="5058568" y="648891"/>
                    <a:pt x="5061743" y="639366"/>
                  </a:cubicBezTo>
                  <a:cubicBezTo>
                    <a:pt x="5067299" y="626666"/>
                    <a:pt x="5068489" y="615157"/>
                    <a:pt x="5065315" y="604838"/>
                  </a:cubicBezTo>
                  <a:cubicBezTo>
                    <a:pt x="5065315" y="600869"/>
                    <a:pt x="5067299" y="599282"/>
                    <a:pt x="5071268" y="600075"/>
                  </a:cubicBezTo>
                  <a:cubicBezTo>
                    <a:pt x="5083174" y="603250"/>
                    <a:pt x="5091508" y="609203"/>
                    <a:pt x="5096271" y="617935"/>
                  </a:cubicBezTo>
                  <a:cubicBezTo>
                    <a:pt x="5098652" y="620316"/>
                    <a:pt x="5099049" y="623094"/>
                    <a:pt x="5097461" y="626269"/>
                  </a:cubicBezTo>
                  <a:cubicBezTo>
                    <a:pt x="5097461" y="627063"/>
                    <a:pt x="5097064" y="627857"/>
                    <a:pt x="5096271" y="628650"/>
                  </a:cubicBezTo>
                  <a:cubicBezTo>
                    <a:pt x="5096271" y="630238"/>
                    <a:pt x="5095874" y="631429"/>
                    <a:pt x="5095080" y="632222"/>
                  </a:cubicBezTo>
                  <a:cubicBezTo>
                    <a:pt x="5099049" y="631429"/>
                    <a:pt x="5103415" y="631032"/>
                    <a:pt x="5108177" y="631032"/>
                  </a:cubicBezTo>
                  <a:lnTo>
                    <a:pt x="5108177" y="620316"/>
                  </a:lnTo>
                  <a:cubicBezTo>
                    <a:pt x="5108177" y="601266"/>
                    <a:pt x="5105796" y="585788"/>
                    <a:pt x="5101033" y="573882"/>
                  </a:cubicBezTo>
                  <a:cubicBezTo>
                    <a:pt x="5099446" y="570707"/>
                    <a:pt x="5101033" y="568722"/>
                    <a:pt x="5105796" y="567928"/>
                  </a:cubicBezTo>
                  <a:close/>
                  <a:moveTo>
                    <a:pt x="4867671" y="567928"/>
                  </a:moveTo>
                  <a:cubicBezTo>
                    <a:pt x="4876402" y="570310"/>
                    <a:pt x="4887911" y="575866"/>
                    <a:pt x="4902199" y="584597"/>
                  </a:cubicBezTo>
                  <a:cubicBezTo>
                    <a:pt x="4906961" y="586978"/>
                    <a:pt x="4908549" y="590153"/>
                    <a:pt x="4906961" y="594122"/>
                  </a:cubicBezTo>
                  <a:cubicBezTo>
                    <a:pt x="4905374" y="598885"/>
                    <a:pt x="4903787" y="607219"/>
                    <a:pt x="4902199" y="619125"/>
                  </a:cubicBezTo>
                  <a:cubicBezTo>
                    <a:pt x="4902199" y="619919"/>
                    <a:pt x="4902199" y="620713"/>
                    <a:pt x="4902199" y="621507"/>
                  </a:cubicBezTo>
                  <a:cubicBezTo>
                    <a:pt x="4906961" y="619919"/>
                    <a:pt x="4911724" y="618728"/>
                    <a:pt x="4916486" y="617935"/>
                  </a:cubicBezTo>
                  <a:cubicBezTo>
                    <a:pt x="4926011" y="616347"/>
                    <a:pt x="4932362" y="617538"/>
                    <a:pt x="4935536" y="621507"/>
                  </a:cubicBezTo>
                  <a:cubicBezTo>
                    <a:pt x="4938711" y="623094"/>
                    <a:pt x="4941490" y="626269"/>
                    <a:pt x="4943871" y="631032"/>
                  </a:cubicBezTo>
                  <a:cubicBezTo>
                    <a:pt x="4949427" y="638175"/>
                    <a:pt x="4949427" y="642541"/>
                    <a:pt x="4943871" y="644128"/>
                  </a:cubicBezTo>
                  <a:cubicBezTo>
                    <a:pt x="4929583" y="647303"/>
                    <a:pt x="4915296" y="650082"/>
                    <a:pt x="4901008" y="652463"/>
                  </a:cubicBezTo>
                  <a:lnTo>
                    <a:pt x="4901008" y="670322"/>
                  </a:lnTo>
                  <a:cubicBezTo>
                    <a:pt x="4904977" y="669529"/>
                    <a:pt x="4908946" y="669132"/>
                    <a:pt x="4912915" y="669132"/>
                  </a:cubicBezTo>
                  <a:cubicBezTo>
                    <a:pt x="4920058" y="667544"/>
                    <a:pt x="4926408" y="666354"/>
                    <a:pt x="4931965" y="665560"/>
                  </a:cubicBezTo>
                  <a:cubicBezTo>
                    <a:pt x="4936727" y="663972"/>
                    <a:pt x="4941490" y="663972"/>
                    <a:pt x="4946252" y="665560"/>
                  </a:cubicBezTo>
                  <a:cubicBezTo>
                    <a:pt x="4953396" y="668735"/>
                    <a:pt x="4959349" y="673497"/>
                    <a:pt x="4964111" y="679847"/>
                  </a:cubicBezTo>
                  <a:cubicBezTo>
                    <a:pt x="4967286" y="686197"/>
                    <a:pt x="4965699" y="690563"/>
                    <a:pt x="4959349" y="692944"/>
                  </a:cubicBezTo>
                  <a:cubicBezTo>
                    <a:pt x="4937124" y="692944"/>
                    <a:pt x="4917280" y="694135"/>
                    <a:pt x="4899818" y="696516"/>
                  </a:cubicBezTo>
                  <a:cubicBezTo>
                    <a:pt x="4904580" y="701279"/>
                    <a:pt x="4905771" y="707629"/>
                    <a:pt x="4903390" y="715566"/>
                  </a:cubicBezTo>
                  <a:cubicBezTo>
                    <a:pt x="4904183" y="715566"/>
                    <a:pt x="4904977" y="715169"/>
                    <a:pt x="4905771" y="714375"/>
                  </a:cubicBezTo>
                  <a:cubicBezTo>
                    <a:pt x="4907358" y="713582"/>
                    <a:pt x="4909740" y="713185"/>
                    <a:pt x="4912915" y="713185"/>
                  </a:cubicBezTo>
                  <a:cubicBezTo>
                    <a:pt x="4919265" y="710010"/>
                    <a:pt x="4924424" y="710010"/>
                    <a:pt x="4928393" y="713185"/>
                  </a:cubicBezTo>
                  <a:cubicBezTo>
                    <a:pt x="4933949" y="717154"/>
                    <a:pt x="4939505" y="722710"/>
                    <a:pt x="4945061" y="729854"/>
                  </a:cubicBezTo>
                  <a:cubicBezTo>
                    <a:pt x="4947443" y="733822"/>
                    <a:pt x="4945855" y="736600"/>
                    <a:pt x="4940299" y="738188"/>
                  </a:cubicBezTo>
                  <a:cubicBezTo>
                    <a:pt x="4936330" y="738188"/>
                    <a:pt x="4929583" y="738982"/>
                    <a:pt x="4920058" y="740569"/>
                  </a:cubicBezTo>
                  <a:cubicBezTo>
                    <a:pt x="4911327" y="741363"/>
                    <a:pt x="4904580" y="742157"/>
                    <a:pt x="4899818" y="742950"/>
                  </a:cubicBezTo>
                  <a:cubicBezTo>
                    <a:pt x="4899024" y="748507"/>
                    <a:pt x="4898627" y="756444"/>
                    <a:pt x="4898627" y="766763"/>
                  </a:cubicBezTo>
                  <a:cubicBezTo>
                    <a:pt x="4901008" y="766763"/>
                    <a:pt x="4904183" y="766763"/>
                    <a:pt x="4908152" y="766763"/>
                  </a:cubicBezTo>
                  <a:cubicBezTo>
                    <a:pt x="4914502" y="766763"/>
                    <a:pt x="4923630" y="765572"/>
                    <a:pt x="4935536" y="763191"/>
                  </a:cubicBezTo>
                  <a:cubicBezTo>
                    <a:pt x="4941887" y="763191"/>
                    <a:pt x="4947840" y="763588"/>
                    <a:pt x="4953396" y="764382"/>
                  </a:cubicBezTo>
                  <a:cubicBezTo>
                    <a:pt x="4965302" y="769144"/>
                    <a:pt x="4972446" y="777082"/>
                    <a:pt x="4974827" y="788194"/>
                  </a:cubicBezTo>
                  <a:cubicBezTo>
                    <a:pt x="4974033" y="795338"/>
                    <a:pt x="4970065" y="798513"/>
                    <a:pt x="4962921" y="797719"/>
                  </a:cubicBezTo>
                  <a:cubicBezTo>
                    <a:pt x="4947046" y="792957"/>
                    <a:pt x="4924821" y="791369"/>
                    <a:pt x="4896246" y="792957"/>
                  </a:cubicBezTo>
                  <a:cubicBezTo>
                    <a:pt x="4865290" y="792957"/>
                    <a:pt x="4841081" y="794544"/>
                    <a:pt x="4823618" y="797719"/>
                  </a:cubicBezTo>
                  <a:cubicBezTo>
                    <a:pt x="4821236" y="798513"/>
                    <a:pt x="4818459" y="797719"/>
                    <a:pt x="4815283" y="795338"/>
                  </a:cubicBezTo>
                  <a:cubicBezTo>
                    <a:pt x="4810521" y="789782"/>
                    <a:pt x="4806155" y="784622"/>
                    <a:pt x="4802186" y="779860"/>
                  </a:cubicBezTo>
                  <a:cubicBezTo>
                    <a:pt x="4801393" y="779860"/>
                    <a:pt x="4800996" y="779860"/>
                    <a:pt x="4800996" y="779860"/>
                  </a:cubicBezTo>
                  <a:cubicBezTo>
                    <a:pt x="4800996" y="794147"/>
                    <a:pt x="4799012" y="804466"/>
                    <a:pt x="4795043" y="810816"/>
                  </a:cubicBezTo>
                  <a:cubicBezTo>
                    <a:pt x="4793456" y="814785"/>
                    <a:pt x="4789884" y="815579"/>
                    <a:pt x="4784327" y="813197"/>
                  </a:cubicBezTo>
                  <a:cubicBezTo>
                    <a:pt x="4777183" y="809229"/>
                    <a:pt x="4771627" y="802482"/>
                    <a:pt x="4767659" y="792957"/>
                  </a:cubicBezTo>
                  <a:cubicBezTo>
                    <a:pt x="4765277" y="786607"/>
                    <a:pt x="4765277" y="781844"/>
                    <a:pt x="4767659" y="778669"/>
                  </a:cubicBezTo>
                  <a:cubicBezTo>
                    <a:pt x="4771627" y="770732"/>
                    <a:pt x="4773611" y="745332"/>
                    <a:pt x="4773611" y="702469"/>
                  </a:cubicBezTo>
                  <a:cubicBezTo>
                    <a:pt x="4773611" y="698500"/>
                    <a:pt x="4773611" y="692547"/>
                    <a:pt x="4773611" y="684610"/>
                  </a:cubicBezTo>
                  <a:cubicBezTo>
                    <a:pt x="4752974" y="704454"/>
                    <a:pt x="4732734" y="718344"/>
                    <a:pt x="4712890" y="726282"/>
                  </a:cubicBezTo>
                  <a:cubicBezTo>
                    <a:pt x="4709715" y="727869"/>
                    <a:pt x="4708127" y="728266"/>
                    <a:pt x="4708127" y="727472"/>
                  </a:cubicBezTo>
                  <a:cubicBezTo>
                    <a:pt x="4708127" y="726679"/>
                    <a:pt x="4709318" y="724694"/>
                    <a:pt x="4711699" y="721519"/>
                  </a:cubicBezTo>
                  <a:cubicBezTo>
                    <a:pt x="4742655" y="688182"/>
                    <a:pt x="4767262" y="651669"/>
                    <a:pt x="4785518" y="611982"/>
                  </a:cubicBezTo>
                  <a:cubicBezTo>
                    <a:pt x="4791868" y="598488"/>
                    <a:pt x="4794249" y="587772"/>
                    <a:pt x="4792661" y="579835"/>
                  </a:cubicBezTo>
                  <a:cubicBezTo>
                    <a:pt x="4791074" y="575866"/>
                    <a:pt x="4793456" y="574278"/>
                    <a:pt x="4799805" y="575072"/>
                  </a:cubicBezTo>
                  <a:cubicBezTo>
                    <a:pt x="4812506" y="580628"/>
                    <a:pt x="4822427" y="589360"/>
                    <a:pt x="4829571" y="601266"/>
                  </a:cubicBezTo>
                  <a:cubicBezTo>
                    <a:pt x="4831952" y="605235"/>
                    <a:pt x="4831556" y="609203"/>
                    <a:pt x="4828380" y="613172"/>
                  </a:cubicBezTo>
                  <a:cubicBezTo>
                    <a:pt x="4823618" y="620316"/>
                    <a:pt x="4819252" y="626269"/>
                    <a:pt x="4815283" y="631032"/>
                  </a:cubicBezTo>
                  <a:cubicBezTo>
                    <a:pt x="4812108" y="636588"/>
                    <a:pt x="4806949" y="644128"/>
                    <a:pt x="4799805" y="653654"/>
                  </a:cubicBezTo>
                  <a:cubicBezTo>
                    <a:pt x="4797424" y="656828"/>
                    <a:pt x="4795440" y="659210"/>
                    <a:pt x="4793852" y="660797"/>
                  </a:cubicBezTo>
                  <a:cubicBezTo>
                    <a:pt x="4794646" y="661591"/>
                    <a:pt x="4795440" y="662385"/>
                    <a:pt x="4796233" y="663178"/>
                  </a:cubicBezTo>
                  <a:cubicBezTo>
                    <a:pt x="4797027" y="664766"/>
                    <a:pt x="4798218" y="667147"/>
                    <a:pt x="4799805" y="670322"/>
                  </a:cubicBezTo>
                  <a:cubicBezTo>
                    <a:pt x="4802981" y="675085"/>
                    <a:pt x="4804568" y="682228"/>
                    <a:pt x="4804568" y="691754"/>
                  </a:cubicBezTo>
                  <a:cubicBezTo>
                    <a:pt x="4803774" y="702072"/>
                    <a:pt x="4802981" y="719138"/>
                    <a:pt x="4802186" y="742950"/>
                  </a:cubicBezTo>
                  <a:cubicBezTo>
                    <a:pt x="4801393" y="754857"/>
                    <a:pt x="4800996" y="763588"/>
                    <a:pt x="4800996" y="769144"/>
                  </a:cubicBezTo>
                  <a:lnTo>
                    <a:pt x="4800996" y="773907"/>
                  </a:lnTo>
                  <a:cubicBezTo>
                    <a:pt x="4802583" y="773113"/>
                    <a:pt x="4803774" y="772716"/>
                    <a:pt x="4804568" y="772716"/>
                  </a:cubicBezTo>
                  <a:cubicBezTo>
                    <a:pt x="4813299" y="773510"/>
                    <a:pt x="4824808" y="773113"/>
                    <a:pt x="4839096" y="771525"/>
                  </a:cubicBezTo>
                  <a:cubicBezTo>
                    <a:pt x="4843065" y="771525"/>
                    <a:pt x="4848224" y="771129"/>
                    <a:pt x="4854574" y="770335"/>
                  </a:cubicBezTo>
                  <a:cubicBezTo>
                    <a:pt x="4861718" y="770335"/>
                    <a:pt x="4866877" y="769938"/>
                    <a:pt x="4870052" y="769144"/>
                  </a:cubicBezTo>
                  <a:cubicBezTo>
                    <a:pt x="4870052" y="762794"/>
                    <a:pt x="4870052" y="754857"/>
                    <a:pt x="4870052" y="745332"/>
                  </a:cubicBezTo>
                  <a:cubicBezTo>
                    <a:pt x="4866877" y="745332"/>
                    <a:pt x="4862115" y="745729"/>
                    <a:pt x="4855765" y="746522"/>
                  </a:cubicBezTo>
                  <a:cubicBezTo>
                    <a:pt x="4850208" y="746522"/>
                    <a:pt x="4845843" y="746919"/>
                    <a:pt x="4842668" y="747713"/>
                  </a:cubicBezTo>
                  <a:cubicBezTo>
                    <a:pt x="4835524" y="746919"/>
                    <a:pt x="4827984" y="741363"/>
                    <a:pt x="4820046" y="731044"/>
                  </a:cubicBezTo>
                  <a:cubicBezTo>
                    <a:pt x="4818459" y="729457"/>
                    <a:pt x="4818062" y="727869"/>
                    <a:pt x="4818855" y="726282"/>
                  </a:cubicBezTo>
                  <a:cubicBezTo>
                    <a:pt x="4819649" y="725488"/>
                    <a:pt x="4821236" y="724694"/>
                    <a:pt x="4823618" y="723900"/>
                  </a:cubicBezTo>
                  <a:cubicBezTo>
                    <a:pt x="4837112" y="723900"/>
                    <a:pt x="4852193" y="722710"/>
                    <a:pt x="4868861" y="720329"/>
                  </a:cubicBezTo>
                  <a:cubicBezTo>
                    <a:pt x="4869655" y="711597"/>
                    <a:pt x="4868861" y="704850"/>
                    <a:pt x="4866480" y="700088"/>
                  </a:cubicBezTo>
                  <a:cubicBezTo>
                    <a:pt x="4856955" y="700088"/>
                    <a:pt x="4847430" y="701279"/>
                    <a:pt x="4837905" y="703660"/>
                  </a:cubicBezTo>
                  <a:cubicBezTo>
                    <a:pt x="4833937" y="704454"/>
                    <a:pt x="4829571" y="704454"/>
                    <a:pt x="4824808" y="703660"/>
                  </a:cubicBezTo>
                  <a:cubicBezTo>
                    <a:pt x="4820046" y="701279"/>
                    <a:pt x="4814887" y="696516"/>
                    <a:pt x="4809330" y="689372"/>
                  </a:cubicBezTo>
                  <a:cubicBezTo>
                    <a:pt x="4808537" y="688579"/>
                    <a:pt x="4807743" y="687785"/>
                    <a:pt x="4806949" y="686991"/>
                  </a:cubicBezTo>
                  <a:cubicBezTo>
                    <a:pt x="4806949" y="686991"/>
                    <a:pt x="4806552" y="686594"/>
                    <a:pt x="4805758" y="685800"/>
                  </a:cubicBezTo>
                  <a:cubicBezTo>
                    <a:pt x="4803377" y="682625"/>
                    <a:pt x="4803774" y="680641"/>
                    <a:pt x="4806949" y="679847"/>
                  </a:cubicBezTo>
                  <a:cubicBezTo>
                    <a:pt x="4818855" y="679847"/>
                    <a:pt x="4829968" y="679053"/>
                    <a:pt x="4840286" y="677466"/>
                  </a:cubicBezTo>
                  <a:cubicBezTo>
                    <a:pt x="4851399" y="675878"/>
                    <a:pt x="4862115" y="674688"/>
                    <a:pt x="4872433" y="673894"/>
                  </a:cubicBezTo>
                  <a:cubicBezTo>
                    <a:pt x="4872433" y="667544"/>
                    <a:pt x="4872036" y="661591"/>
                    <a:pt x="4871243" y="656035"/>
                  </a:cubicBezTo>
                  <a:cubicBezTo>
                    <a:pt x="4866480" y="656828"/>
                    <a:pt x="4861718" y="657225"/>
                    <a:pt x="4856955" y="657225"/>
                  </a:cubicBezTo>
                  <a:cubicBezTo>
                    <a:pt x="4850606" y="658019"/>
                    <a:pt x="4846240" y="657622"/>
                    <a:pt x="4843858" y="656035"/>
                  </a:cubicBezTo>
                  <a:cubicBezTo>
                    <a:pt x="4842271" y="654447"/>
                    <a:pt x="4839890" y="652463"/>
                    <a:pt x="4836715" y="650082"/>
                  </a:cubicBezTo>
                  <a:cubicBezTo>
                    <a:pt x="4831952" y="646907"/>
                    <a:pt x="4828777" y="644128"/>
                    <a:pt x="4827190" y="641747"/>
                  </a:cubicBezTo>
                  <a:cubicBezTo>
                    <a:pt x="4824808" y="640160"/>
                    <a:pt x="4823618" y="638572"/>
                    <a:pt x="4823618" y="636985"/>
                  </a:cubicBezTo>
                  <a:cubicBezTo>
                    <a:pt x="4824412" y="635397"/>
                    <a:pt x="4825999" y="634207"/>
                    <a:pt x="4828380" y="633413"/>
                  </a:cubicBezTo>
                  <a:cubicBezTo>
                    <a:pt x="4838699" y="632619"/>
                    <a:pt x="4852590" y="630635"/>
                    <a:pt x="4870052" y="627460"/>
                  </a:cubicBezTo>
                  <a:cubicBezTo>
                    <a:pt x="4869258" y="617935"/>
                    <a:pt x="4868068" y="609203"/>
                    <a:pt x="4866480" y="601266"/>
                  </a:cubicBezTo>
                  <a:cubicBezTo>
                    <a:pt x="4865687" y="591741"/>
                    <a:pt x="4863305" y="583803"/>
                    <a:pt x="4859336" y="577454"/>
                  </a:cubicBezTo>
                  <a:cubicBezTo>
                    <a:pt x="4856955" y="571103"/>
                    <a:pt x="4859733" y="567928"/>
                    <a:pt x="4867671" y="567928"/>
                  </a:cubicBezTo>
                  <a:close/>
                  <a:moveTo>
                    <a:pt x="4240212" y="567928"/>
                  </a:moveTo>
                  <a:cubicBezTo>
                    <a:pt x="4255293" y="572691"/>
                    <a:pt x="4266009" y="579438"/>
                    <a:pt x="4272359" y="588169"/>
                  </a:cubicBezTo>
                  <a:cubicBezTo>
                    <a:pt x="4275534" y="592138"/>
                    <a:pt x="4275137" y="595710"/>
                    <a:pt x="4271168" y="598885"/>
                  </a:cubicBezTo>
                  <a:cubicBezTo>
                    <a:pt x="4271168" y="600472"/>
                    <a:pt x="4269183" y="605235"/>
                    <a:pt x="4265215" y="613172"/>
                  </a:cubicBezTo>
                  <a:cubicBezTo>
                    <a:pt x="4263627" y="614760"/>
                    <a:pt x="4262834" y="615950"/>
                    <a:pt x="4262834" y="616744"/>
                  </a:cubicBezTo>
                  <a:cubicBezTo>
                    <a:pt x="4259658" y="623888"/>
                    <a:pt x="4255690" y="630635"/>
                    <a:pt x="4250927" y="636985"/>
                  </a:cubicBezTo>
                  <a:cubicBezTo>
                    <a:pt x="4252515" y="636985"/>
                    <a:pt x="4254896" y="636588"/>
                    <a:pt x="4258071" y="635794"/>
                  </a:cubicBezTo>
                  <a:cubicBezTo>
                    <a:pt x="4261246" y="635794"/>
                    <a:pt x="4263627" y="635794"/>
                    <a:pt x="4265215" y="635794"/>
                  </a:cubicBezTo>
                  <a:cubicBezTo>
                    <a:pt x="4273152" y="634207"/>
                    <a:pt x="4282280" y="631825"/>
                    <a:pt x="4292599" y="628650"/>
                  </a:cubicBezTo>
                  <a:cubicBezTo>
                    <a:pt x="4297362" y="626269"/>
                    <a:pt x="4302124" y="626666"/>
                    <a:pt x="4306887" y="629841"/>
                  </a:cubicBezTo>
                  <a:cubicBezTo>
                    <a:pt x="4317999" y="636191"/>
                    <a:pt x="4325540" y="642938"/>
                    <a:pt x="4329509" y="650082"/>
                  </a:cubicBezTo>
                  <a:cubicBezTo>
                    <a:pt x="4331890" y="653257"/>
                    <a:pt x="4331493" y="658416"/>
                    <a:pt x="4328318" y="665560"/>
                  </a:cubicBezTo>
                  <a:cubicBezTo>
                    <a:pt x="4325937" y="671116"/>
                    <a:pt x="4324349" y="680641"/>
                    <a:pt x="4323555" y="694135"/>
                  </a:cubicBezTo>
                  <a:cubicBezTo>
                    <a:pt x="4321174" y="726679"/>
                    <a:pt x="4316808" y="753269"/>
                    <a:pt x="4310459" y="773907"/>
                  </a:cubicBezTo>
                  <a:cubicBezTo>
                    <a:pt x="4304109" y="794544"/>
                    <a:pt x="4295377" y="807641"/>
                    <a:pt x="4284265" y="813197"/>
                  </a:cubicBezTo>
                  <a:cubicBezTo>
                    <a:pt x="4276327" y="815579"/>
                    <a:pt x="4269977" y="812800"/>
                    <a:pt x="4265215" y="804863"/>
                  </a:cubicBezTo>
                  <a:cubicBezTo>
                    <a:pt x="4258071" y="788194"/>
                    <a:pt x="4247752" y="775097"/>
                    <a:pt x="4234259" y="765572"/>
                  </a:cubicBezTo>
                  <a:cubicBezTo>
                    <a:pt x="4232671" y="763985"/>
                    <a:pt x="4231877" y="762794"/>
                    <a:pt x="4231877" y="762000"/>
                  </a:cubicBezTo>
                  <a:cubicBezTo>
                    <a:pt x="4231877" y="761207"/>
                    <a:pt x="4233068" y="760810"/>
                    <a:pt x="4235449" y="760810"/>
                  </a:cubicBezTo>
                  <a:cubicBezTo>
                    <a:pt x="4244974" y="763191"/>
                    <a:pt x="4255293" y="765175"/>
                    <a:pt x="4266405" y="766763"/>
                  </a:cubicBezTo>
                  <a:cubicBezTo>
                    <a:pt x="4272755" y="767557"/>
                    <a:pt x="4276327" y="765969"/>
                    <a:pt x="4277121" y="762000"/>
                  </a:cubicBezTo>
                  <a:cubicBezTo>
                    <a:pt x="4285059" y="744538"/>
                    <a:pt x="4288631" y="710804"/>
                    <a:pt x="4287837" y="660797"/>
                  </a:cubicBezTo>
                  <a:cubicBezTo>
                    <a:pt x="4287837" y="657622"/>
                    <a:pt x="4285852" y="656035"/>
                    <a:pt x="4281884" y="656035"/>
                  </a:cubicBezTo>
                  <a:cubicBezTo>
                    <a:pt x="4276327" y="656035"/>
                    <a:pt x="4267596" y="657622"/>
                    <a:pt x="4255690" y="660797"/>
                  </a:cubicBezTo>
                  <a:cubicBezTo>
                    <a:pt x="4253309" y="661591"/>
                    <a:pt x="4251721" y="661988"/>
                    <a:pt x="4250927" y="661988"/>
                  </a:cubicBezTo>
                  <a:cubicBezTo>
                    <a:pt x="4250133" y="661988"/>
                    <a:pt x="4249340" y="661988"/>
                    <a:pt x="4248546" y="661988"/>
                  </a:cubicBezTo>
                  <a:cubicBezTo>
                    <a:pt x="4245371" y="662782"/>
                    <a:pt x="4242990" y="662385"/>
                    <a:pt x="4241402" y="660797"/>
                  </a:cubicBezTo>
                  <a:cubicBezTo>
                    <a:pt x="4239815" y="660797"/>
                    <a:pt x="4237830" y="660003"/>
                    <a:pt x="4235449" y="658416"/>
                  </a:cubicBezTo>
                  <a:cubicBezTo>
                    <a:pt x="4234655" y="659210"/>
                    <a:pt x="4233068" y="660797"/>
                    <a:pt x="4230687" y="663178"/>
                  </a:cubicBezTo>
                  <a:cubicBezTo>
                    <a:pt x="4225130" y="671116"/>
                    <a:pt x="4220368" y="676672"/>
                    <a:pt x="4216399" y="679847"/>
                  </a:cubicBezTo>
                  <a:cubicBezTo>
                    <a:pt x="4226718" y="681435"/>
                    <a:pt x="4237830" y="684213"/>
                    <a:pt x="4249737" y="688182"/>
                  </a:cubicBezTo>
                  <a:cubicBezTo>
                    <a:pt x="4261643" y="690563"/>
                    <a:pt x="4267993" y="699691"/>
                    <a:pt x="4268787" y="715566"/>
                  </a:cubicBezTo>
                  <a:cubicBezTo>
                    <a:pt x="4265612" y="732235"/>
                    <a:pt x="4257674" y="736600"/>
                    <a:pt x="4244974" y="728663"/>
                  </a:cubicBezTo>
                  <a:cubicBezTo>
                    <a:pt x="4237037" y="722313"/>
                    <a:pt x="4226718" y="709216"/>
                    <a:pt x="4214018" y="689372"/>
                  </a:cubicBezTo>
                  <a:cubicBezTo>
                    <a:pt x="4212431" y="686991"/>
                    <a:pt x="4211240" y="685403"/>
                    <a:pt x="4210446" y="684610"/>
                  </a:cubicBezTo>
                  <a:cubicBezTo>
                    <a:pt x="4206477" y="688579"/>
                    <a:pt x="4202508" y="691754"/>
                    <a:pt x="4198540" y="694135"/>
                  </a:cubicBezTo>
                  <a:cubicBezTo>
                    <a:pt x="4198540" y="694135"/>
                    <a:pt x="4198143" y="694135"/>
                    <a:pt x="4197349" y="694135"/>
                  </a:cubicBezTo>
                  <a:cubicBezTo>
                    <a:pt x="4197349" y="703660"/>
                    <a:pt x="4197349" y="712788"/>
                    <a:pt x="4197349" y="721519"/>
                  </a:cubicBezTo>
                  <a:cubicBezTo>
                    <a:pt x="4198143" y="730250"/>
                    <a:pt x="4198143" y="740569"/>
                    <a:pt x="4197349" y="752475"/>
                  </a:cubicBezTo>
                  <a:cubicBezTo>
                    <a:pt x="4197349" y="758032"/>
                    <a:pt x="4197349" y="762000"/>
                    <a:pt x="4197349" y="764382"/>
                  </a:cubicBezTo>
                  <a:cubicBezTo>
                    <a:pt x="4196555" y="775494"/>
                    <a:pt x="4191793" y="781050"/>
                    <a:pt x="4183062" y="781050"/>
                  </a:cubicBezTo>
                  <a:cubicBezTo>
                    <a:pt x="4173537" y="780257"/>
                    <a:pt x="4167980" y="773907"/>
                    <a:pt x="4166393" y="762000"/>
                  </a:cubicBezTo>
                  <a:cubicBezTo>
                    <a:pt x="4152105" y="763588"/>
                    <a:pt x="4141787" y="764382"/>
                    <a:pt x="4135437" y="764382"/>
                  </a:cubicBezTo>
                  <a:lnTo>
                    <a:pt x="4134246" y="764382"/>
                  </a:lnTo>
                  <a:cubicBezTo>
                    <a:pt x="4134246" y="770732"/>
                    <a:pt x="4133055" y="775097"/>
                    <a:pt x="4130674" y="777479"/>
                  </a:cubicBezTo>
                  <a:cubicBezTo>
                    <a:pt x="4125912" y="780654"/>
                    <a:pt x="4120752" y="780654"/>
                    <a:pt x="4115196" y="777479"/>
                  </a:cubicBezTo>
                  <a:cubicBezTo>
                    <a:pt x="4108846" y="770335"/>
                    <a:pt x="4105671" y="763588"/>
                    <a:pt x="4105671" y="757238"/>
                  </a:cubicBezTo>
                  <a:cubicBezTo>
                    <a:pt x="4106465" y="746919"/>
                    <a:pt x="4106068" y="725885"/>
                    <a:pt x="4104480" y="694135"/>
                  </a:cubicBezTo>
                  <a:cubicBezTo>
                    <a:pt x="4104480" y="673497"/>
                    <a:pt x="4101702" y="660003"/>
                    <a:pt x="4096146" y="653654"/>
                  </a:cubicBezTo>
                  <a:cubicBezTo>
                    <a:pt x="4093765" y="648097"/>
                    <a:pt x="4094955" y="644922"/>
                    <a:pt x="4099718" y="644128"/>
                  </a:cubicBezTo>
                  <a:cubicBezTo>
                    <a:pt x="4102099" y="644128"/>
                    <a:pt x="4107258" y="644922"/>
                    <a:pt x="4115196" y="646510"/>
                  </a:cubicBezTo>
                  <a:cubicBezTo>
                    <a:pt x="4118371" y="647303"/>
                    <a:pt x="4120752" y="647700"/>
                    <a:pt x="4122340" y="647700"/>
                  </a:cubicBezTo>
                  <a:cubicBezTo>
                    <a:pt x="4123927" y="644525"/>
                    <a:pt x="4126308" y="640160"/>
                    <a:pt x="4129484" y="634603"/>
                  </a:cubicBezTo>
                  <a:cubicBezTo>
                    <a:pt x="4132659" y="629047"/>
                    <a:pt x="4135040" y="624682"/>
                    <a:pt x="4136627" y="621507"/>
                  </a:cubicBezTo>
                  <a:cubicBezTo>
                    <a:pt x="4142977" y="604838"/>
                    <a:pt x="4145358" y="594519"/>
                    <a:pt x="4143771" y="590550"/>
                  </a:cubicBezTo>
                  <a:cubicBezTo>
                    <a:pt x="4142184" y="584994"/>
                    <a:pt x="4145358" y="581819"/>
                    <a:pt x="4153296" y="581025"/>
                  </a:cubicBezTo>
                  <a:cubicBezTo>
                    <a:pt x="4162027" y="583407"/>
                    <a:pt x="4170362" y="588963"/>
                    <a:pt x="4178299" y="597694"/>
                  </a:cubicBezTo>
                  <a:cubicBezTo>
                    <a:pt x="4183062" y="604044"/>
                    <a:pt x="4182665" y="610394"/>
                    <a:pt x="4177109" y="616744"/>
                  </a:cubicBezTo>
                  <a:cubicBezTo>
                    <a:pt x="4174727" y="619125"/>
                    <a:pt x="4169965" y="623888"/>
                    <a:pt x="4162821" y="631032"/>
                  </a:cubicBezTo>
                  <a:cubicBezTo>
                    <a:pt x="4154883" y="638175"/>
                    <a:pt x="4149327" y="643335"/>
                    <a:pt x="4146152" y="646510"/>
                  </a:cubicBezTo>
                  <a:cubicBezTo>
                    <a:pt x="4149327" y="645716"/>
                    <a:pt x="4153693" y="644128"/>
                    <a:pt x="4159249" y="641747"/>
                  </a:cubicBezTo>
                  <a:cubicBezTo>
                    <a:pt x="4163218" y="640160"/>
                    <a:pt x="4165599" y="639366"/>
                    <a:pt x="4166393" y="639366"/>
                  </a:cubicBezTo>
                  <a:cubicBezTo>
                    <a:pt x="4172743" y="636985"/>
                    <a:pt x="4178299" y="637382"/>
                    <a:pt x="4183062" y="640557"/>
                  </a:cubicBezTo>
                  <a:cubicBezTo>
                    <a:pt x="4185443" y="642144"/>
                    <a:pt x="4188221" y="643732"/>
                    <a:pt x="4191396" y="645319"/>
                  </a:cubicBezTo>
                  <a:cubicBezTo>
                    <a:pt x="4194571" y="647700"/>
                    <a:pt x="4197349" y="649288"/>
                    <a:pt x="4199730" y="650082"/>
                  </a:cubicBezTo>
                  <a:cubicBezTo>
                    <a:pt x="4203699" y="654050"/>
                    <a:pt x="4204493" y="658416"/>
                    <a:pt x="4202112" y="663178"/>
                  </a:cubicBezTo>
                  <a:cubicBezTo>
                    <a:pt x="4201318" y="664766"/>
                    <a:pt x="4200127" y="671116"/>
                    <a:pt x="4198540" y="682228"/>
                  </a:cubicBezTo>
                  <a:cubicBezTo>
                    <a:pt x="4212827" y="660003"/>
                    <a:pt x="4223543" y="634603"/>
                    <a:pt x="4230687" y="606028"/>
                  </a:cubicBezTo>
                  <a:cubicBezTo>
                    <a:pt x="4233068" y="596504"/>
                    <a:pt x="4233862" y="585788"/>
                    <a:pt x="4233068" y="573882"/>
                  </a:cubicBezTo>
                  <a:cubicBezTo>
                    <a:pt x="4232274" y="568325"/>
                    <a:pt x="4234655" y="566341"/>
                    <a:pt x="4240212" y="567928"/>
                  </a:cubicBezTo>
                  <a:close/>
                  <a:moveTo>
                    <a:pt x="6138068" y="566738"/>
                  </a:moveTo>
                  <a:cubicBezTo>
                    <a:pt x="6149974" y="569913"/>
                    <a:pt x="6160292" y="575072"/>
                    <a:pt x="6169024" y="582216"/>
                  </a:cubicBezTo>
                  <a:cubicBezTo>
                    <a:pt x="6173786" y="585391"/>
                    <a:pt x="6175374" y="591344"/>
                    <a:pt x="6173786" y="600075"/>
                  </a:cubicBezTo>
                  <a:cubicBezTo>
                    <a:pt x="6172993" y="602457"/>
                    <a:pt x="6172199" y="608410"/>
                    <a:pt x="6171405" y="617935"/>
                  </a:cubicBezTo>
                  <a:cubicBezTo>
                    <a:pt x="6170612" y="624285"/>
                    <a:pt x="6170215" y="628650"/>
                    <a:pt x="6170215" y="631032"/>
                  </a:cubicBezTo>
                  <a:cubicBezTo>
                    <a:pt x="6174977" y="629444"/>
                    <a:pt x="6179342" y="627460"/>
                    <a:pt x="6183311" y="625078"/>
                  </a:cubicBezTo>
                  <a:cubicBezTo>
                    <a:pt x="6188074" y="623491"/>
                    <a:pt x="6192043" y="623094"/>
                    <a:pt x="6195218" y="623888"/>
                  </a:cubicBezTo>
                  <a:cubicBezTo>
                    <a:pt x="6203949" y="626269"/>
                    <a:pt x="6209902" y="630238"/>
                    <a:pt x="6213077" y="635794"/>
                  </a:cubicBezTo>
                  <a:cubicBezTo>
                    <a:pt x="6215458" y="640557"/>
                    <a:pt x="6214665" y="643732"/>
                    <a:pt x="6210696" y="645319"/>
                  </a:cubicBezTo>
                  <a:cubicBezTo>
                    <a:pt x="6195615" y="650082"/>
                    <a:pt x="6182518" y="652860"/>
                    <a:pt x="6171405" y="653654"/>
                  </a:cubicBezTo>
                  <a:cubicBezTo>
                    <a:pt x="6171405" y="660003"/>
                    <a:pt x="6171802" y="666750"/>
                    <a:pt x="6172596" y="673894"/>
                  </a:cubicBezTo>
                  <a:cubicBezTo>
                    <a:pt x="6173389" y="673894"/>
                    <a:pt x="6174183" y="673497"/>
                    <a:pt x="6174977" y="672703"/>
                  </a:cubicBezTo>
                  <a:cubicBezTo>
                    <a:pt x="6177358" y="672703"/>
                    <a:pt x="6180930" y="671513"/>
                    <a:pt x="6185693" y="669132"/>
                  </a:cubicBezTo>
                  <a:cubicBezTo>
                    <a:pt x="6190455" y="666750"/>
                    <a:pt x="6195615" y="666750"/>
                    <a:pt x="6201171" y="669132"/>
                  </a:cubicBezTo>
                  <a:cubicBezTo>
                    <a:pt x="6205933" y="672307"/>
                    <a:pt x="6210299" y="675878"/>
                    <a:pt x="6214268" y="679847"/>
                  </a:cubicBezTo>
                  <a:cubicBezTo>
                    <a:pt x="6218237" y="686991"/>
                    <a:pt x="6216252" y="691357"/>
                    <a:pt x="6208315" y="692944"/>
                  </a:cubicBezTo>
                  <a:cubicBezTo>
                    <a:pt x="6194027" y="695325"/>
                    <a:pt x="6182121" y="697310"/>
                    <a:pt x="6172596" y="698897"/>
                  </a:cubicBezTo>
                  <a:lnTo>
                    <a:pt x="6172596" y="715566"/>
                  </a:lnTo>
                  <a:cubicBezTo>
                    <a:pt x="6180533" y="713185"/>
                    <a:pt x="6188074" y="710804"/>
                    <a:pt x="6195218" y="708422"/>
                  </a:cubicBezTo>
                  <a:cubicBezTo>
                    <a:pt x="6199187" y="706835"/>
                    <a:pt x="6203155" y="706835"/>
                    <a:pt x="6207124" y="708422"/>
                  </a:cubicBezTo>
                  <a:cubicBezTo>
                    <a:pt x="6215061" y="712391"/>
                    <a:pt x="6221014" y="716360"/>
                    <a:pt x="6224983" y="720329"/>
                  </a:cubicBezTo>
                  <a:cubicBezTo>
                    <a:pt x="6230539" y="727472"/>
                    <a:pt x="6229349" y="732235"/>
                    <a:pt x="6221411" y="734616"/>
                  </a:cubicBezTo>
                  <a:cubicBezTo>
                    <a:pt x="6204743" y="736204"/>
                    <a:pt x="6190455" y="738585"/>
                    <a:pt x="6178549" y="741760"/>
                  </a:cubicBezTo>
                  <a:cubicBezTo>
                    <a:pt x="6176961" y="741760"/>
                    <a:pt x="6174977" y="741760"/>
                    <a:pt x="6172596" y="741760"/>
                  </a:cubicBezTo>
                  <a:cubicBezTo>
                    <a:pt x="6172596" y="765572"/>
                    <a:pt x="6171802" y="788194"/>
                    <a:pt x="6170215" y="809625"/>
                  </a:cubicBezTo>
                  <a:cubicBezTo>
                    <a:pt x="6168627" y="815975"/>
                    <a:pt x="6164261" y="817960"/>
                    <a:pt x="6157118" y="815579"/>
                  </a:cubicBezTo>
                  <a:cubicBezTo>
                    <a:pt x="6147593" y="810816"/>
                    <a:pt x="6140449" y="803275"/>
                    <a:pt x="6135686" y="792957"/>
                  </a:cubicBezTo>
                  <a:cubicBezTo>
                    <a:pt x="6134099" y="788988"/>
                    <a:pt x="6134893" y="781447"/>
                    <a:pt x="6138068" y="770335"/>
                  </a:cubicBezTo>
                  <a:cubicBezTo>
                    <a:pt x="6140449" y="761604"/>
                    <a:pt x="6141640" y="739775"/>
                    <a:pt x="6141640" y="704850"/>
                  </a:cubicBezTo>
                  <a:cubicBezTo>
                    <a:pt x="6142433" y="672307"/>
                    <a:pt x="6142037" y="644525"/>
                    <a:pt x="6140449" y="621507"/>
                  </a:cubicBezTo>
                  <a:cubicBezTo>
                    <a:pt x="6138861" y="598488"/>
                    <a:pt x="6136083" y="582613"/>
                    <a:pt x="6132115" y="573882"/>
                  </a:cubicBezTo>
                  <a:cubicBezTo>
                    <a:pt x="6130527" y="569913"/>
                    <a:pt x="6132512" y="567532"/>
                    <a:pt x="6138068" y="566738"/>
                  </a:cubicBezTo>
                  <a:close/>
                  <a:moveTo>
                    <a:pt x="7278686" y="565547"/>
                  </a:moveTo>
                  <a:cubicBezTo>
                    <a:pt x="7294561" y="567135"/>
                    <a:pt x="7308452" y="574675"/>
                    <a:pt x="7320358" y="588169"/>
                  </a:cubicBezTo>
                  <a:cubicBezTo>
                    <a:pt x="7324327" y="591344"/>
                    <a:pt x="7325121" y="595710"/>
                    <a:pt x="7322739" y="601266"/>
                  </a:cubicBezTo>
                  <a:cubicBezTo>
                    <a:pt x="7321152" y="603647"/>
                    <a:pt x="7319961" y="612379"/>
                    <a:pt x="7319167" y="627460"/>
                  </a:cubicBezTo>
                  <a:cubicBezTo>
                    <a:pt x="7318374" y="633810"/>
                    <a:pt x="7317977" y="637778"/>
                    <a:pt x="7317977" y="639366"/>
                  </a:cubicBezTo>
                  <a:cubicBezTo>
                    <a:pt x="7317977" y="643335"/>
                    <a:pt x="7317977" y="647700"/>
                    <a:pt x="7317977" y="652463"/>
                  </a:cubicBezTo>
                  <a:cubicBezTo>
                    <a:pt x="7329089" y="640557"/>
                    <a:pt x="7339805" y="623888"/>
                    <a:pt x="7350123" y="602457"/>
                  </a:cubicBezTo>
                  <a:cubicBezTo>
                    <a:pt x="7356474" y="591344"/>
                    <a:pt x="7358855" y="583407"/>
                    <a:pt x="7357267" y="578644"/>
                  </a:cubicBezTo>
                  <a:cubicBezTo>
                    <a:pt x="7356474" y="572294"/>
                    <a:pt x="7359252" y="569913"/>
                    <a:pt x="7365602" y="571500"/>
                  </a:cubicBezTo>
                  <a:cubicBezTo>
                    <a:pt x="7379890" y="573088"/>
                    <a:pt x="7392589" y="579835"/>
                    <a:pt x="7403702" y="591741"/>
                  </a:cubicBezTo>
                  <a:cubicBezTo>
                    <a:pt x="7406083" y="596504"/>
                    <a:pt x="7404893" y="600869"/>
                    <a:pt x="7400130" y="604838"/>
                  </a:cubicBezTo>
                  <a:cubicBezTo>
                    <a:pt x="7397749" y="606425"/>
                    <a:pt x="7394177" y="609203"/>
                    <a:pt x="7389415" y="613172"/>
                  </a:cubicBezTo>
                  <a:cubicBezTo>
                    <a:pt x="7385446" y="617141"/>
                    <a:pt x="7382271" y="620316"/>
                    <a:pt x="7379890" y="622697"/>
                  </a:cubicBezTo>
                  <a:cubicBezTo>
                    <a:pt x="7358458" y="640160"/>
                    <a:pt x="7337821" y="654447"/>
                    <a:pt x="7317977" y="665560"/>
                  </a:cubicBezTo>
                  <a:lnTo>
                    <a:pt x="7317977" y="667941"/>
                  </a:lnTo>
                  <a:cubicBezTo>
                    <a:pt x="7319565" y="667941"/>
                    <a:pt x="7322343" y="667544"/>
                    <a:pt x="7326311" y="666750"/>
                  </a:cubicBezTo>
                  <a:cubicBezTo>
                    <a:pt x="7333455" y="665957"/>
                    <a:pt x="7339011" y="665163"/>
                    <a:pt x="7342980" y="664369"/>
                  </a:cubicBezTo>
                  <a:cubicBezTo>
                    <a:pt x="7369968" y="661194"/>
                    <a:pt x="7390209" y="657225"/>
                    <a:pt x="7403702" y="652463"/>
                  </a:cubicBezTo>
                  <a:cubicBezTo>
                    <a:pt x="7410052" y="650082"/>
                    <a:pt x="7415608" y="650082"/>
                    <a:pt x="7420371" y="652463"/>
                  </a:cubicBezTo>
                  <a:cubicBezTo>
                    <a:pt x="7428309" y="654844"/>
                    <a:pt x="7435849" y="660003"/>
                    <a:pt x="7442993" y="667941"/>
                  </a:cubicBezTo>
                  <a:cubicBezTo>
                    <a:pt x="7449343" y="676672"/>
                    <a:pt x="7447359" y="682228"/>
                    <a:pt x="7437040" y="684610"/>
                  </a:cubicBezTo>
                  <a:cubicBezTo>
                    <a:pt x="7422752" y="683816"/>
                    <a:pt x="7393781" y="685800"/>
                    <a:pt x="7350123" y="690563"/>
                  </a:cubicBezTo>
                  <a:cubicBezTo>
                    <a:pt x="7346155" y="691357"/>
                    <a:pt x="7343377" y="691754"/>
                    <a:pt x="7341789" y="691754"/>
                  </a:cubicBezTo>
                  <a:cubicBezTo>
                    <a:pt x="7371159" y="727472"/>
                    <a:pt x="7416799" y="757635"/>
                    <a:pt x="7478711" y="782241"/>
                  </a:cubicBezTo>
                  <a:cubicBezTo>
                    <a:pt x="7481887" y="783829"/>
                    <a:pt x="7483474" y="785019"/>
                    <a:pt x="7483474" y="785813"/>
                  </a:cubicBezTo>
                  <a:cubicBezTo>
                    <a:pt x="7483474" y="787400"/>
                    <a:pt x="7481887" y="788591"/>
                    <a:pt x="7478711" y="789385"/>
                  </a:cubicBezTo>
                  <a:cubicBezTo>
                    <a:pt x="7462043" y="790179"/>
                    <a:pt x="7439817" y="792957"/>
                    <a:pt x="7412036" y="797719"/>
                  </a:cubicBezTo>
                  <a:cubicBezTo>
                    <a:pt x="7404893" y="798513"/>
                    <a:pt x="7398543" y="796529"/>
                    <a:pt x="7392986" y="791766"/>
                  </a:cubicBezTo>
                  <a:cubicBezTo>
                    <a:pt x="7362824" y="765572"/>
                    <a:pt x="7338217" y="733029"/>
                    <a:pt x="7319167" y="694135"/>
                  </a:cubicBezTo>
                  <a:cubicBezTo>
                    <a:pt x="7319167" y="694135"/>
                    <a:pt x="7318374" y="694532"/>
                    <a:pt x="7316786" y="695325"/>
                  </a:cubicBezTo>
                  <a:lnTo>
                    <a:pt x="7316786" y="707232"/>
                  </a:lnTo>
                  <a:cubicBezTo>
                    <a:pt x="7316786" y="719138"/>
                    <a:pt x="7315993" y="736600"/>
                    <a:pt x="7314405" y="759619"/>
                  </a:cubicBezTo>
                  <a:cubicBezTo>
                    <a:pt x="7313611" y="765969"/>
                    <a:pt x="7313215" y="770335"/>
                    <a:pt x="7313215" y="772716"/>
                  </a:cubicBezTo>
                  <a:cubicBezTo>
                    <a:pt x="7325915" y="767954"/>
                    <a:pt x="7339805" y="763191"/>
                    <a:pt x="7354886" y="758429"/>
                  </a:cubicBezTo>
                  <a:cubicBezTo>
                    <a:pt x="7357267" y="757635"/>
                    <a:pt x="7358855" y="758032"/>
                    <a:pt x="7359649" y="759619"/>
                  </a:cubicBezTo>
                  <a:cubicBezTo>
                    <a:pt x="7359649" y="760413"/>
                    <a:pt x="7358458" y="761604"/>
                    <a:pt x="7356077" y="763191"/>
                  </a:cubicBezTo>
                  <a:cubicBezTo>
                    <a:pt x="7354489" y="764779"/>
                    <a:pt x="7349727" y="769144"/>
                    <a:pt x="7341789" y="776288"/>
                  </a:cubicBezTo>
                  <a:cubicBezTo>
                    <a:pt x="7314009" y="801688"/>
                    <a:pt x="7297339" y="817960"/>
                    <a:pt x="7291783" y="825104"/>
                  </a:cubicBezTo>
                  <a:cubicBezTo>
                    <a:pt x="7289402" y="829072"/>
                    <a:pt x="7285433" y="829072"/>
                    <a:pt x="7279877" y="825104"/>
                  </a:cubicBezTo>
                  <a:cubicBezTo>
                    <a:pt x="7272733" y="817166"/>
                    <a:pt x="7267574" y="806054"/>
                    <a:pt x="7264399" y="791766"/>
                  </a:cubicBezTo>
                  <a:cubicBezTo>
                    <a:pt x="7263605" y="787797"/>
                    <a:pt x="7264795" y="785019"/>
                    <a:pt x="7267971" y="783432"/>
                  </a:cubicBezTo>
                  <a:cubicBezTo>
                    <a:pt x="7277495" y="777875"/>
                    <a:pt x="7282655" y="764779"/>
                    <a:pt x="7283449" y="744141"/>
                  </a:cubicBezTo>
                  <a:cubicBezTo>
                    <a:pt x="7283449" y="743347"/>
                    <a:pt x="7283449" y="742157"/>
                    <a:pt x="7283449" y="740569"/>
                  </a:cubicBezTo>
                  <a:cubicBezTo>
                    <a:pt x="7285037" y="727869"/>
                    <a:pt x="7285830" y="714375"/>
                    <a:pt x="7285830" y="700088"/>
                  </a:cubicBezTo>
                  <a:cubicBezTo>
                    <a:pt x="7269161" y="702469"/>
                    <a:pt x="7256065" y="704850"/>
                    <a:pt x="7246539" y="707232"/>
                  </a:cubicBezTo>
                  <a:cubicBezTo>
                    <a:pt x="7238602" y="709613"/>
                    <a:pt x="7232649" y="708422"/>
                    <a:pt x="7228680" y="703660"/>
                  </a:cubicBezTo>
                  <a:cubicBezTo>
                    <a:pt x="7221536" y="698104"/>
                    <a:pt x="7215980" y="692547"/>
                    <a:pt x="7212011" y="686991"/>
                  </a:cubicBezTo>
                  <a:cubicBezTo>
                    <a:pt x="7210424" y="681435"/>
                    <a:pt x="7211217" y="678657"/>
                    <a:pt x="7214393" y="678657"/>
                  </a:cubicBezTo>
                  <a:cubicBezTo>
                    <a:pt x="7239793" y="677069"/>
                    <a:pt x="7261224" y="675085"/>
                    <a:pt x="7278686" y="672703"/>
                  </a:cubicBezTo>
                  <a:lnTo>
                    <a:pt x="7285830" y="672703"/>
                  </a:lnTo>
                  <a:cubicBezTo>
                    <a:pt x="7285830" y="667147"/>
                    <a:pt x="7285433" y="658813"/>
                    <a:pt x="7284639" y="647700"/>
                  </a:cubicBezTo>
                  <a:cubicBezTo>
                    <a:pt x="7284639" y="636588"/>
                    <a:pt x="7284639" y="628650"/>
                    <a:pt x="7284639" y="623888"/>
                  </a:cubicBezTo>
                  <a:cubicBezTo>
                    <a:pt x="7284639" y="610394"/>
                    <a:pt x="7281067" y="594519"/>
                    <a:pt x="7273923" y="576263"/>
                  </a:cubicBezTo>
                  <a:cubicBezTo>
                    <a:pt x="7271543" y="573088"/>
                    <a:pt x="7270749" y="570707"/>
                    <a:pt x="7271543" y="569119"/>
                  </a:cubicBezTo>
                  <a:cubicBezTo>
                    <a:pt x="7273130" y="566738"/>
                    <a:pt x="7275511" y="565547"/>
                    <a:pt x="7278686" y="565547"/>
                  </a:cubicBezTo>
                  <a:close/>
                  <a:moveTo>
                    <a:pt x="5759449" y="565547"/>
                  </a:moveTo>
                  <a:cubicBezTo>
                    <a:pt x="5759449" y="565547"/>
                    <a:pt x="5759846" y="565547"/>
                    <a:pt x="5760640" y="565547"/>
                  </a:cubicBezTo>
                  <a:cubicBezTo>
                    <a:pt x="5778102" y="565547"/>
                    <a:pt x="5790802" y="566738"/>
                    <a:pt x="5798740" y="569119"/>
                  </a:cubicBezTo>
                  <a:cubicBezTo>
                    <a:pt x="5806677" y="572294"/>
                    <a:pt x="5811836" y="579041"/>
                    <a:pt x="5814218" y="589360"/>
                  </a:cubicBezTo>
                  <a:cubicBezTo>
                    <a:pt x="5813424" y="605235"/>
                    <a:pt x="5805090" y="609997"/>
                    <a:pt x="5789215" y="603647"/>
                  </a:cubicBezTo>
                  <a:cubicBezTo>
                    <a:pt x="5785246" y="600472"/>
                    <a:pt x="5779292" y="594122"/>
                    <a:pt x="5771355" y="584597"/>
                  </a:cubicBezTo>
                  <a:cubicBezTo>
                    <a:pt x="5765005" y="577454"/>
                    <a:pt x="5760242" y="572691"/>
                    <a:pt x="5757068" y="570310"/>
                  </a:cubicBezTo>
                  <a:cubicBezTo>
                    <a:pt x="5754686" y="567928"/>
                    <a:pt x="5755480" y="566341"/>
                    <a:pt x="5759449" y="565547"/>
                  </a:cubicBezTo>
                  <a:close/>
                  <a:moveTo>
                    <a:pt x="2268539" y="565547"/>
                  </a:moveTo>
                  <a:cubicBezTo>
                    <a:pt x="2284416" y="567135"/>
                    <a:pt x="2298306" y="574675"/>
                    <a:pt x="2310212" y="588169"/>
                  </a:cubicBezTo>
                  <a:cubicBezTo>
                    <a:pt x="2314177" y="591344"/>
                    <a:pt x="2314971" y="595710"/>
                    <a:pt x="2312590" y="601266"/>
                  </a:cubicBezTo>
                  <a:cubicBezTo>
                    <a:pt x="2311002" y="603647"/>
                    <a:pt x="2309815" y="612379"/>
                    <a:pt x="2309021" y="627460"/>
                  </a:cubicBezTo>
                  <a:cubicBezTo>
                    <a:pt x="2308228" y="633810"/>
                    <a:pt x="2307830" y="637778"/>
                    <a:pt x="2307830" y="639366"/>
                  </a:cubicBezTo>
                  <a:cubicBezTo>
                    <a:pt x="2307830" y="643335"/>
                    <a:pt x="2307830" y="647700"/>
                    <a:pt x="2307830" y="652463"/>
                  </a:cubicBezTo>
                  <a:cubicBezTo>
                    <a:pt x="2318940" y="640557"/>
                    <a:pt x="2329656" y="623888"/>
                    <a:pt x="2339974" y="602457"/>
                  </a:cubicBezTo>
                  <a:cubicBezTo>
                    <a:pt x="2346324" y="591344"/>
                    <a:pt x="2348706" y="583407"/>
                    <a:pt x="2347118" y="578644"/>
                  </a:cubicBezTo>
                  <a:cubicBezTo>
                    <a:pt x="2346324" y="572294"/>
                    <a:pt x="2349102" y="569913"/>
                    <a:pt x="2355452" y="571500"/>
                  </a:cubicBezTo>
                  <a:cubicBezTo>
                    <a:pt x="2369740" y="573088"/>
                    <a:pt x="2382439" y="579835"/>
                    <a:pt x="2393552" y="591741"/>
                  </a:cubicBezTo>
                  <a:cubicBezTo>
                    <a:pt x="2395933" y="596504"/>
                    <a:pt x="2394743" y="600869"/>
                    <a:pt x="2389980" y="604838"/>
                  </a:cubicBezTo>
                  <a:cubicBezTo>
                    <a:pt x="2387599" y="606425"/>
                    <a:pt x="2384027" y="609203"/>
                    <a:pt x="2379265" y="613172"/>
                  </a:cubicBezTo>
                  <a:cubicBezTo>
                    <a:pt x="2375296" y="617141"/>
                    <a:pt x="2372121" y="620316"/>
                    <a:pt x="2369740" y="622697"/>
                  </a:cubicBezTo>
                  <a:cubicBezTo>
                    <a:pt x="2348308" y="640160"/>
                    <a:pt x="2327671" y="654447"/>
                    <a:pt x="2307830" y="665560"/>
                  </a:cubicBezTo>
                  <a:lnTo>
                    <a:pt x="2307830" y="667941"/>
                  </a:lnTo>
                  <a:cubicBezTo>
                    <a:pt x="2309418" y="667941"/>
                    <a:pt x="2312193" y="667544"/>
                    <a:pt x="2316162" y="666750"/>
                  </a:cubicBezTo>
                  <a:cubicBezTo>
                    <a:pt x="2323305" y="665957"/>
                    <a:pt x="2328862" y="665163"/>
                    <a:pt x="2332830" y="664369"/>
                  </a:cubicBezTo>
                  <a:cubicBezTo>
                    <a:pt x="2359818" y="661194"/>
                    <a:pt x="2380059" y="657225"/>
                    <a:pt x="2393552" y="652463"/>
                  </a:cubicBezTo>
                  <a:cubicBezTo>
                    <a:pt x="2399902" y="650082"/>
                    <a:pt x="2405458" y="650082"/>
                    <a:pt x="2410221" y="652463"/>
                  </a:cubicBezTo>
                  <a:cubicBezTo>
                    <a:pt x="2418158" y="654844"/>
                    <a:pt x="2425699" y="660003"/>
                    <a:pt x="2432843" y="667941"/>
                  </a:cubicBezTo>
                  <a:cubicBezTo>
                    <a:pt x="2439193" y="676672"/>
                    <a:pt x="2437209" y="682228"/>
                    <a:pt x="2426890" y="684610"/>
                  </a:cubicBezTo>
                  <a:cubicBezTo>
                    <a:pt x="2412602" y="683816"/>
                    <a:pt x="2383630" y="685800"/>
                    <a:pt x="2339974" y="690563"/>
                  </a:cubicBezTo>
                  <a:cubicBezTo>
                    <a:pt x="2336005" y="691357"/>
                    <a:pt x="2333227" y="691754"/>
                    <a:pt x="2331640" y="691754"/>
                  </a:cubicBezTo>
                  <a:cubicBezTo>
                    <a:pt x="2361009" y="727472"/>
                    <a:pt x="2406649" y="757635"/>
                    <a:pt x="2468562" y="782241"/>
                  </a:cubicBezTo>
                  <a:cubicBezTo>
                    <a:pt x="2471737" y="783829"/>
                    <a:pt x="2473324" y="785019"/>
                    <a:pt x="2473324" y="785813"/>
                  </a:cubicBezTo>
                  <a:cubicBezTo>
                    <a:pt x="2473324" y="787400"/>
                    <a:pt x="2471737" y="788591"/>
                    <a:pt x="2468562" y="789385"/>
                  </a:cubicBezTo>
                  <a:cubicBezTo>
                    <a:pt x="2451893" y="790179"/>
                    <a:pt x="2429668" y="792957"/>
                    <a:pt x="2401887" y="797719"/>
                  </a:cubicBezTo>
                  <a:cubicBezTo>
                    <a:pt x="2394743" y="798513"/>
                    <a:pt x="2388393" y="796529"/>
                    <a:pt x="2382837" y="791766"/>
                  </a:cubicBezTo>
                  <a:cubicBezTo>
                    <a:pt x="2352674" y="765572"/>
                    <a:pt x="2328068" y="733029"/>
                    <a:pt x="2309021" y="694135"/>
                  </a:cubicBezTo>
                  <a:cubicBezTo>
                    <a:pt x="2309021" y="694135"/>
                    <a:pt x="2308228" y="694532"/>
                    <a:pt x="2306640" y="695325"/>
                  </a:cubicBezTo>
                  <a:lnTo>
                    <a:pt x="2306640" y="707232"/>
                  </a:lnTo>
                  <a:cubicBezTo>
                    <a:pt x="2306640" y="719138"/>
                    <a:pt x="2305846" y="736600"/>
                    <a:pt x="2304259" y="759619"/>
                  </a:cubicBezTo>
                  <a:cubicBezTo>
                    <a:pt x="2303465" y="765969"/>
                    <a:pt x="2303068" y="770335"/>
                    <a:pt x="2303068" y="772716"/>
                  </a:cubicBezTo>
                  <a:cubicBezTo>
                    <a:pt x="2315765" y="767954"/>
                    <a:pt x="2329656" y="763191"/>
                    <a:pt x="2344737" y="758429"/>
                  </a:cubicBezTo>
                  <a:cubicBezTo>
                    <a:pt x="2347118" y="757635"/>
                    <a:pt x="2348706" y="758032"/>
                    <a:pt x="2349499" y="759619"/>
                  </a:cubicBezTo>
                  <a:cubicBezTo>
                    <a:pt x="2349499" y="760413"/>
                    <a:pt x="2348308" y="761604"/>
                    <a:pt x="2345927" y="763191"/>
                  </a:cubicBezTo>
                  <a:cubicBezTo>
                    <a:pt x="2344340" y="764779"/>
                    <a:pt x="2339577" y="769144"/>
                    <a:pt x="2331640" y="776288"/>
                  </a:cubicBezTo>
                  <a:cubicBezTo>
                    <a:pt x="2303862" y="801688"/>
                    <a:pt x="2287194" y="817960"/>
                    <a:pt x="2281637" y="825104"/>
                  </a:cubicBezTo>
                  <a:cubicBezTo>
                    <a:pt x="2279256" y="829072"/>
                    <a:pt x="2275287" y="829072"/>
                    <a:pt x="2269731" y="825104"/>
                  </a:cubicBezTo>
                  <a:cubicBezTo>
                    <a:pt x="2262587" y="817166"/>
                    <a:pt x="2257428" y="806054"/>
                    <a:pt x="2254252" y="791766"/>
                  </a:cubicBezTo>
                  <a:cubicBezTo>
                    <a:pt x="2253459" y="787797"/>
                    <a:pt x="2254650" y="785019"/>
                    <a:pt x="2257825" y="783432"/>
                  </a:cubicBezTo>
                  <a:cubicBezTo>
                    <a:pt x="2267349" y="777875"/>
                    <a:pt x="2272509" y="764779"/>
                    <a:pt x="2273302" y="744141"/>
                  </a:cubicBezTo>
                  <a:cubicBezTo>
                    <a:pt x="2273302" y="743347"/>
                    <a:pt x="2273302" y="742157"/>
                    <a:pt x="2273302" y="740569"/>
                  </a:cubicBezTo>
                  <a:cubicBezTo>
                    <a:pt x="2274890" y="727869"/>
                    <a:pt x="2275684" y="714375"/>
                    <a:pt x="2275684" y="700088"/>
                  </a:cubicBezTo>
                  <a:cubicBezTo>
                    <a:pt x="2259015" y="702469"/>
                    <a:pt x="2245918" y="704850"/>
                    <a:pt x="2236393" y="707232"/>
                  </a:cubicBezTo>
                  <a:cubicBezTo>
                    <a:pt x="2228456" y="709613"/>
                    <a:pt x="2222503" y="708422"/>
                    <a:pt x="2218534" y="703660"/>
                  </a:cubicBezTo>
                  <a:cubicBezTo>
                    <a:pt x="2211390" y="698104"/>
                    <a:pt x="2205834" y="692547"/>
                    <a:pt x="2201865" y="686991"/>
                  </a:cubicBezTo>
                  <a:cubicBezTo>
                    <a:pt x="2200278" y="681435"/>
                    <a:pt x="2201071" y="678657"/>
                    <a:pt x="2204246" y="678657"/>
                  </a:cubicBezTo>
                  <a:cubicBezTo>
                    <a:pt x="2229646" y="677069"/>
                    <a:pt x="2251078" y="675085"/>
                    <a:pt x="2268539" y="672703"/>
                  </a:cubicBezTo>
                  <a:lnTo>
                    <a:pt x="2275684" y="672703"/>
                  </a:lnTo>
                  <a:cubicBezTo>
                    <a:pt x="2275684" y="667147"/>
                    <a:pt x="2275287" y="658813"/>
                    <a:pt x="2274493" y="647700"/>
                  </a:cubicBezTo>
                  <a:cubicBezTo>
                    <a:pt x="2274493" y="636588"/>
                    <a:pt x="2274493" y="628650"/>
                    <a:pt x="2274493" y="623888"/>
                  </a:cubicBezTo>
                  <a:cubicBezTo>
                    <a:pt x="2274493" y="610394"/>
                    <a:pt x="2270921" y="594519"/>
                    <a:pt x="2263777" y="576263"/>
                  </a:cubicBezTo>
                  <a:cubicBezTo>
                    <a:pt x="2261396" y="573088"/>
                    <a:pt x="2260603" y="570707"/>
                    <a:pt x="2261396" y="569119"/>
                  </a:cubicBezTo>
                  <a:cubicBezTo>
                    <a:pt x="2262984" y="566738"/>
                    <a:pt x="2265365" y="565547"/>
                    <a:pt x="2268539" y="565547"/>
                  </a:cubicBezTo>
                  <a:close/>
                  <a:moveTo>
                    <a:pt x="7638255" y="563166"/>
                  </a:moveTo>
                  <a:cubicBezTo>
                    <a:pt x="7649367" y="564753"/>
                    <a:pt x="7660083" y="570310"/>
                    <a:pt x="7670402" y="579835"/>
                  </a:cubicBezTo>
                  <a:cubicBezTo>
                    <a:pt x="7673577" y="583010"/>
                    <a:pt x="7673973" y="586978"/>
                    <a:pt x="7671593" y="591741"/>
                  </a:cubicBezTo>
                  <a:cubicBezTo>
                    <a:pt x="7670799" y="592535"/>
                    <a:pt x="7670402" y="595313"/>
                    <a:pt x="7670402" y="600075"/>
                  </a:cubicBezTo>
                  <a:cubicBezTo>
                    <a:pt x="7669608" y="604044"/>
                    <a:pt x="7669211" y="607219"/>
                    <a:pt x="7669211" y="609600"/>
                  </a:cubicBezTo>
                  <a:cubicBezTo>
                    <a:pt x="7670005" y="609600"/>
                    <a:pt x="7670799" y="609600"/>
                    <a:pt x="7671593" y="609600"/>
                  </a:cubicBezTo>
                  <a:cubicBezTo>
                    <a:pt x="7675561" y="608807"/>
                    <a:pt x="7678736" y="609203"/>
                    <a:pt x="7681117" y="610791"/>
                  </a:cubicBezTo>
                  <a:cubicBezTo>
                    <a:pt x="7683499" y="611585"/>
                    <a:pt x="7685483" y="613172"/>
                    <a:pt x="7687071" y="615554"/>
                  </a:cubicBezTo>
                  <a:lnTo>
                    <a:pt x="7687071" y="614363"/>
                  </a:lnTo>
                  <a:cubicBezTo>
                    <a:pt x="7685483" y="611188"/>
                    <a:pt x="7687071" y="609600"/>
                    <a:pt x="7691833" y="609600"/>
                  </a:cubicBezTo>
                  <a:cubicBezTo>
                    <a:pt x="7695802" y="609600"/>
                    <a:pt x="7700961" y="610394"/>
                    <a:pt x="7707311" y="611982"/>
                  </a:cubicBezTo>
                  <a:cubicBezTo>
                    <a:pt x="7719217" y="609600"/>
                    <a:pt x="7731918" y="605632"/>
                    <a:pt x="7745411" y="600075"/>
                  </a:cubicBezTo>
                  <a:cubicBezTo>
                    <a:pt x="7750173" y="597694"/>
                    <a:pt x="7754539" y="598091"/>
                    <a:pt x="7758508" y="601266"/>
                  </a:cubicBezTo>
                  <a:cubicBezTo>
                    <a:pt x="7768827" y="607616"/>
                    <a:pt x="7775971" y="614363"/>
                    <a:pt x="7779939" y="621507"/>
                  </a:cubicBezTo>
                  <a:cubicBezTo>
                    <a:pt x="7779939" y="621507"/>
                    <a:pt x="7779939" y="621903"/>
                    <a:pt x="7779939" y="622697"/>
                  </a:cubicBezTo>
                  <a:cubicBezTo>
                    <a:pt x="7781527" y="625872"/>
                    <a:pt x="7781527" y="629047"/>
                    <a:pt x="7779939" y="632222"/>
                  </a:cubicBezTo>
                  <a:cubicBezTo>
                    <a:pt x="7777558" y="636191"/>
                    <a:pt x="7775971" y="643732"/>
                    <a:pt x="7775177" y="654844"/>
                  </a:cubicBezTo>
                  <a:cubicBezTo>
                    <a:pt x="7775177" y="657225"/>
                    <a:pt x="7775177" y="658813"/>
                    <a:pt x="7775177" y="659607"/>
                  </a:cubicBezTo>
                  <a:cubicBezTo>
                    <a:pt x="7775177" y="664369"/>
                    <a:pt x="7775177" y="671910"/>
                    <a:pt x="7775177" y="682228"/>
                  </a:cubicBezTo>
                  <a:cubicBezTo>
                    <a:pt x="7774383" y="719535"/>
                    <a:pt x="7774781" y="752872"/>
                    <a:pt x="7776367" y="782241"/>
                  </a:cubicBezTo>
                  <a:cubicBezTo>
                    <a:pt x="7775574" y="802879"/>
                    <a:pt x="7766446" y="815182"/>
                    <a:pt x="7748983" y="819150"/>
                  </a:cubicBezTo>
                  <a:cubicBezTo>
                    <a:pt x="7744221" y="818357"/>
                    <a:pt x="7740649" y="815182"/>
                    <a:pt x="7738267" y="809625"/>
                  </a:cubicBezTo>
                  <a:cubicBezTo>
                    <a:pt x="7733505" y="795338"/>
                    <a:pt x="7724774" y="784622"/>
                    <a:pt x="7712073" y="777479"/>
                  </a:cubicBezTo>
                  <a:cubicBezTo>
                    <a:pt x="7710487" y="775891"/>
                    <a:pt x="7709693" y="774700"/>
                    <a:pt x="7709693" y="773907"/>
                  </a:cubicBezTo>
                  <a:cubicBezTo>
                    <a:pt x="7709693" y="773113"/>
                    <a:pt x="7710883" y="772716"/>
                    <a:pt x="7713265" y="772716"/>
                  </a:cubicBezTo>
                  <a:cubicBezTo>
                    <a:pt x="7721995" y="772716"/>
                    <a:pt x="7731123" y="773510"/>
                    <a:pt x="7740649" y="775097"/>
                  </a:cubicBezTo>
                  <a:cubicBezTo>
                    <a:pt x="7743824" y="775891"/>
                    <a:pt x="7745411" y="773907"/>
                    <a:pt x="7745411" y="769144"/>
                  </a:cubicBezTo>
                  <a:cubicBezTo>
                    <a:pt x="7745411" y="758825"/>
                    <a:pt x="7745411" y="744935"/>
                    <a:pt x="7745411" y="727472"/>
                  </a:cubicBezTo>
                  <a:cubicBezTo>
                    <a:pt x="7743030" y="727472"/>
                    <a:pt x="7739458" y="727869"/>
                    <a:pt x="7734695" y="728663"/>
                  </a:cubicBezTo>
                  <a:cubicBezTo>
                    <a:pt x="7722789" y="729457"/>
                    <a:pt x="7714852" y="730250"/>
                    <a:pt x="7710883" y="731044"/>
                  </a:cubicBezTo>
                  <a:cubicBezTo>
                    <a:pt x="7709296" y="741363"/>
                    <a:pt x="7707311" y="750094"/>
                    <a:pt x="7704930" y="757238"/>
                  </a:cubicBezTo>
                  <a:cubicBezTo>
                    <a:pt x="7696199" y="783432"/>
                    <a:pt x="7680324" y="801688"/>
                    <a:pt x="7657305" y="812007"/>
                  </a:cubicBezTo>
                  <a:cubicBezTo>
                    <a:pt x="7654130" y="812800"/>
                    <a:pt x="7652543" y="813197"/>
                    <a:pt x="7652543" y="813197"/>
                  </a:cubicBezTo>
                  <a:cubicBezTo>
                    <a:pt x="7652543" y="812404"/>
                    <a:pt x="7653337" y="810816"/>
                    <a:pt x="7654923" y="808435"/>
                  </a:cubicBezTo>
                  <a:cubicBezTo>
                    <a:pt x="7671593" y="787797"/>
                    <a:pt x="7681515" y="759222"/>
                    <a:pt x="7684689" y="722710"/>
                  </a:cubicBezTo>
                  <a:cubicBezTo>
                    <a:pt x="7682308" y="723504"/>
                    <a:pt x="7677149" y="724694"/>
                    <a:pt x="7669211" y="726282"/>
                  </a:cubicBezTo>
                  <a:cubicBezTo>
                    <a:pt x="7654923" y="729457"/>
                    <a:pt x="7644208" y="731838"/>
                    <a:pt x="7637065" y="733425"/>
                  </a:cubicBezTo>
                  <a:cubicBezTo>
                    <a:pt x="7637859" y="733425"/>
                    <a:pt x="7638255" y="733822"/>
                    <a:pt x="7638255" y="734616"/>
                  </a:cubicBezTo>
                  <a:cubicBezTo>
                    <a:pt x="7639843" y="735410"/>
                    <a:pt x="7645002" y="736600"/>
                    <a:pt x="7653733" y="738188"/>
                  </a:cubicBezTo>
                  <a:cubicBezTo>
                    <a:pt x="7657702" y="738982"/>
                    <a:pt x="7660877" y="739775"/>
                    <a:pt x="7663258" y="740569"/>
                  </a:cubicBezTo>
                  <a:cubicBezTo>
                    <a:pt x="7669608" y="743744"/>
                    <a:pt x="7673577" y="748110"/>
                    <a:pt x="7675165" y="753666"/>
                  </a:cubicBezTo>
                  <a:cubicBezTo>
                    <a:pt x="7675165" y="764779"/>
                    <a:pt x="7673180" y="771922"/>
                    <a:pt x="7669211" y="775097"/>
                  </a:cubicBezTo>
                  <a:cubicBezTo>
                    <a:pt x="7666830" y="778272"/>
                    <a:pt x="7663258" y="778669"/>
                    <a:pt x="7658495" y="776288"/>
                  </a:cubicBezTo>
                  <a:cubicBezTo>
                    <a:pt x="7648177" y="766763"/>
                    <a:pt x="7639445" y="753666"/>
                    <a:pt x="7632302" y="736997"/>
                  </a:cubicBezTo>
                  <a:cubicBezTo>
                    <a:pt x="7631508" y="736997"/>
                    <a:pt x="7631111" y="736204"/>
                    <a:pt x="7631111" y="734616"/>
                  </a:cubicBezTo>
                  <a:cubicBezTo>
                    <a:pt x="7628730" y="735410"/>
                    <a:pt x="7624365" y="736600"/>
                    <a:pt x="7618015" y="738188"/>
                  </a:cubicBezTo>
                  <a:cubicBezTo>
                    <a:pt x="7613252" y="738982"/>
                    <a:pt x="7609680" y="739775"/>
                    <a:pt x="7607299" y="740569"/>
                  </a:cubicBezTo>
                  <a:cubicBezTo>
                    <a:pt x="7611267" y="741363"/>
                    <a:pt x="7616427" y="743347"/>
                    <a:pt x="7622777" y="746522"/>
                  </a:cubicBezTo>
                  <a:cubicBezTo>
                    <a:pt x="7623571" y="747316"/>
                    <a:pt x="7624365" y="747713"/>
                    <a:pt x="7625158" y="747713"/>
                  </a:cubicBezTo>
                  <a:cubicBezTo>
                    <a:pt x="7628333" y="750094"/>
                    <a:pt x="7629524" y="753269"/>
                    <a:pt x="7628730" y="757238"/>
                  </a:cubicBezTo>
                  <a:cubicBezTo>
                    <a:pt x="7612855" y="774700"/>
                    <a:pt x="7589439" y="788591"/>
                    <a:pt x="7558483" y="798910"/>
                  </a:cubicBezTo>
                  <a:cubicBezTo>
                    <a:pt x="7556102" y="799704"/>
                    <a:pt x="7554911" y="799704"/>
                    <a:pt x="7554911" y="798910"/>
                  </a:cubicBezTo>
                  <a:cubicBezTo>
                    <a:pt x="7554117" y="798116"/>
                    <a:pt x="7554515" y="796925"/>
                    <a:pt x="7556102" y="795338"/>
                  </a:cubicBezTo>
                  <a:cubicBezTo>
                    <a:pt x="7565627" y="786607"/>
                    <a:pt x="7574755" y="776288"/>
                    <a:pt x="7583486" y="764382"/>
                  </a:cubicBezTo>
                  <a:cubicBezTo>
                    <a:pt x="7589043" y="755650"/>
                    <a:pt x="7592217" y="749300"/>
                    <a:pt x="7593011" y="745332"/>
                  </a:cubicBezTo>
                  <a:cubicBezTo>
                    <a:pt x="7593011" y="745332"/>
                    <a:pt x="7593011" y="744935"/>
                    <a:pt x="7593011" y="744141"/>
                  </a:cubicBezTo>
                  <a:cubicBezTo>
                    <a:pt x="7584281" y="746522"/>
                    <a:pt x="7576739" y="748904"/>
                    <a:pt x="7570389" y="751285"/>
                  </a:cubicBezTo>
                  <a:cubicBezTo>
                    <a:pt x="7565627" y="752079"/>
                    <a:pt x="7562055" y="752079"/>
                    <a:pt x="7559673" y="751285"/>
                  </a:cubicBezTo>
                  <a:cubicBezTo>
                    <a:pt x="7553324" y="747316"/>
                    <a:pt x="7547767" y="742554"/>
                    <a:pt x="7543005" y="736997"/>
                  </a:cubicBezTo>
                  <a:cubicBezTo>
                    <a:pt x="7540623" y="732235"/>
                    <a:pt x="7541021" y="729457"/>
                    <a:pt x="7544195" y="728663"/>
                  </a:cubicBezTo>
                  <a:cubicBezTo>
                    <a:pt x="7549752" y="727869"/>
                    <a:pt x="7562849" y="725885"/>
                    <a:pt x="7583486" y="722710"/>
                  </a:cubicBezTo>
                  <a:cubicBezTo>
                    <a:pt x="7589043" y="721916"/>
                    <a:pt x="7593408" y="721122"/>
                    <a:pt x="7596583" y="720329"/>
                  </a:cubicBezTo>
                  <a:cubicBezTo>
                    <a:pt x="7595789" y="706041"/>
                    <a:pt x="7595393" y="681435"/>
                    <a:pt x="7595393" y="646510"/>
                  </a:cubicBezTo>
                  <a:cubicBezTo>
                    <a:pt x="7593805" y="646510"/>
                    <a:pt x="7592217" y="646907"/>
                    <a:pt x="7590630" y="647700"/>
                  </a:cubicBezTo>
                  <a:cubicBezTo>
                    <a:pt x="7589043" y="647700"/>
                    <a:pt x="7587852" y="647700"/>
                    <a:pt x="7587058" y="647700"/>
                  </a:cubicBezTo>
                  <a:cubicBezTo>
                    <a:pt x="7583883" y="648494"/>
                    <a:pt x="7578327" y="644525"/>
                    <a:pt x="7570389" y="635794"/>
                  </a:cubicBezTo>
                  <a:cubicBezTo>
                    <a:pt x="7567215" y="632619"/>
                    <a:pt x="7567215" y="630238"/>
                    <a:pt x="7570389" y="628650"/>
                  </a:cubicBezTo>
                  <a:cubicBezTo>
                    <a:pt x="7577533" y="627063"/>
                    <a:pt x="7585471" y="625872"/>
                    <a:pt x="7594202" y="625078"/>
                  </a:cubicBezTo>
                  <a:cubicBezTo>
                    <a:pt x="7593408" y="608410"/>
                    <a:pt x="7590630" y="596900"/>
                    <a:pt x="7585867" y="590550"/>
                  </a:cubicBezTo>
                  <a:cubicBezTo>
                    <a:pt x="7584281" y="585788"/>
                    <a:pt x="7585867" y="583010"/>
                    <a:pt x="7590630" y="582216"/>
                  </a:cubicBezTo>
                  <a:cubicBezTo>
                    <a:pt x="7604124" y="583803"/>
                    <a:pt x="7614046" y="588963"/>
                    <a:pt x="7620395" y="597694"/>
                  </a:cubicBezTo>
                  <a:cubicBezTo>
                    <a:pt x="7622777" y="600075"/>
                    <a:pt x="7623571" y="604044"/>
                    <a:pt x="7622777" y="609600"/>
                  </a:cubicBezTo>
                  <a:cubicBezTo>
                    <a:pt x="7622777" y="609600"/>
                    <a:pt x="7622777" y="610394"/>
                    <a:pt x="7622777" y="611982"/>
                  </a:cubicBezTo>
                  <a:cubicBezTo>
                    <a:pt x="7621983" y="614363"/>
                    <a:pt x="7621586" y="616744"/>
                    <a:pt x="7621586" y="619125"/>
                  </a:cubicBezTo>
                  <a:cubicBezTo>
                    <a:pt x="7622381" y="619125"/>
                    <a:pt x="7622777" y="619125"/>
                    <a:pt x="7622777" y="619125"/>
                  </a:cubicBezTo>
                  <a:cubicBezTo>
                    <a:pt x="7624365" y="618332"/>
                    <a:pt x="7627143" y="617935"/>
                    <a:pt x="7631111" y="617935"/>
                  </a:cubicBezTo>
                  <a:cubicBezTo>
                    <a:pt x="7634287" y="617141"/>
                    <a:pt x="7636668" y="616744"/>
                    <a:pt x="7638255" y="616744"/>
                  </a:cubicBezTo>
                  <a:cubicBezTo>
                    <a:pt x="7638255" y="595313"/>
                    <a:pt x="7636668" y="580628"/>
                    <a:pt x="7633493" y="572691"/>
                  </a:cubicBezTo>
                  <a:cubicBezTo>
                    <a:pt x="7631905" y="567135"/>
                    <a:pt x="7633493" y="563960"/>
                    <a:pt x="7638255" y="563166"/>
                  </a:cubicBezTo>
                  <a:close/>
                  <a:moveTo>
                    <a:pt x="3878262" y="563166"/>
                  </a:moveTo>
                  <a:cubicBezTo>
                    <a:pt x="3889374" y="563960"/>
                    <a:pt x="3899296" y="565547"/>
                    <a:pt x="3908027" y="567928"/>
                  </a:cubicBezTo>
                  <a:cubicBezTo>
                    <a:pt x="3923109" y="571103"/>
                    <a:pt x="3929458" y="580628"/>
                    <a:pt x="3927077" y="596504"/>
                  </a:cubicBezTo>
                  <a:cubicBezTo>
                    <a:pt x="3925490" y="605235"/>
                    <a:pt x="3920330" y="608410"/>
                    <a:pt x="3911599" y="606028"/>
                  </a:cubicBezTo>
                  <a:cubicBezTo>
                    <a:pt x="3898899" y="602060"/>
                    <a:pt x="3886596" y="589360"/>
                    <a:pt x="3874690" y="567928"/>
                  </a:cubicBezTo>
                  <a:cubicBezTo>
                    <a:pt x="3873102" y="565547"/>
                    <a:pt x="3872705" y="564357"/>
                    <a:pt x="3873499" y="564357"/>
                  </a:cubicBezTo>
                  <a:cubicBezTo>
                    <a:pt x="3873499" y="563563"/>
                    <a:pt x="3875086" y="563166"/>
                    <a:pt x="3878262" y="563166"/>
                  </a:cubicBezTo>
                  <a:close/>
                  <a:moveTo>
                    <a:pt x="2628105" y="563166"/>
                  </a:moveTo>
                  <a:cubicBezTo>
                    <a:pt x="2639218" y="564753"/>
                    <a:pt x="2649933" y="570310"/>
                    <a:pt x="2660252" y="579835"/>
                  </a:cubicBezTo>
                  <a:cubicBezTo>
                    <a:pt x="2663427" y="583010"/>
                    <a:pt x="2663824" y="586978"/>
                    <a:pt x="2661443" y="591741"/>
                  </a:cubicBezTo>
                  <a:cubicBezTo>
                    <a:pt x="2660649" y="592535"/>
                    <a:pt x="2660252" y="595313"/>
                    <a:pt x="2660252" y="600075"/>
                  </a:cubicBezTo>
                  <a:cubicBezTo>
                    <a:pt x="2659458" y="604044"/>
                    <a:pt x="2659062" y="607219"/>
                    <a:pt x="2659062" y="609600"/>
                  </a:cubicBezTo>
                  <a:cubicBezTo>
                    <a:pt x="2659855" y="609600"/>
                    <a:pt x="2660649" y="609600"/>
                    <a:pt x="2661443" y="609600"/>
                  </a:cubicBezTo>
                  <a:cubicBezTo>
                    <a:pt x="2665411" y="608807"/>
                    <a:pt x="2668587" y="609203"/>
                    <a:pt x="2670968" y="610791"/>
                  </a:cubicBezTo>
                  <a:cubicBezTo>
                    <a:pt x="2673349" y="611585"/>
                    <a:pt x="2675334" y="613172"/>
                    <a:pt x="2676921" y="615554"/>
                  </a:cubicBezTo>
                  <a:lnTo>
                    <a:pt x="2676921" y="614363"/>
                  </a:lnTo>
                  <a:cubicBezTo>
                    <a:pt x="2675334" y="611188"/>
                    <a:pt x="2676921" y="609600"/>
                    <a:pt x="2681683" y="609600"/>
                  </a:cubicBezTo>
                  <a:cubicBezTo>
                    <a:pt x="2685652" y="609600"/>
                    <a:pt x="2690812" y="610394"/>
                    <a:pt x="2697162" y="611982"/>
                  </a:cubicBezTo>
                  <a:cubicBezTo>
                    <a:pt x="2709068" y="609600"/>
                    <a:pt x="2721768" y="605632"/>
                    <a:pt x="2735262" y="600075"/>
                  </a:cubicBezTo>
                  <a:cubicBezTo>
                    <a:pt x="2740024" y="597694"/>
                    <a:pt x="2744390" y="598091"/>
                    <a:pt x="2748358" y="601266"/>
                  </a:cubicBezTo>
                  <a:cubicBezTo>
                    <a:pt x="2758677" y="607616"/>
                    <a:pt x="2765821" y="614363"/>
                    <a:pt x="2769790" y="621507"/>
                  </a:cubicBezTo>
                  <a:cubicBezTo>
                    <a:pt x="2769790" y="621507"/>
                    <a:pt x="2769790" y="621903"/>
                    <a:pt x="2769790" y="622697"/>
                  </a:cubicBezTo>
                  <a:cubicBezTo>
                    <a:pt x="2771377" y="625872"/>
                    <a:pt x="2771377" y="629047"/>
                    <a:pt x="2769790" y="632222"/>
                  </a:cubicBezTo>
                  <a:cubicBezTo>
                    <a:pt x="2767408" y="636191"/>
                    <a:pt x="2765821" y="643732"/>
                    <a:pt x="2765027" y="654844"/>
                  </a:cubicBezTo>
                  <a:cubicBezTo>
                    <a:pt x="2765027" y="657225"/>
                    <a:pt x="2765027" y="658813"/>
                    <a:pt x="2765027" y="659607"/>
                  </a:cubicBezTo>
                  <a:cubicBezTo>
                    <a:pt x="2765027" y="664369"/>
                    <a:pt x="2765027" y="671910"/>
                    <a:pt x="2765027" y="682228"/>
                  </a:cubicBezTo>
                  <a:cubicBezTo>
                    <a:pt x="2764233" y="719535"/>
                    <a:pt x="2764630" y="752872"/>
                    <a:pt x="2766218" y="782241"/>
                  </a:cubicBezTo>
                  <a:cubicBezTo>
                    <a:pt x="2765424" y="802879"/>
                    <a:pt x="2756296" y="815182"/>
                    <a:pt x="2738833" y="819150"/>
                  </a:cubicBezTo>
                  <a:cubicBezTo>
                    <a:pt x="2734071" y="818357"/>
                    <a:pt x="2730499" y="815182"/>
                    <a:pt x="2728118" y="809625"/>
                  </a:cubicBezTo>
                  <a:cubicBezTo>
                    <a:pt x="2723355" y="795338"/>
                    <a:pt x="2714624" y="784622"/>
                    <a:pt x="2701924" y="777479"/>
                  </a:cubicBezTo>
                  <a:cubicBezTo>
                    <a:pt x="2700337" y="775891"/>
                    <a:pt x="2699543" y="774700"/>
                    <a:pt x="2699543" y="773907"/>
                  </a:cubicBezTo>
                  <a:cubicBezTo>
                    <a:pt x="2699543" y="773113"/>
                    <a:pt x="2700733" y="772716"/>
                    <a:pt x="2703115" y="772716"/>
                  </a:cubicBezTo>
                  <a:cubicBezTo>
                    <a:pt x="2711846" y="772716"/>
                    <a:pt x="2720974" y="773510"/>
                    <a:pt x="2730499" y="775097"/>
                  </a:cubicBezTo>
                  <a:cubicBezTo>
                    <a:pt x="2733674" y="775891"/>
                    <a:pt x="2735262" y="773907"/>
                    <a:pt x="2735262" y="769144"/>
                  </a:cubicBezTo>
                  <a:cubicBezTo>
                    <a:pt x="2735262" y="758825"/>
                    <a:pt x="2735262" y="744935"/>
                    <a:pt x="2735262" y="727472"/>
                  </a:cubicBezTo>
                  <a:cubicBezTo>
                    <a:pt x="2732880" y="727472"/>
                    <a:pt x="2729308" y="727869"/>
                    <a:pt x="2724546" y="728663"/>
                  </a:cubicBezTo>
                  <a:cubicBezTo>
                    <a:pt x="2712640" y="729457"/>
                    <a:pt x="2704702" y="730250"/>
                    <a:pt x="2700733" y="731044"/>
                  </a:cubicBezTo>
                  <a:cubicBezTo>
                    <a:pt x="2699146" y="741363"/>
                    <a:pt x="2697162" y="750094"/>
                    <a:pt x="2694780" y="757238"/>
                  </a:cubicBezTo>
                  <a:cubicBezTo>
                    <a:pt x="2686049" y="783432"/>
                    <a:pt x="2670174" y="801688"/>
                    <a:pt x="2647155" y="812007"/>
                  </a:cubicBezTo>
                  <a:cubicBezTo>
                    <a:pt x="2643980" y="812800"/>
                    <a:pt x="2642393" y="813197"/>
                    <a:pt x="2642393" y="813197"/>
                  </a:cubicBezTo>
                  <a:cubicBezTo>
                    <a:pt x="2642393" y="812404"/>
                    <a:pt x="2643187" y="810816"/>
                    <a:pt x="2644774" y="808435"/>
                  </a:cubicBezTo>
                  <a:cubicBezTo>
                    <a:pt x="2661443" y="787797"/>
                    <a:pt x="2671365" y="759222"/>
                    <a:pt x="2674540" y="722710"/>
                  </a:cubicBezTo>
                  <a:cubicBezTo>
                    <a:pt x="2672158" y="723504"/>
                    <a:pt x="2666999" y="724694"/>
                    <a:pt x="2659062" y="726282"/>
                  </a:cubicBezTo>
                  <a:cubicBezTo>
                    <a:pt x="2644774" y="729457"/>
                    <a:pt x="2634058" y="731838"/>
                    <a:pt x="2626915" y="733425"/>
                  </a:cubicBezTo>
                  <a:cubicBezTo>
                    <a:pt x="2627709" y="733425"/>
                    <a:pt x="2628105" y="733822"/>
                    <a:pt x="2628105" y="734616"/>
                  </a:cubicBezTo>
                  <a:cubicBezTo>
                    <a:pt x="2629693" y="735410"/>
                    <a:pt x="2634852" y="736600"/>
                    <a:pt x="2643583" y="738188"/>
                  </a:cubicBezTo>
                  <a:cubicBezTo>
                    <a:pt x="2647552" y="738982"/>
                    <a:pt x="2650727" y="739775"/>
                    <a:pt x="2653108" y="740569"/>
                  </a:cubicBezTo>
                  <a:cubicBezTo>
                    <a:pt x="2659458" y="743744"/>
                    <a:pt x="2663427" y="748110"/>
                    <a:pt x="2665015" y="753666"/>
                  </a:cubicBezTo>
                  <a:cubicBezTo>
                    <a:pt x="2665015" y="764779"/>
                    <a:pt x="2663030" y="771922"/>
                    <a:pt x="2659062" y="775097"/>
                  </a:cubicBezTo>
                  <a:cubicBezTo>
                    <a:pt x="2656680" y="778272"/>
                    <a:pt x="2653108" y="778669"/>
                    <a:pt x="2648346" y="776288"/>
                  </a:cubicBezTo>
                  <a:cubicBezTo>
                    <a:pt x="2638027" y="766763"/>
                    <a:pt x="2629296" y="753666"/>
                    <a:pt x="2622152" y="736997"/>
                  </a:cubicBezTo>
                  <a:cubicBezTo>
                    <a:pt x="2621358" y="736997"/>
                    <a:pt x="2620962" y="736204"/>
                    <a:pt x="2620962" y="734616"/>
                  </a:cubicBezTo>
                  <a:cubicBezTo>
                    <a:pt x="2618580" y="735410"/>
                    <a:pt x="2614215" y="736600"/>
                    <a:pt x="2607865" y="738188"/>
                  </a:cubicBezTo>
                  <a:cubicBezTo>
                    <a:pt x="2603102" y="738982"/>
                    <a:pt x="2599530" y="739775"/>
                    <a:pt x="2597149" y="740569"/>
                  </a:cubicBezTo>
                  <a:cubicBezTo>
                    <a:pt x="2601118" y="741363"/>
                    <a:pt x="2606277" y="743347"/>
                    <a:pt x="2612627" y="746522"/>
                  </a:cubicBezTo>
                  <a:cubicBezTo>
                    <a:pt x="2613421" y="747316"/>
                    <a:pt x="2614215" y="747713"/>
                    <a:pt x="2615008" y="747713"/>
                  </a:cubicBezTo>
                  <a:cubicBezTo>
                    <a:pt x="2618184" y="750094"/>
                    <a:pt x="2619374" y="753269"/>
                    <a:pt x="2618580" y="757238"/>
                  </a:cubicBezTo>
                  <a:cubicBezTo>
                    <a:pt x="2602705" y="774700"/>
                    <a:pt x="2579290" y="788591"/>
                    <a:pt x="2548333" y="798910"/>
                  </a:cubicBezTo>
                  <a:cubicBezTo>
                    <a:pt x="2545952" y="799704"/>
                    <a:pt x="2544762" y="799704"/>
                    <a:pt x="2544762" y="798910"/>
                  </a:cubicBezTo>
                  <a:cubicBezTo>
                    <a:pt x="2543968" y="798116"/>
                    <a:pt x="2544365" y="796925"/>
                    <a:pt x="2545952" y="795338"/>
                  </a:cubicBezTo>
                  <a:cubicBezTo>
                    <a:pt x="2555477" y="786607"/>
                    <a:pt x="2564605" y="776288"/>
                    <a:pt x="2573337" y="764382"/>
                  </a:cubicBezTo>
                  <a:cubicBezTo>
                    <a:pt x="2578893" y="755650"/>
                    <a:pt x="2582068" y="749300"/>
                    <a:pt x="2582862" y="745332"/>
                  </a:cubicBezTo>
                  <a:cubicBezTo>
                    <a:pt x="2582862" y="745332"/>
                    <a:pt x="2582862" y="744935"/>
                    <a:pt x="2582862" y="744141"/>
                  </a:cubicBezTo>
                  <a:cubicBezTo>
                    <a:pt x="2574130" y="746522"/>
                    <a:pt x="2566590" y="748904"/>
                    <a:pt x="2560240" y="751285"/>
                  </a:cubicBezTo>
                  <a:cubicBezTo>
                    <a:pt x="2555477" y="752079"/>
                    <a:pt x="2551905" y="752079"/>
                    <a:pt x="2549524" y="751285"/>
                  </a:cubicBezTo>
                  <a:cubicBezTo>
                    <a:pt x="2543174" y="747316"/>
                    <a:pt x="2537618" y="742554"/>
                    <a:pt x="2532855" y="736997"/>
                  </a:cubicBezTo>
                  <a:cubicBezTo>
                    <a:pt x="2530474" y="732235"/>
                    <a:pt x="2530871" y="729457"/>
                    <a:pt x="2534046" y="728663"/>
                  </a:cubicBezTo>
                  <a:cubicBezTo>
                    <a:pt x="2539602" y="727869"/>
                    <a:pt x="2552699" y="725885"/>
                    <a:pt x="2573337" y="722710"/>
                  </a:cubicBezTo>
                  <a:cubicBezTo>
                    <a:pt x="2578893" y="721916"/>
                    <a:pt x="2583258" y="721122"/>
                    <a:pt x="2586433" y="720329"/>
                  </a:cubicBezTo>
                  <a:cubicBezTo>
                    <a:pt x="2585640" y="706041"/>
                    <a:pt x="2585243" y="681435"/>
                    <a:pt x="2585243" y="646510"/>
                  </a:cubicBezTo>
                  <a:cubicBezTo>
                    <a:pt x="2583655" y="646510"/>
                    <a:pt x="2582068" y="646907"/>
                    <a:pt x="2580480" y="647700"/>
                  </a:cubicBezTo>
                  <a:cubicBezTo>
                    <a:pt x="2578893" y="647700"/>
                    <a:pt x="2577702" y="647700"/>
                    <a:pt x="2576908" y="647700"/>
                  </a:cubicBezTo>
                  <a:cubicBezTo>
                    <a:pt x="2573733" y="648494"/>
                    <a:pt x="2568177" y="644525"/>
                    <a:pt x="2560240" y="635794"/>
                  </a:cubicBezTo>
                  <a:cubicBezTo>
                    <a:pt x="2557065" y="632619"/>
                    <a:pt x="2557065" y="630238"/>
                    <a:pt x="2560240" y="628650"/>
                  </a:cubicBezTo>
                  <a:cubicBezTo>
                    <a:pt x="2567383" y="627063"/>
                    <a:pt x="2575321" y="625872"/>
                    <a:pt x="2584052" y="625078"/>
                  </a:cubicBezTo>
                  <a:cubicBezTo>
                    <a:pt x="2583258" y="608410"/>
                    <a:pt x="2580480" y="596900"/>
                    <a:pt x="2575718" y="590550"/>
                  </a:cubicBezTo>
                  <a:cubicBezTo>
                    <a:pt x="2574130" y="585788"/>
                    <a:pt x="2575718" y="583010"/>
                    <a:pt x="2580480" y="582216"/>
                  </a:cubicBezTo>
                  <a:cubicBezTo>
                    <a:pt x="2593974" y="583803"/>
                    <a:pt x="2603896" y="588963"/>
                    <a:pt x="2610246" y="597694"/>
                  </a:cubicBezTo>
                  <a:cubicBezTo>
                    <a:pt x="2612627" y="600075"/>
                    <a:pt x="2613421" y="604044"/>
                    <a:pt x="2612627" y="609600"/>
                  </a:cubicBezTo>
                  <a:cubicBezTo>
                    <a:pt x="2612627" y="609600"/>
                    <a:pt x="2612627" y="610394"/>
                    <a:pt x="2612627" y="611982"/>
                  </a:cubicBezTo>
                  <a:cubicBezTo>
                    <a:pt x="2611833" y="614363"/>
                    <a:pt x="2611437" y="616744"/>
                    <a:pt x="2611437" y="619125"/>
                  </a:cubicBezTo>
                  <a:cubicBezTo>
                    <a:pt x="2612230" y="619125"/>
                    <a:pt x="2612627" y="619125"/>
                    <a:pt x="2612627" y="619125"/>
                  </a:cubicBezTo>
                  <a:cubicBezTo>
                    <a:pt x="2614215" y="618332"/>
                    <a:pt x="2616993" y="617935"/>
                    <a:pt x="2620962" y="617935"/>
                  </a:cubicBezTo>
                  <a:cubicBezTo>
                    <a:pt x="2624137" y="617141"/>
                    <a:pt x="2626518" y="616744"/>
                    <a:pt x="2628105" y="616744"/>
                  </a:cubicBezTo>
                  <a:cubicBezTo>
                    <a:pt x="2628105" y="595313"/>
                    <a:pt x="2626518" y="580628"/>
                    <a:pt x="2623343" y="572691"/>
                  </a:cubicBezTo>
                  <a:cubicBezTo>
                    <a:pt x="2621755" y="567135"/>
                    <a:pt x="2623343" y="563960"/>
                    <a:pt x="2628105" y="563166"/>
                  </a:cubicBezTo>
                  <a:close/>
                  <a:moveTo>
                    <a:pt x="8314530" y="559594"/>
                  </a:moveTo>
                  <a:cubicBezTo>
                    <a:pt x="8327230" y="562769"/>
                    <a:pt x="8337946" y="567928"/>
                    <a:pt x="8346677" y="575072"/>
                  </a:cubicBezTo>
                  <a:cubicBezTo>
                    <a:pt x="8349852" y="579041"/>
                    <a:pt x="8350249" y="583407"/>
                    <a:pt x="8347867" y="588169"/>
                  </a:cubicBezTo>
                  <a:cubicBezTo>
                    <a:pt x="8347074" y="590550"/>
                    <a:pt x="8345486" y="600075"/>
                    <a:pt x="8343105" y="616744"/>
                  </a:cubicBezTo>
                  <a:cubicBezTo>
                    <a:pt x="8348662" y="615950"/>
                    <a:pt x="8353424" y="614363"/>
                    <a:pt x="8357392" y="611982"/>
                  </a:cubicBezTo>
                  <a:cubicBezTo>
                    <a:pt x="8363743" y="610394"/>
                    <a:pt x="8368902" y="610791"/>
                    <a:pt x="8372871" y="613172"/>
                  </a:cubicBezTo>
                  <a:cubicBezTo>
                    <a:pt x="8375252" y="613966"/>
                    <a:pt x="8377633" y="616347"/>
                    <a:pt x="8380014" y="620316"/>
                  </a:cubicBezTo>
                  <a:cubicBezTo>
                    <a:pt x="8380808" y="621110"/>
                    <a:pt x="8381602" y="621903"/>
                    <a:pt x="8382396" y="622697"/>
                  </a:cubicBezTo>
                  <a:cubicBezTo>
                    <a:pt x="8385571" y="629841"/>
                    <a:pt x="8384380" y="633810"/>
                    <a:pt x="8378824" y="634603"/>
                  </a:cubicBezTo>
                  <a:cubicBezTo>
                    <a:pt x="8371680" y="636985"/>
                    <a:pt x="8360964" y="639366"/>
                    <a:pt x="8346677" y="641747"/>
                  </a:cubicBezTo>
                  <a:cubicBezTo>
                    <a:pt x="8344296" y="642541"/>
                    <a:pt x="8342708" y="642938"/>
                    <a:pt x="8341914" y="642938"/>
                  </a:cubicBezTo>
                  <a:cubicBezTo>
                    <a:pt x="8341121" y="650082"/>
                    <a:pt x="8340724" y="656432"/>
                    <a:pt x="8340724" y="661988"/>
                  </a:cubicBezTo>
                  <a:cubicBezTo>
                    <a:pt x="8344693" y="660400"/>
                    <a:pt x="8348264" y="659607"/>
                    <a:pt x="8351439" y="659607"/>
                  </a:cubicBezTo>
                  <a:cubicBezTo>
                    <a:pt x="8353821" y="658813"/>
                    <a:pt x="8356996" y="658019"/>
                    <a:pt x="8360964" y="657225"/>
                  </a:cubicBezTo>
                  <a:cubicBezTo>
                    <a:pt x="8373665" y="655638"/>
                    <a:pt x="8381602" y="654050"/>
                    <a:pt x="8384777" y="652463"/>
                  </a:cubicBezTo>
                  <a:cubicBezTo>
                    <a:pt x="8390333" y="650875"/>
                    <a:pt x="8395492" y="651272"/>
                    <a:pt x="8400255" y="653654"/>
                  </a:cubicBezTo>
                  <a:cubicBezTo>
                    <a:pt x="8408986" y="657622"/>
                    <a:pt x="8416130" y="663178"/>
                    <a:pt x="8421686" y="670322"/>
                  </a:cubicBezTo>
                  <a:cubicBezTo>
                    <a:pt x="8423274" y="678260"/>
                    <a:pt x="8420893" y="681832"/>
                    <a:pt x="8414542" y="681038"/>
                  </a:cubicBezTo>
                  <a:cubicBezTo>
                    <a:pt x="8412955" y="681038"/>
                    <a:pt x="8410177" y="681038"/>
                    <a:pt x="8406208" y="681038"/>
                  </a:cubicBezTo>
                  <a:cubicBezTo>
                    <a:pt x="8390333" y="680244"/>
                    <a:pt x="8372474" y="680641"/>
                    <a:pt x="8352630" y="682228"/>
                  </a:cubicBezTo>
                  <a:cubicBezTo>
                    <a:pt x="8360568" y="687785"/>
                    <a:pt x="8363743" y="692547"/>
                    <a:pt x="8362155" y="696516"/>
                  </a:cubicBezTo>
                  <a:cubicBezTo>
                    <a:pt x="8362155" y="698104"/>
                    <a:pt x="8362155" y="698897"/>
                    <a:pt x="8362155" y="698897"/>
                  </a:cubicBezTo>
                  <a:cubicBezTo>
                    <a:pt x="8369299" y="698104"/>
                    <a:pt x="8375649" y="696516"/>
                    <a:pt x="8381205" y="694135"/>
                  </a:cubicBezTo>
                  <a:cubicBezTo>
                    <a:pt x="8386762" y="692547"/>
                    <a:pt x="8391524" y="693738"/>
                    <a:pt x="8395492" y="697707"/>
                  </a:cubicBezTo>
                  <a:cubicBezTo>
                    <a:pt x="8400255" y="700882"/>
                    <a:pt x="8404224" y="704057"/>
                    <a:pt x="8407399" y="707232"/>
                  </a:cubicBezTo>
                  <a:cubicBezTo>
                    <a:pt x="8411368" y="714375"/>
                    <a:pt x="8409383" y="718741"/>
                    <a:pt x="8401446" y="720329"/>
                  </a:cubicBezTo>
                  <a:cubicBezTo>
                    <a:pt x="8389539" y="720329"/>
                    <a:pt x="8376046" y="720725"/>
                    <a:pt x="8360964" y="721519"/>
                  </a:cubicBezTo>
                  <a:lnTo>
                    <a:pt x="8360964" y="736997"/>
                  </a:lnTo>
                  <a:cubicBezTo>
                    <a:pt x="8360964" y="750491"/>
                    <a:pt x="8361361" y="763985"/>
                    <a:pt x="8362155" y="777479"/>
                  </a:cubicBezTo>
                  <a:cubicBezTo>
                    <a:pt x="8362949" y="798116"/>
                    <a:pt x="8355011" y="812800"/>
                    <a:pt x="8338342" y="821532"/>
                  </a:cubicBezTo>
                  <a:cubicBezTo>
                    <a:pt x="8331199" y="824707"/>
                    <a:pt x="8325643" y="823516"/>
                    <a:pt x="8321674" y="817960"/>
                  </a:cubicBezTo>
                  <a:cubicBezTo>
                    <a:pt x="8315324" y="802085"/>
                    <a:pt x="8306196" y="789782"/>
                    <a:pt x="8294289" y="781050"/>
                  </a:cubicBezTo>
                  <a:cubicBezTo>
                    <a:pt x="8292702" y="779463"/>
                    <a:pt x="8291908" y="778272"/>
                    <a:pt x="8291908" y="777479"/>
                  </a:cubicBezTo>
                  <a:cubicBezTo>
                    <a:pt x="8291908" y="776685"/>
                    <a:pt x="8293099" y="776685"/>
                    <a:pt x="8295480" y="777479"/>
                  </a:cubicBezTo>
                  <a:cubicBezTo>
                    <a:pt x="8297861" y="777479"/>
                    <a:pt x="8301830" y="777875"/>
                    <a:pt x="8307386" y="778669"/>
                  </a:cubicBezTo>
                  <a:cubicBezTo>
                    <a:pt x="8316118" y="779463"/>
                    <a:pt x="8322071" y="780257"/>
                    <a:pt x="8325246" y="781050"/>
                  </a:cubicBezTo>
                  <a:cubicBezTo>
                    <a:pt x="8328421" y="781844"/>
                    <a:pt x="8330405" y="780654"/>
                    <a:pt x="8331199" y="777479"/>
                  </a:cubicBezTo>
                  <a:lnTo>
                    <a:pt x="8331199" y="723900"/>
                  </a:lnTo>
                  <a:cubicBezTo>
                    <a:pt x="8307386" y="727075"/>
                    <a:pt x="8291512" y="729854"/>
                    <a:pt x="8283574" y="732235"/>
                  </a:cubicBezTo>
                  <a:cubicBezTo>
                    <a:pt x="8296274" y="733822"/>
                    <a:pt x="8304211" y="736204"/>
                    <a:pt x="8307386" y="739379"/>
                  </a:cubicBezTo>
                  <a:cubicBezTo>
                    <a:pt x="8316911" y="747316"/>
                    <a:pt x="8318499" y="756444"/>
                    <a:pt x="8312149" y="766763"/>
                  </a:cubicBezTo>
                  <a:cubicBezTo>
                    <a:pt x="8308180" y="770732"/>
                    <a:pt x="8304211" y="771525"/>
                    <a:pt x="8300242" y="769144"/>
                  </a:cubicBezTo>
                  <a:cubicBezTo>
                    <a:pt x="8292305" y="763588"/>
                    <a:pt x="8284764" y="752475"/>
                    <a:pt x="8277621" y="735807"/>
                  </a:cubicBezTo>
                  <a:cubicBezTo>
                    <a:pt x="8276827" y="735807"/>
                    <a:pt x="8276430" y="735013"/>
                    <a:pt x="8276430" y="733425"/>
                  </a:cubicBezTo>
                  <a:cubicBezTo>
                    <a:pt x="8273255" y="733425"/>
                    <a:pt x="8270081" y="733029"/>
                    <a:pt x="8266905" y="732235"/>
                  </a:cubicBezTo>
                  <a:cubicBezTo>
                    <a:pt x="8266111" y="731441"/>
                    <a:pt x="8265318" y="730647"/>
                    <a:pt x="8264523" y="729854"/>
                  </a:cubicBezTo>
                  <a:cubicBezTo>
                    <a:pt x="8258967" y="725885"/>
                    <a:pt x="8255395" y="722710"/>
                    <a:pt x="8253808" y="720329"/>
                  </a:cubicBezTo>
                  <a:cubicBezTo>
                    <a:pt x="8251427" y="717947"/>
                    <a:pt x="8250633" y="716360"/>
                    <a:pt x="8251427" y="715566"/>
                  </a:cubicBezTo>
                  <a:cubicBezTo>
                    <a:pt x="8252221" y="713979"/>
                    <a:pt x="8253808" y="713185"/>
                    <a:pt x="8256189" y="713185"/>
                  </a:cubicBezTo>
                  <a:cubicBezTo>
                    <a:pt x="8270477" y="711597"/>
                    <a:pt x="8283574" y="709613"/>
                    <a:pt x="8295480" y="707232"/>
                  </a:cubicBezTo>
                  <a:cubicBezTo>
                    <a:pt x="8301037" y="706438"/>
                    <a:pt x="8308974" y="705644"/>
                    <a:pt x="8319292" y="704850"/>
                  </a:cubicBezTo>
                  <a:cubicBezTo>
                    <a:pt x="8324849" y="704057"/>
                    <a:pt x="8328817" y="703660"/>
                    <a:pt x="8331199" y="703660"/>
                  </a:cubicBezTo>
                  <a:cubicBezTo>
                    <a:pt x="8330405" y="695722"/>
                    <a:pt x="8329214" y="689769"/>
                    <a:pt x="8327627" y="685800"/>
                  </a:cubicBezTo>
                  <a:cubicBezTo>
                    <a:pt x="8322071" y="686197"/>
                    <a:pt x="8315125" y="686991"/>
                    <a:pt x="8306791" y="688182"/>
                  </a:cubicBezTo>
                  <a:lnTo>
                    <a:pt x="8281415" y="692325"/>
                  </a:lnTo>
                  <a:lnTo>
                    <a:pt x="8272858" y="694135"/>
                  </a:lnTo>
                  <a:cubicBezTo>
                    <a:pt x="8266509" y="695722"/>
                    <a:pt x="8261349" y="695325"/>
                    <a:pt x="8257380" y="692944"/>
                  </a:cubicBezTo>
                  <a:cubicBezTo>
                    <a:pt x="8254205" y="690563"/>
                    <a:pt x="8250633" y="687785"/>
                    <a:pt x="8246665" y="684610"/>
                  </a:cubicBezTo>
                  <a:cubicBezTo>
                    <a:pt x="8245871" y="685403"/>
                    <a:pt x="8244680" y="686594"/>
                    <a:pt x="8243093" y="688182"/>
                  </a:cubicBezTo>
                  <a:cubicBezTo>
                    <a:pt x="8241505" y="690563"/>
                    <a:pt x="8240315" y="692150"/>
                    <a:pt x="8239521" y="692944"/>
                  </a:cubicBezTo>
                  <a:cubicBezTo>
                    <a:pt x="8239521" y="723900"/>
                    <a:pt x="8239521" y="750491"/>
                    <a:pt x="8239521" y="772716"/>
                  </a:cubicBezTo>
                  <a:cubicBezTo>
                    <a:pt x="8241902" y="789385"/>
                    <a:pt x="8235949" y="802085"/>
                    <a:pt x="8221661" y="810816"/>
                  </a:cubicBezTo>
                  <a:cubicBezTo>
                    <a:pt x="8215311" y="813991"/>
                    <a:pt x="8209755" y="811213"/>
                    <a:pt x="8204993" y="802482"/>
                  </a:cubicBezTo>
                  <a:cubicBezTo>
                    <a:pt x="8197055" y="788194"/>
                    <a:pt x="8187927" y="777082"/>
                    <a:pt x="8177608" y="769144"/>
                  </a:cubicBezTo>
                  <a:cubicBezTo>
                    <a:pt x="8175227" y="768350"/>
                    <a:pt x="8174433" y="767557"/>
                    <a:pt x="8175227" y="766763"/>
                  </a:cubicBezTo>
                  <a:cubicBezTo>
                    <a:pt x="8176021" y="765175"/>
                    <a:pt x="8177608" y="764779"/>
                    <a:pt x="8179989" y="765572"/>
                  </a:cubicBezTo>
                  <a:cubicBezTo>
                    <a:pt x="8183165" y="765572"/>
                    <a:pt x="8189911" y="766366"/>
                    <a:pt x="8200230" y="767954"/>
                  </a:cubicBezTo>
                  <a:cubicBezTo>
                    <a:pt x="8202611" y="768747"/>
                    <a:pt x="8204199" y="769144"/>
                    <a:pt x="8204993" y="769144"/>
                  </a:cubicBezTo>
                  <a:cubicBezTo>
                    <a:pt x="8208961" y="768350"/>
                    <a:pt x="8210945" y="766763"/>
                    <a:pt x="8210945" y="764382"/>
                  </a:cubicBezTo>
                  <a:cubicBezTo>
                    <a:pt x="8210945" y="750094"/>
                    <a:pt x="8210945" y="736600"/>
                    <a:pt x="8210945" y="723900"/>
                  </a:cubicBezTo>
                  <a:cubicBezTo>
                    <a:pt x="8207771" y="727869"/>
                    <a:pt x="8203405" y="733029"/>
                    <a:pt x="8197849" y="739379"/>
                  </a:cubicBezTo>
                  <a:cubicBezTo>
                    <a:pt x="8194674" y="743347"/>
                    <a:pt x="8192293" y="746125"/>
                    <a:pt x="8190705" y="747713"/>
                  </a:cubicBezTo>
                  <a:cubicBezTo>
                    <a:pt x="8186737" y="750094"/>
                    <a:pt x="8183165" y="750888"/>
                    <a:pt x="8179989" y="750094"/>
                  </a:cubicBezTo>
                  <a:cubicBezTo>
                    <a:pt x="8168877" y="745332"/>
                    <a:pt x="8161337" y="738188"/>
                    <a:pt x="8157367" y="728663"/>
                  </a:cubicBezTo>
                  <a:cubicBezTo>
                    <a:pt x="8156574" y="723107"/>
                    <a:pt x="8158161" y="719535"/>
                    <a:pt x="8162130" y="717947"/>
                  </a:cubicBezTo>
                  <a:cubicBezTo>
                    <a:pt x="8167687" y="716360"/>
                    <a:pt x="8174831" y="713185"/>
                    <a:pt x="8183561" y="708422"/>
                  </a:cubicBezTo>
                  <a:cubicBezTo>
                    <a:pt x="8192293" y="703660"/>
                    <a:pt x="8201421" y="698104"/>
                    <a:pt x="8210945" y="691754"/>
                  </a:cubicBezTo>
                  <a:cubicBezTo>
                    <a:pt x="8211739" y="683816"/>
                    <a:pt x="8212136" y="675085"/>
                    <a:pt x="8212136" y="665560"/>
                  </a:cubicBezTo>
                  <a:cubicBezTo>
                    <a:pt x="8210549" y="665560"/>
                    <a:pt x="8208168" y="666354"/>
                    <a:pt x="8204993" y="667941"/>
                  </a:cubicBezTo>
                  <a:cubicBezTo>
                    <a:pt x="8201817" y="668735"/>
                    <a:pt x="8199437" y="669529"/>
                    <a:pt x="8197849" y="670322"/>
                  </a:cubicBezTo>
                  <a:cubicBezTo>
                    <a:pt x="8193086" y="671910"/>
                    <a:pt x="8188721" y="671513"/>
                    <a:pt x="8184752" y="669132"/>
                  </a:cubicBezTo>
                  <a:cubicBezTo>
                    <a:pt x="8177608" y="665163"/>
                    <a:pt x="8172845" y="661194"/>
                    <a:pt x="8170465" y="657225"/>
                  </a:cubicBezTo>
                  <a:cubicBezTo>
                    <a:pt x="8167289" y="650875"/>
                    <a:pt x="8168480" y="647303"/>
                    <a:pt x="8174036" y="646510"/>
                  </a:cubicBezTo>
                  <a:cubicBezTo>
                    <a:pt x="8174831" y="646510"/>
                    <a:pt x="8177608" y="646113"/>
                    <a:pt x="8182371" y="645319"/>
                  </a:cubicBezTo>
                  <a:cubicBezTo>
                    <a:pt x="8195865" y="642938"/>
                    <a:pt x="8205787" y="640953"/>
                    <a:pt x="8212136" y="639366"/>
                  </a:cubicBezTo>
                  <a:lnTo>
                    <a:pt x="8212136" y="631032"/>
                  </a:lnTo>
                  <a:cubicBezTo>
                    <a:pt x="8212136" y="596900"/>
                    <a:pt x="8210152" y="578247"/>
                    <a:pt x="8206183" y="575072"/>
                  </a:cubicBezTo>
                  <a:cubicBezTo>
                    <a:pt x="8204596" y="571897"/>
                    <a:pt x="8204993" y="569119"/>
                    <a:pt x="8207373" y="566738"/>
                  </a:cubicBezTo>
                  <a:cubicBezTo>
                    <a:pt x="8209755" y="565150"/>
                    <a:pt x="8212931" y="565150"/>
                    <a:pt x="8216899" y="566738"/>
                  </a:cubicBezTo>
                  <a:cubicBezTo>
                    <a:pt x="8226423" y="569913"/>
                    <a:pt x="8235949" y="576660"/>
                    <a:pt x="8245473" y="586978"/>
                  </a:cubicBezTo>
                  <a:cubicBezTo>
                    <a:pt x="8247855" y="590947"/>
                    <a:pt x="8248649" y="595313"/>
                    <a:pt x="8247855" y="600075"/>
                  </a:cubicBezTo>
                  <a:cubicBezTo>
                    <a:pt x="8243887" y="607219"/>
                    <a:pt x="8241505" y="617935"/>
                    <a:pt x="8240711" y="632222"/>
                  </a:cubicBezTo>
                  <a:cubicBezTo>
                    <a:pt x="8242299" y="632222"/>
                    <a:pt x="8243093" y="631825"/>
                    <a:pt x="8243093" y="631032"/>
                  </a:cubicBezTo>
                  <a:cubicBezTo>
                    <a:pt x="8250236" y="628650"/>
                    <a:pt x="8256587" y="628650"/>
                    <a:pt x="8262143" y="631032"/>
                  </a:cubicBezTo>
                  <a:cubicBezTo>
                    <a:pt x="8266111" y="632619"/>
                    <a:pt x="8269286" y="636191"/>
                    <a:pt x="8271667" y="641747"/>
                  </a:cubicBezTo>
                  <a:cubicBezTo>
                    <a:pt x="8274049" y="648891"/>
                    <a:pt x="8272065" y="652860"/>
                    <a:pt x="8265715" y="653654"/>
                  </a:cubicBezTo>
                  <a:cubicBezTo>
                    <a:pt x="8264921" y="653654"/>
                    <a:pt x="8263333" y="654050"/>
                    <a:pt x="8260952" y="654844"/>
                  </a:cubicBezTo>
                  <a:cubicBezTo>
                    <a:pt x="8257777" y="654844"/>
                    <a:pt x="8250633" y="656432"/>
                    <a:pt x="8239521" y="659607"/>
                  </a:cubicBezTo>
                  <a:lnTo>
                    <a:pt x="8239521" y="667941"/>
                  </a:lnTo>
                  <a:cubicBezTo>
                    <a:pt x="8239521" y="670322"/>
                    <a:pt x="8239521" y="673100"/>
                    <a:pt x="8239521" y="676275"/>
                  </a:cubicBezTo>
                  <a:cubicBezTo>
                    <a:pt x="8245871" y="672307"/>
                    <a:pt x="8251427" y="668735"/>
                    <a:pt x="8256189" y="665560"/>
                  </a:cubicBezTo>
                  <a:cubicBezTo>
                    <a:pt x="8260158" y="663178"/>
                    <a:pt x="8262539" y="662385"/>
                    <a:pt x="8263333" y="663178"/>
                  </a:cubicBezTo>
                  <a:cubicBezTo>
                    <a:pt x="8264127" y="663972"/>
                    <a:pt x="8262937" y="666354"/>
                    <a:pt x="8259761" y="670322"/>
                  </a:cubicBezTo>
                  <a:cubicBezTo>
                    <a:pt x="8258967" y="671116"/>
                    <a:pt x="8257777" y="672703"/>
                    <a:pt x="8256189" y="675085"/>
                  </a:cubicBezTo>
                  <a:cubicBezTo>
                    <a:pt x="8263333" y="673497"/>
                    <a:pt x="8271271" y="672307"/>
                    <a:pt x="8280002" y="671513"/>
                  </a:cubicBezTo>
                  <a:cubicBezTo>
                    <a:pt x="8283177" y="670719"/>
                    <a:pt x="8287940" y="669925"/>
                    <a:pt x="8294289" y="669132"/>
                  </a:cubicBezTo>
                  <a:cubicBezTo>
                    <a:pt x="8302227" y="667544"/>
                    <a:pt x="8308180" y="666354"/>
                    <a:pt x="8312149" y="665560"/>
                  </a:cubicBezTo>
                  <a:cubicBezTo>
                    <a:pt x="8312149" y="659210"/>
                    <a:pt x="8312149" y="653654"/>
                    <a:pt x="8312149" y="648891"/>
                  </a:cubicBezTo>
                  <a:cubicBezTo>
                    <a:pt x="8310562" y="648891"/>
                    <a:pt x="8308180" y="648891"/>
                    <a:pt x="8305005" y="648891"/>
                  </a:cubicBezTo>
                  <a:cubicBezTo>
                    <a:pt x="8301037" y="649685"/>
                    <a:pt x="8298258" y="650082"/>
                    <a:pt x="8296671" y="650082"/>
                  </a:cubicBezTo>
                  <a:cubicBezTo>
                    <a:pt x="8291114" y="651669"/>
                    <a:pt x="8283574" y="647303"/>
                    <a:pt x="8274049" y="636985"/>
                  </a:cubicBezTo>
                  <a:cubicBezTo>
                    <a:pt x="8270874" y="632222"/>
                    <a:pt x="8272065" y="629444"/>
                    <a:pt x="8277621" y="628650"/>
                  </a:cubicBezTo>
                  <a:cubicBezTo>
                    <a:pt x="8286352" y="627857"/>
                    <a:pt x="8297861" y="625872"/>
                    <a:pt x="8312149" y="622697"/>
                  </a:cubicBezTo>
                  <a:cubicBezTo>
                    <a:pt x="8312149" y="621110"/>
                    <a:pt x="8312546" y="618728"/>
                    <a:pt x="8313339" y="615554"/>
                  </a:cubicBezTo>
                  <a:cubicBezTo>
                    <a:pt x="8313339" y="613172"/>
                    <a:pt x="8313339" y="611188"/>
                    <a:pt x="8313339" y="609600"/>
                  </a:cubicBezTo>
                  <a:cubicBezTo>
                    <a:pt x="8313339" y="591344"/>
                    <a:pt x="8310958" y="577454"/>
                    <a:pt x="8306196" y="567928"/>
                  </a:cubicBezTo>
                  <a:cubicBezTo>
                    <a:pt x="8303814" y="562372"/>
                    <a:pt x="8306593" y="559594"/>
                    <a:pt x="8314530" y="559594"/>
                  </a:cubicBezTo>
                  <a:close/>
                  <a:moveTo>
                    <a:pt x="2047084" y="559594"/>
                  </a:moveTo>
                  <a:cubicBezTo>
                    <a:pt x="2059784" y="562769"/>
                    <a:pt x="2070499" y="567928"/>
                    <a:pt x="2079231" y="575072"/>
                  </a:cubicBezTo>
                  <a:cubicBezTo>
                    <a:pt x="2082406" y="579041"/>
                    <a:pt x="2082803" y="583407"/>
                    <a:pt x="2080421" y="588169"/>
                  </a:cubicBezTo>
                  <a:cubicBezTo>
                    <a:pt x="2079628" y="590550"/>
                    <a:pt x="2078040" y="600075"/>
                    <a:pt x="2075659" y="616744"/>
                  </a:cubicBezTo>
                  <a:cubicBezTo>
                    <a:pt x="2081215" y="615950"/>
                    <a:pt x="2085978" y="614363"/>
                    <a:pt x="2089946" y="611982"/>
                  </a:cubicBezTo>
                  <a:cubicBezTo>
                    <a:pt x="2096297" y="610394"/>
                    <a:pt x="2101456" y="610791"/>
                    <a:pt x="2105425" y="613172"/>
                  </a:cubicBezTo>
                  <a:cubicBezTo>
                    <a:pt x="2107806" y="613966"/>
                    <a:pt x="2110187" y="616347"/>
                    <a:pt x="2112568" y="620316"/>
                  </a:cubicBezTo>
                  <a:cubicBezTo>
                    <a:pt x="2113362" y="621110"/>
                    <a:pt x="2114156" y="621903"/>
                    <a:pt x="2114949" y="622697"/>
                  </a:cubicBezTo>
                  <a:cubicBezTo>
                    <a:pt x="2118125" y="629841"/>
                    <a:pt x="2116934" y="633810"/>
                    <a:pt x="2111377" y="634603"/>
                  </a:cubicBezTo>
                  <a:cubicBezTo>
                    <a:pt x="2104233" y="636985"/>
                    <a:pt x="2093518" y="639366"/>
                    <a:pt x="2079231" y="641747"/>
                  </a:cubicBezTo>
                  <a:cubicBezTo>
                    <a:pt x="2076850" y="642541"/>
                    <a:pt x="2075262" y="642938"/>
                    <a:pt x="2074468" y="642938"/>
                  </a:cubicBezTo>
                  <a:cubicBezTo>
                    <a:pt x="2073675" y="650082"/>
                    <a:pt x="2073278" y="656432"/>
                    <a:pt x="2073278" y="661988"/>
                  </a:cubicBezTo>
                  <a:cubicBezTo>
                    <a:pt x="2077247" y="660400"/>
                    <a:pt x="2080819" y="659607"/>
                    <a:pt x="2083993" y="659607"/>
                  </a:cubicBezTo>
                  <a:cubicBezTo>
                    <a:pt x="2086375" y="658813"/>
                    <a:pt x="2089549" y="658019"/>
                    <a:pt x="2093518" y="657225"/>
                  </a:cubicBezTo>
                  <a:cubicBezTo>
                    <a:pt x="2106218" y="655638"/>
                    <a:pt x="2114156" y="654050"/>
                    <a:pt x="2117331" y="652463"/>
                  </a:cubicBezTo>
                  <a:cubicBezTo>
                    <a:pt x="2122887" y="650875"/>
                    <a:pt x="2128047" y="651272"/>
                    <a:pt x="2132809" y="653654"/>
                  </a:cubicBezTo>
                  <a:cubicBezTo>
                    <a:pt x="2141541" y="657622"/>
                    <a:pt x="2148684" y="663178"/>
                    <a:pt x="2154240" y="670322"/>
                  </a:cubicBezTo>
                  <a:cubicBezTo>
                    <a:pt x="2155828" y="678260"/>
                    <a:pt x="2153447" y="681832"/>
                    <a:pt x="2147097" y="681038"/>
                  </a:cubicBezTo>
                  <a:cubicBezTo>
                    <a:pt x="2145508" y="681038"/>
                    <a:pt x="2142731" y="681038"/>
                    <a:pt x="2138762" y="681038"/>
                  </a:cubicBezTo>
                  <a:cubicBezTo>
                    <a:pt x="2122887" y="680244"/>
                    <a:pt x="2105027" y="680641"/>
                    <a:pt x="2085184" y="682228"/>
                  </a:cubicBezTo>
                  <a:cubicBezTo>
                    <a:pt x="2093121" y="687785"/>
                    <a:pt x="2096297" y="692547"/>
                    <a:pt x="2094709" y="696516"/>
                  </a:cubicBezTo>
                  <a:cubicBezTo>
                    <a:pt x="2094709" y="698104"/>
                    <a:pt x="2094709" y="698897"/>
                    <a:pt x="2094709" y="698897"/>
                  </a:cubicBezTo>
                  <a:cubicBezTo>
                    <a:pt x="2101852" y="698104"/>
                    <a:pt x="2108203" y="696516"/>
                    <a:pt x="2113758" y="694135"/>
                  </a:cubicBezTo>
                  <a:cubicBezTo>
                    <a:pt x="2119315" y="692547"/>
                    <a:pt x="2124077" y="693738"/>
                    <a:pt x="2128047" y="697707"/>
                  </a:cubicBezTo>
                  <a:cubicBezTo>
                    <a:pt x="2132809" y="700882"/>
                    <a:pt x="2136777" y="704057"/>
                    <a:pt x="2139953" y="707232"/>
                  </a:cubicBezTo>
                  <a:cubicBezTo>
                    <a:pt x="2143921" y="714375"/>
                    <a:pt x="2141937" y="718741"/>
                    <a:pt x="2134000" y="720329"/>
                  </a:cubicBezTo>
                  <a:cubicBezTo>
                    <a:pt x="2122094" y="720329"/>
                    <a:pt x="2108600" y="720725"/>
                    <a:pt x="2093518" y="721519"/>
                  </a:cubicBezTo>
                  <a:lnTo>
                    <a:pt x="2093518" y="736997"/>
                  </a:lnTo>
                  <a:cubicBezTo>
                    <a:pt x="2093518" y="750491"/>
                    <a:pt x="2093915" y="763985"/>
                    <a:pt x="2094709" y="777479"/>
                  </a:cubicBezTo>
                  <a:cubicBezTo>
                    <a:pt x="2095502" y="798116"/>
                    <a:pt x="2087565" y="812800"/>
                    <a:pt x="2070897" y="821532"/>
                  </a:cubicBezTo>
                  <a:cubicBezTo>
                    <a:pt x="2063752" y="824707"/>
                    <a:pt x="2058196" y="823516"/>
                    <a:pt x="2054228" y="817960"/>
                  </a:cubicBezTo>
                  <a:cubicBezTo>
                    <a:pt x="2047878" y="802085"/>
                    <a:pt x="2038750" y="789782"/>
                    <a:pt x="2026844" y="781050"/>
                  </a:cubicBezTo>
                  <a:cubicBezTo>
                    <a:pt x="2025256" y="779463"/>
                    <a:pt x="2024462" y="778272"/>
                    <a:pt x="2024462" y="777479"/>
                  </a:cubicBezTo>
                  <a:cubicBezTo>
                    <a:pt x="2024462" y="776685"/>
                    <a:pt x="2025652" y="776685"/>
                    <a:pt x="2028033" y="777479"/>
                  </a:cubicBezTo>
                  <a:cubicBezTo>
                    <a:pt x="2030415" y="777479"/>
                    <a:pt x="2034384" y="777875"/>
                    <a:pt x="2039940" y="778669"/>
                  </a:cubicBezTo>
                  <a:cubicBezTo>
                    <a:pt x="2048671" y="779463"/>
                    <a:pt x="2054624" y="780257"/>
                    <a:pt x="2057799" y="781050"/>
                  </a:cubicBezTo>
                  <a:cubicBezTo>
                    <a:pt x="2060974" y="781844"/>
                    <a:pt x="2062960" y="780654"/>
                    <a:pt x="2063752" y="777479"/>
                  </a:cubicBezTo>
                  <a:lnTo>
                    <a:pt x="2063752" y="723900"/>
                  </a:lnTo>
                  <a:cubicBezTo>
                    <a:pt x="2039940" y="727075"/>
                    <a:pt x="2024065" y="729854"/>
                    <a:pt x="2016128" y="732235"/>
                  </a:cubicBezTo>
                  <a:cubicBezTo>
                    <a:pt x="2028828" y="733822"/>
                    <a:pt x="2036766" y="736204"/>
                    <a:pt x="2039940" y="739379"/>
                  </a:cubicBezTo>
                  <a:cubicBezTo>
                    <a:pt x="2049465" y="747316"/>
                    <a:pt x="2051053" y="756444"/>
                    <a:pt x="2044703" y="766763"/>
                  </a:cubicBezTo>
                  <a:cubicBezTo>
                    <a:pt x="2040734" y="770732"/>
                    <a:pt x="2036766" y="771525"/>
                    <a:pt x="2032797" y="769144"/>
                  </a:cubicBezTo>
                  <a:cubicBezTo>
                    <a:pt x="2024859" y="763588"/>
                    <a:pt x="2017318" y="752475"/>
                    <a:pt x="2010174" y="735807"/>
                  </a:cubicBezTo>
                  <a:cubicBezTo>
                    <a:pt x="2009380" y="735807"/>
                    <a:pt x="2008984" y="735013"/>
                    <a:pt x="2008984" y="733425"/>
                  </a:cubicBezTo>
                  <a:cubicBezTo>
                    <a:pt x="2005809" y="733425"/>
                    <a:pt x="2002634" y="733029"/>
                    <a:pt x="1999459" y="732235"/>
                  </a:cubicBezTo>
                  <a:cubicBezTo>
                    <a:pt x="1998666" y="731441"/>
                    <a:pt x="1997871" y="730647"/>
                    <a:pt x="1997078" y="729854"/>
                  </a:cubicBezTo>
                  <a:cubicBezTo>
                    <a:pt x="1991521" y="725885"/>
                    <a:pt x="1987950" y="722710"/>
                    <a:pt x="1986362" y="720329"/>
                  </a:cubicBezTo>
                  <a:cubicBezTo>
                    <a:pt x="1983981" y="717947"/>
                    <a:pt x="1983188" y="716360"/>
                    <a:pt x="1983981" y="715566"/>
                  </a:cubicBezTo>
                  <a:cubicBezTo>
                    <a:pt x="1984775" y="713979"/>
                    <a:pt x="1986362" y="713185"/>
                    <a:pt x="1988743" y="713185"/>
                  </a:cubicBezTo>
                  <a:cubicBezTo>
                    <a:pt x="2003031" y="711597"/>
                    <a:pt x="2016128" y="709613"/>
                    <a:pt x="2028033" y="707232"/>
                  </a:cubicBezTo>
                  <a:cubicBezTo>
                    <a:pt x="2033591" y="706438"/>
                    <a:pt x="2041527" y="705644"/>
                    <a:pt x="2051846" y="704850"/>
                  </a:cubicBezTo>
                  <a:cubicBezTo>
                    <a:pt x="2057403" y="704057"/>
                    <a:pt x="2061371" y="703660"/>
                    <a:pt x="2063752" y="703660"/>
                  </a:cubicBezTo>
                  <a:cubicBezTo>
                    <a:pt x="2062960" y="695722"/>
                    <a:pt x="2061768" y="689769"/>
                    <a:pt x="2060181" y="685800"/>
                  </a:cubicBezTo>
                  <a:cubicBezTo>
                    <a:pt x="2054624" y="686197"/>
                    <a:pt x="2047679" y="686991"/>
                    <a:pt x="2039345" y="688182"/>
                  </a:cubicBezTo>
                  <a:lnTo>
                    <a:pt x="2013970" y="692325"/>
                  </a:lnTo>
                  <a:lnTo>
                    <a:pt x="2005412" y="694135"/>
                  </a:lnTo>
                  <a:cubicBezTo>
                    <a:pt x="1999062" y="695722"/>
                    <a:pt x="1993903" y="695325"/>
                    <a:pt x="1989934" y="692944"/>
                  </a:cubicBezTo>
                  <a:cubicBezTo>
                    <a:pt x="1986759" y="690563"/>
                    <a:pt x="1983188" y="687785"/>
                    <a:pt x="1979218" y="684610"/>
                  </a:cubicBezTo>
                  <a:cubicBezTo>
                    <a:pt x="1978424" y="685403"/>
                    <a:pt x="1977234" y="686594"/>
                    <a:pt x="1975647" y="688182"/>
                  </a:cubicBezTo>
                  <a:cubicBezTo>
                    <a:pt x="1974058" y="690563"/>
                    <a:pt x="1972868" y="692150"/>
                    <a:pt x="1972074" y="692944"/>
                  </a:cubicBezTo>
                  <a:cubicBezTo>
                    <a:pt x="1972074" y="723900"/>
                    <a:pt x="1972074" y="750491"/>
                    <a:pt x="1972074" y="772716"/>
                  </a:cubicBezTo>
                  <a:cubicBezTo>
                    <a:pt x="1974456" y="789385"/>
                    <a:pt x="1968502" y="802085"/>
                    <a:pt x="1954215" y="810816"/>
                  </a:cubicBezTo>
                  <a:cubicBezTo>
                    <a:pt x="1947865" y="813991"/>
                    <a:pt x="1942309" y="811213"/>
                    <a:pt x="1937546" y="802482"/>
                  </a:cubicBezTo>
                  <a:cubicBezTo>
                    <a:pt x="1929609" y="788194"/>
                    <a:pt x="1920480" y="777082"/>
                    <a:pt x="1910162" y="769144"/>
                  </a:cubicBezTo>
                  <a:cubicBezTo>
                    <a:pt x="1907781" y="768350"/>
                    <a:pt x="1906988" y="767557"/>
                    <a:pt x="1907781" y="766763"/>
                  </a:cubicBezTo>
                  <a:cubicBezTo>
                    <a:pt x="1908574" y="765175"/>
                    <a:pt x="1910162" y="764779"/>
                    <a:pt x="1912544" y="765572"/>
                  </a:cubicBezTo>
                  <a:cubicBezTo>
                    <a:pt x="1915719" y="765572"/>
                    <a:pt x="1922465" y="766366"/>
                    <a:pt x="1932784" y="767954"/>
                  </a:cubicBezTo>
                  <a:cubicBezTo>
                    <a:pt x="1935165" y="768747"/>
                    <a:pt x="1936752" y="769144"/>
                    <a:pt x="1937546" y="769144"/>
                  </a:cubicBezTo>
                  <a:cubicBezTo>
                    <a:pt x="1941515" y="768350"/>
                    <a:pt x="1943500" y="766763"/>
                    <a:pt x="1943500" y="764382"/>
                  </a:cubicBezTo>
                  <a:cubicBezTo>
                    <a:pt x="1943500" y="750094"/>
                    <a:pt x="1943500" y="736600"/>
                    <a:pt x="1943500" y="723900"/>
                  </a:cubicBezTo>
                  <a:cubicBezTo>
                    <a:pt x="1940324" y="727869"/>
                    <a:pt x="1935959" y="733029"/>
                    <a:pt x="1930402" y="739379"/>
                  </a:cubicBezTo>
                  <a:cubicBezTo>
                    <a:pt x="1927227" y="743347"/>
                    <a:pt x="1924847" y="746125"/>
                    <a:pt x="1923259" y="747713"/>
                  </a:cubicBezTo>
                  <a:cubicBezTo>
                    <a:pt x="1919290" y="750094"/>
                    <a:pt x="1915719" y="750888"/>
                    <a:pt x="1912544" y="750094"/>
                  </a:cubicBezTo>
                  <a:cubicBezTo>
                    <a:pt x="1901431" y="745332"/>
                    <a:pt x="1893890" y="738188"/>
                    <a:pt x="1889922" y="728663"/>
                  </a:cubicBezTo>
                  <a:cubicBezTo>
                    <a:pt x="1889127" y="723107"/>
                    <a:pt x="1890715" y="719535"/>
                    <a:pt x="1894685" y="717947"/>
                  </a:cubicBezTo>
                  <a:cubicBezTo>
                    <a:pt x="1900241" y="716360"/>
                    <a:pt x="1907384" y="713185"/>
                    <a:pt x="1916115" y="708422"/>
                  </a:cubicBezTo>
                  <a:cubicBezTo>
                    <a:pt x="1924847" y="703660"/>
                    <a:pt x="1933975" y="698104"/>
                    <a:pt x="1943500" y="691754"/>
                  </a:cubicBezTo>
                  <a:cubicBezTo>
                    <a:pt x="1944294" y="683816"/>
                    <a:pt x="1944690" y="675085"/>
                    <a:pt x="1944690" y="665560"/>
                  </a:cubicBezTo>
                  <a:cubicBezTo>
                    <a:pt x="1943103" y="665560"/>
                    <a:pt x="1940721" y="666354"/>
                    <a:pt x="1937546" y="667941"/>
                  </a:cubicBezTo>
                  <a:cubicBezTo>
                    <a:pt x="1934371" y="668735"/>
                    <a:pt x="1931991" y="669529"/>
                    <a:pt x="1930402" y="670322"/>
                  </a:cubicBezTo>
                  <a:cubicBezTo>
                    <a:pt x="1925640" y="671910"/>
                    <a:pt x="1921275" y="671513"/>
                    <a:pt x="1917306" y="669132"/>
                  </a:cubicBezTo>
                  <a:cubicBezTo>
                    <a:pt x="1910162" y="665163"/>
                    <a:pt x="1905400" y="661194"/>
                    <a:pt x="1903018" y="657225"/>
                  </a:cubicBezTo>
                  <a:cubicBezTo>
                    <a:pt x="1899843" y="650875"/>
                    <a:pt x="1901034" y="647303"/>
                    <a:pt x="1906590" y="646510"/>
                  </a:cubicBezTo>
                  <a:cubicBezTo>
                    <a:pt x="1907384" y="646510"/>
                    <a:pt x="1910162" y="646113"/>
                    <a:pt x="1914924" y="645319"/>
                  </a:cubicBezTo>
                  <a:cubicBezTo>
                    <a:pt x="1928418" y="642938"/>
                    <a:pt x="1938340" y="640953"/>
                    <a:pt x="1944690" y="639366"/>
                  </a:cubicBezTo>
                  <a:lnTo>
                    <a:pt x="1944690" y="631032"/>
                  </a:lnTo>
                  <a:cubicBezTo>
                    <a:pt x="1944690" y="596900"/>
                    <a:pt x="1942705" y="578247"/>
                    <a:pt x="1938737" y="575072"/>
                  </a:cubicBezTo>
                  <a:cubicBezTo>
                    <a:pt x="1937149" y="571897"/>
                    <a:pt x="1937546" y="569119"/>
                    <a:pt x="1939928" y="566738"/>
                  </a:cubicBezTo>
                  <a:cubicBezTo>
                    <a:pt x="1942309" y="565150"/>
                    <a:pt x="1945484" y="565150"/>
                    <a:pt x="1949453" y="566738"/>
                  </a:cubicBezTo>
                  <a:cubicBezTo>
                    <a:pt x="1958978" y="569913"/>
                    <a:pt x="1968502" y="576660"/>
                    <a:pt x="1978028" y="586978"/>
                  </a:cubicBezTo>
                  <a:cubicBezTo>
                    <a:pt x="1980408" y="590947"/>
                    <a:pt x="1981203" y="595313"/>
                    <a:pt x="1980408" y="600075"/>
                  </a:cubicBezTo>
                  <a:cubicBezTo>
                    <a:pt x="1976440" y="607219"/>
                    <a:pt x="1974058" y="617935"/>
                    <a:pt x="1973265" y="632222"/>
                  </a:cubicBezTo>
                  <a:cubicBezTo>
                    <a:pt x="1974852" y="632222"/>
                    <a:pt x="1975647" y="631825"/>
                    <a:pt x="1975647" y="631032"/>
                  </a:cubicBezTo>
                  <a:cubicBezTo>
                    <a:pt x="1982790" y="628650"/>
                    <a:pt x="1989140" y="628650"/>
                    <a:pt x="1994696" y="631032"/>
                  </a:cubicBezTo>
                  <a:cubicBezTo>
                    <a:pt x="1998666" y="632619"/>
                    <a:pt x="2001840" y="636191"/>
                    <a:pt x="2004222" y="641747"/>
                  </a:cubicBezTo>
                  <a:cubicBezTo>
                    <a:pt x="2006603" y="648891"/>
                    <a:pt x="2004618" y="652860"/>
                    <a:pt x="1998268" y="653654"/>
                  </a:cubicBezTo>
                  <a:cubicBezTo>
                    <a:pt x="1997475" y="653654"/>
                    <a:pt x="1995887" y="654050"/>
                    <a:pt x="1993506" y="654844"/>
                  </a:cubicBezTo>
                  <a:cubicBezTo>
                    <a:pt x="1990331" y="654844"/>
                    <a:pt x="1983188" y="656432"/>
                    <a:pt x="1972074" y="659607"/>
                  </a:cubicBezTo>
                  <a:lnTo>
                    <a:pt x="1972074" y="667941"/>
                  </a:lnTo>
                  <a:cubicBezTo>
                    <a:pt x="1972074" y="670322"/>
                    <a:pt x="1972074" y="673100"/>
                    <a:pt x="1972074" y="676275"/>
                  </a:cubicBezTo>
                  <a:cubicBezTo>
                    <a:pt x="1978424" y="672307"/>
                    <a:pt x="1983981" y="668735"/>
                    <a:pt x="1988743" y="665560"/>
                  </a:cubicBezTo>
                  <a:cubicBezTo>
                    <a:pt x="1992712" y="663178"/>
                    <a:pt x="1995093" y="662385"/>
                    <a:pt x="1995887" y="663178"/>
                  </a:cubicBezTo>
                  <a:cubicBezTo>
                    <a:pt x="1996681" y="663972"/>
                    <a:pt x="1995491" y="666354"/>
                    <a:pt x="1992315" y="670322"/>
                  </a:cubicBezTo>
                  <a:cubicBezTo>
                    <a:pt x="1991521" y="671116"/>
                    <a:pt x="1990331" y="672703"/>
                    <a:pt x="1988743" y="675085"/>
                  </a:cubicBezTo>
                  <a:cubicBezTo>
                    <a:pt x="1995887" y="673497"/>
                    <a:pt x="2003825" y="672307"/>
                    <a:pt x="2012555" y="671513"/>
                  </a:cubicBezTo>
                  <a:cubicBezTo>
                    <a:pt x="2015730" y="670719"/>
                    <a:pt x="2020493" y="669925"/>
                    <a:pt x="2026844" y="669132"/>
                  </a:cubicBezTo>
                  <a:cubicBezTo>
                    <a:pt x="2034781" y="667544"/>
                    <a:pt x="2040734" y="666354"/>
                    <a:pt x="2044703" y="665560"/>
                  </a:cubicBezTo>
                  <a:cubicBezTo>
                    <a:pt x="2044703" y="659210"/>
                    <a:pt x="2044703" y="653654"/>
                    <a:pt x="2044703" y="648891"/>
                  </a:cubicBezTo>
                  <a:cubicBezTo>
                    <a:pt x="2043115" y="648891"/>
                    <a:pt x="2040734" y="648891"/>
                    <a:pt x="2037559" y="648891"/>
                  </a:cubicBezTo>
                  <a:cubicBezTo>
                    <a:pt x="2033591" y="649685"/>
                    <a:pt x="2030812" y="650082"/>
                    <a:pt x="2029225" y="650082"/>
                  </a:cubicBezTo>
                  <a:cubicBezTo>
                    <a:pt x="2023669" y="651669"/>
                    <a:pt x="2016128" y="647303"/>
                    <a:pt x="2006603" y="636985"/>
                  </a:cubicBezTo>
                  <a:cubicBezTo>
                    <a:pt x="2003427" y="632222"/>
                    <a:pt x="2004618" y="629444"/>
                    <a:pt x="2010174" y="628650"/>
                  </a:cubicBezTo>
                  <a:cubicBezTo>
                    <a:pt x="2018906" y="627857"/>
                    <a:pt x="2030415" y="625872"/>
                    <a:pt x="2044703" y="622697"/>
                  </a:cubicBezTo>
                  <a:cubicBezTo>
                    <a:pt x="2044703" y="621110"/>
                    <a:pt x="2045100" y="618728"/>
                    <a:pt x="2045893" y="615554"/>
                  </a:cubicBezTo>
                  <a:cubicBezTo>
                    <a:pt x="2045893" y="613172"/>
                    <a:pt x="2045893" y="611188"/>
                    <a:pt x="2045893" y="609600"/>
                  </a:cubicBezTo>
                  <a:cubicBezTo>
                    <a:pt x="2045893" y="591344"/>
                    <a:pt x="2043512" y="577454"/>
                    <a:pt x="2038750" y="567928"/>
                  </a:cubicBezTo>
                  <a:cubicBezTo>
                    <a:pt x="2036369" y="562372"/>
                    <a:pt x="2039147" y="559594"/>
                    <a:pt x="2047084" y="559594"/>
                  </a:cubicBezTo>
                  <a:close/>
                  <a:moveTo>
                    <a:pt x="5440361" y="558404"/>
                  </a:moveTo>
                  <a:cubicBezTo>
                    <a:pt x="5440361" y="558404"/>
                    <a:pt x="5440758" y="558404"/>
                    <a:pt x="5441552" y="558404"/>
                  </a:cubicBezTo>
                  <a:cubicBezTo>
                    <a:pt x="5455046" y="558404"/>
                    <a:pt x="5467746" y="559594"/>
                    <a:pt x="5479652" y="561975"/>
                  </a:cubicBezTo>
                  <a:cubicBezTo>
                    <a:pt x="5492352" y="569913"/>
                    <a:pt x="5495527" y="580628"/>
                    <a:pt x="5489177" y="594122"/>
                  </a:cubicBezTo>
                  <a:cubicBezTo>
                    <a:pt x="5478858" y="599678"/>
                    <a:pt x="5469333" y="598091"/>
                    <a:pt x="5460602" y="589360"/>
                  </a:cubicBezTo>
                  <a:lnTo>
                    <a:pt x="5439171" y="565547"/>
                  </a:lnTo>
                  <a:cubicBezTo>
                    <a:pt x="5435996" y="561579"/>
                    <a:pt x="5436392" y="559197"/>
                    <a:pt x="5440361" y="558404"/>
                  </a:cubicBezTo>
                  <a:close/>
                  <a:moveTo>
                    <a:pt x="4559299" y="557213"/>
                  </a:moveTo>
                  <a:cubicBezTo>
                    <a:pt x="4562474" y="556419"/>
                    <a:pt x="4566443" y="557213"/>
                    <a:pt x="4571205" y="559594"/>
                  </a:cubicBezTo>
                  <a:cubicBezTo>
                    <a:pt x="4576762" y="562769"/>
                    <a:pt x="4581921" y="567928"/>
                    <a:pt x="4586684" y="575072"/>
                  </a:cubicBezTo>
                  <a:cubicBezTo>
                    <a:pt x="4589065" y="579835"/>
                    <a:pt x="4589065" y="584200"/>
                    <a:pt x="4586684" y="588169"/>
                  </a:cubicBezTo>
                  <a:cubicBezTo>
                    <a:pt x="4583508" y="591344"/>
                    <a:pt x="4579540" y="598488"/>
                    <a:pt x="4574777" y="609600"/>
                  </a:cubicBezTo>
                  <a:cubicBezTo>
                    <a:pt x="4571602" y="617538"/>
                    <a:pt x="4567237" y="628650"/>
                    <a:pt x="4561680" y="642938"/>
                  </a:cubicBezTo>
                  <a:cubicBezTo>
                    <a:pt x="4561680" y="642938"/>
                    <a:pt x="4561284" y="642938"/>
                    <a:pt x="4560490" y="642938"/>
                  </a:cubicBezTo>
                  <a:cubicBezTo>
                    <a:pt x="4560490" y="643732"/>
                    <a:pt x="4560093" y="644128"/>
                    <a:pt x="4559299" y="644128"/>
                  </a:cubicBezTo>
                  <a:cubicBezTo>
                    <a:pt x="4564062" y="643335"/>
                    <a:pt x="4570809" y="642144"/>
                    <a:pt x="4579540" y="640557"/>
                  </a:cubicBezTo>
                  <a:cubicBezTo>
                    <a:pt x="4581921" y="639763"/>
                    <a:pt x="4583508" y="639366"/>
                    <a:pt x="4584302" y="639366"/>
                  </a:cubicBezTo>
                  <a:cubicBezTo>
                    <a:pt x="4590652" y="636985"/>
                    <a:pt x="4596605" y="636985"/>
                    <a:pt x="4602162" y="639366"/>
                  </a:cubicBezTo>
                  <a:cubicBezTo>
                    <a:pt x="4609305" y="640953"/>
                    <a:pt x="4614862" y="644128"/>
                    <a:pt x="4618830" y="648891"/>
                  </a:cubicBezTo>
                  <a:cubicBezTo>
                    <a:pt x="4625974" y="656828"/>
                    <a:pt x="4625577" y="662385"/>
                    <a:pt x="4617640" y="665560"/>
                  </a:cubicBezTo>
                  <a:cubicBezTo>
                    <a:pt x="4609702" y="666354"/>
                    <a:pt x="4591843" y="667941"/>
                    <a:pt x="4564062" y="670322"/>
                  </a:cubicBezTo>
                  <a:cubicBezTo>
                    <a:pt x="4544218" y="671910"/>
                    <a:pt x="4529137" y="673100"/>
                    <a:pt x="4518818" y="673894"/>
                  </a:cubicBezTo>
                  <a:cubicBezTo>
                    <a:pt x="4513262" y="674688"/>
                    <a:pt x="4508102" y="675085"/>
                    <a:pt x="4503340" y="675085"/>
                  </a:cubicBezTo>
                  <a:cubicBezTo>
                    <a:pt x="4507308" y="677466"/>
                    <a:pt x="4509293" y="680641"/>
                    <a:pt x="4509293" y="684610"/>
                  </a:cubicBezTo>
                  <a:cubicBezTo>
                    <a:pt x="4508499" y="687785"/>
                    <a:pt x="4508102" y="690563"/>
                    <a:pt x="4508102" y="692944"/>
                  </a:cubicBezTo>
                  <a:cubicBezTo>
                    <a:pt x="4524771" y="690563"/>
                    <a:pt x="4542630" y="685007"/>
                    <a:pt x="4561680" y="676275"/>
                  </a:cubicBezTo>
                  <a:cubicBezTo>
                    <a:pt x="4566443" y="674688"/>
                    <a:pt x="4570809" y="675085"/>
                    <a:pt x="4574777" y="677466"/>
                  </a:cubicBezTo>
                  <a:cubicBezTo>
                    <a:pt x="4581921" y="681435"/>
                    <a:pt x="4588271" y="688182"/>
                    <a:pt x="4593827" y="697707"/>
                  </a:cubicBezTo>
                  <a:cubicBezTo>
                    <a:pt x="4594621" y="701675"/>
                    <a:pt x="4594224" y="704454"/>
                    <a:pt x="4592637" y="706041"/>
                  </a:cubicBezTo>
                  <a:cubicBezTo>
                    <a:pt x="4587874" y="711597"/>
                    <a:pt x="4583508" y="718344"/>
                    <a:pt x="4579540" y="726282"/>
                  </a:cubicBezTo>
                  <a:cubicBezTo>
                    <a:pt x="4578746" y="727075"/>
                    <a:pt x="4578349" y="728266"/>
                    <a:pt x="4578349" y="729854"/>
                  </a:cubicBezTo>
                  <a:cubicBezTo>
                    <a:pt x="4575174" y="736997"/>
                    <a:pt x="4571999" y="741760"/>
                    <a:pt x="4568824" y="744141"/>
                  </a:cubicBezTo>
                  <a:cubicBezTo>
                    <a:pt x="4591843" y="760810"/>
                    <a:pt x="4620418" y="775097"/>
                    <a:pt x="4654549" y="787004"/>
                  </a:cubicBezTo>
                  <a:cubicBezTo>
                    <a:pt x="4656930" y="787797"/>
                    <a:pt x="4658121" y="788988"/>
                    <a:pt x="4658121" y="790575"/>
                  </a:cubicBezTo>
                  <a:cubicBezTo>
                    <a:pt x="4658121" y="792163"/>
                    <a:pt x="4656930" y="792957"/>
                    <a:pt x="4654549" y="792957"/>
                  </a:cubicBezTo>
                  <a:cubicBezTo>
                    <a:pt x="4633912" y="796132"/>
                    <a:pt x="4612877" y="797719"/>
                    <a:pt x="4591446" y="797719"/>
                  </a:cubicBezTo>
                  <a:cubicBezTo>
                    <a:pt x="4585890" y="797719"/>
                    <a:pt x="4581127" y="795735"/>
                    <a:pt x="4577159" y="791766"/>
                  </a:cubicBezTo>
                  <a:cubicBezTo>
                    <a:pt x="4570015" y="785416"/>
                    <a:pt x="4560887" y="776288"/>
                    <a:pt x="4549774" y="764382"/>
                  </a:cubicBezTo>
                  <a:cubicBezTo>
                    <a:pt x="4531518" y="778669"/>
                    <a:pt x="4515643" y="787004"/>
                    <a:pt x="4502149" y="789385"/>
                  </a:cubicBezTo>
                  <a:cubicBezTo>
                    <a:pt x="4501355" y="806054"/>
                    <a:pt x="4499768" y="817166"/>
                    <a:pt x="4497387" y="822722"/>
                  </a:cubicBezTo>
                  <a:cubicBezTo>
                    <a:pt x="4493418" y="826691"/>
                    <a:pt x="4489052" y="827088"/>
                    <a:pt x="4484290" y="823913"/>
                  </a:cubicBezTo>
                  <a:cubicBezTo>
                    <a:pt x="4473971" y="816769"/>
                    <a:pt x="4470002" y="804863"/>
                    <a:pt x="4472384" y="788194"/>
                  </a:cubicBezTo>
                  <a:cubicBezTo>
                    <a:pt x="4473177" y="786607"/>
                    <a:pt x="4473574" y="783829"/>
                    <a:pt x="4473574" y="779860"/>
                  </a:cubicBezTo>
                  <a:cubicBezTo>
                    <a:pt x="4474368" y="775097"/>
                    <a:pt x="4474765" y="771922"/>
                    <a:pt x="4474765" y="770335"/>
                  </a:cubicBezTo>
                  <a:cubicBezTo>
                    <a:pt x="4469208" y="772716"/>
                    <a:pt x="4460874" y="776288"/>
                    <a:pt x="4449762" y="781050"/>
                  </a:cubicBezTo>
                  <a:cubicBezTo>
                    <a:pt x="4437855" y="786607"/>
                    <a:pt x="4429124" y="790575"/>
                    <a:pt x="4423568" y="792957"/>
                  </a:cubicBezTo>
                  <a:cubicBezTo>
                    <a:pt x="4418805" y="796132"/>
                    <a:pt x="4414837" y="796529"/>
                    <a:pt x="4411662" y="794147"/>
                  </a:cubicBezTo>
                  <a:cubicBezTo>
                    <a:pt x="4402137" y="787004"/>
                    <a:pt x="4396580" y="778272"/>
                    <a:pt x="4394993" y="767954"/>
                  </a:cubicBezTo>
                  <a:cubicBezTo>
                    <a:pt x="4394199" y="763985"/>
                    <a:pt x="4396184" y="762397"/>
                    <a:pt x="4400946" y="763191"/>
                  </a:cubicBezTo>
                  <a:cubicBezTo>
                    <a:pt x="4402533" y="763191"/>
                    <a:pt x="4404915" y="762794"/>
                    <a:pt x="4408090" y="762000"/>
                  </a:cubicBezTo>
                  <a:cubicBezTo>
                    <a:pt x="4416821" y="760413"/>
                    <a:pt x="4423965" y="759222"/>
                    <a:pt x="4429521" y="758429"/>
                  </a:cubicBezTo>
                  <a:cubicBezTo>
                    <a:pt x="4429521" y="753666"/>
                    <a:pt x="4429124" y="744935"/>
                    <a:pt x="4428330" y="732235"/>
                  </a:cubicBezTo>
                  <a:cubicBezTo>
                    <a:pt x="4428330" y="720329"/>
                    <a:pt x="4428330" y="712391"/>
                    <a:pt x="4428330" y="708422"/>
                  </a:cubicBezTo>
                  <a:cubicBezTo>
                    <a:pt x="4428330" y="696516"/>
                    <a:pt x="4428330" y="688975"/>
                    <a:pt x="4428330" y="685800"/>
                  </a:cubicBezTo>
                  <a:cubicBezTo>
                    <a:pt x="4425949" y="685800"/>
                    <a:pt x="4424362" y="686197"/>
                    <a:pt x="4423568" y="686991"/>
                  </a:cubicBezTo>
                  <a:cubicBezTo>
                    <a:pt x="4418805" y="687785"/>
                    <a:pt x="4414837" y="686991"/>
                    <a:pt x="4411662" y="684610"/>
                  </a:cubicBezTo>
                  <a:cubicBezTo>
                    <a:pt x="4408487" y="682228"/>
                    <a:pt x="4403724" y="677863"/>
                    <a:pt x="4397374" y="671513"/>
                  </a:cubicBezTo>
                  <a:cubicBezTo>
                    <a:pt x="4395787" y="669132"/>
                    <a:pt x="4395390" y="667147"/>
                    <a:pt x="4396184" y="665560"/>
                  </a:cubicBezTo>
                  <a:cubicBezTo>
                    <a:pt x="4396977" y="664766"/>
                    <a:pt x="4398565" y="664369"/>
                    <a:pt x="4400946" y="664369"/>
                  </a:cubicBezTo>
                  <a:cubicBezTo>
                    <a:pt x="4406502" y="663575"/>
                    <a:pt x="4416027" y="662385"/>
                    <a:pt x="4429521" y="660797"/>
                  </a:cubicBezTo>
                  <a:cubicBezTo>
                    <a:pt x="4443015" y="659210"/>
                    <a:pt x="4452143" y="658019"/>
                    <a:pt x="4456905" y="657225"/>
                  </a:cubicBezTo>
                  <a:cubicBezTo>
                    <a:pt x="4468812" y="656432"/>
                    <a:pt x="4484290" y="654844"/>
                    <a:pt x="4503340" y="652463"/>
                  </a:cubicBezTo>
                  <a:cubicBezTo>
                    <a:pt x="4512865" y="650875"/>
                    <a:pt x="4520405" y="649685"/>
                    <a:pt x="4525962" y="648891"/>
                  </a:cubicBezTo>
                  <a:cubicBezTo>
                    <a:pt x="4531518" y="648891"/>
                    <a:pt x="4537868" y="648097"/>
                    <a:pt x="4545012" y="646510"/>
                  </a:cubicBezTo>
                  <a:cubicBezTo>
                    <a:pt x="4545012" y="646510"/>
                    <a:pt x="4544615" y="646113"/>
                    <a:pt x="4543821" y="645319"/>
                  </a:cubicBezTo>
                  <a:cubicBezTo>
                    <a:pt x="4539852" y="643732"/>
                    <a:pt x="4537074" y="640160"/>
                    <a:pt x="4535487" y="634603"/>
                  </a:cubicBezTo>
                  <a:cubicBezTo>
                    <a:pt x="4516437" y="638572"/>
                    <a:pt x="4500959" y="640953"/>
                    <a:pt x="4489052" y="641747"/>
                  </a:cubicBezTo>
                  <a:cubicBezTo>
                    <a:pt x="4489846" y="646510"/>
                    <a:pt x="4489052" y="649288"/>
                    <a:pt x="4486671" y="650082"/>
                  </a:cubicBezTo>
                  <a:cubicBezTo>
                    <a:pt x="4481909" y="652463"/>
                    <a:pt x="4477940" y="652463"/>
                    <a:pt x="4474765" y="650082"/>
                  </a:cubicBezTo>
                  <a:cubicBezTo>
                    <a:pt x="4470002" y="646907"/>
                    <a:pt x="4466430" y="642144"/>
                    <a:pt x="4464049" y="635794"/>
                  </a:cubicBezTo>
                  <a:cubicBezTo>
                    <a:pt x="4457699" y="602457"/>
                    <a:pt x="4451746" y="583407"/>
                    <a:pt x="4446190" y="578644"/>
                  </a:cubicBezTo>
                  <a:cubicBezTo>
                    <a:pt x="4441427" y="572294"/>
                    <a:pt x="4442221" y="568722"/>
                    <a:pt x="4448571" y="567928"/>
                  </a:cubicBezTo>
                  <a:cubicBezTo>
                    <a:pt x="4458890" y="568722"/>
                    <a:pt x="4466430" y="570310"/>
                    <a:pt x="4471193" y="572691"/>
                  </a:cubicBezTo>
                  <a:cubicBezTo>
                    <a:pt x="4479131" y="571103"/>
                    <a:pt x="4496593" y="567928"/>
                    <a:pt x="4523580" y="563166"/>
                  </a:cubicBezTo>
                  <a:cubicBezTo>
                    <a:pt x="4541043" y="560785"/>
                    <a:pt x="4552949" y="558800"/>
                    <a:pt x="4559299" y="557213"/>
                  </a:cubicBezTo>
                  <a:close/>
                  <a:moveTo>
                    <a:pt x="2997199" y="554832"/>
                  </a:moveTo>
                  <a:cubicBezTo>
                    <a:pt x="3009899" y="560388"/>
                    <a:pt x="3018234" y="566341"/>
                    <a:pt x="3022202" y="572691"/>
                  </a:cubicBezTo>
                  <a:cubicBezTo>
                    <a:pt x="3022202" y="572691"/>
                    <a:pt x="3022202" y="573088"/>
                    <a:pt x="3022202" y="573882"/>
                  </a:cubicBezTo>
                  <a:cubicBezTo>
                    <a:pt x="3023790" y="577057"/>
                    <a:pt x="3023790" y="580232"/>
                    <a:pt x="3022202" y="583407"/>
                  </a:cubicBezTo>
                  <a:cubicBezTo>
                    <a:pt x="3019821" y="587375"/>
                    <a:pt x="3016646" y="591741"/>
                    <a:pt x="3012677" y="596504"/>
                  </a:cubicBezTo>
                  <a:cubicBezTo>
                    <a:pt x="3022996" y="595710"/>
                    <a:pt x="3031727" y="593329"/>
                    <a:pt x="3038871" y="589360"/>
                  </a:cubicBezTo>
                  <a:cubicBezTo>
                    <a:pt x="3044427" y="586978"/>
                    <a:pt x="3049190" y="586978"/>
                    <a:pt x="3053158" y="589360"/>
                  </a:cubicBezTo>
                  <a:cubicBezTo>
                    <a:pt x="3056334" y="590947"/>
                    <a:pt x="3059905" y="593725"/>
                    <a:pt x="3063874" y="597694"/>
                  </a:cubicBezTo>
                  <a:cubicBezTo>
                    <a:pt x="3064668" y="598488"/>
                    <a:pt x="3065065" y="598885"/>
                    <a:pt x="3065065" y="598885"/>
                  </a:cubicBezTo>
                  <a:cubicBezTo>
                    <a:pt x="3070621" y="606028"/>
                    <a:pt x="3069827" y="610394"/>
                    <a:pt x="3062683" y="611982"/>
                  </a:cubicBezTo>
                  <a:cubicBezTo>
                    <a:pt x="3057127" y="613569"/>
                    <a:pt x="3046809" y="615157"/>
                    <a:pt x="3031727" y="616744"/>
                  </a:cubicBezTo>
                  <a:cubicBezTo>
                    <a:pt x="3029346" y="616744"/>
                    <a:pt x="3027759" y="616744"/>
                    <a:pt x="3026965" y="616744"/>
                  </a:cubicBezTo>
                  <a:cubicBezTo>
                    <a:pt x="3028552" y="617538"/>
                    <a:pt x="3031330" y="618728"/>
                    <a:pt x="3035299" y="620316"/>
                  </a:cubicBezTo>
                  <a:cubicBezTo>
                    <a:pt x="3039268" y="621903"/>
                    <a:pt x="3042046" y="623094"/>
                    <a:pt x="3043633" y="623888"/>
                  </a:cubicBezTo>
                  <a:cubicBezTo>
                    <a:pt x="3047602" y="627063"/>
                    <a:pt x="3047205" y="631032"/>
                    <a:pt x="3042443" y="635794"/>
                  </a:cubicBezTo>
                  <a:cubicBezTo>
                    <a:pt x="3040062" y="638969"/>
                    <a:pt x="3035299" y="643732"/>
                    <a:pt x="3028155" y="650082"/>
                  </a:cubicBezTo>
                  <a:cubicBezTo>
                    <a:pt x="3046411" y="659607"/>
                    <a:pt x="3070621" y="667941"/>
                    <a:pt x="3100783" y="675085"/>
                  </a:cubicBezTo>
                  <a:cubicBezTo>
                    <a:pt x="3103959" y="675878"/>
                    <a:pt x="3105943" y="676672"/>
                    <a:pt x="3106737" y="677466"/>
                  </a:cubicBezTo>
                  <a:cubicBezTo>
                    <a:pt x="3105943" y="679053"/>
                    <a:pt x="3103959" y="680244"/>
                    <a:pt x="3100783" y="681038"/>
                  </a:cubicBezTo>
                  <a:cubicBezTo>
                    <a:pt x="3092052" y="683419"/>
                    <a:pt x="3077368" y="686991"/>
                    <a:pt x="3056730" y="691754"/>
                  </a:cubicBezTo>
                  <a:cubicBezTo>
                    <a:pt x="3054349" y="692547"/>
                    <a:pt x="3052365" y="692944"/>
                    <a:pt x="3050777" y="692944"/>
                  </a:cubicBezTo>
                  <a:cubicBezTo>
                    <a:pt x="3048396" y="693738"/>
                    <a:pt x="3044427" y="693341"/>
                    <a:pt x="3038871" y="691754"/>
                  </a:cubicBezTo>
                  <a:cubicBezTo>
                    <a:pt x="3037284" y="690960"/>
                    <a:pt x="3036490" y="690563"/>
                    <a:pt x="3036490" y="690563"/>
                  </a:cubicBezTo>
                  <a:cubicBezTo>
                    <a:pt x="3027759" y="685007"/>
                    <a:pt x="3017836" y="676672"/>
                    <a:pt x="3006724" y="665560"/>
                  </a:cubicBezTo>
                  <a:cubicBezTo>
                    <a:pt x="2996405" y="671116"/>
                    <a:pt x="2984102" y="674291"/>
                    <a:pt x="2969815" y="675085"/>
                  </a:cubicBezTo>
                  <a:cubicBezTo>
                    <a:pt x="2969021" y="675085"/>
                    <a:pt x="2968624" y="675085"/>
                    <a:pt x="2968624" y="675085"/>
                  </a:cubicBezTo>
                  <a:cubicBezTo>
                    <a:pt x="2969418" y="675085"/>
                    <a:pt x="2970609" y="675878"/>
                    <a:pt x="2972196" y="677466"/>
                  </a:cubicBezTo>
                  <a:cubicBezTo>
                    <a:pt x="2972990" y="678260"/>
                    <a:pt x="2973783" y="678657"/>
                    <a:pt x="2974577" y="678657"/>
                  </a:cubicBezTo>
                  <a:cubicBezTo>
                    <a:pt x="2976958" y="682625"/>
                    <a:pt x="2976165" y="685403"/>
                    <a:pt x="2972196" y="686991"/>
                  </a:cubicBezTo>
                  <a:cubicBezTo>
                    <a:pt x="2972196" y="686991"/>
                    <a:pt x="2971402" y="687388"/>
                    <a:pt x="2969815" y="688182"/>
                  </a:cubicBezTo>
                  <a:cubicBezTo>
                    <a:pt x="2956321" y="692944"/>
                    <a:pt x="2947193" y="696913"/>
                    <a:pt x="2942430" y="700088"/>
                  </a:cubicBezTo>
                  <a:cubicBezTo>
                    <a:pt x="2947987" y="700088"/>
                    <a:pt x="2954337" y="700088"/>
                    <a:pt x="2961480" y="700088"/>
                  </a:cubicBezTo>
                  <a:cubicBezTo>
                    <a:pt x="2973387" y="692150"/>
                    <a:pt x="2980134" y="685403"/>
                    <a:pt x="2981721" y="679847"/>
                  </a:cubicBezTo>
                  <a:cubicBezTo>
                    <a:pt x="2981721" y="675878"/>
                    <a:pt x="2984896" y="674688"/>
                    <a:pt x="2991246" y="676275"/>
                  </a:cubicBezTo>
                  <a:cubicBezTo>
                    <a:pt x="3000771" y="678657"/>
                    <a:pt x="3007518" y="682625"/>
                    <a:pt x="3011487" y="688182"/>
                  </a:cubicBezTo>
                  <a:cubicBezTo>
                    <a:pt x="3015455" y="692944"/>
                    <a:pt x="3015058" y="696516"/>
                    <a:pt x="3010296" y="698897"/>
                  </a:cubicBezTo>
                  <a:cubicBezTo>
                    <a:pt x="3006327" y="701279"/>
                    <a:pt x="2997199" y="705247"/>
                    <a:pt x="2982912" y="710804"/>
                  </a:cubicBezTo>
                  <a:cubicBezTo>
                    <a:pt x="2991643" y="711597"/>
                    <a:pt x="3000771" y="713979"/>
                    <a:pt x="3010296" y="717947"/>
                  </a:cubicBezTo>
                  <a:cubicBezTo>
                    <a:pt x="3019821" y="723504"/>
                    <a:pt x="3022599" y="733425"/>
                    <a:pt x="3018630" y="747713"/>
                  </a:cubicBezTo>
                  <a:cubicBezTo>
                    <a:pt x="3013868" y="756444"/>
                    <a:pt x="3007915" y="757635"/>
                    <a:pt x="3000771" y="751285"/>
                  </a:cubicBezTo>
                  <a:cubicBezTo>
                    <a:pt x="2997596" y="747316"/>
                    <a:pt x="2994024" y="742950"/>
                    <a:pt x="2990055" y="738188"/>
                  </a:cubicBezTo>
                  <a:cubicBezTo>
                    <a:pt x="2982912" y="739775"/>
                    <a:pt x="2974974" y="741760"/>
                    <a:pt x="2966243" y="744141"/>
                  </a:cubicBezTo>
                  <a:cubicBezTo>
                    <a:pt x="2970211" y="744935"/>
                    <a:pt x="2972593" y="746125"/>
                    <a:pt x="2973387" y="747713"/>
                  </a:cubicBezTo>
                  <a:cubicBezTo>
                    <a:pt x="2975768" y="750888"/>
                    <a:pt x="2976562" y="754063"/>
                    <a:pt x="2975768" y="757238"/>
                  </a:cubicBezTo>
                  <a:cubicBezTo>
                    <a:pt x="2973387" y="759619"/>
                    <a:pt x="2972990" y="771129"/>
                    <a:pt x="2974577" y="791766"/>
                  </a:cubicBezTo>
                  <a:cubicBezTo>
                    <a:pt x="2973783" y="808435"/>
                    <a:pt x="2967433" y="819944"/>
                    <a:pt x="2955527" y="826294"/>
                  </a:cubicBezTo>
                  <a:cubicBezTo>
                    <a:pt x="2949177" y="829469"/>
                    <a:pt x="2944415" y="827882"/>
                    <a:pt x="2941240" y="821532"/>
                  </a:cubicBezTo>
                  <a:cubicBezTo>
                    <a:pt x="2934890" y="806450"/>
                    <a:pt x="2926952" y="795735"/>
                    <a:pt x="2917427" y="789385"/>
                  </a:cubicBezTo>
                  <a:cubicBezTo>
                    <a:pt x="2915840" y="788591"/>
                    <a:pt x="2915046" y="787400"/>
                    <a:pt x="2915046" y="785813"/>
                  </a:cubicBezTo>
                  <a:cubicBezTo>
                    <a:pt x="2915840" y="784225"/>
                    <a:pt x="2917030" y="783432"/>
                    <a:pt x="2918618" y="783432"/>
                  </a:cubicBezTo>
                  <a:cubicBezTo>
                    <a:pt x="2924174" y="785019"/>
                    <a:pt x="2930921" y="785813"/>
                    <a:pt x="2938858" y="785813"/>
                  </a:cubicBezTo>
                  <a:cubicBezTo>
                    <a:pt x="2942034" y="785813"/>
                    <a:pt x="2943621" y="785019"/>
                    <a:pt x="2943621" y="783432"/>
                  </a:cubicBezTo>
                  <a:lnTo>
                    <a:pt x="2943621" y="771525"/>
                  </a:lnTo>
                  <a:cubicBezTo>
                    <a:pt x="2943621" y="767557"/>
                    <a:pt x="2942827" y="760810"/>
                    <a:pt x="2941240" y="751285"/>
                  </a:cubicBezTo>
                  <a:cubicBezTo>
                    <a:pt x="2932509" y="753666"/>
                    <a:pt x="2925762" y="756444"/>
                    <a:pt x="2920999" y="759619"/>
                  </a:cubicBezTo>
                  <a:cubicBezTo>
                    <a:pt x="2919412" y="760413"/>
                    <a:pt x="2916237" y="760413"/>
                    <a:pt x="2911474" y="759619"/>
                  </a:cubicBezTo>
                  <a:cubicBezTo>
                    <a:pt x="2916237" y="784225"/>
                    <a:pt x="2912665" y="801688"/>
                    <a:pt x="2900758" y="812007"/>
                  </a:cubicBezTo>
                  <a:cubicBezTo>
                    <a:pt x="2892821" y="816769"/>
                    <a:pt x="2886471" y="815975"/>
                    <a:pt x="2881708" y="809625"/>
                  </a:cubicBezTo>
                  <a:cubicBezTo>
                    <a:pt x="2876152" y="799307"/>
                    <a:pt x="2876946" y="789782"/>
                    <a:pt x="2884090" y="781050"/>
                  </a:cubicBezTo>
                  <a:cubicBezTo>
                    <a:pt x="2893615" y="774700"/>
                    <a:pt x="2901155" y="767160"/>
                    <a:pt x="2906712" y="758429"/>
                  </a:cubicBezTo>
                  <a:cubicBezTo>
                    <a:pt x="2907505" y="757635"/>
                    <a:pt x="2907902" y="757238"/>
                    <a:pt x="2907902" y="757238"/>
                  </a:cubicBezTo>
                  <a:cubicBezTo>
                    <a:pt x="2904727" y="754063"/>
                    <a:pt x="2901155" y="748904"/>
                    <a:pt x="2897187" y="741760"/>
                  </a:cubicBezTo>
                  <a:cubicBezTo>
                    <a:pt x="2895599" y="738585"/>
                    <a:pt x="2896393" y="736204"/>
                    <a:pt x="2899568" y="734616"/>
                  </a:cubicBezTo>
                  <a:cubicBezTo>
                    <a:pt x="2908299" y="735410"/>
                    <a:pt x="2919015" y="731044"/>
                    <a:pt x="2931715" y="721519"/>
                  </a:cubicBezTo>
                  <a:cubicBezTo>
                    <a:pt x="2932509" y="720725"/>
                    <a:pt x="2933699" y="719932"/>
                    <a:pt x="2935287" y="719138"/>
                  </a:cubicBezTo>
                  <a:cubicBezTo>
                    <a:pt x="2938462" y="717550"/>
                    <a:pt x="2940446" y="716360"/>
                    <a:pt x="2941240" y="715566"/>
                  </a:cubicBezTo>
                  <a:cubicBezTo>
                    <a:pt x="2936477" y="717154"/>
                    <a:pt x="2930524" y="719138"/>
                    <a:pt x="2923380" y="721519"/>
                  </a:cubicBezTo>
                  <a:cubicBezTo>
                    <a:pt x="2920205" y="723107"/>
                    <a:pt x="2918221" y="723900"/>
                    <a:pt x="2917427" y="723900"/>
                  </a:cubicBezTo>
                  <a:cubicBezTo>
                    <a:pt x="2915046" y="725488"/>
                    <a:pt x="2912268" y="724694"/>
                    <a:pt x="2909093" y="721519"/>
                  </a:cubicBezTo>
                  <a:cubicBezTo>
                    <a:pt x="2905124" y="718344"/>
                    <a:pt x="2901949" y="714375"/>
                    <a:pt x="2899568" y="709613"/>
                  </a:cubicBezTo>
                  <a:cubicBezTo>
                    <a:pt x="2899568" y="709613"/>
                    <a:pt x="2899568" y="709216"/>
                    <a:pt x="2899568" y="708422"/>
                  </a:cubicBezTo>
                  <a:cubicBezTo>
                    <a:pt x="2898774" y="705247"/>
                    <a:pt x="2899568" y="703660"/>
                    <a:pt x="2901949" y="703660"/>
                  </a:cubicBezTo>
                  <a:cubicBezTo>
                    <a:pt x="2908299" y="701279"/>
                    <a:pt x="2917030" y="696913"/>
                    <a:pt x="2928143" y="690563"/>
                  </a:cubicBezTo>
                  <a:cubicBezTo>
                    <a:pt x="2929730" y="689769"/>
                    <a:pt x="2932509" y="687388"/>
                    <a:pt x="2936477" y="683419"/>
                  </a:cubicBezTo>
                  <a:cubicBezTo>
                    <a:pt x="2933302" y="684213"/>
                    <a:pt x="2928143" y="685007"/>
                    <a:pt x="2920999" y="685800"/>
                  </a:cubicBezTo>
                  <a:cubicBezTo>
                    <a:pt x="2917030" y="687388"/>
                    <a:pt x="2913855" y="688182"/>
                    <a:pt x="2911474" y="688182"/>
                  </a:cubicBezTo>
                  <a:cubicBezTo>
                    <a:pt x="2899568" y="689769"/>
                    <a:pt x="2888852" y="694135"/>
                    <a:pt x="2879327" y="701279"/>
                  </a:cubicBezTo>
                  <a:cubicBezTo>
                    <a:pt x="2875359" y="702866"/>
                    <a:pt x="2871787" y="702469"/>
                    <a:pt x="2868612" y="700088"/>
                  </a:cubicBezTo>
                  <a:cubicBezTo>
                    <a:pt x="2864643" y="696913"/>
                    <a:pt x="2861865" y="692547"/>
                    <a:pt x="2860277" y="686991"/>
                  </a:cubicBezTo>
                  <a:cubicBezTo>
                    <a:pt x="2859483" y="683816"/>
                    <a:pt x="2859483" y="680641"/>
                    <a:pt x="2860277" y="677466"/>
                  </a:cubicBezTo>
                  <a:cubicBezTo>
                    <a:pt x="2862658" y="675878"/>
                    <a:pt x="2865834" y="671513"/>
                    <a:pt x="2869802" y="664369"/>
                  </a:cubicBezTo>
                  <a:cubicBezTo>
                    <a:pt x="2870596" y="662782"/>
                    <a:pt x="2871390" y="661591"/>
                    <a:pt x="2872183" y="660797"/>
                  </a:cubicBezTo>
                  <a:cubicBezTo>
                    <a:pt x="2867421" y="662385"/>
                    <a:pt x="2861468" y="663575"/>
                    <a:pt x="2854324" y="664369"/>
                  </a:cubicBezTo>
                  <a:cubicBezTo>
                    <a:pt x="2851943" y="665163"/>
                    <a:pt x="2850355" y="665560"/>
                    <a:pt x="2849562" y="665560"/>
                  </a:cubicBezTo>
                  <a:cubicBezTo>
                    <a:pt x="2846386" y="666354"/>
                    <a:pt x="2842021" y="665957"/>
                    <a:pt x="2836465" y="664369"/>
                  </a:cubicBezTo>
                  <a:cubicBezTo>
                    <a:pt x="2835671" y="663575"/>
                    <a:pt x="2834083" y="661194"/>
                    <a:pt x="2831702" y="657225"/>
                  </a:cubicBezTo>
                  <a:cubicBezTo>
                    <a:pt x="2828527" y="654050"/>
                    <a:pt x="2826543" y="652066"/>
                    <a:pt x="2825749" y="651272"/>
                  </a:cubicBezTo>
                  <a:cubicBezTo>
                    <a:pt x="2824955" y="649685"/>
                    <a:pt x="2824558" y="648097"/>
                    <a:pt x="2824558" y="646510"/>
                  </a:cubicBezTo>
                  <a:cubicBezTo>
                    <a:pt x="2825352" y="645716"/>
                    <a:pt x="2826543" y="645319"/>
                    <a:pt x="2828130" y="645319"/>
                  </a:cubicBezTo>
                  <a:cubicBezTo>
                    <a:pt x="2835274" y="645319"/>
                    <a:pt x="2844799" y="644525"/>
                    <a:pt x="2856705" y="642938"/>
                  </a:cubicBezTo>
                  <a:cubicBezTo>
                    <a:pt x="2863849" y="642938"/>
                    <a:pt x="2870993" y="642541"/>
                    <a:pt x="2878137" y="641747"/>
                  </a:cubicBezTo>
                  <a:cubicBezTo>
                    <a:pt x="2878137" y="640953"/>
                    <a:pt x="2878533" y="639763"/>
                    <a:pt x="2879327" y="638175"/>
                  </a:cubicBezTo>
                  <a:cubicBezTo>
                    <a:pt x="2879327" y="636588"/>
                    <a:pt x="2879327" y="635397"/>
                    <a:pt x="2879327" y="634603"/>
                  </a:cubicBezTo>
                  <a:cubicBezTo>
                    <a:pt x="2879327" y="634603"/>
                    <a:pt x="2879327" y="634207"/>
                    <a:pt x="2879327" y="633413"/>
                  </a:cubicBezTo>
                  <a:cubicBezTo>
                    <a:pt x="2880915" y="625475"/>
                    <a:pt x="2880915" y="620316"/>
                    <a:pt x="2879327" y="617935"/>
                  </a:cubicBezTo>
                  <a:cubicBezTo>
                    <a:pt x="2870596" y="622697"/>
                    <a:pt x="2862658" y="626269"/>
                    <a:pt x="2855515" y="628650"/>
                  </a:cubicBezTo>
                  <a:cubicBezTo>
                    <a:pt x="2852340" y="629444"/>
                    <a:pt x="2850355" y="629841"/>
                    <a:pt x="2849562" y="629841"/>
                  </a:cubicBezTo>
                  <a:cubicBezTo>
                    <a:pt x="2848768" y="629047"/>
                    <a:pt x="2849562" y="627857"/>
                    <a:pt x="2851943" y="626269"/>
                  </a:cubicBezTo>
                  <a:cubicBezTo>
                    <a:pt x="2862262" y="616744"/>
                    <a:pt x="2872580" y="602853"/>
                    <a:pt x="2882899" y="584597"/>
                  </a:cubicBezTo>
                  <a:cubicBezTo>
                    <a:pt x="2887662" y="576660"/>
                    <a:pt x="2889646" y="569913"/>
                    <a:pt x="2888852" y="564357"/>
                  </a:cubicBezTo>
                  <a:cubicBezTo>
                    <a:pt x="2888058" y="561182"/>
                    <a:pt x="2890440" y="559991"/>
                    <a:pt x="2895996" y="560785"/>
                  </a:cubicBezTo>
                  <a:cubicBezTo>
                    <a:pt x="2902346" y="562372"/>
                    <a:pt x="2909093" y="567532"/>
                    <a:pt x="2916237" y="576263"/>
                  </a:cubicBezTo>
                  <a:cubicBezTo>
                    <a:pt x="2917824" y="577057"/>
                    <a:pt x="2918618" y="579438"/>
                    <a:pt x="2918618" y="583407"/>
                  </a:cubicBezTo>
                  <a:cubicBezTo>
                    <a:pt x="2930524" y="580232"/>
                    <a:pt x="2937668" y="577850"/>
                    <a:pt x="2940049" y="576263"/>
                  </a:cubicBezTo>
                  <a:cubicBezTo>
                    <a:pt x="2942430" y="573882"/>
                    <a:pt x="2946399" y="573485"/>
                    <a:pt x="2951955" y="575072"/>
                  </a:cubicBezTo>
                  <a:cubicBezTo>
                    <a:pt x="2957512" y="576660"/>
                    <a:pt x="2961480" y="579438"/>
                    <a:pt x="2963862" y="583407"/>
                  </a:cubicBezTo>
                  <a:cubicBezTo>
                    <a:pt x="2968624" y="588963"/>
                    <a:pt x="2967830" y="592932"/>
                    <a:pt x="2961480" y="595313"/>
                  </a:cubicBezTo>
                  <a:cubicBezTo>
                    <a:pt x="2955924" y="596107"/>
                    <a:pt x="2946796" y="597694"/>
                    <a:pt x="2934096" y="600075"/>
                  </a:cubicBezTo>
                  <a:cubicBezTo>
                    <a:pt x="2926158" y="601663"/>
                    <a:pt x="2920602" y="602853"/>
                    <a:pt x="2917427" y="603647"/>
                  </a:cubicBezTo>
                  <a:cubicBezTo>
                    <a:pt x="2912665" y="603647"/>
                    <a:pt x="2907902" y="602853"/>
                    <a:pt x="2903140" y="601266"/>
                  </a:cubicBezTo>
                  <a:cubicBezTo>
                    <a:pt x="2898377" y="604441"/>
                    <a:pt x="2893615" y="608013"/>
                    <a:pt x="2888852" y="611982"/>
                  </a:cubicBezTo>
                  <a:cubicBezTo>
                    <a:pt x="2889646" y="611982"/>
                    <a:pt x="2890440" y="612379"/>
                    <a:pt x="2891233" y="613172"/>
                  </a:cubicBezTo>
                  <a:cubicBezTo>
                    <a:pt x="2892821" y="613172"/>
                    <a:pt x="2893615" y="613569"/>
                    <a:pt x="2893615" y="614363"/>
                  </a:cubicBezTo>
                  <a:cubicBezTo>
                    <a:pt x="2900758" y="612775"/>
                    <a:pt x="2908696" y="610791"/>
                    <a:pt x="2917427" y="608410"/>
                  </a:cubicBezTo>
                  <a:cubicBezTo>
                    <a:pt x="2919015" y="607616"/>
                    <a:pt x="2922190" y="606425"/>
                    <a:pt x="2926952" y="604838"/>
                  </a:cubicBezTo>
                  <a:cubicBezTo>
                    <a:pt x="2931715" y="604044"/>
                    <a:pt x="2934890" y="603250"/>
                    <a:pt x="2936477" y="602457"/>
                  </a:cubicBezTo>
                  <a:cubicBezTo>
                    <a:pt x="2942034" y="600869"/>
                    <a:pt x="2946399" y="601266"/>
                    <a:pt x="2949574" y="603647"/>
                  </a:cubicBezTo>
                  <a:cubicBezTo>
                    <a:pt x="2955130" y="606028"/>
                    <a:pt x="2959893" y="609600"/>
                    <a:pt x="2963862" y="614363"/>
                  </a:cubicBezTo>
                  <a:cubicBezTo>
                    <a:pt x="2967037" y="616744"/>
                    <a:pt x="2967433" y="619522"/>
                    <a:pt x="2965052" y="622697"/>
                  </a:cubicBezTo>
                  <a:cubicBezTo>
                    <a:pt x="2962671" y="625078"/>
                    <a:pt x="2960290" y="629047"/>
                    <a:pt x="2957908" y="634603"/>
                  </a:cubicBezTo>
                  <a:lnTo>
                    <a:pt x="2961480" y="634603"/>
                  </a:lnTo>
                  <a:cubicBezTo>
                    <a:pt x="2972593" y="619522"/>
                    <a:pt x="2980927" y="602853"/>
                    <a:pt x="2986483" y="584597"/>
                  </a:cubicBezTo>
                  <a:cubicBezTo>
                    <a:pt x="2986483" y="583803"/>
                    <a:pt x="2986483" y="583010"/>
                    <a:pt x="2986483" y="582216"/>
                  </a:cubicBezTo>
                  <a:cubicBezTo>
                    <a:pt x="2988865" y="571103"/>
                    <a:pt x="2989261" y="563960"/>
                    <a:pt x="2987674" y="560785"/>
                  </a:cubicBezTo>
                  <a:cubicBezTo>
                    <a:pt x="2987674" y="555228"/>
                    <a:pt x="2990849" y="553244"/>
                    <a:pt x="2997199" y="554832"/>
                  </a:cubicBezTo>
                  <a:close/>
                  <a:moveTo>
                    <a:pt x="3297237" y="548878"/>
                  </a:moveTo>
                  <a:cubicBezTo>
                    <a:pt x="3305968" y="551260"/>
                    <a:pt x="3315493" y="557213"/>
                    <a:pt x="3325812" y="566738"/>
                  </a:cubicBezTo>
                  <a:cubicBezTo>
                    <a:pt x="3328987" y="571500"/>
                    <a:pt x="3328987" y="576263"/>
                    <a:pt x="3325812" y="581025"/>
                  </a:cubicBezTo>
                  <a:cubicBezTo>
                    <a:pt x="3325018" y="581819"/>
                    <a:pt x="3324621" y="582613"/>
                    <a:pt x="3324621" y="583407"/>
                  </a:cubicBezTo>
                  <a:cubicBezTo>
                    <a:pt x="3323827" y="584200"/>
                    <a:pt x="3323430" y="584994"/>
                    <a:pt x="3323430" y="585788"/>
                  </a:cubicBezTo>
                  <a:cubicBezTo>
                    <a:pt x="3325018" y="585788"/>
                    <a:pt x="3327399" y="585391"/>
                    <a:pt x="3330574" y="584597"/>
                  </a:cubicBezTo>
                  <a:cubicBezTo>
                    <a:pt x="3332955" y="584597"/>
                    <a:pt x="3334940" y="584200"/>
                    <a:pt x="3336527" y="583407"/>
                  </a:cubicBezTo>
                  <a:cubicBezTo>
                    <a:pt x="3341290" y="581819"/>
                    <a:pt x="3346052" y="582216"/>
                    <a:pt x="3350815" y="584597"/>
                  </a:cubicBezTo>
                  <a:cubicBezTo>
                    <a:pt x="3357165" y="587772"/>
                    <a:pt x="3361927" y="592535"/>
                    <a:pt x="3365102" y="598885"/>
                  </a:cubicBezTo>
                  <a:cubicBezTo>
                    <a:pt x="3366690" y="604441"/>
                    <a:pt x="3363515" y="608013"/>
                    <a:pt x="3355577" y="609600"/>
                  </a:cubicBezTo>
                  <a:cubicBezTo>
                    <a:pt x="3351609" y="609600"/>
                    <a:pt x="3345655" y="609600"/>
                    <a:pt x="3337718" y="609600"/>
                  </a:cubicBezTo>
                  <a:cubicBezTo>
                    <a:pt x="3326605" y="610394"/>
                    <a:pt x="3317874" y="610791"/>
                    <a:pt x="3311524" y="610791"/>
                  </a:cubicBezTo>
                  <a:cubicBezTo>
                    <a:pt x="3308349" y="620316"/>
                    <a:pt x="3303190" y="629047"/>
                    <a:pt x="3296046" y="636985"/>
                  </a:cubicBezTo>
                  <a:cubicBezTo>
                    <a:pt x="3298427" y="636985"/>
                    <a:pt x="3301602" y="636588"/>
                    <a:pt x="3305571" y="635794"/>
                  </a:cubicBezTo>
                  <a:cubicBezTo>
                    <a:pt x="3309540" y="635794"/>
                    <a:pt x="3312318" y="635794"/>
                    <a:pt x="3313905" y="635794"/>
                  </a:cubicBezTo>
                  <a:cubicBezTo>
                    <a:pt x="3319462" y="635000"/>
                    <a:pt x="3325415" y="634207"/>
                    <a:pt x="3331765" y="633413"/>
                  </a:cubicBezTo>
                  <a:cubicBezTo>
                    <a:pt x="3338908" y="632619"/>
                    <a:pt x="3344068" y="631429"/>
                    <a:pt x="3347243" y="629841"/>
                  </a:cubicBezTo>
                  <a:cubicBezTo>
                    <a:pt x="3352005" y="628253"/>
                    <a:pt x="3356371" y="628253"/>
                    <a:pt x="3360340" y="629841"/>
                  </a:cubicBezTo>
                  <a:cubicBezTo>
                    <a:pt x="3375421" y="636191"/>
                    <a:pt x="3385343" y="645716"/>
                    <a:pt x="3390105" y="658416"/>
                  </a:cubicBezTo>
                  <a:cubicBezTo>
                    <a:pt x="3392487" y="664766"/>
                    <a:pt x="3390105" y="668338"/>
                    <a:pt x="3382962" y="669132"/>
                  </a:cubicBezTo>
                  <a:cubicBezTo>
                    <a:pt x="3369468" y="669925"/>
                    <a:pt x="3352402" y="676672"/>
                    <a:pt x="3331765" y="689372"/>
                  </a:cubicBezTo>
                  <a:cubicBezTo>
                    <a:pt x="3341290" y="695722"/>
                    <a:pt x="3346449" y="700088"/>
                    <a:pt x="3347243" y="702469"/>
                  </a:cubicBezTo>
                  <a:cubicBezTo>
                    <a:pt x="3349624" y="709613"/>
                    <a:pt x="3347243" y="713979"/>
                    <a:pt x="3340099" y="715566"/>
                  </a:cubicBezTo>
                  <a:cubicBezTo>
                    <a:pt x="3327399" y="713979"/>
                    <a:pt x="3310730" y="713979"/>
                    <a:pt x="3290093" y="715566"/>
                  </a:cubicBezTo>
                  <a:cubicBezTo>
                    <a:pt x="3328987" y="749697"/>
                    <a:pt x="3365499" y="770732"/>
                    <a:pt x="3399630" y="778669"/>
                  </a:cubicBezTo>
                  <a:cubicBezTo>
                    <a:pt x="3402012" y="778669"/>
                    <a:pt x="3403202" y="779463"/>
                    <a:pt x="3403202" y="781050"/>
                  </a:cubicBezTo>
                  <a:cubicBezTo>
                    <a:pt x="3403202" y="781844"/>
                    <a:pt x="3402012" y="782638"/>
                    <a:pt x="3399630" y="783432"/>
                  </a:cubicBezTo>
                  <a:cubicBezTo>
                    <a:pt x="3393280" y="785019"/>
                    <a:pt x="3381374" y="787400"/>
                    <a:pt x="3363912" y="790575"/>
                  </a:cubicBezTo>
                  <a:cubicBezTo>
                    <a:pt x="3353593" y="792957"/>
                    <a:pt x="3346449" y="794544"/>
                    <a:pt x="3342480" y="795338"/>
                  </a:cubicBezTo>
                  <a:cubicBezTo>
                    <a:pt x="3336130" y="796132"/>
                    <a:pt x="3330574" y="794941"/>
                    <a:pt x="3325812" y="791766"/>
                  </a:cubicBezTo>
                  <a:cubicBezTo>
                    <a:pt x="3313905" y="783035"/>
                    <a:pt x="3300808" y="767160"/>
                    <a:pt x="3286521" y="744141"/>
                  </a:cubicBezTo>
                  <a:cubicBezTo>
                    <a:pt x="3286521" y="743347"/>
                    <a:pt x="3286124" y="742554"/>
                    <a:pt x="3285330" y="741760"/>
                  </a:cubicBezTo>
                  <a:cubicBezTo>
                    <a:pt x="3285330" y="740966"/>
                    <a:pt x="3284140" y="738585"/>
                    <a:pt x="3281758" y="734616"/>
                  </a:cubicBezTo>
                  <a:lnTo>
                    <a:pt x="3281758" y="797719"/>
                  </a:lnTo>
                  <a:cubicBezTo>
                    <a:pt x="3282552" y="814388"/>
                    <a:pt x="3279774" y="825104"/>
                    <a:pt x="3273424" y="829866"/>
                  </a:cubicBezTo>
                  <a:cubicBezTo>
                    <a:pt x="3268662" y="834629"/>
                    <a:pt x="3263105" y="834629"/>
                    <a:pt x="3256755" y="829866"/>
                  </a:cubicBezTo>
                  <a:cubicBezTo>
                    <a:pt x="3253580" y="827485"/>
                    <a:pt x="3250008" y="822722"/>
                    <a:pt x="3246040" y="815579"/>
                  </a:cubicBezTo>
                  <a:cubicBezTo>
                    <a:pt x="3245246" y="810022"/>
                    <a:pt x="3245246" y="804069"/>
                    <a:pt x="3246040" y="797719"/>
                  </a:cubicBezTo>
                  <a:cubicBezTo>
                    <a:pt x="3248421" y="792957"/>
                    <a:pt x="3250008" y="783035"/>
                    <a:pt x="3250802" y="767954"/>
                  </a:cubicBezTo>
                  <a:cubicBezTo>
                    <a:pt x="3250802" y="762397"/>
                    <a:pt x="3250802" y="756444"/>
                    <a:pt x="3250802" y="750094"/>
                  </a:cubicBezTo>
                  <a:cubicBezTo>
                    <a:pt x="3226196" y="773113"/>
                    <a:pt x="3195637" y="787797"/>
                    <a:pt x="3159124" y="794147"/>
                  </a:cubicBezTo>
                  <a:cubicBezTo>
                    <a:pt x="3156743" y="794941"/>
                    <a:pt x="3155552" y="794544"/>
                    <a:pt x="3155552" y="792957"/>
                  </a:cubicBezTo>
                  <a:cubicBezTo>
                    <a:pt x="3155552" y="792163"/>
                    <a:pt x="3156346" y="791369"/>
                    <a:pt x="3157933" y="790575"/>
                  </a:cubicBezTo>
                  <a:cubicBezTo>
                    <a:pt x="3189684" y="771525"/>
                    <a:pt x="3215480" y="748110"/>
                    <a:pt x="3235324" y="720329"/>
                  </a:cubicBezTo>
                  <a:cubicBezTo>
                    <a:pt x="3228180" y="721122"/>
                    <a:pt x="3222227" y="722313"/>
                    <a:pt x="3217465" y="723900"/>
                  </a:cubicBezTo>
                  <a:cubicBezTo>
                    <a:pt x="3214290" y="724694"/>
                    <a:pt x="3210321" y="723900"/>
                    <a:pt x="3205558" y="721519"/>
                  </a:cubicBezTo>
                  <a:cubicBezTo>
                    <a:pt x="3203177" y="719932"/>
                    <a:pt x="3198811" y="715963"/>
                    <a:pt x="3192462" y="709613"/>
                  </a:cubicBezTo>
                  <a:cubicBezTo>
                    <a:pt x="3190080" y="705644"/>
                    <a:pt x="3190874" y="703263"/>
                    <a:pt x="3194843" y="702469"/>
                  </a:cubicBezTo>
                  <a:cubicBezTo>
                    <a:pt x="3205162" y="702469"/>
                    <a:pt x="3217465" y="700882"/>
                    <a:pt x="3231752" y="697707"/>
                  </a:cubicBezTo>
                  <a:cubicBezTo>
                    <a:pt x="3234927" y="697707"/>
                    <a:pt x="3240087" y="696913"/>
                    <a:pt x="3247230" y="695325"/>
                  </a:cubicBezTo>
                  <a:cubicBezTo>
                    <a:pt x="3242468" y="696913"/>
                    <a:pt x="3243658" y="696913"/>
                    <a:pt x="3250802" y="695325"/>
                  </a:cubicBezTo>
                  <a:cubicBezTo>
                    <a:pt x="3250008" y="679450"/>
                    <a:pt x="3248421" y="668735"/>
                    <a:pt x="3246040" y="663178"/>
                  </a:cubicBezTo>
                  <a:cubicBezTo>
                    <a:pt x="3242865" y="663178"/>
                    <a:pt x="3237705" y="663972"/>
                    <a:pt x="3230562" y="665560"/>
                  </a:cubicBezTo>
                  <a:cubicBezTo>
                    <a:pt x="3222624" y="666354"/>
                    <a:pt x="3216671" y="667147"/>
                    <a:pt x="3212702" y="667941"/>
                  </a:cubicBezTo>
                  <a:cubicBezTo>
                    <a:pt x="3209527" y="667941"/>
                    <a:pt x="3205558" y="667544"/>
                    <a:pt x="3200796" y="666750"/>
                  </a:cubicBezTo>
                  <a:cubicBezTo>
                    <a:pt x="3201590" y="682625"/>
                    <a:pt x="3198415" y="694929"/>
                    <a:pt x="3191271" y="703660"/>
                  </a:cubicBezTo>
                  <a:cubicBezTo>
                    <a:pt x="3181746" y="710804"/>
                    <a:pt x="3174602" y="710804"/>
                    <a:pt x="3169840" y="703660"/>
                  </a:cubicBezTo>
                  <a:cubicBezTo>
                    <a:pt x="3162696" y="687785"/>
                    <a:pt x="3163093" y="675085"/>
                    <a:pt x="3171030" y="665560"/>
                  </a:cubicBezTo>
                  <a:cubicBezTo>
                    <a:pt x="3181349" y="654447"/>
                    <a:pt x="3187302" y="644922"/>
                    <a:pt x="3188890" y="636985"/>
                  </a:cubicBezTo>
                  <a:cubicBezTo>
                    <a:pt x="3189684" y="634603"/>
                    <a:pt x="3190874" y="633413"/>
                    <a:pt x="3192462" y="633413"/>
                  </a:cubicBezTo>
                  <a:cubicBezTo>
                    <a:pt x="3194049" y="633413"/>
                    <a:pt x="3195240" y="634207"/>
                    <a:pt x="3196033" y="635794"/>
                  </a:cubicBezTo>
                  <a:cubicBezTo>
                    <a:pt x="3196033" y="637382"/>
                    <a:pt x="3196430" y="639366"/>
                    <a:pt x="3197224" y="641747"/>
                  </a:cubicBezTo>
                  <a:cubicBezTo>
                    <a:pt x="3197224" y="644128"/>
                    <a:pt x="3197621" y="646113"/>
                    <a:pt x="3198415" y="647700"/>
                  </a:cubicBezTo>
                  <a:cubicBezTo>
                    <a:pt x="3200002" y="647700"/>
                    <a:pt x="3202383" y="647700"/>
                    <a:pt x="3205558" y="647700"/>
                  </a:cubicBezTo>
                  <a:cubicBezTo>
                    <a:pt x="3214290" y="646907"/>
                    <a:pt x="3226990" y="645319"/>
                    <a:pt x="3243658" y="642938"/>
                  </a:cubicBezTo>
                  <a:cubicBezTo>
                    <a:pt x="3239690" y="640557"/>
                    <a:pt x="3236911" y="636191"/>
                    <a:pt x="3235324" y="629841"/>
                  </a:cubicBezTo>
                  <a:cubicBezTo>
                    <a:pt x="3235324" y="625872"/>
                    <a:pt x="3234530" y="622300"/>
                    <a:pt x="3232943" y="619125"/>
                  </a:cubicBezTo>
                  <a:cubicBezTo>
                    <a:pt x="3232149" y="619125"/>
                    <a:pt x="3230958" y="619125"/>
                    <a:pt x="3229371" y="619125"/>
                  </a:cubicBezTo>
                  <a:cubicBezTo>
                    <a:pt x="3224608" y="620713"/>
                    <a:pt x="3219449" y="621507"/>
                    <a:pt x="3213893" y="621507"/>
                  </a:cubicBezTo>
                  <a:cubicBezTo>
                    <a:pt x="3209924" y="622300"/>
                    <a:pt x="3205955" y="621507"/>
                    <a:pt x="3201987" y="619125"/>
                  </a:cubicBezTo>
                  <a:cubicBezTo>
                    <a:pt x="3201193" y="618332"/>
                    <a:pt x="3198811" y="616347"/>
                    <a:pt x="3194843" y="613172"/>
                  </a:cubicBezTo>
                  <a:cubicBezTo>
                    <a:pt x="3189286" y="609203"/>
                    <a:pt x="3186112" y="606425"/>
                    <a:pt x="3185318" y="604838"/>
                  </a:cubicBezTo>
                  <a:cubicBezTo>
                    <a:pt x="3183730" y="601663"/>
                    <a:pt x="3184524" y="599678"/>
                    <a:pt x="3187699" y="598885"/>
                  </a:cubicBezTo>
                  <a:cubicBezTo>
                    <a:pt x="3195637" y="598885"/>
                    <a:pt x="3209130" y="598091"/>
                    <a:pt x="3228180" y="596504"/>
                  </a:cubicBezTo>
                  <a:cubicBezTo>
                    <a:pt x="3225005" y="585391"/>
                    <a:pt x="3221433" y="576660"/>
                    <a:pt x="3217465" y="570310"/>
                  </a:cubicBezTo>
                  <a:cubicBezTo>
                    <a:pt x="3215877" y="567928"/>
                    <a:pt x="3215480" y="565944"/>
                    <a:pt x="3216274" y="564357"/>
                  </a:cubicBezTo>
                  <a:cubicBezTo>
                    <a:pt x="3217861" y="562769"/>
                    <a:pt x="3220640" y="561975"/>
                    <a:pt x="3224608" y="561975"/>
                  </a:cubicBezTo>
                  <a:cubicBezTo>
                    <a:pt x="3234927" y="563563"/>
                    <a:pt x="3244452" y="567135"/>
                    <a:pt x="3253183" y="572691"/>
                  </a:cubicBezTo>
                  <a:cubicBezTo>
                    <a:pt x="3257946" y="575866"/>
                    <a:pt x="3259533" y="579438"/>
                    <a:pt x="3257946" y="583407"/>
                  </a:cubicBezTo>
                  <a:cubicBezTo>
                    <a:pt x="3257946" y="585788"/>
                    <a:pt x="3257946" y="588963"/>
                    <a:pt x="3257946" y="592932"/>
                  </a:cubicBezTo>
                  <a:cubicBezTo>
                    <a:pt x="3269058" y="591344"/>
                    <a:pt x="3278980" y="590153"/>
                    <a:pt x="3287712" y="589360"/>
                  </a:cubicBezTo>
                  <a:cubicBezTo>
                    <a:pt x="3289299" y="569516"/>
                    <a:pt x="3289696" y="558800"/>
                    <a:pt x="3288902" y="557213"/>
                  </a:cubicBezTo>
                  <a:cubicBezTo>
                    <a:pt x="3287315" y="550863"/>
                    <a:pt x="3290093" y="548085"/>
                    <a:pt x="3297237" y="548878"/>
                  </a:cubicBezTo>
                  <a:close/>
                  <a:moveTo>
                    <a:pt x="8193086" y="215503"/>
                  </a:moveTo>
                  <a:cubicBezTo>
                    <a:pt x="8194674" y="214710"/>
                    <a:pt x="8197452" y="214710"/>
                    <a:pt x="8201421" y="215503"/>
                  </a:cubicBezTo>
                  <a:cubicBezTo>
                    <a:pt x="8235552" y="223441"/>
                    <a:pt x="8253411" y="233760"/>
                    <a:pt x="8254999" y="246460"/>
                  </a:cubicBezTo>
                  <a:cubicBezTo>
                    <a:pt x="8254205" y="255191"/>
                    <a:pt x="8248649" y="259954"/>
                    <a:pt x="8238330" y="260747"/>
                  </a:cubicBezTo>
                  <a:cubicBezTo>
                    <a:pt x="8231186" y="261541"/>
                    <a:pt x="8226027" y="258366"/>
                    <a:pt x="8222852" y="251222"/>
                  </a:cubicBezTo>
                  <a:cubicBezTo>
                    <a:pt x="8218089" y="242491"/>
                    <a:pt x="8208961" y="232569"/>
                    <a:pt x="8195467" y="221457"/>
                  </a:cubicBezTo>
                  <a:cubicBezTo>
                    <a:pt x="8193086" y="219075"/>
                    <a:pt x="8192293" y="217091"/>
                    <a:pt x="8193086" y="215503"/>
                  </a:cubicBezTo>
                  <a:close/>
                  <a:moveTo>
                    <a:pt x="6964361" y="197644"/>
                  </a:moveTo>
                  <a:cubicBezTo>
                    <a:pt x="6988173" y="196850"/>
                    <a:pt x="7000477" y="204788"/>
                    <a:pt x="7001271" y="221457"/>
                  </a:cubicBezTo>
                  <a:cubicBezTo>
                    <a:pt x="7000477" y="234157"/>
                    <a:pt x="6981824" y="246460"/>
                    <a:pt x="6945311" y="258366"/>
                  </a:cubicBezTo>
                  <a:cubicBezTo>
                    <a:pt x="6939755" y="259160"/>
                    <a:pt x="6936183" y="258366"/>
                    <a:pt x="6934595" y="255985"/>
                  </a:cubicBezTo>
                  <a:cubicBezTo>
                    <a:pt x="6933009" y="253603"/>
                    <a:pt x="6934199" y="250825"/>
                    <a:pt x="6938167" y="247650"/>
                  </a:cubicBezTo>
                  <a:cubicBezTo>
                    <a:pt x="6948487" y="240507"/>
                    <a:pt x="6954836" y="235347"/>
                    <a:pt x="6957217" y="232172"/>
                  </a:cubicBezTo>
                  <a:cubicBezTo>
                    <a:pt x="6958805" y="230585"/>
                    <a:pt x="6959202" y="229394"/>
                    <a:pt x="6958408" y="228600"/>
                  </a:cubicBezTo>
                  <a:cubicBezTo>
                    <a:pt x="6957615" y="227807"/>
                    <a:pt x="6956027" y="227013"/>
                    <a:pt x="6953645" y="226219"/>
                  </a:cubicBezTo>
                  <a:cubicBezTo>
                    <a:pt x="6943327" y="224632"/>
                    <a:pt x="6938167" y="219869"/>
                    <a:pt x="6938167" y="211932"/>
                  </a:cubicBezTo>
                  <a:cubicBezTo>
                    <a:pt x="6938961" y="202407"/>
                    <a:pt x="6947693" y="197644"/>
                    <a:pt x="6964361" y="197644"/>
                  </a:cubicBezTo>
                  <a:close/>
                  <a:moveTo>
                    <a:pt x="3587749" y="178594"/>
                  </a:moveTo>
                  <a:cubicBezTo>
                    <a:pt x="3602830" y="180975"/>
                    <a:pt x="3613149" y="183753"/>
                    <a:pt x="3618705" y="186929"/>
                  </a:cubicBezTo>
                  <a:cubicBezTo>
                    <a:pt x="3628230" y="193278"/>
                    <a:pt x="3629024" y="202803"/>
                    <a:pt x="3621087" y="215503"/>
                  </a:cubicBezTo>
                  <a:cubicBezTo>
                    <a:pt x="3616324" y="220266"/>
                    <a:pt x="3611958" y="220663"/>
                    <a:pt x="3607990" y="216694"/>
                  </a:cubicBezTo>
                  <a:cubicBezTo>
                    <a:pt x="3601640" y="210344"/>
                    <a:pt x="3594099" y="199232"/>
                    <a:pt x="3585368" y="183357"/>
                  </a:cubicBezTo>
                  <a:cubicBezTo>
                    <a:pt x="3584574" y="181769"/>
                    <a:pt x="3584177" y="180578"/>
                    <a:pt x="3584177" y="179785"/>
                  </a:cubicBezTo>
                  <a:cubicBezTo>
                    <a:pt x="3584971" y="178991"/>
                    <a:pt x="3586162" y="178594"/>
                    <a:pt x="3587749" y="178594"/>
                  </a:cubicBezTo>
                  <a:close/>
                  <a:moveTo>
                    <a:pt x="7678736" y="170260"/>
                  </a:moveTo>
                  <a:cubicBezTo>
                    <a:pt x="7673180" y="171054"/>
                    <a:pt x="7658495" y="173435"/>
                    <a:pt x="7634683" y="177404"/>
                  </a:cubicBezTo>
                  <a:lnTo>
                    <a:pt x="7634683" y="189310"/>
                  </a:lnTo>
                  <a:cubicBezTo>
                    <a:pt x="7637065" y="188516"/>
                    <a:pt x="7641033" y="187722"/>
                    <a:pt x="7646589" y="186929"/>
                  </a:cubicBezTo>
                  <a:cubicBezTo>
                    <a:pt x="7651352" y="185341"/>
                    <a:pt x="7654923" y="184547"/>
                    <a:pt x="7657305" y="184547"/>
                  </a:cubicBezTo>
                  <a:cubicBezTo>
                    <a:pt x="7666037" y="181372"/>
                    <a:pt x="7673577" y="183357"/>
                    <a:pt x="7679927" y="190500"/>
                  </a:cubicBezTo>
                  <a:cubicBezTo>
                    <a:pt x="7683895" y="196850"/>
                    <a:pt x="7683499" y="201216"/>
                    <a:pt x="7678736" y="203597"/>
                  </a:cubicBezTo>
                  <a:cubicBezTo>
                    <a:pt x="7664449" y="206772"/>
                    <a:pt x="7651352" y="208757"/>
                    <a:pt x="7639445" y="209550"/>
                  </a:cubicBezTo>
                  <a:cubicBezTo>
                    <a:pt x="7637859" y="209550"/>
                    <a:pt x="7636271" y="209550"/>
                    <a:pt x="7634683" y="209550"/>
                  </a:cubicBezTo>
                  <a:cubicBezTo>
                    <a:pt x="7634683" y="215107"/>
                    <a:pt x="7634683" y="220266"/>
                    <a:pt x="7634683" y="225029"/>
                  </a:cubicBezTo>
                  <a:cubicBezTo>
                    <a:pt x="7645002" y="223441"/>
                    <a:pt x="7654923" y="221457"/>
                    <a:pt x="7664449" y="219075"/>
                  </a:cubicBezTo>
                  <a:cubicBezTo>
                    <a:pt x="7671593" y="217488"/>
                    <a:pt x="7678339" y="218678"/>
                    <a:pt x="7684689" y="222647"/>
                  </a:cubicBezTo>
                  <a:cubicBezTo>
                    <a:pt x="7685483" y="213916"/>
                    <a:pt x="7685880" y="198835"/>
                    <a:pt x="7685880" y="177404"/>
                  </a:cubicBezTo>
                  <a:cubicBezTo>
                    <a:pt x="7685880" y="171847"/>
                    <a:pt x="7683499" y="169466"/>
                    <a:pt x="7678736" y="170260"/>
                  </a:cubicBezTo>
                  <a:close/>
                  <a:moveTo>
                    <a:pt x="7993061" y="167879"/>
                  </a:moveTo>
                  <a:cubicBezTo>
                    <a:pt x="7991474" y="167879"/>
                    <a:pt x="7988695" y="168275"/>
                    <a:pt x="7984727" y="169069"/>
                  </a:cubicBezTo>
                  <a:cubicBezTo>
                    <a:pt x="7981552" y="170657"/>
                    <a:pt x="7979171" y="171450"/>
                    <a:pt x="7977583" y="171450"/>
                  </a:cubicBezTo>
                  <a:cubicBezTo>
                    <a:pt x="7976789" y="176213"/>
                    <a:pt x="7976393" y="182166"/>
                    <a:pt x="7976393" y="189310"/>
                  </a:cubicBezTo>
                  <a:cubicBezTo>
                    <a:pt x="7977980" y="188516"/>
                    <a:pt x="7980759" y="187722"/>
                    <a:pt x="7984727" y="186929"/>
                  </a:cubicBezTo>
                  <a:cubicBezTo>
                    <a:pt x="7987902" y="186135"/>
                    <a:pt x="7990283" y="185738"/>
                    <a:pt x="7991871" y="185738"/>
                  </a:cubicBezTo>
                  <a:cubicBezTo>
                    <a:pt x="7993458" y="177800"/>
                    <a:pt x="7994252" y="173038"/>
                    <a:pt x="7994252" y="171450"/>
                  </a:cubicBezTo>
                  <a:cubicBezTo>
                    <a:pt x="7994252" y="169069"/>
                    <a:pt x="7993855" y="167879"/>
                    <a:pt x="7993061" y="167879"/>
                  </a:cubicBezTo>
                  <a:close/>
                  <a:moveTo>
                    <a:pt x="2007793" y="164307"/>
                  </a:moveTo>
                  <a:cubicBezTo>
                    <a:pt x="2005412" y="165100"/>
                    <a:pt x="2003428" y="165497"/>
                    <a:pt x="2001840" y="165497"/>
                  </a:cubicBezTo>
                  <a:cubicBezTo>
                    <a:pt x="2001840" y="173435"/>
                    <a:pt x="2001443" y="181769"/>
                    <a:pt x="2000650" y="190500"/>
                  </a:cubicBezTo>
                  <a:cubicBezTo>
                    <a:pt x="2002237" y="190500"/>
                    <a:pt x="2004222" y="190500"/>
                    <a:pt x="2006603" y="190500"/>
                  </a:cubicBezTo>
                  <a:cubicBezTo>
                    <a:pt x="2008984" y="191294"/>
                    <a:pt x="2010571" y="191691"/>
                    <a:pt x="2011365" y="191691"/>
                  </a:cubicBezTo>
                  <a:cubicBezTo>
                    <a:pt x="2013746" y="191691"/>
                    <a:pt x="2014540" y="190897"/>
                    <a:pt x="2013746" y="189310"/>
                  </a:cubicBezTo>
                  <a:cubicBezTo>
                    <a:pt x="2013746" y="183753"/>
                    <a:pt x="2013746" y="176610"/>
                    <a:pt x="2013746" y="167879"/>
                  </a:cubicBezTo>
                  <a:cubicBezTo>
                    <a:pt x="2014540" y="165497"/>
                    <a:pt x="2013746" y="164307"/>
                    <a:pt x="2011365" y="164307"/>
                  </a:cubicBezTo>
                  <a:cubicBezTo>
                    <a:pt x="2010571" y="164307"/>
                    <a:pt x="2009380" y="164307"/>
                    <a:pt x="2007793" y="164307"/>
                  </a:cubicBezTo>
                  <a:close/>
                  <a:moveTo>
                    <a:pt x="5434408" y="159544"/>
                  </a:moveTo>
                  <a:cubicBezTo>
                    <a:pt x="5426471" y="161925"/>
                    <a:pt x="5416549" y="163513"/>
                    <a:pt x="5404643" y="164307"/>
                  </a:cubicBezTo>
                  <a:cubicBezTo>
                    <a:pt x="5403849" y="164307"/>
                    <a:pt x="5402658" y="164307"/>
                    <a:pt x="5401071" y="164307"/>
                  </a:cubicBezTo>
                  <a:cubicBezTo>
                    <a:pt x="5401071" y="166688"/>
                    <a:pt x="5401071" y="170260"/>
                    <a:pt x="5401071" y="175022"/>
                  </a:cubicBezTo>
                  <a:cubicBezTo>
                    <a:pt x="5401865" y="182166"/>
                    <a:pt x="5402261" y="187722"/>
                    <a:pt x="5402261" y="191691"/>
                  </a:cubicBezTo>
                  <a:cubicBezTo>
                    <a:pt x="5407024" y="190897"/>
                    <a:pt x="5410993" y="189310"/>
                    <a:pt x="5414168" y="186929"/>
                  </a:cubicBezTo>
                  <a:cubicBezTo>
                    <a:pt x="5420518" y="184547"/>
                    <a:pt x="5427265" y="184547"/>
                    <a:pt x="5434408" y="186929"/>
                  </a:cubicBezTo>
                  <a:cubicBezTo>
                    <a:pt x="5434408" y="178991"/>
                    <a:pt x="5434408" y="169863"/>
                    <a:pt x="5434408" y="159544"/>
                  </a:cubicBezTo>
                  <a:close/>
                  <a:moveTo>
                    <a:pt x="4581028" y="152698"/>
                  </a:moveTo>
                  <a:cubicBezTo>
                    <a:pt x="4583608" y="152896"/>
                    <a:pt x="4585890" y="153591"/>
                    <a:pt x="4587874" y="154782"/>
                  </a:cubicBezTo>
                  <a:cubicBezTo>
                    <a:pt x="4595018" y="158750"/>
                    <a:pt x="4600178" y="162719"/>
                    <a:pt x="4603352" y="166688"/>
                  </a:cubicBezTo>
                  <a:cubicBezTo>
                    <a:pt x="4608115" y="175419"/>
                    <a:pt x="4605734" y="180182"/>
                    <a:pt x="4596209" y="180975"/>
                  </a:cubicBezTo>
                  <a:cubicBezTo>
                    <a:pt x="4584302" y="180975"/>
                    <a:pt x="4565649" y="182563"/>
                    <a:pt x="4540249" y="185738"/>
                  </a:cubicBezTo>
                  <a:cubicBezTo>
                    <a:pt x="4533899" y="186532"/>
                    <a:pt x="4529534" y="186929"/>
                    <a:pt x="4527152" y="186929"/>
                  </a:cubicBezTo>
                  <a:cubicBezTo>
                    <a:pt x="4531121" y="189310"/>
                    <a:pt x="4533503" y="191294"/>
                    <a:pt x="4534296" y="192882"/>
                  </a:cubicBezTo>
                  <a:cubicBezTo>
                    <a:pt x="4537471" y="197644"/>
                    <a:pt x="4536677" y="200819"/>
                    <a:pt x="4531915" y="202407"/>
                  </a:cubicBezTo>
                  <a:cubicBezTo>
                    <a:pt x="4530327" y="203200"/>
                    <a:pt x="4527152" y="204788"/>
                    <a:pt x="4522390" y="207169"/>
                  </a:cubicBezTo>
                  <a:cubicBezTo>
                    <a:pt x="4501752" y="217488"/>
                    <a:pt x="4487068" y="224632"/>
                    <a:pt x="4478337" y="228600"/>
                  </a:cubicBezTo>
                  <a:cubicBezTo>
                    <a:pt x="4494212" y="226219"/>
                    <a:pt x="4517627" y="223441"/>
                    <a:pt x="4548584" y="220266"/>
                  </a:cubicBezTo>
                  <a:cubicBezTo>
                    <a:pt x="4545408" y="215503"/>
                    <a:pt x="4542630" y="210344"/>
                    <a:pt x="4540249" y="204788"/>
                  </a:cubicBezTo>
                  <a:cubicBezTo>
                    <a:pt x="4539456" y="203200"/>
                    <a:pt x="4539456" y="202010"/>
                    <a:pt x="4540249" y="201216"/>
                  </a:cubicBezTo>
                  <a:cubicBezTo>
                    <a:pt x="4541043" y="200422"/>
                    <a:pt x="4542630" y="200422"/>
                    <a:pt x="4545012" y="201216"/>
                  </a:cubicBezTo>
                  <a:cubicBezTo>
                    <a:pt x="4560887" y="204391"/>
                    <a:pt x="4575571" y="209550"/>
                    <a:pt x="4589065" y="216694"/>
                  </a:cubicBezTo>
                  <a:cubicBezTo>
                    <a:pt x="4604146" y="227807"/>
                    <a:pt x="4606131" y="244079"/>
                    <a:pt x="4595018" y="265510"/>
                  </a:cubicBezTo>
                  <a:cubicBezTo>
                    <a:pt x="4589462" y="271860"/>
                    <a:pt x="4582318" y="269875"/>
                    <a:pt x="4573587" y="259557"/>
                  </a:cubicBezTo>
                  <a:cubicBezTo>
                    <a:pt x="4566443" y="250825"/>
                    <a:pt x="4560490" y="242094"/>
                    <a:pt x="4555727" y="233363"/>
                  </a:cubicBezTo>
                  <a:cubicBezTo>
                    <a:pt x="4532708" y="238125"/>
                    <a:pt x="4509690" y="245269"/>
                    <a:pt x="4486671" y="254794"/>
                  </a:cubicBezTo>
                  <a:cubicBezTo>
                    <a:pt x="4483496" y="255588"/>
                    <a:pt x="4478337" y="258366"/>
                    <a:pt x="4471193" y="263129"/>
                  </a:cubicBezTo>
                  <a:cubicBezTo>
                    <a:pt x="4466430" y="267097"/>
                    <a:pt x="4462462" y="267097"/>
                    <a:pt x="4459287" y="263129"/>
                  </a:cubicBezTo>
                  <a:cubicBezTo>
                    <a:pt x="4452143" y="255985"/>
                    <a:pt x="4445793" y="248444"/>
                    <a:pt x="4440237" y="240507"/>
                  </a:cubicBezTo>
                  <a:cubicBezTo>
                    <a:pt x="4437855" y="234157"/>
                    <a:pt x="4439046" y="230188"/>
                    <a:pt x="4443809" y="228600"/>
                  </a:cubicBezTo>
                  <a:cubicBezTo>
                    <a:pt x="4456508" y="224632"/>
                    <a:pt x="4467621" y="217488"/>
                    <a:pt x="4477146" y="207169"/>
                  </a:cubicBezTo>
                  <a:cubicBezTo>
                    <a:pt x="4478734" y="204788"/>
                    <a:pt x="4480718" y="202010"/>
                    <a:pt x="4483099" y="198835"/>
                  </a:cubicBezTo>
                  <a:cubicBezTo>
                    <a:pt x="4486274" y="194866"/>
                    <a:pt x="4488259" y="192088"/>
                    <a:pt x="4489052" y="190500"/>
                  </a:cubicBezTo>
                  <a:cubicBezTo>
                    <a:pt x="4485877" y="191294"/>
                    <a:pt x="4480718" y="192088"/>
                    <a:pt x="4473574" y="192882"/>
                  </a:cubicBezTo>
                  <a:cubicBezTo>
                    <a:pt x="4468018" y="194469"/>
                    <a:pt x="4464049" y="195263"/>
                    <a:pt x="4461668" y="195263"/>
                  </a:cubicBezTo>
                  <a:cubicBezTo>
                    <a:pt x="4455318" y="196850"/>
                    <a:pt x="4449762" y="196057"/>
                    <a:pt x="4444999" y="192882"/>
                  </a:cubicBezTo>
                  <a:cubicBezTo>
                    <a:pt x="4439443" y="188119"/>
                    <a:pt x="4434284" y="183357"/>
                    <a:pt x="4429521" y="178594"/>
                  </a:cubicBezTo>
                  <a:cubicBezTo>
                    <a:pt x="4427933" y="177007"/>
                    <a:pt x="4427140" y="175419"/>
                    <a:pt x="4427140" y="173832"/>
                  </a:cubicBezTo>
                  <a:cubicBezTo>
                    <a:pt x="4427933" y="173038"/>
                    <a:pt x="4429918" y="172641"/>
                    <a:pt x="4433093" y="172641"/>
                  </a:cubicBezTo>
                  <a:cubicBezTo>
                    <a:pt x="4446587" y="171054"/>
                    <a:pt x="4459287" y="169863"/>
                    <a:pt x="4471193" y="169069"/>
                  </a:cubicBezTo>
                  <a:cubicBezTo>
                    <a:pt x="4475162" y="168275"/>
                    <a:pt x="4481511" y="167482"/>
                    <a:pt x="4490243" y="166688"/>
                  </a:cubicBezTo>
                  <a:cubicBezTo>
                    <a:pt x="4513262" y="162719"/>
                    <a:pt x="4532708" y="159941"/>
                    <a:pt x="4548584" y="158353"/>
                  </a:cubicBezTo>
                  <a:cubicBezTo>
                    <a:pt x="4551759" y="158353"/>
                    <a:pt x="4559696" y="156766"/>
                    <a:pt x="4572396" y="153591"/>
                  </a:cubicBezTo>
                  <a:cubicBezTo>
                    <a:pt x="4575571" y="152797"/>
                    <a:pt x="4578448" y="152500"/>
                    <a:pt x="4581028" y="152698"/>
                  </a:cubicBezTo>
                  <a:close/>
                  <a:moveTo>
                    <a:pt x="7914480" y="145257"/>
                  </a:moveTo>
                  <a:cubicBezTo>
                    <a:pt x="7915274" y="145257"/>
                    <a:pt x="7915274" y="146447"/>
                    <a:pt x="7914480" y="148828"/>
                  </a:cubicBezTo>
                  <a:cubicBezTo>
                    <a:pt x="7913687" y="152797"/>
                    <a:pt x="7910908" y="159941"/>
                    <a:pt x="7906145" y="170260"/>
                  </a:cubicBezTo>
                  <a:cubicBezTo>
                    <a:pt x="7903765" y="176610"/>
                    <a:pt x="7902177" y="181372"/>
                    <a:pt x="7901383" y="184547"/>
                  </a:cubicBezTo>
                  <a:cubicBezTo>
                    <a:pt x="7900589" y="186929"/>
                    <a:pt x="7899002" y="190897"/>
                    <a:pt x="7896621" y="196453"/>
                  </a:cubicBezTo>
                  <a:cubicBezTo>
                    <a:pt x="7888683" y="213122"/>
                    <a:pt x="7883921" y="224632"/>
                    <a:pt x="7882333" y="230982"/>
                  </a:cubicBezTo>
                  <a:cubicBezTo>
                    <a:pt x="7879952" y="236538"/>
                    <a:pt x="7875587" y="237332"/>
                    <a:pt x="7869236" y="233363"/>
                  </a:cubicBezTo>
                  <a:cubicBezTo>
                    <a:pt x="7858124" y="223838"/>
                    <a:pt x="7852567" y="211138"/>
                    <a:pt x="7852567" y="195263"/>
                  </a:cubicBezTo>
                  <a:cubicBezTo>
                    <a:pt x="7852567" y="190500"/>
                    <a:pt x="7854949" y="188119"/>
                    <a:pt x="7859711" y="188119"/>
                  </a:cubicBezTo>
                  <a:cubicBezTo>
                    <a:pt x="7862887" y="188913"/>
                    <a:pt x="7867252" y="186929"/>
                    <a:pt x="7872808" y="182166"/>
                  </a:cubicBezTo>
                  <a:cubicBezTo>
                    <a:pt x="7876777" y="178991"/>
                    <a:pt x="7881143" y="175022"/>
                    <a:pt x="7885905" y="170260"/>
                  </a:cubicBezTo>
                  <a:cubicBezTo>
                    <a:pt x="7896224" y="160735"/>
                    <a:pt x="7904161" y="153194"/>
                    <a:pt x="7909717" y="147638"/>
                  </a:cubicBezTo>
                  <a:cubicBezTo>
                    <a:pt x="7911305" y="146050"/>
                    <a:pt x="7912893" y="145257"/>
                    <a:pt x="7914480" y="145257"/>
                  </a:cubicBezTo>
                  <a:close/>
                  <a:moveTo>
                    <a:pt x="7332265" y="144066"/>
                  </a:moveTo>
                  <a:cubicBezTo>
                    <a:pt x="7329089" y="144066"/>
                    <a:pt x="7324327" y="144463"/>
                    <a:pt x="7317977" y="145257"/>
                  </a:cubicBezTo>
                  <a:cubicBezTo>
                    <a:pt x="7310833" y="145257"/>
                    <a:pt x="7305674" y="145653"/>
                    <a:pt x="7302499" y="146447"/>
                  </a:cubicBezTo>
                  <a:cubicBezTo>
                    <a:pt x="7309643" y="149622"/>
                    <a:pt x="7316389" y="155178"/>
                    <a:pt x="7322739" y="163116"/>
                  </a:cubicBezTo>
                  <a:cubicBezTo>
                    <a:pt x="7326708" y="170260"/>
                    <a:pt x="7326311" y="175419"/>
                    <a:pt x="7321549" y="178594"/>
                  </a:cubicBezTo>
                  <a:cubicBezTo>
                    <a:pt x="7323930" y="179388"/>
                    <a:pt x="7327105" y="181372"/>
                    <a:pt x="7331073" y="184547"/>
                  </a:cubicBezTo>
                  <a:cubicBezTo>
                    <a:pt x="7332661" y="186135"/>
                    <a:pt x="7333852" y="187325"/>
                    <a:pt x="7334645" y="188119"/>
                  </a:cubicBezTo>
                  <a:cubicBezTo>
                    <a:pt x="7334645" y="184150"/>
                    <a:pt x="7334645" y="179785"/>
                    <a:pt x="7334645" y="175022"/>
                  </a:cubicBezTo>
                  <a:cubicBezTo>
                    <a:pt x="7336233" y="159941"/>
                    <a:pt x="7335836" y="150019"/>
                    <a:pt x="7333455" y="145257"/>
                  </a:cubicBezTo>
                  <a:cubicBezTo>
                    <a:pt x="7332661" y="144463"/>
                    <a:pt x="7332265" y="144066"/>
                    <a:pt x="7332265" y="144066"/>
                  </a:cubicBezTo>
                  <a:close/>
                  <a:moveTo>
                    <a:pt x="2626915" y="144066"/>
                  </a:moveTo>
                  <a:cubicBezTo>
                    <a:pt x="2623740" y="144066"/>
                    <a:pt x="2618977" y="144463"/>
                    <a:pt x="2612627" y="145257"/>
                  </a:cubicBezTo>
                  <a:cubicBezTo>
                    <a:pt x="2605483" y="145257"/>
                    <a:pt x="2600324" y="145653"/>
                    <a:pt x="2597149" y="146447"/>
                  </a:cubicBezTo>
                  <a:cubicBezTo>
                    <a:pt x="2604293" y="149622"/>
                    <a:pt x="2611040" y="155178"/>
                    <a:pt x="2617390" y="163116"/>
                  </a:cubicBezTo>
                  <a:cubicBezTo>
                    <a:pt x="2621358" y="170260"/>
                    <a:pt x="2620962" y="175419"/>
                    <a:pt x="2616199" y="178594"/>
                  </a:cubicBezTo>
                  <a:cubicBezTo>
                    <a:pt x="2618580" y="179388"/>
                    <a:pt x="2621755" y="181372"/>
                    <a:pt x="2625724" y="184547"/>
                  </a:cubicBezTo>
                  <a:cubicBezTo>
                    <a:pt x="2627311" y="186135"/>
                    <a:pt x="2628502" y="187325"/>
                    <a:pt x="2629296" y="188119"/>
                  </a:cubicBezTo>
                  <a:cubicBezTo>
                    <a:pt x="2629296" y="184150"/>
                    <a:pt x="2629296" y="179785"/>
                    <a:pt x="2629296" y="175022"/>
                  </a:cubicBezTo>
                  <a:cubicBezTo>
                    <a:pt x="2630883" y="159941"/>
                    <a:pt x="2630487" y="150019"/>
                    <a:pt x="2628105" y="145257"/>
                  </a:cubicBezTo>
                  <a:cubicBezTo>
                    <a:pt x="2627311" y="144463"/>
                    <a:pt x="2626915" y="144066"/>
                    <a:pt x="2626915" y="144066"/>
                  </a:cubicBezTo>
                  <a:close/>
                  <a:moveTo>
                    <a:pt x="6379765" y="135732"/>
                  </a:moveTo>
                  <a:cubicBezTo>
                    <a:pt x="6375796" y="138113"/>
                    <a:pt x="6371430" y="139700"/>
                    <a:pt x="6366668" y="140494"/>
                  </a:cubicBezTo>
                  <a:cubicBezTo>
                    <a:pt x="6366668" y="146844"/>
                    <a:pt x="6366271" y="153591"/>
                    <a:pt x="6365477" y="160735"/>
                  </a:cubicBezTo>
                  <a:cubicBezTo>
                    <a:pt x="6367065" y="160735"/>
                    <a:pt x="6369446" y="161132"/>
                    <a:pt x="6372621" y="161925"/>
                  </a:cubicBezTo>
                  <a:cubicBezTo>
                    <a:pt x="6376590" y="161925"/>
                    <a:pt x="6379368" y="162322"/>
                    <a:pt x="6380955" y="163116"/>
                  </a:cubicBezTo>
                  <a:cubicBezTo>
                    <a:pt x="6383336" y="162322"/>
                    <a:pt x="6384527" y="161132"/>
                    <a:pt x="6384527" y="159544"/>
                  </a:cubicBezTo>
                  <a:cubicBezTo>
                    <a:pt x="6384527" y="153194"/>
                    <a:pt x="6384527" y="146050"/>
                    <a:pt x="6384527" y="138113"/>
                  </a:cubicBezTo>
                  <a:cubicBezTo>
                    <a:pt x="6385321" y="135732"/>
                    <a:pt x="6383733" y="134938"/>
                    <a:pt x="6379765" y="135732"/>
                  </a:cubicBezTo>
                  <a:close/>
                  <a:moveTo>
                    <a:pt x="3866355" y="135732"/>
                  </a:moveTo>
                  <a:cubicBezTo>
                    <a:pt x="3859212" y="136525"/>
                    <a:pt x="3852465" y="137716"/>
                    <a:pt x="3846115" y="139303"/>
                  </a:cubicBezTo>
                  <a:lnTo>
                    <a:pt x="3846115" y="141685"/>
                  </a:lnTo>
                  <a:cubicBezTo>
                    <a:pt x="3846115" y="145653"/>
                    <a:pt x="3845718" y="152400"/>
                    <a:pt x="3844924" y="161925"/>
                  </a:cubicBezTo>
                  <a:cubicBezTo>
                    <a:pt x="3844130" y="164307"/>
                    <a:pt x="3843733" y="166291"/>
                    <a:pt x="3843733" y="167879"/>
                  </a:cubicBezTo>
                  <a:cubicBezTo>
                    <a:pt x="3850877" y="166291"/>
                    <a:pt x="3857624" y="165100"/>
                    <a:pt x="3863974" y="164307"/>
                  </a:cubicBezTo>
                  <a:cubicBezTo>
                    <a:pt x="3865562" y="153194"/>
                    <a:pt x="3866355" y="143669"/>
                    <a:pt x="3866355" y="135732"/>
                  </a:cubicBezTo>
                  <a:close/>
                  <a:moveTo>
                    <a:pt x="1654177" y="128588"/>
                  </a:moveTo>
                  <a:cubicBezTo>
                    <a:pt x="1652590" y="128588"/>
                    <a:pt x="1651003" y="128985"/>
                    <a:pt x="1649416" y="129778"/>
                  </a:cubicBezTo>
                  <a:cubicBezTo>
                    <a:pt x="1647828" y="129778"/>
                    <a:pt x="1646637" y="129778"/>
                    <a:pt x="1645843" y="129778"/>
                  </a:cubicBezTo>
                  <a:cubicBezTo>
                    <a:pt x="1641874" y="130572"/>
                    <a:pt x="1637508" y="130969"/>
                    <a:pt x="1632746" y="130969"/>
                  </a:cubicBezTo>
                  <a:cubicBezTo>
                    <a:pt x="1633540" y="136525"/>
                    <a:pt x="1634730" y="154782"/>
                    <a:pt x="1636318" y="185738"/>
                  </a:cubicBezTo>
                  <a:cubicBezTo>
                    <a:pt x="1643463" y="172244"/>
                    <a:pt x="1649416" y="153194"/>
                    <a:pt x="1654177" y="128588"/>
                  </a:cubicBezTo>
                  <a:close/>
                  <a:moveTo>
                    <a:pt x="3919933" y="126207"/>
                  </a:moveTo>
                  <a:cubicBezTo>
                    <a:pt x="3919140" y="126207"/>
                    <a:pt x="3918346" y="126603"/>
                    <a:pt x="3917552" y="127397"/>
                  </a:cubicBezTo>
                  <a:cubicBezTo>
                    <a:pt x="3909615" y="128985"/>
                    <a:pt x="3903265" y="130175"/>
                    <a:pt x="3898502" y="130969"/>
                  </a:cubicBezTo>
                  <a:cubicBezTo>
                    <a:pt x="3898502" y="130969"/>
                    <a:pt x="3898899" y="131366"/>
                    <a:pt x="3899693" y="132160"/>
                  </a:cubicBezTo>
                  <a:cubicBezTo>
                    <a:pt x="3899693" y="132954"/>
                    <a:pt x="3899693" y="133747"/>
                    <a:pt x="3899693" y="134541"/>
                  </a:cubicBezTo>
                  <a:cubicBezTo>
                    <a:pt x="3899693" y="135335"/>
                    <a:pt x="3900090" y="136128"/>
                    <a:pt x="3900883" y="136922"/>
                  </a:cubicBezTo>
                  <a:cubicBezTo>
                    <a:pt x="3901677" y="138510"/>
                    <a:pt x="3901677" y="140494"/>
                    <a:pt x="3900883" y="142875"/>
                  </a:cubicBezTo>
                  <a:cubicBezTo>
                    <a:pt x="3900883" y="143669"/>
                    <a:pt x="3900486" y="144463"/>
                    <a:pt x="3899693" y="145257"/>
                  </a:cubicBezTo>
                  <a:cubicBezTo>
                    <a:pt x="3898899" y="147638"/>
                    <a:pt x="3897708" y="152004"/>
                    <a:pt x="3896121" y="158353"/>
                  </a:cubicBezTo>
                  <a:cubicBezTo>
                    <a:pt x="3898502" y="157560"/>
                    <a:pt x="3902471" y="156766"/>
                    <a:pt x="3908027" y="155972"/>
                  </a:cubicBezTo>
                  <a:cubicBezTo>
                    <a:pt x="3912790" y="154385"/>
                    <a:pt x="3916362" y="153591"/>
                    <a:pt x="3918743" y="153591"/>
                  </a:cubicBezTo>
                  <a:cubicBezTo>
                    <a:pt x="3919537" y="151210"/>
                    <a:pt x="3920727" y="147638"/>
                    <a:pt x="3922315" y="142875"/>
                  </a:cubicBezTo>
                  <a:cubicBezTo>
                    <a:pt x="3923108" y="138113"/>
                    <a:pt x="3923902" y="134541"/>
                    <a:pt x="3924696" y="132160"/>
                  </a:cubicBezTo>
                  <a:cubicBezTo>
                    <a:pt x="3926283" y="128191"/>
                    <a:pt x="3924696" y="126207"/>
                    <a:pt x="3919933" y="126207"/>
                  </a:cubicBezTo>
                  <a:close/>
                  <a:moveTo>
                    <a:pt x="7996633" y="121444"/>
                  </a:moveTo>
                  <a:cubicBezTo>
                    <a:pt x="7988695" y="122238"/>
                    <a:pt x="7981552" y="123428"/>
                    <a:pt x="7975202" y="125016"/>
                  </a:cubicBezTo>
                  <a:cubicBezTo>
                    <a:pt x="7979171" y="126603"/>
                    <a:pt x="7982743" y="128588"/>
                    <a:pt x="7985917" y="130969"/>
                  </a:cubicBezTo>
                  <a:cubicBezTo>
                    <a:pt x="7989093" y="133350"/>
                    <a:pt x="7988299" y="136922"/>
                    <a:pt x="7983536" y="141685"/>
                  </a:cubicBezTo>
                  <a:cubicBezTo>
                    <a:pt x="7980361" y="144066"/>
                    <a:pt x="7976393" y="148035"/>
                    <a:pt x="7971630" y="153591"/>
                  </a:cubicBezTo>
                  <a:cubicBezTo>
                    <a:pt x="7972424" y="153591"/>
                    <a:pt x="7974011" y="153194"/>
                    <a:pt x="7976393" y="152400"/>
                  </a:cubicBezTo>
                  <a:cubicBezTo>
                    <a:pt x="7979568" y="151607"/>
                    <a:pt x="7982743" y="150813"/>
                    <a:pt x="7985917" y="150019"/>
                  </a:cubicBezTo>
                  <a:cubicBezTo>
                    <a:pt x="7993061" y="147638"/>
                    <a:pt x="7997427" y="146050"/>
                    <a:pt x="7999015" y="145257"/>
                  </a:cubicBezTo>
                  <a:cubicBezTo>
                    <a:pt x="8003777" y="142875"/>
                    <a:pt x="8007745" y="142479"/>
                    <a:pt x="8010921" y="144066"/>
                  </a:cubicBezTo>
                  <a:cubicBezTo>
                    <a:pt x="8010921" y="144066"/>
                    <a:pt x="8011715" y="144463"/>
                    <a:pt x="8013302" y="145257"/>
                  </a:cubicBezTo>
                  <a:cubicBezTo>
                    <a:pt x="8014889" y="146844"/>
                    <a:pt x="8016080" y="148035"/>
                    <a:pt x="8016873" y="148828"/>
                  </a:cubicBezTo>
                  <a:cubicBezTo>
                    <a:pt x="8016873" y="147241"/>
                    <a:pt x="8016080" y="145653"/>
                    <a:pt x="8014493" y="144066"/>
                  </a:cubicBezTo>
                  <a:cubicBezTo>
                    <a:pt x="8011317" y="138510"/>
                    <a:pt x="8006158" y="130969"/>
                    <a:pt x="7999015" y="121444"/>
                  </a:cubicBezTo>
                  <a:cubicBezTo>
                    <a:pt x="7999015" y="121444"/>
                    <a:pt x="7998221" y="121444"/>
                    <a:pt x="7996633" y="121444"/>
                  </a:cubicBezTo>
                  <a:close/>
                  <a:moveTo>
                    <a:pt x="1708946" y="121444"/>
                  </a:moveTo>
                  <a:cubicBezTo>
                    <a:pt x="1701803" y="121444"/>
                    <a:pt x="1693468" y="122635"/>
                    <a:pt x="1683944" y="125016"/>
                  </a:cubicBezTo>
                  <a:cubicBezTo>
                    <a:pt x="1682356" y="131366"/>
                    <a:pt x="1680371" y="137716"/>
                    <a:pt x="1677991" y="144066"/>
                  </a:cubicBezTo>
                  <a:cubicBezTo>
                    <a:pt x="1682752" y="144860"/>
                    <a:pt x="1687515" y="146050"/>
                    <a:pt x="1692278" y="147638"/>
                  </a:cubicBezTo>
                  <a:cubicBezTo>
                    <a:pt x="1697041" y="148432"/>
                    <a:pt x="1700216" y="150813"/>
                    <a:pt x="1701803" y="154782"/>
                  </a:cubicBezTo>
                  <a:cubicBezTo>
                    <a:pt x="1704978" y="144463"/>
                    <a:pt x="1707755" y="133350"/>
                    <a:pt x="1710137" y="121444"/>
                  </a:cubicBezTo>
                  <a:close/>
                  <a:moveTo>
                    <a:pt x="6689327" y="116682"/>
                  </a:moveTo>
                  <a:cubicBezTo>
                    <a:pt x="6686152" y="120651"/>
                    <a:pt x="6683771" y="123825"/>
                    <a:pt x="6682183" y="126207"/>
                  </a:cubicBezTo>
                  <a:cubicBezTo>
                    <a:pt x="6677421" y="133350"/>
                    <a:pt x="6671467" y="140494"/>
                    <a:pt x="6664323" y="147638"/>
                  </a:cubicBezTo>
                  <a:cubicBezTo>
                    <a:pt x="6668293" y="147638"/>
                    <a:pt x="6676627" y="146844"/>
                    <a:pt x="6689327" y="145257"/>
                  </a:cubicBezTo>
                  <a:cubicBezTo>
                    <a:pt x="6680596" y="146844"/>
                    <a:pt x="6682183" y="146844"/>
                    <a:pt x="6694089" y="145257"/>
                  </a:cubicBezTo>
                  <a:lnTo>
                    <a:pt x="6694089" y="135732"/>
                  </a:lnTo>
                  <a:cubicBezTo>
                    <a:pt x="6694089" y="126207"/>
                    <a:pt x="6692502" y="119857"/>
                    <a:pt x="6689327" y="116682"/>
                  </a:cubicBezTo>
                  <a:close/>
                  <a:moveTo>
                    <a:pt x="4544714" y="113110"/>
                  </a:moveTo>
                  <a:cubicBezTo>
                    <a:pt x="4548484" y="113110"/>
                    <a:pt x="4551759" y="113904"/>
                    <a:pt x="4554537" y="115491"/>
                  </a:cubicBezTo>
                  <a:cubicBezTo>
                    <a:pt x="4562474" y="119460"/>
                    <a:pt x="4567237" y="123825"/>
                    <a:pt x="4568824" y="128588"/>
                  </a:cubicBezTo>
                  <a:cubicBezTo>
                    <a:pt x="4572793" y="135732"/>
                    <a:pt x="4570412" y="140097"/>
                    <a:pt x="4561680" y="141685"/>
                  </a:cubicBezTo>
                  <a:cubicBezTo>
                    <a:pt x="4543424" y="145653"/>
                    <a:pt x="4520405" y="148432"/>
                    <a:pt x="4492624" y="150019"/>
                  </a:cubicBezTo>
                  <a:cubicBezTo>
                    <a:pt x="4483099" y="150813"/>
                    <a:pt x="4475162" y="146050"/>
                    <a:pt x="4468812" y="135732"/>
                  </a:cubicBezTo>
                  <a:cubicBezTo>
                    <a:pt x="4465637" y="130969"/>
                    <a:pt x="4466430" y="127794"/>
                    <a:pt x="4471193" y="126207"/>
                  </a:cubicBezTo>
                  <a:cubicBezTo>
                    <a:pt x="4497387" y="123825"/>
                    <a:pt x="4517627" y="120253"/>
                    <a:pt x="4531915" y="115491"/>
                  </a:cubicBezTo>
                  <a:cubicBezTo>
                    <a:pt x="4536677" y="113904"/>
                    <a:pt x="4540944" y="113110"/>
                    <a:pt x="4544714" y="113110"/>
                  </a:cubicBezTo>
                  <a:close/>
                  <a:moveTo>
                    <a:pt x="1171082" y="112812"/>
                  </a:moveTo>
                  <a:cubicBezTo>
                    <a:pt x="1174851" y="113011"/>
                    <a:pt x="1178324" y="113904"/>
                    <a:pt x="1181500" y="115491"/>
                  </a:cubicBezTo>
                  <a:cubicBezTo>
                    <a:pt x="1191025" y="121841"/>
                    <a:pt x="1198962" y="128588"/>
                    <a:pt x="1205312" y="135732"/>
                  </a:cubicBezTo>
                  <a:cubicBezTo>
                    <a:pt x="1207692" y="138907"/>
                    <a:pt x="1208884" y="142082"/>
                    <a:pt x="1208884" y="145257"/>
                  </a:cubicBezTo>
                  <a:cubicBezTo>
                    <a:pt x="1208090" y="150019"/>
                    <a:pt x="1202533" y="152004"/>
                    <a:pt x="1192215" y="151210"/>
                  </a:cubicBezTo>
                  <a:cubicBezTo>
                    <a:pt x="1158877" y="148035"/>
                    <a:pt x="1123158" y="147638"/>
                    <a:pt x="1085058" y="150019"/>
                  </a:cubicBezTo>
                  <a:cubicBezTo>
                    <a:pt x="1050134" y="152400"/>
                    <a:pt x="1017988" y="157560"/>
                    <a:pt x="988618" y="165497"/>
                  </a:cubicBezTo>
                  <a:cubicBezTo>
                    <a:pt x="985443" y="166291"/>
                    <a:pt x="981871" y="165894"/>
                    <a:pt x="977902" y="164307"/>
                  </a:cubicBezTo>
                  <a:cubicBezTo>
                    <a:pt x="977109" y="164307"/>
                    <a:pt x="976315" y="164307"/>
                    <a:pt x="975522" y="164307"/>
                  </a:cubicBezTo>
                  <a:cubicBezTo>
                    <a:pt x="965996" y="158750"/>
                    <a:pt x="958456" y="151210"/>
                    <a:pt x="952900" y="141685"/>
                  </a:cubicBezTo>
                  <a:cubicBezTo>
                    <a:pt x="951311" y="139303"/>
                    <a:pt x="950915" y="137319"/>
                    <a:pt x="951708" y="135732"/>
                  </a:cubicBezTo>
                  <a:cubicBezTo>
                    <a:pt x="952503" y="134938"/>
                    <a:pt x="954487" y="134541"/>
                    <a:pt x="957661" y="134541"/>
                  </a:cubicBezTo>
                  <a:cubicBezTo>
                    <a:pt x="965600" y="134541"/>
                    <a:pt x="976712" y="133747"/>
                    <a:pt x="991000" y="132160"/>
                  </a:cubicBezTo>
                  <a:cubicBezTo>
                    <a:pt x="1024338" y="128191"/>
                    <a:pt x="1072756" y="123428"/>
                    <a:pt x="1136256" y="117872"/>
                  </a:cubicBezTo>
                  <a:cubicBezTo>
                    <a:pt x="1138638" y="117078"/>
                    <a:pt x="1142605" y="116285"/>
                    <a:pt x="1148162" y="115491"/>
                  </a:cubicBezTo>
                  <a:cubicBezTo>
                    <a:pt x="1152925" y="114697"/>
                    <a:pt x="1156496" y="114300"/>
                    <a:pt x="1158877" y="114300"/>
                  </a:cubicBezTo>
                  <a:cubicBezTo>
                    <a:pt x="1163243" y="113110"/>
                    <a:pt x="1167311" y="112614"/>
                    <a:pt x="1171082" y="112812"/>
                  </a:cubicBezTo>
                  <a:close/>
                  <a:moveTo>
                    <a:pt x="5427265" y="111919"/>
                  </a:moveTo>
                  <a:cubicBezTo>
                    <a:pt x="5417740" y="112713"/>
                    <a:pt x="5408215" y="113904"/>
                    <a:pt x="5398690" y="115491"/>
                  </a:cubicBezTo>
                  <a:cubicBezTo>
                    <a:pt x="5398690" y="117078"/>
                    <a:pt x="5399087" y="119460"/>
                    <a:pt x="5399880" y="122635"/>
                  </a:cubicBezTo>
                  <a:cubicBezTo>
                    <a:pt x="5399880" y="125810"/>
                    <a:pt x="5399880" y="128191"/>
                    <a:pt x="5399880" y="129778"/>
                  </a:cubicBezTo>
                  <a:cubicBezTo>
                    <a:pt x="5399880" y="134541"/>
                    <a:pt x="5399880" y="138907"/>
                    <a:pt x="5399880" y="142875"/>
                  </a:cubicBezTo>
                  <a:cubicBezTo>
                    <a:pt x="5404643" y="142082"/>
                    <a:pt x="5408215" y="140494"/>
                    <a:pt x="5410596" y="138113"/>
                  </a:cubicBezTo>
                  <a:cubicBezTo>
                    <a:pt x="5414565" y="135732"/>
                    <a:pt x="5420518" y="136128"/>
                    <a:pt x="5428455" y="139303"/>
                  </a:cubicBezTo>
                  <a:cubicBezTo>
                    <a:pt x="5430043" y="139303"/>
                    <a:pt x="5431631" y="140097"/>
                    <a:pt x="5433218" y="141685"/>
                  </a:cubicBezTo>
                  <a:cubicBezTo>
                    <a:pt x="5433218" y="132160"/>
                    <a:pt x="5432821" y="124222"/>
                    <a:pt x="5432027" y="117872"/>
                  </a:cubicBezTo>
                  <a:cubicBezTo>
                    <a:pt x="5432027" y="113904"/>
                    <a:pt x="5430440" y="111919"/>
                    <a:pt x="5427265" y="111919"/>
                  </a:cubicBezTo>
                  <a:close/>
                  <a:moveTo>
                    <a:pt x="7424910" y="110282"/>
                  </a:moveTo>
                  <a:cubicBezTo>
                    <a:pt x="7432797" y="111175"/>
                    <a:pt x="7440016" y="116086"/>
                    <a:pt x="7446565" y="125016"/>
                  </a:cubicBezTo>
                  <a:cubicBezTo>
                    <a:pt x="7452915" y="135335"/>
                    <a:pt x="7450533" y="140891"/>
                    <a:pt x="7439421" y="141685"/>
                  </a:cubicBezTo>
                  <a:cubicBezTo>
                    <a:pt x="7434658" y="141685"/>
                    <a:pt x="7427118" y="141685"/>
                    <a:pt x="7416799" y="141685"/>
                  </a:cubicBezTo>
                  <a:cubicBezTo>
                    <a:pt x="7394574" y="140891"/>
                    <a:pt x="7378302" y="140891"/>
                    <a:pt x="7367983" y="141685"/>
                  </a:cubicBezTo>
                  <a:cubicBezTo>
                    <a:pt x="7371159" y="146447"/>
                    <a:pt x="7371159" y="152400"/>
                    <a:pt x="7367983" y="159544"/>
                  </a:cubicBezTo>
                  <a:cubicBezTo>
                    <a:pt x="7367983" y="161132"/>
                    <a:pt x="7367587" y="163116"/>
                    <a:pt x="7366793" y="165497"/>
                  </a:cubicBezTo>
                  <a:cubicBezTo>
                    <a:pt x="7368380" y="164703"/>
                    <a:pt x="7371159" y="163910"/>
                    <a:pt x="7375127" y="163116"/>
                  </a:cubicBezTo>
                  <a:cubicBezTo>
                    <a:pt x="7383858" y="159941"/>
                    <a:pt x="7388621" y="158353"/>
                    <a:pt x="7389415" y="158353"/>
                  </a:cubicBezTo>
                  <a:cubicBezTo>
                    <a:pt x="7394177" y="157560"/>
                    <a:pt x="7398939" y="158353"/>
                    <a:pt x="7403702" y="160735"/>
                  </a:cubicBezTo>
                  <a:cubicBezTo>
                    <a:pt x="7409259" y="164703"/>
                    <a:pt x="7413227" y="169863"/>
                    <a:pt x="7415608" y="176213"/>
                  </a:cubicBezTo>
                  <a:cubicBezTo>
                    <a:pt x="7417195" y="178594"/>
                    <a:pt x="7416799" y="180975"/>
                    <a:pt x="7414417" y="183357"/>
                  </a:cubicBezTo>
                  <a:cubicBezTo>
                    <a:pt x="7412036" y="186532"/>
                    <a:pt x="7406480" y="188119"/>
                    <a:pt x="7397749" y="188119"/>
                  </a:cubicBezTo>
                  <a:cubicBezTo>
                    <a:pt x="7385049" y="188913"/>
                    <a:pt x="7373539" y="189310"/>
                    <a:pt x="7363221" y="189310"/>
                  </a:cubicBezTo>
                  <a:cubicBezTo>
                    <a:pt x="7363221" y="194072"/>
                    <a:pt x="7362824" y="199232"/>
                    <a:pt x="7362030" y="204788"/>
                  </a:cubicBezTo>
                  <a:cubicBezTo>
                    <a:pt x="7371555" y="209550"/>
                    <a:pt x="7380683" y="213519"/>
                    <a:pt x="7389415" y="216694"/>
                  </a:cubicBezTo>
                  <a:cubicBezTo>
                    <a:pt x="7407671" y="224632"/>
                    <a:pt x="7437039" y="232569"/>
                    <a:pt x="7477521" y="240507"/>
                  </a:cubicBezTo>
                  <a:cubicBezTo>
                    <a:pt x="7483077" y="241300"/>
                    <a:pt x="7486252" y="242491"/>
                    <a:pt x="7487045" y="244079"/>
                  </a:cubicBezTo>
                  <a:cubicBezTo>
                    <a:pt x="7487045" y="246460"/>
                    <a:pt x="7484268" y="248047"/>
                    <a:pt x="7478711" y="248841"/>
                  </a:cubicBezTo>
                  <a:cubicBezTo>
                    <a:pt x="7473949" y="249635"/>
                    <a:pt x="7466805" y="252016"/>
                    <a:pt x="7457280" y="255985"/>
                  </a:cubicBezTo>
                  <a:cubicBezTo>
                    <a:pt x="7439024" y="262335"/>
                    <a:pt x="7425133" y="266303"/>
                    <a:pt x="7415608" y="267891"/>
                  </a:cubicBezTo>
                  <a:cubicBezTo>
                    <a:pt x="7410052" y="268685"/>
                    <a:pt x="7403702" y="267891"/>
                    <a:pt x="7396558" y="265510"/>
                  </a:cubicBezTo>
                  <a:cubicBezTo>
                    <a:pt x="7360839" y="247254"/>
                    <a:pt x="7331073" y="222647"/>
                    <a:pt x="7307261" y="191691"/>
                  </a:cubicBezTo>
                  <a:cubicBezTo>
                    <a:pt x="7306467" y="192485"/>
                    <a:pt x="7306071" y="193278"/>
                    <a:pt x="7306071" y="194072"/>
                  </a:cubicBezTo>
                  <a:cubicBezTo>
                    <a:pt x="7284639" y="215503"/>
                    <a:pt x="7262415" y="230585"/>
                    <a:pt x="7239395" y="239316"/>
                  </a:cubicBezTo>
                  <a:cubicBezTo>
                    <a:pt x="7230665" y="242491"/>
                    <a:pt x="7225902" y="243285"/>
                    <a:pt x="7225108" y="241697"/>
                  </a:cubicBezTo>
                  <a:cubicBezTo>
                    <a:pt x="7223521" y="239316"/>
                    <a:pt x="7226299" y="235744"/>
                    <a:pt x="7233443" y="230982"/>
                  </a:cubicBezTo>
                  <a:cubicBezTo>
                    <a:pt x="7248524" y="218282"/>
                    <a:pt x="7263605" y="200422"/>
                    <a:pt x="7278686" y="177404"/>
                  </a:cubicBezTo>
                  <a:cubicBezTo>
                    <a:pt x="7285037" y="166291"/>
                    <a:pt x="7287815" y="157163"/>
                    <a:pt x="7287021" y="150019"/>
                  </a:cubicBezTo>
                  <a:cubicBezTo>
                    <a:pt x="7287021" y="149225"/>
                    <a:pt x="7287021" y="148432"/>
                    <a:pt x="7287021" y="147638"/>
                  </a:cubicBezTo>
                  <a:cubicBezTo>
                    <a:pt x="7284639" y="147638"/>
                    <a:pt x="7281465" y="148035"/>
                    <a:pt x="7277495" y="148828"/>
                  </a:cubicBezTo>
                  <a:cubicBezTo>
                    <a:pt x="7272733" y="148828"/>
                    <a:pt x="7269558" y="149225"/>
                    <a:pt x="7267971" y="150019"/>
                  </a:cubicBezTo>
                  <a:cubicBezTo>
                    <a:pt x="7258445" y="151607"/>
                    <a:pt x="7250111" y="147241"/>
                    <a:pt x="7242967" y="136922"/>
                  </a:cubicBezTo>
                  <a:cubicBezTo>
                    <a:pt x="7239793" y="133747"/>
                    <a:pt x="7238205" y="130572"/>
                    <a:pt x="7238205" y="127397"/>
                  </a:cubicBezTo>
                  <a:cubicBezTo>
                    <a:pt x="7238999" y="125016"/>
                    <a:pt x="7241381" y="124222"/>
                    <a:pt x="7245349" y="125016"/>
                  </a:cubicBezTo>
                  <a:cubicBezTo>
                    <a:pt x="7265987" y="125016"/>
                    <a:pt x="7281861" y="124222"/>
                    <a:pt x="7292973" y="122635"/>
                  </a:cubicBezTo>
                  <a:cubicBezTo>
                    <a:pt x="7300117" y="121841"/>
                    <a:pt x="7314405" y="120651"/>
                    <a:pt x="7335836" y="119063"/>
                  </a:cubicBezTo>
                  <a:cubicBezTo>
                    <a:pt x="7358855" y="117475"/>
                    <a:pt x="7373936" y="116285"/>
                    <a:pt x="7381080" y="115491"/>
                  </a:cubicBezTo>
                  <a:cubicBezTo>
                    <a:pt x="7396955" y="113904"/>
                    <a:pt x="7408861" y="112316"/>
                    <a:pt x="7416799" y="110728"/>
                  </a:cubicBezTo>
                  <a:cubicBezTo>
                    <a:pt x="7419577" y="110133"/>
                    <a:pt x="7422281" y="109984"/>
                    <a:pt x="7424910" y="110282"/>
                  </a:cubicBezTo>
                  <a:close/>
                  <a:moveTo>
                    <a:pt x="2719560" y="110282"/>
                  </a:moveTo>
                  <a:cubicBezTo>
                    <a:pt x="2727448" y="111175"/>
                    <a:pt x="2734666" y="116086"/>
                    <a:pt x="2741215" y="125016"/>
                  </a:cubicBezTo>
                  <a:cubicBezTo>
                    <a:pt x="2747565" y="135335"/>
                    <a:pt x="2745183" y="140891"/>
                    <a:pt x="2734071" y="141685"/>
                  </a:cubicBezTo>
                  <a:cubicBezTo>
                    <a:pt x="2729308" y="141685"/>
                    <a:pt x="2721768" y="141685"/>
                    <a:pt x="2711449" y="141685"/>
                  </a:cubicBezTo>
                  <a:cubicBezTo>
                    <a:pt x="2689224" y="140891"/>
                    <a:pt x="2672952" y="140891"/>
                    <a:pt x="2662633" y="141685"/>
                  </a:cubicBezTo>
                  <a:cubicBezTo>
                    <a:pt x="2665809" y="146447"/>
                    <a:pt x="2665809" y="152400"/>
                    <a:pt x="2662633" y="159544"/>
                  </a:cubicBezTo>
                  <a:cubicBezTo>
                    <a:pt x="2662633" y="161132"/>
                    <a:pt x="2662237" y="163116"/>
                    <a:pt x="2661443" y="165497"/>
                  </a:cubicBezTo>
                  <a:cubicBezTo>
                    <a:pt x="2663030" y="164703"/>
                    <a:pt x="2665809" y="163910"/>
                    <a:pt x="2669777" y="163116"/>
                  </a:cubicBezTo>
                  <a:cubicBezTo>
                    <a:pt x="2678508" y="159941"/>
                    <a:pt x="2683271" y="158353"/>
                    <a:pt x="2684065" y="158353"/>
                  </a:cubicBezTo>
                  <a:cubicBezTo>
                    <a:pt x="2688827" y="157560"/>
                    <a:pt x="2693590" y="158353"/>
                    <a:pt x="2698352" y="160735"/>
                  </a:cubicBezTo>
                  <a:cubicBezTo>
                    <a:pt x="2703909" y="164703"/>
                    <a:pt x="2707877" y="169863"/>
                    <a:pt x="2710258" y="176213"/>
                  </a:cubicBezTo>
                  <a:cubicBezTo>
                    <a:pt x="2711846" y="178594"/>
                    <a:pt x="2711449" y="180975"/>
                    <a:pt x="2709068" y="183357"/>
                  </a:cubicBezTo>
                  <a:cubicBezTo>
                    <a:pt x="2706687" y="186532"/>
                    <a:pt x="2701130" y="188119"/>
                    <a:pt x="2692399" y="188119"/>
                  </a:cubicBezTo>
                  <a:cubicBezTo>
                    <a:pt x="2679699" y="188913"/>
                    <a:pt x="2668190" y="189310"/>
                    <a:pt x="2657871" y="189310"/>
                  </a:cubicBezTo>
                  <a:cubicBezTo>
                    <a:pt x="2657871" y="194072"/>
                    <a:pt x="2657474" y="199232"/>
                    <a:pt x="2656680" y="204788"/>
                  </a:cubicBezTo>
                  <a:cubicBezTo>
                    <a:pt x="2666205" y="209550"/>
                    <a:pt x="2675334" y="213519"/>
                    <a:pt x="2684065" y="216694"/>
                  </a:cubicBezTo>
                  <a:cubicBezTo>
                    <a:pt x="2702321" y="224632"/>
                    <a:pt x="2731690" y="232569"/>
                    <a:pt x="2772171" y="240507"/>
                  </a:cubicBezTo>
                  <a:cubicBezTo>
                    <a:pt x="2777727" y="241300"/>
                    <a:pt x="2780902" y="242491"/>
                    <a:pt x="2781696" y="244079"/>
                  </a:cubicBezTo>
                  <a:cubicBezTo>
                    <a:pt x="2781696" y="246460"/>
                    <a:pt x="2778918" y="248047"/>
                    <a:pt x="2773362" y="248841"/>
                  </a:cubicBezTo>
                  <a:cubicBezTo>
                    <a:pt x="2768599" y="249635"/>
                    <a:pt x="2761455" y="252016"/>
                    <a:pt x="2751930" y="255985"/>
                  </a:cubicBezTo>
                  <a:cubicBezTo>
                    <a:pt x="2733674" y="262335"/>
                    <a:pt x="2719783" y="266303"/>
                    <a:pt x="2710258" y="267891"/>
                  </a:cubicBezTo>
                  <a:cubicBezTo>
                    <a:pt x="2704702" y="268685"/>
                    <a:pt x="2698352" y="267891"/>
                    <a:pt x="2691208" y="265510"/>
                  </a:cubicBezTo>
                  <a:cubicBezTo>
                    <a:pt x="2655490" y="247254"/>
                    <a:pt x="2625724" y="222647"/>
                    <a:pt x="2601912" y="191691"/>
                  </a:cubicBezTo>
                  <a:cubicBezTo>
                    <a:pt x="2601118" y="192485"/>
                    <a:pt x="2600721" y="193278"/>
                    <a:pt x="2600721" y="194072"/>
                  </a:cubicBezTo>
                  <a:cubicBezTo>
                    <a:pt x="2579290" y="215503"/>
                    <a:pt x="2557065" y="230585"/>
                    <a:pt x="2534046" y="239316"/>
                  </a:cubicBezTo>
                  <a:cubicBezTo>
                    <a:pt x="2525315" y="242491"/>
                    <a:pt x="2520552" y="243285"/>
                    <a:pt x="2519758" y="241697"/>
                  </a:cubicBezTo>
                  <a:cubicBezTo>
                    <a:pt x="2518171" y="239316"/>
                    <a:pt x="2520949" y="235744"/>
                    <a:pt x="2528093" y="230982"/>
                  </a:cubicBezTo>
                  <a:cubicBezTo>
                    <a:pt x="2543174" y="218282"/>
                    <a:pt x="2558255" y="200422"/>
                    <a:pt x="2573337" y="177404"/>
                  </a:cubicBezTo>
                  <a:cubicBezTo>
                    <a:pt x="2579686" y="166291"/>
                    <a:pt x="2582465" y="157163"/>
                    <a:pt x="2581671" y="150019"/>
                  </a:cubicBezTo>
                  <a:cubicBezTo>
                    <a:pt x="2581671" y="149225"/>
                    <a:pt x="2581671" y="148432"/>
                    <a:pt x="2581671" y="147638"/>
                  </a:cubicBezTo>
                  <a:cubicBezTo>
                    <a:pt x="2579290" y="147638"/>
                    <a:pt x="2576115" y="148035"/>
                    <a:pt x="2572146" y="148828"/>
                  </a:cubicBezTo>
                  <a:cubicBezTo>
                    <a:pt x="2567383" y="148828"/>
                    <a:pt x="2564208" y="149225"/>
                    <a:pt x="2562621" y="150019"/>
                  </a:cubicBezTo>
                  <a:cubicBezTo>
                    <a:pt x="2553096" y="151607"/>
                    <a:pt x="2544762" y="147241"/>
                    <a:pt x="2537618" y="136922"/>
                  </a:cubicBezTo>
                  <a:cubicBezTo>
                    <a:pt x="2534443" y="133747"/>
                    <a:pt x="2532855" y="130572"/>
                    <a:pt x="2532855" y="127397"/>
                  </a:cubicBezTo>
                  <a:cubicBezTo>
                    <a:pt x="2533649" y="125016"/>
                    <a:pt x="2536030" y="124222"/>
                    <a:pt x="2539999" y="125016"/>
                  </a:cubicBezTo>
                  <a:cubicBezTo>
                    <a:pt x="2560636" y="125016"/>
                    <a:pt x="2576512" y="124222"/>
                    <a:pt x="2587624" y="122635"/>
                  </a:cubicBezTo>
                  <a:cubicBezTo>
                    <a:pt x="2594768" y="121841"/>
                    <a:pt x="2609055" y="120651"/>
                    <a:pt x="2630487" y="119063"/>
                  </a:cubicBezTo>
                  <a:cubicBezTo>
                    <a:pt x="2653505" y="117475"/>
                    <a:pt x="2668587" y="116285"/>
                    <a:pt x="2675730" y="115491"/>
                  </a:cubicBezTo>
                  <a:cubicBezTo>
                    <a:pt x="2691605" y="113904"/>
                    <a:pt x="2703511" y="112316"/>
                    <a:pt x="2711449" y="110728"/>
                  </a:cubicBezTo>
                  <a:cubicBezTo>
                    <a:pt x="2714227" y="110133"/>
                    <a:pt x="2716931" y="109984"/>
                    <a:pt x="2719560" y="110282"/>
                  </a:cubicBezTo>
                  <a:close/>
                  <a:moveTo>
                    <a:pt x="2942430" y="97632"/>
                  </a:moveTo>
                  <a:cubicBezTo>
                    <a:pt x="2936080" y="98425"/>
                    <a:pt x="2926555" y="99616"/>
                    <a:pt x="2913855" y="101203"/>
                  </a:cubicBezTo>
                  <a:cubicBezTo>
                    <a:pt x="2909093" y="101997"/>
                    <a:pt x="2905521" y="102394"/>
                    <a:pt x="2903140" y="102394"/>
                  </a:cubicBezTo>
                  <a:cubicBezTo>
                    <a:pt x="2903140" y="114300"/>
                    <a:pt x="2903934" y="125810"/>
                    <a:pt x="2905521" y="136922"/>
                  </a:cubicBezTo>
                  <a:lnTo>
                    <a:pt x="2905521" y="138113"/>
                  </a:lnTo>
                  <a:cubicBezTo>
                    <a:pt x="2909490" y="137319"/>
                    <a:pt x="2915840" y="136525"/>
                    <a:pt x="2924571" y="135732"/>
                  </a:cubicBezTo>
                  <a:cubicBezTo>
                    <a:pt x="2932509" y="134144"/>
                    <a:pt x="2938462" y="133350"/>
                    <a:pt x="2942430" y="133350"/>
                  </a:cubicBezTo>
                  <a:close/>
                  <a:moveTo>
                    <a:pt x="1950644" y="95250"/>
                  </a:moveTo>
                  <a:cubicBezTo>
                    <a:pt x="1941118" y="107157"/>
                    <a:pt x="1930005" y="117078"/>
                    <a:pt x="1917306" y="125016"/>
                  </a:cubicBezTo>
                  <a:cubicBezTo>
                    <a:pt x="1917306" y="125016"/>
                    <a:pt x="1916909" y="125016"/>
                    <a:pt x="1916115" y="125016"/>
                  </a:cubicBezTo>
                  <a:cubicBezTo>
                    <a:pt x="1916115" y="125810"/>
                    <a:pt x="1915719" y="126207"/>
                    <a:pt x="1914924" y="126207"/>
                  </a:cubicBezTo>
                  <a:cubicBezTo>
                    <a:pt x="1918893" y="125413"/>
                    <a:pt x="1926830" y="124222"/>
                    <a:pt x="1938737" y="122635"/>
                  </a:cubicBezTo>
                  <a:cubicBezTo>
                    <a:pt x="1954612" y="120253"/>
                    <a:pt x="1966518" y="118269"/>
                    <a:pt x="1974456" y="116682"/>
                  </a:cubicBezTo>
                  <a:lnTo>
                    <a:pt x="1974456" y="102394"/>
                  </a:lnTo>
                  <a:lnTo>
                    <a:pt x="1969694" y="103585"/>
                  </a:lnTo>
                  <a:cubicBezTo>
                    <a:pt x="1963343" y="103585"/>
                    <a:pt x="1958978" y="102791"/>
                    <a:pt x="1956596" y="101203"/>
                  </a:cubicBezTo>
                  <a:cubicBezTo>
                    <a:pt x="1955009" y="99616"/>
                    <a:pt x="1953025" y="97632"/>
                    <a:pt x="1950644" y="95250"/>
                  </a:cubicBezTo>
                  <a:close/>
                  <a:moveTo>
                    <a:pt x="7850186" y="94060"/>
                  </a:moveTo>
                  <a:cubicBezTo>
                    <a:pt x="7850583" y="93663"/>
                    <a:pt x="7851774" y="93663"/>
                    <a:pt x="7853758" y="94060"/>
                  </a:cubicBezTo>
                  <a:cubicBezTo>
                    <a:pt x="7868045" y="94060"/>
                    <a:pt x="7879158" y="95250"/>
                    <a:pt x="7887095" y="97632"/>
                  </a:cubicBezTo>
                  <a:cubicBezTo>
                    <a:pt x="7899796" y="101600"/>
                    <a:pt x="7905352" y="111125"/>
                    <a:pt x="7903765" y="126207"/>
                  </a:cubicBezTo>
                  <a:cubicBezTo>
                    <a:pt x="7899002" y="135732"/>
                    <a:pt x="7892652" y="138113"/>
                    <a:pt x="7884715" y="133350"/>
                  </a:cubicBezTo>
                  <a:cubicBezTo>
                    <a:pt x="7873602" y="124619"/>
                    <a:pt x="7862489" y="112316"/>
                    <a:pt x="7851377" y="96441"/>
                  </a:cubicBezTo>
                  <a:cubicBezTo>
                    <a:pt x="7850186" y="95250"/>
                    <a:pt x="7849789" y="94457"/>
                    <a:pt x="7850186" y="94060"/>
                  </a:cubicBezTo>
                  <a:close/>
                  <a:moveTo>
                    <a:pt x="3017440" y="90488"/>
                  </a:moveTo>
                  <a:cubicBezTo>
                    <a:pt x="3006327" y="90488"/>
                    <a:pt x="2993627" y="91678"/>
                    <a:pt x="2979340" y="94060"/>
                  </a:cubicBezTo>
                  <a:cubicBezTo>
                    <a:pt x="2979340" y="104378"/>
                    <a:pt x="2978943" y="116285"/>
                    <a:pt x="2978149" y="129778"/>
                  </a:cubicBezTo>
                  <a:lnTo>
                    <a:pt x="2991246" y="129778"/>
                  </a:lnTo>
                  <a:cubicBezTo>
                    <a:pt x="2999977" y="128191"/>
                    <a:pt x="3008311" y="127397"/>
                    <a:pt x="3016249" y="127397"/>
                  </a:cubicBezTo>
                  <a:cubicBezTo>
                    <a:pt x="3017043" y="123428"/>
                    <a:pt x="3018234" y="117475"/>
                    <a:pt x="3019821" y="109538"/>
                  </a:cubicBezTo>
                  <a:cubicBezTo>
                    <a:pt x="3020615" y="101600"/>
                    <a:pt x="3021408" y="96838"/>
                    <a:pt x="3022202" y="95250"/>
                  </a:cubicBezTo>
                  <a:cubicBezTo>
                    <a:pt x="3022996" y="91282"/>
                    <a:pt x="3021408" y="89694"/>
                    <a:pt x="3017440" y="90488"/>
                  </a:cubicBezTo>
                  <a:close/>
                  <a:moveTo>
                    <a:pt x="8003777" y="83344"/>
                  </a:moveTo>
                  <a:cubicBezTo>
                    <a:pt x="7998221" y="83344"/>
                    <a:pt x="7992267" y="84138"/>
                    <a:pt x="7985917" y="85725"/>
                  </a:cubicBezTo>
                  <a:cubicBezTo>
                    <a:pt x="7985917" y="91282"/>
                    <a:pt x="7986315" y="96838"/>
                    <a:pt x="7987108" y="102394"/>
                  </a:cubicBezTo>
                  <a:cubicBezTo>
                    <a:pt x="7991871" y="100807"/>
                    <a:pt x="7996633" y="100013"/>
                    <a:pt x="8001395" y="100013"/>
                  </a:cubicBezTo>
                  <a:cubicBezTo>
                    <a:pt x="8001395" y="96838"/>
                    <a:pt x="8002189" y="92075"/>
                    <a:pt x="8003777" y="85725"/>
                  </a:cubicBezTo>
                  <a:cubicBezTo>
                    <a:pt x="8002189" y="89694"/>
                    <a:pt x="8002189" y="88900"/>
                    <a:pt x="8003777" y="83344"/>
                  </a:cubicBezTo>
                  <a:close/>
                  <a:moveTo>
                    <a:pt x="4183657" y="80963"/>
                  </a:moveTo>
                  <a:cubicBezTo>
                    <a:pt x="4186038" y="80963"/>
                    <a:pt x="4188618" y="81360"/>
                    <a:pt x="4191396" y="82153"/>
                  </a:cubicBezTo>
                  <a:cubicBezTo>
                    <a:pt x="4200127" y="86122"/>
                    <a:pt x="4206080" y="90488"/>
                    <a:pt x="4209255" y="95250"/>
                  </a:cubicBezTo>
                  <a:cubicBezTo>
                    <a:pt x="4211637" y="100013"/>
                    <a:pt x="4211240" y="103188"/>
                    <a:pt x="4208065" y="104775"/>
                  </a:cubicBezTo>
                  <a:cubicBezTo>
                    <a:pt x="4203302" y="106363"/>
                    <a:pt x="4194174" y="115888"/>
                    <a:pt x="4180680" y="133350"/>
                  </a:cubicBezTo>
                  <a:cubicBezTo>
                    <a:pt x="4179093" y="133350"/>
                    <a:pt x="4178299" y="134144"/>
                    <a:pt x="4178299" y="135732"/>
                  </a:cubicBezTo>
                  <a:cubicBezTo>
                    <a:pt x="4187031" y="137319"/>
                    <a:pt x="4196555" y="140097"/>
                    <a:pt x="4206874" y="144066"/>
                  </a:cubicBezTo>
                  <a:cubicBezTo>
                    <a:pt x="4217987" y="151210"/>
                    <a:pt x="4220368" y="162322"/>
                    <a:pt x="4214018" y="177404"/>
                  </a:cubicBezTo>
                  <a:cubicBezTo>
                    <a:pt x="4207668" y="184547"/>
                    <a:pt x="4202112" y="184944"/>
                    <a:pt x="4197349" y="178594"/>
                  </a:cubicBezTo>
                  <a:cubicBezTo>
                    <a:pt x="4190999" y="173038"/>
                    <a:pt x="4183856" y="161925"/>
                    <a:pt x="4175918" y="145257"/>
                  </a:cubicBezTo>
                  <a:cubicBezTo>
                    <a:pt x="4175124" y="142875"/>
                    <a:pt x="4174330" y="141288"/>
                    <a:pt x="4173537" y="140494"/>
                  </a:cubicBezTo>
                  <a:cubicBezTo>
                    <a:pt x="4173537" y="140494"/>
                    <a:pt x="4173140" y="140891"/>
                    <a:pt x="4172346" y="141685"/>
                  </a:cubicBezTo>
                  <a:cubicBezTo>
                    <a:pt x="4172346" y="142479"/>
                    <a:pt x="4171949" y="143272"/>
                    <a:pt x="4171155" y="144066"/>
                  </a:cubicBezTo>
                  <a:cubicBezTo>
                    <a:pt x="4172743" y="145653"/>
                    <a:pt x="4173933" y="146447"/>
                    <a:pt x="4174727" y="146447"/>
                  </a:cubicBezTo>
                  <a:cubicBezTo>
                    <a:pt x="4177902" y="149622"/>
                    <a:pt x="4179887" y="157560"/>
                    <a:pt x="4180680" y="170260"/>
                  </a:cubicBezTo>
                  <a:cubicBezTo>
                    <a:pt x="4180680" y="175022"/>
                    <a:pt x="4180283" y="188119"/>
                    <a:pt x="4179490" y="209550"/>
                  </a:cubicBezTo>
                  <a:cubicBezTo>
                    <a:pt x="4178696" y="214313"/>
                    <a:pt x="4178299" y="218282"/>
                    <a:pt x="4178299" y="221457"/>
                  </a:cubicBezTo>
                  <a:cubicBezTo>
                    <a:pt x="4178299" y="238125"/>
                    <a:pt x="4175918" y="248444"/>
                    <a:pt x="4171155" y="252413"/>
                  </a:cubicBezTo>
                  <a:cubicBezTo>
                    <a:pt x="4167980" y="256382"/>
                    <a:pt x="4164012" y="256382"/>
                    <a:pt x="4159249" y="252413"/>
                  </a:cubicBezTo>
                  <a:cubicBezTo>
                    <a:pt x="4153693" y="249238"/>
                    <a:pt x="4149724" y="244475"/>
                    <a:pt x="4147343" y="238125"/>
                  </a:cubicBezTo>
                  <a:cubicBezTo>
                    <a:pt x="4147343" y="237332"/>
                    <a:pt x="4147343" y="236538"/>
                    <a:pt x="4147343" y="235744"/>
                  </a:cubicBezTo>
                  <a:cubicBezTo>
                    <a:pt x="4146549" y="229394"/>
                    <a:pt x="4146549" y="225029"/>
                    <a:pt x="4147343" y="222647"/>
                  </a:cubicBezTo>
                  <a:cubicBezTo>
                    <a:pt x="4151312" y="209947"/>
                    <a:pt x="4153693" y="191294"/>
                    <a:pt x="4154487" y="166688"/>
                  </a:cubicBezTo>
                  <a:lnTo>
                    <a:pt x="4154487" y="160735"/>
                  </a:lnTo>
                  <a:cubicBezTo>
                    <a:pt x="4152899" y="163116"/>
                    <a:pt x="4150915" y="164703"/>
                    <a:pt x="4148534" y="165497"/>
                  </a:cubicBezTo>
                  <a:cubicBezTo>
                    <a:pt x="4131865" y="178197"/>
                    <a:pt x="4114402" y="188516"/>
                    <a:pt x="4096146" y="196453"/>
                  </a:cubicBezTo>
                  <a:cubicBezTo>
                    <a:pt x="4092177" y="198041"/>
                    <a:pt x="4089796" y="198438"/>
                    <a:pt x="4089002" y="197644"/>
                  </a:cubicBezTo>
                  <a:cubicBezTo>
                    <a:pt x="4089002" y="196057"/>
                    <a:pt x="4090590" y="194072"/>
                    <a:pt x="4093765" y="191691"/>
                  </a:cubicBezTo>
                  <a:cubicBezTo>
                    <a:pt x="4111227" y="175816"/>
                    <a:pt x="4131071" y="151210"/>
                    <a:pt x="4153296" y="117872"/>
                  </a:cubicBezTo>
                  <a:cubicBezTo>
                    <a:pt x="4154090" y="115491"/>
                    <a:pt x="4152502" y="114697"/>
                    <a:pt x="4148534" y="115491"/>
                  </a:cubicBezTo>
                  <a:cubicBezTo>
                    <a:pt x="4147740" y="116285"/>
                    <a:pt x="4146152" y="117078"/>
                    <a:pt x="4143771" y="117872"/>
                  </a:cubicBezTo>
                  <a:cubicBezTo>
                    <a:pt x="4136627" y="121047"/>
                    <a:pt x="4131071" y="123825"/>
                    <a:pt x="4127102" y="126207"/>
                  </a:cubicBezTo>
                  <a:cubicBezTo>
                    <a:pt x="4123927" y="128588"/>
                    <a:pt x="4119561" y="128985"/>
                    <a:pt x="4114005" y="127397"/>
                  </a:cubicBezTo>
                  <a:cubicBezTo>
                    <a:pt x="4108449" y="124222"/>
                    <a:pt x="4102893" y="118666"/>
                    <a:pt x="4097337" y="110728"/>
                  </a:cubicBezTo>
                  <a:cubicBezTo>
                    <a:pt x="4095749" y="108347"/>
                    <a:pt x="4094955" y="106760"/>
                    <a:pt x="4094955" y="105966"/>
                  </a:cubicBezTo>
                  <a:cubicBezTo>
                    <a:pt x="4094955" y="105172"/>
                    <a:pt x="4096146" y="104378"/>
                    <a:pt x="4098527" y="103585"/>
                  </a:cubicBezTo>
                  <a:cubicBezTo>
                    <a:pt x="4105671" y="102791"/>
                    <a:pt x="4117974" y="100410"/>
                    <a:pt x="4135437" y="96441"/>
                  </a:cubicBezTo>
                  <a:cubicBezTo>
                    <a:pt x="4141787" y="94854"/>
                    <a:pt x="4146549" y="93663"/>
                    <a:pt x="4149724" y="92869"/>
                  </a:cubicBezTo>
                  <a:cubicBezTo>
                    <a:pt x="4164805" y="88900"/>
                    <a:pt x="4173933" y="85328"/>
                    <a:pt x="4177109" y="82153"/>
                  </a:cubicBezTo>
                  <a:cubicBezTo>
                    <a:pt x="4179093" y="81360"/>
                    <a:pt x="4181276" y="80963"/>
                    <a:pt x="4183657" y="80963"/>
                  </a:cubicBezTo>
                  <a:close/>
                  <a:moveTo>
                    <a:pt x="4909045" y="77986"/>
                  </a:moveTo>
                  <a:cubicBezTo>
                    <a:pt x="4910831" y="77986"/>
                    <a:pt x="4912518" y="78582"/>
                    <a:pt x="4914105" y="79772"/>
                  </a:cubicBezTo>
                  <a:cubicBezTo>
                    <a:pt x="4922837" y="84535"/>
                    <a:pt x="4929583" y="90885"/>
                    <a:pt x="4934346" y="98822"/>
                  </a:cubicBezTo>
                  <a:cubicBezTo>
                    <a:pt x="4937521" y="103585"/>
                    <a:pt x="4936727" y="106760"/>
                    <a:pt x="4931965" y="108347"/>
                  </a:cubicBezTo>
                  <a:cubicBezTo>
                    <a:pt x="4931171" y="108347"/>
                    <a:pt x="4929583" y="108744"/>
                    <a:pt x="4927202" y="109538"/>
                  </a:cubicBezTo>
                  <a:cubicBezTo>
                    <a:pt x="4920058" y="110332"/>
                    <a:pt x="4914105" y="110728"/>
                    <a:pt x="4909343" y="110728"/>
                  </a:cubicBezTo>
                  <a:cubicBezTo>
                    <a:pt x="4894262" y="111522"/>
                    <a:pt x="4878386" y="113110"/>
                    <a:pt x="4861718" y="115491"/>
                  </a:cubicBezTo>
                  <a:cubicBezTo>
                    <a:pt x="4865687" y="117872"/>
                    <a:pt x="4869258" y="120651"/>
                    <a:pt x="4872433" y="123825"/>
                  </a:cubicBezTo>
                  <a:cubicBezTo>
                    <a:pt x="4874021" y="128588"/>
                    <a:pt x="4874021" y="132160"/>
                    <a:pt x="4872433" y="134541"/>
                  </a:cubicBezTo>
                  <a:cubicBezTo>
                    <a:pt x="4870052" y="139303"/>
                    <a:pt x="4868861" y="144066"/>
                    <a:pt x="4868861" y="148828"/>
                  </a:cubicBezTo>
                  <a:cubicBezTo>
                    <a:pt x="4868861" y="148828"/>
                    <a:pt x="4868465" y="149225"/>
                    <a:pt x="4867671" y="150019"/>
                  </a:cubicBezTo>
                  <a:cubicBezTo>
                    <a:pt x="4879577" y="147638"/>
                    <a:pt x="4889499" y="145257"/>
                    <a:pt x="4897436" y="142875"/>
                  </a:cubicBezTo>
                  <a:cubicBezTo>
                    <a:pt x="4902993" y="140494"/>
                    <a:pt x="4908152" y="140891"/>
                    <a:pt x="4912915" y="144066"/>
                  </a:cubicBezTo>
                  <a:cubicBezTo>
                    <a:pt x="4921646" y="151210"/>
                    <a:pt x="4926806" y="156766"/>
                    <a:pt x="4928393" y="160735"/>
                  </a:cubicBezTo>
                  <a:cubicBezTo>
                    <a:pt x="4930774" y="166291"/>
                    <a:pt x="4929187" y="169863"/>
                    <a:pt x="4923630" y="171450"/>
                  </a:cubicBezTo>
                  <a:cubicBezTo>
                    <a:pt x="4922837" y="171450"/>
                    <a:pt x="4920852" y="171847"/>
                    <a:pt x="4917677" y="172641"/>
                  </a:cubicBezTo>
                  <a:cubicBezTo>
                    <a:pt x="4897833" y="175816"/>
                    <a:pt x="4881165" y="178197"/>
                    <a:pt x="4867671" y="179785"/>
                  </a:cubicBezTo>
                  <a:cubicBezTo>
                    <a:pt x="4867671" y="192485"/>
                    <a:pt x="4867671" y="204391"/>
                    <a:pt x="4867671" y="215503"/>
                  </a:cubicBezTo>
                  <a:cubicBezTo>
                    <a:pt x="4878783" y="215503"/>
                    <a:pt x="4889499" y="214710"/>
                    <a:pt x="4899818" y="213122"/>
                  </a:cubicBezTo>
                  <a:cubicBezTo>
                    <a:pt x="4902199" y="213122"/>
                    <a:pt x="4905771" y="212725"/>
                    <a:pt x="4910533" y="211932"/>
                  </a:cubicBezTo>
                  <a:cubicBezTo>
                    <a:pt x="4921646" y="211932"/>
                    <a:pt x="4929980" y="211138"/>
                    <a:pt x="4935536" y="209550"/>
                  </a:cubicBezTo>
                  <a:cubicBezTo>
                    <a:pt x="4942680" y="207963"/>
                    <a:pt x="4949030" y="209550"/>
                    <a:pt x="4954586" y="214313"/>
                  </a:cubicBezTo>
                  <a:cubicBezTo>
                    <a:pt x="4964111" y="220663"/>
                    <a:pt x="4970065" y="227807"/>
                    <a:pt x="4972446" y="235744"/>
                  </a:cubicBezTo>
                  <a:cubicBezTo>
                    <a:pt x="4974827" y="242094"/>
                    <a:pt x="4973240" y="245666"/>
                    <a:pt x="4967683" y="246460"/>
                  </a:cubicBezTo>
                  <a:cubicBezTo>
                    <a:pt x="4962921" y="246460"/>
                    <a:pt x="4952205" y="245269"/>
                    <a:pt x="4935536" y="242888"/>
                  </a:cubicBezTo>
                  <a:cubicBezTo>
                    <a:pt x="4910930" y="238919"/>
                    <a:pt x="4882355" y="238125"/>
                    <a:pt x="4849811" y="240507"/>
                  </a:cubicBezTo>
                  <a:cubicBezTo>
                    <a:pt x="4811711" y="242888"/>
                    <a:pt x="4782740" y="246460"/>
                    <a:pt x="4762896" y="251222"/>
                  </a:cubicBezTo>
                  <a:cubicBezTo>
                    <a:pt x="4756546" y="253603"/>
                    <a:pt x="4751387" y="253207"/>
                    <a:pt x="4747418" y="250032"/>
                  </a:cubicBezTo>
                  <a:cubicBezTo>
                    <a:pt x="4746624" y="249238"/>
                    <a:pt x="4745037" y="247650"/>
                    <a:pt x="4742655" y="245269"/>
                  </a:cubicBezTo>
                  <a:cubicBezTo>
                    <a:pt x="4737099" y="239713"/>
                    <a:pt x="4732733" y="235347"/>
                    <a:pt x="4729559" y="232172"/>
                  </a:cubicBezTo>
                  <a:cubicBezTo>
                    <a:pt x="4727971" y="228997"/>
                    <a:pt x="4729161" y="227013"/>
                    <a:pt x="4733130" y="226219"/>
                  </a:cubicBezTo>
                  <a:cubicBezTo>
                    <a:pt x="4749005" y="226219"/>
                    <a:pt x="4760515" y="225822"/>
                    <a:pt x="4767659" y="225029"/>
                  </a:cubicBezTo>
                  <a:cubicBezTo>
                    <a:pt x="4775596" y="224235"/>
                    <a:pt x="4786708" y="223044"/>
                    <a:pt x="4800996" y="221457"/>
                  </a:cubicBezTo>
                  <a:cubicBezTo>
                    <a:pt x="4816077" y="220663"/>
                    <a:pt x="4827190" y="219869"/>
                    <a:pt x="4834333" y="219075"/>
                  </a:cubicBezTo>
                  <a:cubicBezTo>
                    <a:pt x="4834333" y="215900"/>
                    <a:pt x="4834333" y="210741"/>
                    <a:pt x="4834333" y="203597"/>
                  </a:cubicBezTo>
                  <a:cubicBezTo>
                    <a:pt x="4833540" y="194866"/>
                    <a:pt x="4833143" y="188516"/>
                    <a:pt x="4833143" y="184547"/>
                  </a:cubicBezTo>
                  <a:cubicBezTo>
                    <a:pt x="4823618" y="186135"/>
                    <a:pt x="4814093" y="186929"/>
                    <a:pt x="4804568" y="186929"/>
                  </a:cubicBezTo>
                  <a:cubicBezTo>
                    <a:pt x="4796630" y="188516"/>
                    <a:pt x="4787502" y="182960"/>
                    <a:pt x="4777183" y="170260"/>
                  </a:cubicBezTo>
                  <a:cubicBezTo>
                    <a:pt x="4775596" y="167879"/>
                    <a:pt x="4775199" y="166291"/>
                    <a:pt x="4775993" y="165497"/>
                  </a:cubicBezTo>
                  <a:cubicBezTo>
                    <a:pt x="4776787" y="163910"/>
                    <a:pt x="4778374" y="163116"/>
                    <a:pt x="4780755" y="163116"/>
                  </a:cubicBezTo>
                  <a:cubicBezTo>
                    <a:pt x="4792661" y="162322"/>
                    <a:pt x="4810124" y="160338"/>
                    <a:pt x="4833143" y="157163"/>
                  </a:cubicBezTo>
                  <a:lnTo>
                    <a:pt x="4833143" y="145257"/>
                  </a:lnTo>
                  <a:cubicBezTo>
                    <a:pt x="4833143" y="134144"/>
                    <a:pt x="4831556" y="125810"/>
                    <a:pt x="4828380" y="120253"/>
                  </a:cubicBezTo>
                  <a:cubicBezTo>
                    <a:pt x="4825999" y="120253"/>
                    <a:pt x="4823221" y="120651"/>
                    <a:pt x="4820046" y="121444"/>
                  </a:cubicBezTo>
                  <a:cubicBezTo>
                    <a:pt x="4812902" y="122238"/>
                    <a:pt x="4806155" y="123825"/>
                    <a:pt x="4799805" y="126207"/>
                  </a:cubicBezTo>
                  <a:cubicBezTo>
                    <a:pt x="4796630" y="126207"/>
                    <a:pt x="4793058" y="125413"/>
                    <a:pt x="4789090" y="123825"/>
                  </a:cubicBezTo>
                  <a:cubicBezTo>
                    <a:pt x="4781152" y="119063"/>
                    <a:pt x="4774008" y="112713"/>
                    <a:pt x="4767659" y="104775"/>
                  </a:cubicBezTo>
                  <a:cubicBezTo>
                    <a:pt x="4766071" y="103188"/>
                    <a:pt x="4765674" y="101600"/>
                    <a:pt x="4766468" y="100013"/>
                  </a:cubicBezTo>
                  <a:cubicBezTo>
                    <a:pt x="4767261" y="99219"/>
                    <a:pt x="4768849" y="98822"/>
                    <a:pt x="4771230" y="98822"/>
                  </a:cubicBezTo>
                  <a:cubicBezTo>
                    <a:pt x="4783136" y="98822"/>
                    <a:pt x="4792265" y="98028"/>
                    <a:pt x="4798615" y="96441"/>
                  </a:cubicBezTo>
                  <a:cubicBezTo>
                    <a:pt x="4807346" y="95647"/>
                    <a:pt x="4820443" y="94060"/>
                    <a:pt x="4837905" y="91678"/>
                  </a:cubicBezTo>
                  <a:cubicBezTo>
                    <a:pt x="4857749" y="88503"/>
                    <a:pt x="4871640" y="86519"/>
                    <a:pt x="4879577" y="85725"/>
                  </a:cubicBezTo>
                  <a:cubicBezTo>
                    <a:pt x="4881958" y="84932"/>
                    <a:pt x="4885134" y="84138"/>
                    <a:pt x="4889102" y="83344"/>
                  </a:cubicBezTo>
                  <a:cubicBezTo>
                    <a:pt x="4892277" y="82550"/>
                    <a:pt x="4897040" y="81360"/>
                    <a:pt x="4903390" y="79772"/>
                  </a:cubicBezTo>
                  <a:cubicBezTo>
                    <a:pt x="4905374" y="78582"/>
                    <a:pt x="4907259" y="77986"/>
                    <a:pt x="4909045" y="77986"/>
                  </a:cubicBezTo>
                  <a:close/>
                  <a:moveTo>
                    <a:pt x="2054229" y="75010"/>
                  </a:moveTo>
                  <a:cubicBezTo>
                    <a:pt x="2062165" y="73422"/>
                    <a:pt x="2072484" y="78185"/>
                    <a:pt x="2085184" y="89297"/>
                  </a:cubicBezTo>
                  <a:cubicBezTo>
                    <a:pt x="2087565" y="91678"/>
                    <a:pt x="2088359" y="94457"/>
                    <a:pt x="2087565" y="97632"/>
                  </a:cubicBezTo>
                  <a:cubicBezTo>
                    <a:pt x="2085184" y="103982"/>
                    <a:pt x="2083994" y="110332"/>
                    <a:pt x="2083994" y="116682"/>
                  </a:cubicBezTo>
                  <a:cubicBezTo>
                    <a:pt x="2083994" y="132557"/>
                    <a:pt x="2083596" y="146447"/>
                    <a:pt x="2082803" y="158353"/>
                  </a:cubicBezTo>
                  <a:cubicBezTo>
                    <a:pt x="2082009" y="170260"/>
                    <a:pt x="2080024" y="177404"/>
                    <a:pt x="2076850" y="179785"/>
                  </a:cubicBezTo>
                  <a:cubicBezTo>
                    <a:pt x="2074468" y="182960"/>
                    <a:pt x="2071691" y="183357"/>
                    <a:pt x="2068516" y="180975"/>
                  </a:cubicBezTo>
                  <a:cubicBezTo>
                    <a:pt x="2064547" y="180182"/>
                    <a:pt x="2060974" y="177404"/>
                    <a:pt x="2057799" y="172641"/>
                  </a:cubicBezTo>
                  <a:cubicBezTo>
                    <a:pt x="2055419" y="167879"/>
                    <a:pt x="2054625" y="163116"/>
                    <a:pt x="2055419" y="158353"/>
                  </a:cubicBezTo>
                  <a:cubicBezTo>
                    <a:pt x="2057799" y="148828"/>
                    <a:pt x="2058196" y="131366"/>
                    <a:pt x="2056609" y="105966"/>
                  </a:cubicBezTo>
                  <a:cubicBezTo>
                    <a:pt x="2055815" y="96441"/>
                    <a:pt x="2053830" y="88503"/>
                    <a:pt x="2050656" y="82153"/>
                  </a:cubicBezTo>
                  <a:cubicBezTo>
                    <a:pt x="2049863" y="78185"/>
                    <a:pt x="2051053" y="75804"/>
                    <a:pt x="2054229" y="75010"/>
                  </a:cubicBezTo>
                  <a:close/>
                  <a:moveTo>
                    <a:pt x="6444058" y="67866"/>
                  </a:moveTo>
                  <a:cubicBezTo>
                    <a:pt x="6452790" y="67866"/>
                    <a:pt x="6463902" y="73422"/>
                    <a:pt x="6477396" y="84535"/>
                  </a:cubicBezTo>
                  <a:cubicBezTo>
                    <a:pt x="6478983" y="86122"/>
                    <a:pt x="6479381" y="88900"/>
                    <a:pt x="6478586" y="92869"/>
                  </a:cubicBezTo>
                  <a:cubicBezTo>
                    <a:pt x="6476205" y="107157"/>
                    <a:pt x="6475015" y="116682"/>
                    <a:pt x="6475015" y="121444"/>
                  </a:cubicBezTo>
                  <a:cubicBezTo>
                    <a:pt x="6475015" y="135732"/>
                    <a:pt x="6475015" y="148432"/>
                    <a:pt x="6475015" y="159544"/>
                  </a:cubicBezTo>
                  <a:cubicBezTo>
                    <a:pt x="6474221" y="170657"/>
                    <a:pt x="6471443" y="178197"/>
                    <a:pt x="6466680" y="182166"/>
                  </a:cubicBezTo>
                  <a:cubicBezTo>
                    <a:pt x="6463505" y="185341"/>
                    <a:pt x="6460331" y="185738"/>
                    <a:pt x="6457155" y="183357"/>
                  </a:cubicBezTo>
                  <a:cubicBezTo>
                    <a:pt x="6456362" y="182563"/>
                    <a:pt x="6455171" y="181372"/>
                    <a:pt x="6453583" y="179785"/>
                  </a:cubicBezTo>
                  <a:cubicBezTo>
                    <a:pt x="6449615" y="175022"/>
                    <a:pt x="6447234" y="171054"/>
                    <a:pt x="6446440" y="167879"/>
                  </a:cubicBezTo>
                  <a:cubicBezTo>
                    <a:pt x="6444058" y="164703"/>
                    <a:pt x="6443662" y="160338"/>
                    <a:pt x="6445249" y="154782"/>
                  </a:cubicBezTo>
                  <a:cubicBezTo>
                    <a:pt x="6446043" y="150813"/>
                    <a:pt x="6446440" y="132557"/>
                    <a:pt x="6446440" y="100013"/>
                  </a:cubicBezTo>
                  <a:cubicBezTo>
                    <a:pt x="6445646" y="89694"/>
                    <a:pt x="6443662" y="80963"/>
                    <a:pt x="6440486" y="73819"/>
                  </a:cubicBezTo>
                  <a:cubicBezTo>
                    <a:pt x="6438899" y="70644"/>
                    <a:pt x="6440090" y="68660"/>
                    <a:pt x="6444058" y="67866"/>
                  </a:cubicBezTo>
                  <a:close/>
                  <a:moveTo>
                    <a:pt x="3306762" y="67866"/>
                  </a:moveTo>
                  <a:cubicBezTo>
                    <a:pt x="3311524" y="67866"/>
                    <a:pt x="3315096" y="68660"/>
                    <a:pt x="3317477" y="70247"/>
                  </a:cubicBezTo>
                  <a:cubicBezTo>
                    <a:pt x="3321446" y="71041"/>
                    <a:pt x="3325018" y="75010"/>
                    <a:pt x="3328193" y="82153"/>
                  </a:cubicBezTo>
                  <a:cubicBezTo>
                    <a:pt x="3329780" y="86122"/>
                    <a:pt x="3329383" y="88503"/>
                    <a:pt x="3327002" y="89297"/>
                  </a:cubicBezTo>
                  <a:cubicBezTo>
                    <a:pt x="3315890" y="91678"/>
                    <a:pt x="3305968" y="92869"/>
                    <a:pt x="3297237" y="92869"/>
                  </a:cubicBezTo>
                  <a:cubicBezTo>
                    <a:pt x="3292474" y="93663"/>
                    <a:pt x="3288108" y="94060"/>
                    <a:pt x="3284140" y="94060"/>
                  </a:cubicBezTo>
                  <a:cubicBezTo>
                    <a:pt x="3285727" y="94854"/>
                    <a:pt x="3286918" y="96044"/>
                    <a:pt x="3287712" y="97632"/>
                  </a:cubicBezTo>
                  <a:cubicBezTo>
                    <a:pt x="3290093" y="100013"/>
                    <a:pt x="3290887" y="103982"/>
                    <a:pt x="3290093" y="109538"/>
                  </a:cubicBezTo>
                  <a:cubicBezTo>
                    <a:pt x="3290093" y="110332"/>
                    <a:pt x="3290093" y="111125"/>
                    <a:pt x="3290093" y="111919"/>
                  </a:cubicBezTo>
                  <a:cubicBezTo>
                    <a:pt x="3296443" y="110332"/>
                    <a:pt x="3301205" y="109141"/>
                    <a:pt x="3304380" y="108347"/>
                  </a:cubicBezTo>
                  <a:cubicBezTo>
                    <a:pt x="3309143" y="107554"/>
                    <a:pt x="3312715" y="108347"/>
                    <a:pt x="3315096" y="110728"/>
                  </a:cubicBezTo>
                  <a:cubicBezTo>
                    <a:pt x="3318271" y="113904"/>
                    <a:pt x="3321446" y="118666"/>
                    <a:pt x="3324621" y="125016"/>
                  </a:cubicBezTo>
                  <a:cubicBezTo>
                    <a:pt x="3325415" y="127397"/>
                    <a:pt x="3324621" y="128985"/>
                    <a:pt x="3322240" y="129778"/>
                  </a:cubicBezTo>
                  <a:cubicBezTo>
                    <a:pt x="3317477" y="130572"/>
                    <a:pt x="3308746" y="131366"/>
                    <a:pt x="3296046" y="132160"/>
                  </a:cubicBezTo>
                  <a:cubicBezTo>
                    <a:pt x="3298427" y="132160"/>
                    <a:pt x="3296046" y="132557"/>
                    <a:pt x="3288902" y="133350"/>
                  </a:cubicBezTo>
                  <a:cubicBezTo>
                    <a:pt x="3288902" y="134144"/>
                    <a:pt x="3288902" y="135335"/>
                    <a:pt x="3288902" y="136922"/>
                  </a:cubicBezTo>
                  <a:cubicBezTo>
                    <a:pt x="3287315" y="146447"/>
                    <a:pt x="3286521" y="155576"/>
                    <a:pt x="3286521" y="164307"/>
                  </a:cubicBezTo>
                  <a:cubicBezTo>
                    <a:pt x="3292871" y="162719"/>
                    <a:pt x="3298427" y="161925"/>
                    <a:pt x="3303190" y="161925"/>
                  </a:cubicBezTo>
                  <a:cubicBezTo>
                    <a:pt x="3302396" y="159544"/>
                    <a:pt x="3300015" y="155178"/>
                    <a:pt x="3296046" y="148828"/>
                  </a:cubicBezTo>
                  <a:cubicBezTo>
                    <a:pt x="3292871" y="144860"/>
                    <a:pt x="3290887" y="141685"/>
                    <a:pt x="3290093" y="139303"/>
                  </a:cubicBezTo>
                  <a:cubicBezTo>
                    <a:pt x="3289299" y="136922"/>
                    <a:pt x="3290093" y="136128"/>
                    <a:pt x="3292474" y="136922"/>
                  </a:cubicBezTo>
                  <a:cubicBezTo>
                    <a:pt x="3301205" y="137716"/>
                    <a:pt x="3307952" y="138907"/>
                    <a:pt x="3312715" y="140494"/>
                  </a:cubicBezTo>
                  <a:cubicBezTo>
                    <a:pt x="3316683" y="142082"/>
                    <a:pt x="3319065" y="146050"/>
                    <a:pt x="3319858" y="152400"/>
                  </a:cubicBezTo>
                  <a:cubicBezTo>
                    <a:pt x="3319858" y="154782"/>
                    <a:pt x="3319462" y="157163"/>
                    <a:pt x="3318668" y="159544"/>
                  </a:cubicBezTo>
                  <a:cubicBezTo>
                    <a:pt x="3322636" y="158750"/>
                    <a:pt x="3325812" y="159147"/>
                    <a:pt x="3328193" y="160735"/>
                  </a:cubicBezTo>
                  <a:cubicBezTo>
                    <a:pt x="3333749" y="163910"/>
                    <a:pt x="3337321" y="169069"/>
                    <a:pt x="3338908" y="176213"/>
                  </a:cubicBezTo>
                  <a:cubicBezTo>
                    <a:pt x="3340496" y="180182"/>
                    <a:pt x="3339305" y="182166"/>
                    <a:pt x="3335337" y="182166"/>
                  </a:cubicBezTo>
                  <a:cubicBezTo>
                    <a:pt x="3319462" y="180578"/>
                    <a:pt x="3303586" y="180975"/>
                    <a:pt x="3287712" y="183357"/>
                  </a:cubicBezTo>
                  <a:cubicBezTo>
                    <a:pt x="3263899" y="185738"/>
                    <a:pt x="3247627" y="187722"/>
                    <a:pt x="3238896" y="189310"/>
                  </a:cubicBezTo>
                  <a:cubicBezTo>
                    <a:pt x="3235721" y="189310"/>
                    <a:pt x="3233340" y="188516"/>
                    <a:pt x="3231752" y="186929"/>
                  </a:cubicBezTo>
                  <a:cubicBezTo>
                    <a:pt x="3226990" y="182960"/>
                    <a:pt x="3222227" y="178594"/>
                    <a:pt x="3217465" y="173832"/>
                  </a:cubicBezTo>
                  <a:cubicBezTo>
                    <a:pt x="3216671" y="170657"/>
                    <a:pt x="3217068" y="169069"/>
                    <a:pt x="3218655" y="169069"/>
                  </a:cubicBezTo>
                  <a:cubicBezTo>
                    <a:pt x="3230562" y="167482"/>
                    <a:pt x="3242071" y="166291"/>
                    <a:pt x="3253183" y="165497"/>
                  </a:cubicBezTo>
                  <a:cubicBezTo>
                    <a:pt x="3255565" y="165497"/>
                    <a:pt x="3257946" y="165497"/>
                    <a:pt x="3260327" y="165497"/>
                  </a:cubicBezTo>
                  <a:cubicBezTo>
                    <a:pt x="3260327" y="162322"/>
                    <a:pt x="3260724" y="157560"/>
                    <a:pt x="3261518" y="151210"/>
                  </a:cubicBezTo>
                  <a:cubicBezTo>
                    <a:pt x="3261518" y="144860"/>
                    <a:pt x="3261518" y="140494"/>
                    <a:pt x="3261518" y="138113"/>
                  </a:cubicBezTo>
                  <a:cubicBezTo>
                    <a:pt x="3259930" y="138113"/>
                    <a:pt x="3257946" y="138510"/>
                    <a:pt x="3255565" y="139303"/>
                  </a:cubicBezTo>
                  <a:cubicBezTo>
                    <a:pt x="3253183" y="139303"/>
                    <a:pt x="3251596" y="139303"/>
                    <a:pt x="3250802" y="139303"/>
                  </a:cubicBezTo>
                  <a:cubicBezTo>
                    <a:pt x="3246040" y="140097"/>
                    <a:pt x="3242071" y="139303"/>
                    <a:pt x="3238896" y="136922"/>
                  </a:cubicBezTo>
                  <a:cubicBezTo>
                    <a:pt x="3235721" y="133747"/>
                    <a:pt x="3232149" y="129778"/>
                    <a:pt x="3228180" y="125016"/>
                  </a:cubicBezTo>
                  <a:cubicBezTo>
                    <a:pt x="3225799" y="121841"/>
                    <a:pt x="3226196" y="119857"/>
                    <a:pt x="3229371" y="119063"/>
                  </a:cubicBezTo>
                  <a:cubicBezTo>
                    <a:pt x="3233340" y="119063"/>
                    <a:pt x="3240087" y="118666"/>
                    <a:pt x="3249612" y="117872"/>
                  </a:cubicBezTo>
                  <a:cubicBezTo>
                    <a:pt x="3250405" y="117872"/>
                    <a:pt x="3251993" y="117872"/>
                    <a:pt x="3254374" y="117872"/>
                  </a:cubicBezTo>
                  <a:cubicBezTo>
                    <a:pt x="3256755" y="117078"/>
                    <a:pt x="3258740" y="116682"/>
                    <a:pt x="3260327" y="116682"/>
                  </a:cubicBezTo>
                  <a:cubicBezTo>
                    <a:pt x="3260327" y="110332"/>
                    <a:pt x="3259533" y="103982"/>
                    <a:pt x="3257946" y="97632"/>
                  </a:cubicBezTo>
                  <a:cubicBezTo>
                    <a:pt x="3256359" y="97632"/>
                    <a:pt x="3254771" y="98028"/>
                    <a:pt x="3253183" y="98822"/>
                  </a:cubicBezTo>
                  <a:cubicBezTo>
                    <a:pt x="3245246" y="98822"/>
                    <a:pt x="3240087" y="98028"/>
                    <a:pt x="3237705" y="96441"/>
                  </a:cubicBezTo>
                  <a:cubicBezTo>
                    <a:pt x="3234530" y="94854"/>
                    <a:pt x="3230958" y="91678"/>
                    <a:pt x="3226990" y="86916"/>
                  </a:cubicBezTo>
                  <a:cubicBezTo>
                    <a:pt x="3224608" y="84535"/>
                    <a:pt x="3224608" y="82550"/>
                    <a:pt x="3226990" y="80963"/>
                  </a:cubicBezTo>
                  <a:cubicBezTo>
                    <a:pt x="3227784" y="80963"/>
                    <a:pt x="3228974" y="80566"/>
                    <a:pt x="3230562" y="79772"/>
                  </a:cubicBezTo>
                  <a:cubicBezTo>
                    <a:pt x="3239293" y="78185"/>
                    <a:pt x="3245246" y="77391"/>
                    <a:pt x="3248421" y="77391"/>
                  </a:cubicBezTo>
                  <a:cubicBezTo>
                    <a:pt x="3266677" y="76597"/>
                    <a:pt x="3286124" y="73422"/>
                    <a:pt x="3306762" y="67866"/>
                  </a:cubicBezTo>
                  <a:close/>
                  <a:moveTo>
                    <a:pt x="1420815" y="67866"/>
                  </a:moveTo>
                  <a:cubicBezTo>
                    <a:pt x="1425578" y="67866"/>
                    <a:pt x="1429150" y="68660"/>
                    <a:pt x="1431531" y="70247"/>
                  </a:cubicBezTo>
                  <a:cubicBezTo>
                    <a:pt x="1435500" y="71041"/>
                    <a:pt x="1439071" y="75010"/>
                    <a:pt x="1442246" y="82153"/>
                  </a:cubicBezTo>
                  <a:cubicBezTo>
                    <a:pt x="1443834" y="86122"/>
                    <a:pt x="1443438" y="88503"/>
                    <a:pt x="1441056" y="89297"/>
                  </a:cubicBezTo>
                  <a:cubicBezTo>
                    <a:pt x="1429944" y="91678"/>
                    <a:pt x="1420021" y="92869"/>
                    <a:pt x="1411290" y="92869"/>
                  </a:cubicBezTo>
                  <a:cubicBezTo>
                    <a:pt x="1406528" y="93663"/>
                    <a:pt x="1402163" y="94060"/>
                    <a:pt x="1398193" y="94060"/>
                  </a:cubicBezTo>
                  <a:cubicBezTo>
                    <a:pt x="1399781" y="94854"/>
                    <a:pt x="1400972" y="96044"/>
                    <a:pt x="1401766" y="97632"/>
                  </a:cubicBezTo>
                  <a:cubicBezTo>
                    <a:pt x="1404146" y="100013"/>
                    <a:pt x="1404940" y="103982"/>
                    <a:pt x="1404146" y="109538"/>
                  </a:cubicBezTo>
                  <a:cubicBezTo>
                    <a:pt x="1404146" y="110332"/>
                    <a:pt x="1404146" y="111125"/>
                    <a:pt x="1404146" y="111919"/>
                  </a:cubicBezTo>
                  <a:cubicBezTo>
                    <a:pt x="1410496" y="110332"/>
                    <a:pt x="1415259" y="109141"/>
                    <a:pt x="1418434" y="108347"/>
                  </a:cubicBezTo>
                  <a:cubicBezTo>
                    <a:pt x="1423197" y="107554"/>
                    <a:pt x="1426768" y="108347"/>
                    <a:pt x="1429150" y="110728"/>
                  </a:cubicBezTo>
                  <a:cubicBezTo>
                    <a:pt x="1432325" y="113904"/>
                    <a:pt x="1435500" y="118666"/>
                    <a:pt x="1438675" y="125016"/>
                  </a:cubicBezTo>
                  <a:cubicBezTo>
                    <a:pt x="1439468" y="127397"/>
                    <a:pt x="1438675" y="128985"/>
                    <a:pt x="1436293" y="129778"/>
                  </a:cubicBezTo>
                  <a:cubicBezTo>
                    <a:pt x="1431531" y="130572"/>
                    <a:pt x="1422800" y="131366"/>
                    <a:pt x="1410099" y="132160"/>
                  </a:cubicBezTo>
                  <a:cubicBezTo>
                    <a:pt x="1412481" y="132160"/>
                    <a:pt x="1410099" y="132557"/>
                    <a:pt x="1402956" y="133350"/>
                  </a:cubicBezTo>
                  <a:cubicBezTo>
                    <a:pt x="1402956" y="134144"/>
                    <a:pt x="1402956" y="135335"/>
                    <a:pt x="1402956" y="136922"/>
                  </a:cubicBezTo>
                  <a:cubicBezTo>
                    <a:pt x="1401368" y="146447"/>
                    <a:pt x="1400575" y="155576"/>
                    <a:pt x="1400575" y="164307"/>
                  </a:cubicBezTo>
                  <a:cubicBezTo>
                    <a:pt x="1406925" y="162719"/>
                    <a:pt x="1412481" y="161925"/>
                    <a:pt x="1417243" y="161925"/>
                  </a:cubicBezTo>
                  <a:cubicBezTo>
                    <a:pt x="1416450" y="159544"/>
                    <a:pt x="1414069" y="155178"/>
                    <a:pt x="1410099" y="148828"/>
                  </a:cubicBezTo>
                  <a:cubicBezTo>
                    <a:pt x="1406925" y="144860"/>
                    <a:pt x="1404940" y="141685"/>
                    <a:pt x="1404146" y="139303"/>
                  </a:cubicBezTo>
                  <a:cubicBezTo>
                    <a:pt x="1403353" y="136922"/>
                    <a:pt x="1404146" y="136128"/>
                    <a:pt x="1406528" y="136922"/>
                  </a:cubicBezTo>
                  <a:cubicBezTo>
                    <a:pt x="1415259" y="137716"/>
                    <a:pt x="1422006" y="138907"/>
                    <a:pt x="1426768" y="140494"/>
                  </a:cubicBezTo>
                  <a:cubicBezTo>
                    <a:pt x="1430737" y="142082"/>
                    <a:pt x="1433118" y="146050"/>
                    <a:pt x="1433912" y="152400"/>
                  </a:cubicBezTo>
                  <a:cubicBezTo>
                    <a:pt x="1433912" y="154782"/>
                    <a:pt x="1433515" y="157163"/>
                    <a:pt x="1432721" y="159544"/>
                  </a:cubicBezTo>
                  <a:cubicBezTo>
                    <a:pt x="1436691" y="158750"/>
                    <a:pt x="1439865" y="159147"/>
                    <a:pt x="1442246" y="160735"/>
                  </a:cubicBezTo>
                  <a:cubicBezTo>
                    <a:pt x="1447803" y="163910"/>
                    <a:pt x="1451375" y="169069"/>
                    <a:pt x="1452962" y="176213"/>
                  </a:cubicBezTo>
                  <a:cubicBezTo>
                    <a:pt x="1454550" y="180182"/>
                    <a:pt x="1453359" y="182166"/>
                    <a:pt x="1449390" y="182166"/>
                  </a:cubicBezTo>
                  <a:cubicBezTo>
                    <a:pt x="1433515" y="180578"/>
                    <a:pt x="1417640" y="180975"/>
                    <a:pt x="1401766" y="183357"/>
                  </a:cubicBezTo>
                  <a:cubicBezTo>
                    <a:pt x="1377953" y="185738"/>
                    <a:pt x="1361681" y="187722"/>
                    <a:pt x="1352950" y="189310"/>
                  </a:cubicBezTo>
                  <a:cubicBezTo>
                    <a:pt x="1349775" y="189310"/>
                    <a:pt x="1347393" y="188516"/>
                    <a:pt x="1345806" y="186929"/>
                  </a:cubicBezTo>
                  <a:cubicBezTo>
                    <a:pt x="1341044" y="182960"/>
                    <a:pt x="1336281" y="178594"/>
                    <a:pt x="1331518" y="173832"/>
                  </a:cubicBezTo>
                  <a:cubicBezTo>
                    <a:pt x="1330725" y="170657"/>
                    <a:pt x="1331121" y="169069"/>
                    <a:pt x="1332709" y="169069"/>
                  </a:cubicBezTo>
                  <a:cubicBezTo>
                    <a:pt x="1344615" y="167482"/>
                    <a:pt x="1356124" y="166291"/>
                    <a:pt x="1367237" y="165497"/>
                  </a:cubicBezTo>
                  <a:cubicBezTo>
                    <a:pt x="1369619" y="165497"/>
                    <a:pt x="1372000" y="165497"/>
                    <a:pt x="1374380" y="165497"/>
                  </a:cubicBezTo>
                  <a:cubicBezTo>
                    <a:pt x="1374380" y="162322"/>
                    <a:pt x="1374778" y="157560"/>
                    <a:pt x="1375571" y="151210"/>
                  </a:cubicBezTo>
                  <a:cubicBezTo>
                    <a:pt x="1375571" y="144860"/>
                    <a:pt x="1375571" y="140494"/>
                    <a:pt x="1375571" y="138113"/>
                  </a:cubicBezTo>
                  <a:cubicBezTo>
                    <a:pt x="1373983" y="138113"/>
                    <a:pt x="1372000" y="138510"/>
                    <a:pt x="1369619" y="139303"/>
                  </a:cubicBezTo>
                  <a:cubicBezTo>
                    <a:pt x="1367237" y="139303"/>
                    <a:pt x="1365650" y="139303"/>
                    <a:pt x="1364856" y="139303"/>
                  </a:cubicBezTo>
                  <a:cubicBezTo>
                    <a:pt x="1360093" y="140097"/>
                    <a:pt x="1356124" y="139303"/>
                    <a:pt x="1352950" y="136922"/>
                  </a:cubicBezTo>
                  <a:cubicBezTo>
                    <a:pt x="1349775" y="133747"/>
                    <a:pt x="1346203" y="129778"/>
                    <a:pt x="1342234" y="125016"/>
                  </a:cubicBezTo>
                  <a:cubicBezTo>
                    <a:pt x="1339852" y="121841"/>
                    <a:pt x="1340250" y="119857"/>
                    <a:pt x="1343425" y="119063"/>
                  </a:cubicBezTo>
                  <a:cubicBezTo>
                    <a:pt x="1347393" y="119063"/>
                    <a:pt x="1354141" y="118666"/>
                    <a:pt x="1363666" y="117872"/>
                  </a:cubicBezTo>
                  <a:cubicBezTo>
                    <a:pt x="1364459" y="117872"/>
                    <a:pt x="1366047" y="117872"/>
                    <a:pt x="1368428" y="117872"/>
                  </a:cubicBezTo>
                  <a:cubicBezTo>
                    <a:pt x="1370809" y="117078"/>
                    <a:pt x="1372793" y="116682"/>
                    <a:pt x="1374380" y="116682"/>
                  </a:cubicBezTo>
                  <a:cubicBezTo>
                    <a:pt x="1374380" y="110332"/>
                    <a:pt x="1373587" y="103982"/>
                    <a:pt x="1372000" y="97632"/>
                  </a:cubicBezTo>
                  <a:cubicBezTo>
                    <a:pt x="1370413" y="97632"/>
                    <a:pt x="1368826" y="98028"/>
                    <a:pt x="1367237" y="98822"/>
                  </a:cubicBezTo>
                  <a:cubicBezTo>
                    <a:pt x="1359300" y="98822"/>
                    <a:pt x="1354141" y="98028"/>
                    <a:pt x="1351759" y="96441"/>
                  </a:cubicBezTo>
                  <a:cubicBezTo>
                    <a:pt x="1348584" y="94854"/>
                    <a:pt x="1345012" y="91678"/>
                    <a:pt x="1341044" y="86916"/>
                  </a:cubicBezTo>
                  <a:cubicBezTo>
                    <a:pt x="1338663" y="84535"/>
                    <a:pt x="1338663" y="82550"/>
                    <a:pt x="1341044" y="80963"/>
                  </a:cubicBezTo>
                  <a:cubicBezTo>
                    <a:pt x="1341837" y="80963"/>
                    <a:pt x="1343029" y="80566"/>
                    <a:pt x="1344615" y="79772"/>
                  </a:cubicBezTo>
                  <a:cubicBezTo>
                    <a:pt x="1353346" y="78185"/>
                    <a:pt x="1359300" y="77391"/>
                    <a:pt x="1362475" y="77391"/>
                  </a:cubicBezTo>
                  <a:cubicBezTo>
                    <a:pt x="1380731" y="76597"/>
                    <a:pt x="1400177" y="73422"/>
                    <a:pt x="1420815" y="67866"/>
                  </a:cubicBezTo>
                  <a:close/>
                  <a:moveTo>
                    <a:pt x="7377508" y="66675"/>
                  </a:moveTo>
                  <a:cubicBezTo>
                    <a:pt x="7370365" y="69057"/>
                    <a:pt x="7358458" y="71041"/>
                    <a:pt x="7341789" y="72629"/>
                  </a:cubicBezTo>
                  <a:cubicBezTo>
                    <a:pt x="7339408" y="72629"/>
                    <a:pt x="7337027" y="72629"/>
                    <a:pt x="7334645" y="72629"/>
                  </a:cubicBezTo>
                  <a:cubicBezTo>
                    <a:pt x="7335439" y="75804"/>
                    <a:pt x="7335836" y="79772"/>
                    <a:pt x="7335836" y="84535"/>
                  </a:cubicBezTo>
                  <a:cubicBezTo>
                    <a:pt x="7344567" y="82153"/>
                    <a:pt x="7353695" y="80566"/>
                    <a:pt x="7363221" y="79772"/>
                  </a:cubicBezTo>
                  <a:cubicBezTo>
                    <a:pt x="7364015" y="79772"/>
                    <a:pt x="7365205" y="79772"/>
                    <a:pt x="7366793" y="79772"/>
                  </a:cubicBezTo>
                  <a:cubicBezTo>
                    <a:pt x="7369968" y="78979"/>
                    <a:pt x="7372349" y="78979"/>
                    <a:pt x="7373936" y="79772"/>
                  </a:cubicBezTo>
                  <a:cubicBezTo>
                    <a:pt x="7374731" y="78185"/>
                    <a:pt x="7375524" y="75804"/>
                    <a:pt x="7376317" y="72629"/>
                  </a:cubicBezTo>
                  <a:cubicBezTo>
                    <a:pt x="7377111" y="70247"/>
                    <a:pt x="7377508" y="68263"/>
                    <a:pt x="7377508" y="66675"/>
                  </a:cubicBezTo>
                  <a:close/>
                  <a:moveTo>
                    <a:pt x="2672158" y="66675"/>
                  </a:moveTo>
                  <a:cubicBezTo>
                    <a:pt x="2665015" y="69057"/>
                    <a:pt x="2653108" y="71041"/>
                    <a:pt x="2636440" y="72629"/>
                  </a:cubicBezTo>
                  <a:cubicBezTo>
                    <a:pt x="2634058" y="72629"/>
                    <a:pt x="2631677" y="72629"/>
                    <a:pt x="2629296" y="72629"/>
                  </a:cubicBezTo>
                  <a:cubicBezTo>
                    <a:pt x="2630090" y="75804"/>
                    <a:pt x="2630487" y="79772"/>
                    <a:pt x="2630487" y="84535"/>
                  </a:cubicBezTo>
                  <a:cubicBezTo>
                    <a:pt x="2639218" y="82153"/>
                    <a:pt x="2648346" y="80566"/>
                    <a:pt x="2657871" y="79772"/>
                  </a:cubicBezTo>
                  <a:cubicBezTo>
                    <a:pt x="2658665" y="79772"/>
                    <a:pt x="2659855" y="79772"/>
                    <a:pt x="2661443" y="79772"/>
                  </a:cubicBezTo>
                  <a:cubicBezTo>
                    <a:pt x="2664618" y="78979"/>
                    <a:pt x="2666999" y="78979"/>
                    <a:pt x="2668587" y="79772"/>
                  </a:cubicBezTo>
                  <a:cubicBezTo>
                    <a:pt x="2669380" y="78185"/>
                    <a:pt x="2670174" y="75804"/>
                    <a:pt x="2670968" y="72629"/>
                  </a:cubicBezTo>
                  <a:cubicBezTo>
                    <a:pt x="2671762" y="70247"/>
                    <a:pt x="2672158" y="68263"/>
                    <a:pt x="2672158" y="66675"/>
                  </a:cubicBezTo>
                  <a:close/>
                  <a:moveTo>
                    <a:pt x="1716090" y="60722"/>
                  </a:moveTo>
                  <a:cubicBezTo>
                    <a:pt x="1712916" y="61516"/>
                    <a:pt x="1709343" y="61913"/>
                    <a:pt x="1705374" y="61913"/>
                  </a:cubicBezTo>
                  <a:cubicBezTo>
                    <a:pt x="1703787" y="61913"/>
                    <a:pt x="1701009" y="62310"/>
                    <a:pt x="1697041" y="63103"/>
                  </a:cubicBezTo>
                  <a:cubicBezTo>
                    <a:pt x="1693072" y="63103"/>
                    <a:pt x="1690293" y="63500"/>
                    <a:pt x="1688706" y="64294"/>
                  </a:cubicBezTo>
                  <a:cubicBezTo>
                    <a:pt x="1689499" y="65088"/>
                    <a:pt x="1690691" y="65882"/>
                    <a:pt x="1692278" y="66675"/>
                  </a:cubicBezTo>
                  <a:cubicBezTo>
                    <a:pt x="1693865" y="67469"/>
                    <a:pt x="1695056" y="68263"/>
                    <a:pt x="1695850" y="69057"/>
                  </a:cubicBezTo>
                  <a:cubicBezTo>
                    <a:pt x="1700612" y="71438"/>
                    <a:pt x="1701009" y="74613"/>
                    <a:pt x="1697041" y="78582"/>
                  </a:cubicBezTo>
                  <a:cubicBezTo>
                    <a:pt x="1692278" y="82550"/>
                    <a:pt x="1689499" y="89694"/>
                    <a:pt x="1688706" y="100013"/>
                  </a:cubicBezTo>
                  <a:cubicBezTo>
                    <a:pt x="1697437" y="98425"/>
                    <a:pt x="1705772" y="97235"/>
                    <a:pt x="1713709" y="96441"/>
                  </a:cubicBezTo>
                  <a:cubicBezTo>
                    <a:pt x="1714503" y="92472"/>
                    <a:pt x="1714899" y="88900"/>
                    <a:pt x="1714899" y="85725"/>
                  </a:cubicBezTo>
                  <a:cubicBezTo>
                    <a:pt x="1714899" y="84932"/>
                    <a:pt x="1714899" y="83741"/>
                    <a:pt x="1714899" y="82153"/>
                  </a:cubicBezTo>
                  <a:cubicBezTo>
                    <a:pt x="1716487" y="72629"/>
                    <a:pt x="1716884" y="65485"/>
                    <a:pt x="1716090" y="60722"/>
                  </a:cubicBezTo>
                  <a:close/>
                  <a:moveTo>
                    <a:pt x="3331765" y="54769"/>
                  </a:moveTo>
                  <a:cubicBezTo>
                    <a:pt x="3319065" y="53975"/>
                    <a:pt x="3288902" y="55960"/>
                    <a:pt x="3241277" y="60722"/>
                  </a:cubicBezTo>
                  <a:cubicBezTo>
                    <a:pt x="3234133" y="61516"/>
                    <a:pt x="3229371" y="61913"/>
                    <a:pt x="3226990" y="61913"/>
                  </a:cubicBezTo>
                  <a:cubicBezTo>
                    <a:pt x="3223815" y="62707"/>
                    <a:pt x="3220640" y="63103"/>
                    <a:pt x="3217465" y="63103"/>
                  </a:cubicBezTo>
                  <a:cubicBezTo>
                    <a:pt x="3217465" y="122635"/>
                    <a:pt x="3216274" y="170260"/>
                    <a:pt x="3213893" y="205979"/>
                  </a:cubicBezTo>
                  <a:cubicBezTo>
                    <a:pt x="3246436" y="202010"/>
                    <a:pt x="3282155" y="198835"/>
                    <a:pt x="3321049" y="196453"/>
                  </a:cubicBezTo>
                  <a:cubicBezTo>
                    <a:pt x="3321843" y="196453"/>
                    <a:pt x="3323034" y="196453"/>
                    <a:pt x="3324621" y="196453"/>
                  </a:cubicBezTo>
                  <a:cubicBezTo>
                    <a:pt x="3328590" y="195660"/>
                    <a:pt x="3331765" y="196453"/>
                    <a:pt x="3334146" y="198835"/>
                  </a:cubicBezTo>
                  <a:cubicBezTo>
                    <a:pt x="3336527" y="199628"/>
                    <a:pt x="3338115" y="201216"/>
                    <a:pt x="3338908" y="203597"/>
                  </a:cubicBezTo>
                  <a:cubicBezTo>
                    <a:pt x="3342084" y="170260"/>
                    <a:pt x="3342084" y="123032"/>
                    <a:pt x="3338908" y="61913"/>
                  </a:cubicBezTo>
                  <a:cubicBezTo>
                    <a:pt x="3338908" y="57150"/>
                    <a:pt x="3336527" y="54769"/>
                    <a:pt x="3331765" y="54769"/>
                  </a:cubicBezTo>
                  <a:close/>
                  <a:moveTo>
                    <a:pt x="1445818" y="54769"/>
                  </a:moveTo>
                  <a:cubicBezTo>
                    <a:pt x="1433118" y="53975"/>
                    <a:pt x="1402956" y="55960"/>
                    <a:pt x="1355331" y="60722"/>
                  </a:cubicBezTo>
                  <a:cubicBezTo>
                    <a:pt x="1348188" y="61516"/>
                    <a:pt x="1343425" y="61913"/>
                    <a:pt x="1341044" y="61913"/>
                  </a:cubicBezTo>
                  <a:cubicBezTo>
                    <a:pt x="1337868" y="62707"/>
                    <a:pt x="1334693" y="63103"/>
                    <a:pt x="1331518" y="63103"/>
                  </a:cubicBezTo>
                  <a:cubicBezTo>
                    <a:pt x="1331518" y="122635"/>
                    <a:pt x="1330327" y="170260"/>
                    <a:pt x="1327947" y="205979"/>
                  </a:cubicBezTo>
                  <a:cubicBezTo>
                    <a:pt x="1360491" y="202010"/>
                    <a:pt x="1396210" y="198835"/>
                    <a:pt x="1435103" y="196453"/>
                  </a:cubicBezTo>
                  <a:cubicBezTo>
                    <a:pt x="1435897" y="196453"/>
                    <a:pt x="1437088" y="196453"/>
                    <a:pt x="1438675" y="196453"/>
                  </a:cubicBezTo>
                  <a:cubicBezTo>
                    <a:pt x="1442644" y="195660"/>
                    <a:pt x="1445818" y="196453"/>
                    <a:pt x="1448199" y="198835"/>
                  </a:cubicBezTo>
                  <a:cubicBezTo>
                    <a:pt x="1450582" y="199628"/>
                    <a:pt x="1452168" y="201216"/>
                    <a:pt x="1452962" y="203597"/>
                  </a:cubicBezTo>
                  <a:cubicBezTo>
                    <a:pt x="1456137" y="170260"/>
                    <a:pt x="1456137" y="123032"/>
                    <a:pt x="1452962" y="61913"/>
                  </a:cubicBezTo>
                  <a:cubicBezTo>
                    <a:pt x="1452962" y="57150"/>
                    <a:pt x="1450582" y="54769"/>
                    <a:pt x="1445818" y="54769"/>
                  </a:cubicBezTo>
                  <a:close/>
                  <a:moveTo>
                    <a:pt x="7892155" y="44053"/>
                  </a:moveTo>
                  <a:cubicBezTo>
                    <a:pt x="7896720" y="44053"/>
                    <a:pt x="7901780" y="44450"/>
                    <a:pt x="7907336" y="45244"/>
                  </a:cubicBezTo>
                  <a:cubicBezTo>
                    <a:pt x="7919243" y="48419"/>
                    <a:pt x="7925195" y="57944"/>
                    <a:pt x="7925195" y="73819"/>
                  </a:cubicBezTo>
                  <a:cubicBezTo>
                    <a:pt x="7922021" y="83344"/>
                    <a:pt x="7915671" y="85725"/>
                    <a:pt x="7906145" y="80963"/>
                  </a:cubicBezTo>
                  <a:cubicBezTo>
                    <a:pt x="7896621" y="73819"/>
                    <a:pt x="7887095" y="63103"/>
                    <a:pt x="7877571" y="48816"/>
                  </a:cubicBezTo>
                  <a:cubicBezTo>
                    <a:pt x="7876777" y="47228"/>
                    <a:pt x="7876777" y="46435"/>
                    <a:pt x="7877571" y="46435"/>
                  </a:cubicBezTo>
                  <a:cubicBezTo>
                    <a:pt x="7877571" y="45641"/>
                    <a:pt x="7878365" y="45244"/>
                    <a:pt x="7879952" y="45244"/>
                  </a:cubicBezTo>
                  <a:cubicBezTo>
                    <a:pt x="7883523" y="44450"/>
                    <a:pt x="7887592" y="44053"/>
                    <a:pt x="7892155" y="44053"/>
                  </a:cubicBezTo>
                  <a:close/>
                  <a:moveTo>
                    <a:pt x="7376317" y="34528"/>
                  </a:moveTo>
                  <a:cubicBezTo>
                    <a:pt x="7366793" y="36116"/>
                    <a:pt x="7353695" y="38497"/>
                    <a:pt x="7337027" y="41672"/>
                  </a:cubicBezTo>
                  <a:cubicBezTo>
                    <a:pt x="7334645" y="41672"/>
                    <a:pt x="7332265" y="41672"/>
                    <a:pt x="7329883" y="41672"/>
                  </a:cubicBezTo>
                  <a:cubicBezTo>
                    <a:pt x="7329883" y="44847"/>
                    <a:pt x="7330677" y="48419"/>
                    <a:pt x="7332265" y="52388"/>
                  </a:cubicBezTo>
                  <a:cubicBezTo>
                    <a:pt x="7337821" y="50007"/>
                    <a:pt x="7344171" y="48022"/>
                    <a:pt x="7351315" y="46435"/>
                  </a:cubicBezTo>
                  <a:cubicBezTo>
                    <a:pt x="7356077" y="44847"/>
                    <a:pt x="7360839" y="44847"/>
                    <a:pt x="7365602" y="46435"/>
                  </a:cubicBezTo>
                  <a:cubicBezTo>
                    <a:pt x="7369571" y="48022"/>
                    <a:pt x="7373936" y="51991"/>
                    <a:pt x="7378699" y="58341"/>
                  </a:cubicBezTo>
                  <a:cubicBezTo>
                    <a:pt x="7379493" y="52785"/>
                    <a:pt x="7379889" y="46435"/>
                    <a:pt x="7379889" y="39291"/>
                  </a:cubicBezTo>
                  <a:cubicBezTo>
                    <a:pt x="7380683" y="36910"/>
                    <a:pt x="7379493" y="35322"/>
                    <a:pt x="7376317" y="34528"/>
                  </a:cubicBezTo>
                  <a:close/>
                  <a:moveTo>
                    <a:pt x="2670968" y="34528"/>
                  </a:moveTo>
                  <a:cubicBezTo>
                    <a:pt x="2661443" y="36116"/>
                    <a:pt x="2648346" y="38497"/>
                    <a:pt x="2631677" y="41672"/>
                  </a:cubicBezTo>
                  <a:cubicBezTo>
                    <a:pt x="2629296" y="41672"/>
                    <a:pt x="2626915" y="41672"/>
                    <a:pt x="2624533" y="41672"/>
                  </a:cubicBezTo>
                  <a:cubicBezTo>
                    <a:pt x="2624533" y="44847"/>
                    <a:pt x="2625327" y="48419"/>
                    <a:pt x="2626915" y="52388"/>
                  </a:cubicBezTo>
                  <a:cubicBezTo>
                    <a:pt x="2632471" y="50007"/>
                    <a:pt x="2638821" y="48022"/>
                    <a:pt x="2645965" y="46435"/>
                  </a:cubicBezTo>
                  <a:cubicBezTo>
                    <a:pt x="2650727" y="44847"/>
                    <a:pt x="2655490" y="44847"/>
                    <a:pt x="2660252" y="46435"/>
                  </a:cubicBezTo>
                  <a:cubicBezTo>
                    <a:pt x="2664221" y="48022"/>
                    <a:pt x="2668587" y="51991"/>
                    <a:pt x="2673349" y="58341"/>
                  </a:cubicBezTo>
                  <a:cubicBezTo>
                    <a:pt x="2674143" y="52785"/>
                    <a:pt x="2674540" y="46435"/>
                    <a:pt x="2674540" y="39291"/>
                  </a:cubicBezTo>
                  <a:cubicBezTo>
                    <a:pt x="2675334" y="36910"/>
                    <a:pt x="2674143" y="35322"/>
                    <a:pt x="2670968" y="34528"/>
                  </a:cubicBezTo>
                  <a:close/>
                  <a:moveTo>
                    <a:pt x="6628605" y="28575"/>
                  </a:moveTo>
                  <a:cubicBezTo>
                    <a:pt x="6629399" y="27782"/>
                    <a:pt x="6630589" y="27782"/>
                    <a:pt x="6632177" y="28575"/>
                  </a:cubicBezTo>
                  <a:cubicBezTo>
                    <a:pt x="6642496" y="28575"/>
                    <a:pt x="6652417" y="30560"/>
                    <a:pt x="6661943" y="34528"/>
                  </a:cubicBezTo>
                  <a:cubicBezTo>
                    <a:pt x="6674643" y="39291"/>
                    <a:pt x="6681389" y="47625"/>
                    <a:pt x="6682183" y="59532"/>
                  </a:cubicBezTo>
                  <a:cubicBezTo>
                    <a:pt x="6680596" y="67469"/>
                    <a:pt x="6677024" y="72232"/>
                    <a:pt x="6671467" y="73819"/>
                  </a:cubicBezTo>
                  <a:cubicBezTo>
                    <a:pt x="6667499" y="74613"/>
                    <a:pt x="6663530" y="73819"/>
                    <a:pt x="6659561" y="71438"/>
                  </a:cubicBezTo>
                  <a:cubicBezTo>
                    <a:pt x="6650831" y="63500"/>
                    <a:pt x="6640511" y="50403"/>
                    <a:pt x="6628605" y="32147"/>
                  </a:cubicBezTo>
                  <a:cubicBezTo>
                    <a:pt x="6627811" y="30560"/>
                    <a:pt x="6627811" y="29369"/>
                    <a:pt x="6628605" y="28575"/>
                  </a:cubicBezTo>
                  <a:close/>
                  <a:moveTo>
                    <a:pt x="5090318" y="28575"/>
                  </a:moveTo>
                  <a:cubicBezTo>
                    <a:pt x="5109368" y="31750"/>
                    <a:pt x="5125243" y="36910"/>
                    <a:pt x="5137943" y="44053"/>
                  </a:cubicBezTo>
                  <a:cubicBezTo>
                    <a:pt x="5144293" y="47228"/>
                    <a:pt x="5147865" y="52388"/>
                    <a:pt x="5148658" y="59532"/>
                  </a:cubicBezTo>
                  <a:cubicBezTo>
                    <a:pt x="5149452" y="72232"/>
                    <a:pt x="5146277" y="82153"/>
                    <a:pt x="5139133" y="89297"/>
                  </a:cubicBezTo>
                  <a:cubicBezTo>
                    <a:pt x="5135165" y="92472"/>
                    <a:pt x="5131196" y="92472"/>
                    <a:pt x="5127227" y="89297"/>
                  </a:cubicBezTo>
                  <a:cubicBezTo>
                    <a:pt x="5112940" y="76597"/>
                    <a:pt x="5099049" y="57944"/>
                    <a:pt x="5085555" y="33338"/>
                  </a:cubicBezTo>
                  <a:cubicBezTo>
                    <a:pt x="5084762" y="29369"/>
                    <a:pt x="5086349" y="27782"/>
                    <a:pt x="5090318" y="28575"/>
                  </a:cubicBezTo>
                  <a:close/>
                  <a:moveTo>
                    <a:pt x="3346350" y="24706"/>
                  </a:moveTo>
                  <a:cubicBezTo>
                    <a:pt x="3348136" y="24904"/>
                    <a:pt x="3350418" y="25400"/>
                    <a:pt x="3353196" y="26194"/>
                  </a:cubicBezTo>
                  <a:cubicBezTo>
                    <a:pt x="3365896" y="33338"/>
                    <a:pt x="3374230" y="39688"/>
                    <a:pt x="3378199" y="45244"/>
                  </a:cubicBezTo>
                  <a:cubicBezTo>
                    <a:pt x="3382168" y="50007"/>
                    <a:pt x="3382565" y="54769"/>
                    <a:pt x="3379390" y="59532"/>
                  </a:cubicBezTo>
                  <a:cubicBezTo>
                    <a:pt x="3376215" y="69850"/>
                    <a:pt x="3374230" y="87710"/>
                    <a:pt x="3373437" y="113110"/>
                  </a:cubicBezTo>
                  <a:cubicBezTo>
                    <a:pt x="3373437" y="172641"/>
                    <a:pt x="3373833" y="207169"/>
                    <a:pt x="3374627" y="216694"/>
                  </a:cubicBezTo>
                  <a:cubicBezTo>
                    <a:pt x="3373833" y="227807"/>
                    <a:pt x="3369865" y="238919"/>
                    <a:pt x="3362721" y="250032"/>
                  </a:cubicBezTo>
                  <a:cubicBezTo>
                    <a:pt x="3358752" y="254000"/>
                    <a:pt x="3353990" y="254397"/>
                    <a:pt x="3348433" y="251222"/>
                  </a:cubicBezTo>
                  <a:cubicBezTo>
                    <a:pt x="3343671" y="245666"/>
                    <a:pt x="3340099" y="239316"/>
                    <a:pt x="3337718" y="232172"/>
                  </a:cubicBezTo>
                  <a:cubicBezTo>
                    <a:pt x="3337718" y="231378"/>
                    <a:pt x="3337718" y="230188"/>
                    <a:pt x="3337718" y="228600"/>
                  </a:cubicBezTo>
                  <a:cubicBezTo>
                    <a:pt x="3336924" y="226219"/>
                    <a:pt x="3336527" y="224235"/>
                    <a:pt x="3336527" y="222647"/>
                  </a:cubicBezTo>
                  <a:cubicBezTo>
                    <a:pt x="3303984" y="220266"/>
                    <a:pt x="3269058" y="221853"/>
                    <a:pt x="3231752" y="227410"/>
                  </a:cubicBezTo>
                  <a:cubicBezTo>
                    <a:pt x="3226990" y="227410"/>
                    <a:pt x="3223418" y="226616"/>
                    <a:pt x="3221037" y="225029"/>
                  </a:cubicBezTo>
                  <a:cubicBezTo>
                    <a:pt x="3221037" y="225029"/>
                    <a:pt x="3220243" y="224632"/>
                    <a:pt x="3218655" y="223838"/>
                  </a:cubicBezTo>
                  <a:cubicBezTo>
                    <a:pt x="3216274" y="222250"/>
                    <a:pt x="3214687" y="221060"/>
                    <a:pt x="3213893" y="220266"/>
                  </a:cubicBezTo>
                  <a:cubicBezTo>
                    <a:pt x="3213099" y="232172"/>
                    <a:pt x="3210718" y="239316"/>
                    <a:pt x="3206749" y="241697"/>
                  </a:cubicBezTo>
                  <a:cubicBezTo>
                    <a:pt x="3203574" y="244872"/>
                    <a:pt x="3199605" y="245269"/>
                    <a:pt x="3194843" y="242888"/>
                  </a:cubicBezTo>
                  <a:cubicBezTo>
                    <a:pt x="3194843" y="242888"/>
                    <a:pt x="3194446" y="242491"/>
                    <a:pt x="3193652" y="241697"/>
                  </a:cubicBezTo>
                  <a:cubicBezTo>
                    <a:pt x="3188096" y="239316"/>
                    <a:pt x="3184524" y="235744"/>
                    <a:pt x="3182937" y="230982"/>
                  </a:cubicBezTo>
                  <a:cubicBezTo>
                    <a:pt x="3179761" y="220663"/>
                    <a:pt x="3178968" y="211932"/>
                    <a:pt x="3180555" y="204788"/>
                  </a:cubicBezTo>
                  <a:cubicBezTo>
                    <a:pt x="3184524" y="188119"/>
                    <a:pt x="3186905" y="147638"/>
                    <a:pt x="3187699" y="83344"/>
                  </a:cubicBezTo>
                  <a:cubicBezTo>
                    <a:pt x="3187699" y="65882"/>
                    <a:pt x="3184524" y="52388"/>
                    <a:pt x="3178174" y="42863"/>
                  </a:cubicBezTo>
                  <a:cubicBezTo>
                    <a:pt x="3176587" y="38100"/>
                    <a:pt x="3178968" y="35322"/>
                    <a:pt x="3185318" y="34528"/>
                  </a:cubicBezTo>
                  <a:cubicBezTo>
                    <a:pt x="3192462" y="36116"/>
                    <a:pt x="3199605" y="38100"/>
                    <a:pt x="3206749" y="40482"/>
                  </a:cubicBezTo>
                  <a:cubicBezTo>
                    <a:pt x="3222624" y="38894"/>
                    <a:pt x="3247627" y="36513"/>
                    <a:pt x="3281758" y="33338"/>
                  </a:cubicBezTo>
                  <a:cubicBezTo>
                    <a:pt x="3290490" y="31750"/>
                    <a:pt x="3296840" y="30957"/>
                    <a:pt x="3300808" y="30957"/>
                  </a:cubicBezTo>
                  <a:cubicBezTo>
                    <a:pt x="3312715" y="30163"/>
                    <a:pt x="3326605" y="28178"/>
                    <a:pt x="3342480" y="25003"/>
                  </a:cubicBezTo>
                  <a:cubicBezTo>
                    <a:pt x="3343274" y="24607"/>
                    <a:pt x="3344564" y="24507"/>
                    <a:pt x="3346350" y="24706"/>
                  </a:cubicBezTo>
                  <a:close/>
                  <a:moveTo>
                    <a:pt x="1460404" y="24706"/>
                  </a:moveTo>
                  <a:cubicBezTo>
                    <a:pt x="1462189" y="24904"/>
                    <a:pt x="1464472" y="25400"/>
                    <a:pt x="1467249" y="26194"/>
                  </a:cubicBezTo>
                  <a:cubicBezTo>
                    <a:pt x="1479950" y="33338"/>
                    <a:pt x="1488284" y="39688"/>
                    <a:pt x="1492253" y="45244"/>
                  </a:cubicBezTo>
                  <a:cubicBezTo>
                    <a:pt x="1496221" y="50007"/>
                    <a:pt x="1496618" y="54769"/>
                    <a:pt x="1493443" y="59532"/>
                  </a:cubicBezTo>
                  <a:cubicBezTo>
                    <a:pt x="1490268" y="69850"/>
                    <a:pt x="1488284" y="87710"/>
                    <a:pt x="1487491" y="113110"/>
                  </a:cubicBezTo>
                  <a:cubicBezTo>
                    <a:pt x="1487491" y="172641"/>
                    <a:pt x="1487888" y="207169"/>
                    <a:pt x="1488681" y="216694"/>
                  </a:cubicBezTo>
                  <a:cubicBezTo>
                    <a:pt x="1487888" y="227807"/>
                    <a:pt x="1483918" y="238919"/>
                    <a:pt x="1476774" y="250032"/>
                  </a:cubicBezTo>
                  <a:cubicBezTo>
                    <a:pt x="1472806" y="254000"/>
                    <a:pt x="1468043" y="254397"/>
                    <a:pt x="1462487" y="251222"/>
                  </a:cubicBezTo>
                  <a:cubicBezTo>
                    <a:pt x="1457725" y="245666"/>
                    <a:pt x="1454153" y="239316"/>
                    <a:pt x="1451771" y="232172"/>
                  </a:cubicBezTo>
                  <a:cubicBezTo>
                    <a:pt x="1451771" y="231378"/>
                    <a:pt x="1451771" y="230188"/>
                    <a:pt x="1451771" y="228600"/>
                  </a:cubicBezTo>
                  <a:cubicBezTo>
                    <a:pt x="1450978" y="226219"/>
                    <a:pt x="1450582" y="224235"/>
                    <a:pt x="1450582" y="222647"/>
                  </a:cubicBezTo>
                  <a:cubicBezTo>
                    <a:pt x="1418036" y="220266"/>
                    <a:pt x="1383111" y="221853"/>
                    <a:pt x="1345806" y="227410"/>
                  </a:cubicBezTo>
                  <a:cubicBezTo>
                    <a:pt x="1341044" y="227410"/>
                    <a:pt x="1337471" y="226616"/>
                    <a:pt x="1335089" y="225029"/>
                  </a:cubicBezTo>
                  <a:cubicBezTo>
                    <a:pt x="1335089" y="225029"/>
                    <a:pt x="1334297" y="224632"/>
                    <a:pt x="1332709" y="223838"/>
                  </a:cubicBezTo>
                  <a:cubicBezTo>
                    <a:pt x="1330327" y="222250"/>
                    <a:pt x="1328740" y="221060"/>
                    <a:pt x="1327947" y="220266"/>
                  </a:cubicBezTo>
                  <a:cubicBezTo>
                    <a:pt x="1327153" y="232172"/>
                    <a:pt x="1324771" y="239316"/>
                    <a:pt x="1320803" y="241697"/>
                  </a:cubicBezTo>
                  <a:cubicBezTo>
                    <a:pt x="1317627" y="244872"/>
                    <a:pt x="1313660" y="245269"/>
                    <a:pt x="1308896" y="242888"/>
                  </a:cubicBezTo>
                  <a:cubicBezTo>
                    <a:pt x="1308896" y="242888"/>
                    <a:pt x="1308499" y="242491"/>
                    <a:pt x="1307706" y="241697"/>
                  </a:cubicBezTo>
                  <a:cubicBezTo>
                    <a:pt x="1302150" y="239316"/>
                    <a:pt x="1298579" y="235744"/>
                    <a:pt x="1296991" y="230982"/>
                  </a:cubicBezTo>
                  <a:cubicBezTo>
                    <a:pt x="1293815" y="220663"/>
                    <a:pt x="1293022" y="211932"/>
                    <a:pt x="1294608" y="204788"/>
                  </a:cubicBezTo>
                  <a:cubicBezTo>
                    <a:pt x="1298579" y="188119"/>
                    <a:pt x="1300959" y="147638"/>
                    <a:pt x="1301753" y="83344"/>
                  </a:cubicBezTo>
                  <a:cubicBezTo>
                    <a:pt x="1301753" y="65882"/>
                    <a:pt x="1298579" y="52388"/>
                    <a:pt x="1292228" y="42863"/>
                  </a:cubicBezTo>
                  <a:cubicBezTo>
                    <a:pt x="1290641" y="38100"/>
                    <a:pt x="1293022" y="35322"/>
                    <a:pt x="1299371" y="34528"/>
                  </a:cubicBezTo>
                  <a:cubicBezTo>
                    <a:pt x="1306515" y="36116"/>
                    <a:pt x="1313660" y="38100"/>
                    <a:pt x="1320803" y="40482"/>
                  </a:cubicBezTo>
                  <a:cubicBezTo>
                    <a:pt x="1336678" y="38894"/>
                    <a:pt x="1361681" y="36513"/>
                    <a:pt x="1395812" y="33338"/>
                  </a:cubicBezTo>
                  <a:cubicBezTo>
                    <a:pt x="1404543" y="31750"/>
                    <a:pt x="1410893" y="30957"/>
                    <a:pt x="1414862" y="30957"/>
                  </a:cubicBezTo>
                  <a:cubicBezTo>
                    <a:pt x="1426768" y="30163"/>
                    <a:pt x="1440659" y="28178"/>
                    <a:pt x="1456535" y="25003"/>
                  </a:cubicBezTo>
                  <a:cubicBezTo>
                    <a:pt x="1457328" y="24607"/>
                    <a:pt x="1458617" y="24507"/>
                    <a:pt x="1460404" y="24706"/>
                  </a:cubicBezTo>
                  <a:close/>
                  <a:moveTo>
                    <a:pt x="4811711" y="23813"/>
                  </a:moveTo>
                  <a:cubicBezTo>
                    <a:pt x="4834730" y="25400"/>
                    <a:pt x="4851399" y="29369"/>
                    <a:pt x="4861718" y="35719"/>
                  </a:cubicBezTo>
                  <a:cubicBezTo>
                    <a:pt x="4873624" y="44450"/>
                    <a:pt x="4876005" y="56754"/>
                    <a:pt x="4868861" y="72629"/>
                  </a:cubicBezTo>
                  <a:cubicBezTo>
                    <a:pt x="4863305" y="78185"/>
                    <a:pt x="4856162" y="78582"/>
                    <a:pt x="4847430" y="73819"/>
                  </a:cubicBezTo>
                  <a:cubicBezTo>
                    <a:pt x="4828380" y="54769"/>
                    <a:pt x="4815680" y="39688"/>
                    <a:pt x="4809330" y="28575"/>
                  </a:cubicBezTo>
                  <a:cubicBezTo>
                    <a:pt x="4808537" y="27782"/>
                    <a:pt x="4808140" y="26591"/>
                    <a:pt x="4808140" y="25003"/>
                  </a:cubicBezTo>
                  <a:cubicBezTo>
                    <a:pt x="4808934" y="24210"/>
                    <a:pt x="4810124" y="23813"/>
                    <a:pt x="4811711" y="23813"/>
                  </a:cubicBezTo>
                  <a:close/>
                  <a:moveTo>
                    <a:pt x="4243784" y="22622"/>
                  </a:moveTo>
                  <a:cubicBezTo>
                    <a:pt x="4244974" y="22225"/>
                    <a:pt x="4246562" y="22225"/>
                    <a:pt x="4248546" y="22622"/>
                  </a:cubicBezTo>
                  <a:cubicBezTo>
                    <a:pt x="4264421" y="24210"/>
                    <a:pt x="4278312" y="31750"/>
                    <a:pt x="4290218" y="45244"/>
                  </a:cubicBezTo>
                  <a:cubicBezTo>
                    <a:pt x="4292599" y="49213"/>
                    <a:pt x="4293393" y="53975"/>
                    <a:pt x="4292599" y="59532"/>
                  </a:cubicBezTo>
                  <a:cubicBezTo>
                    <a:pt x="4290218" y="65088"/>
                    <a:pt x="4288233" y="77788"/>
                    <a:pt x="4286646" y="97632"/>
                  </a:cubicBezTo>
                  <a:cubicBezTo>
                    <a:pt x="4286646" y="98425"/>
                    <a:pt x="4286646" y="100410"/>
                    <a:pt x="4286646" y="103585"/>
                  </a:cubicBezTo>
                  <a:cubicBezTo>
                    <a:pt x="4285853" y="106760"/>
                    <a:pt x="4285455" y="109141"/>
                    <a:pt x="4285455" y="110728"/>
                  </a:cubicBezTo>
                  <a:cubicBezTo>
                    <a:pt x="4292599" y="109141"/>
                    <a:pt x="4298155" y="107950"/>
                    <a:pt x="4302124" y="107157"/>
                  </a:cubicBezTo>
                  <a:cubicBezTo>
                    <a:pt x="4302124" y="107157"/>
                    <a:pt x="4302521" y="107157"/>
                    <a:pt x="4303315" y="107157"/>
                  </a:cubicBezTo>
                  <a:cubicBezTo>
                    <a:pt x="4309665" y="105569"/>
                    <a:pt x="4314428" y="105569"/>
                    <a:pt x="4317602" y="107157"/>
                  </a:cubicBezTo>
                  <a:cubicBezTo>
                    <a:pt x="4323158" y="108744"/>
                    <a:pt x="4328318" y="112316"/>
                    <a:pt x="4333080" y="117872"/>
                  </a:cubicBezTo>
                  <a:cubicBezTo>
                    <a:pt x="4337049" y="127397"/>
                    <a:pt x="4335065" y="132160"/>
                    <a:pt x="4327127" y="132160"/>
                  </a:cubicBezTo>
                  <a:cubicBezTo>
                    <a:pt x="4324746" y="132160"/>
                    <a:pt x="4320380" y="132557"/>
                    <a:pt x="4314030" y="133350"/>
                  </a:cubicBezTo>
                  <a:cubicBezTo>
                    <a:pt x="4301330" y="134938"/>
                    <a:pt x="4291409" y="136128"/>
                    <a:pt x="4284265" y="136922"/>
                  </a:cubicBezTo>
                  <a:cubicBezTo>
                    <a:pt x="4284265" y="157560"/>
                    <a:pt x="4284265" y="176213"/>
                    <a:pt x="4284265" y="192882"/>
                  </a:cubicBezTo>
                  <a:cubicBezTo>
                    <a:pt x="4285058" y="192088"/>
                    <a:pt x="4285455" y="191691"/>
                    <a:pt x="4285455" y="191691"/>
                  </a:cubicBezTo>
                  <a:cubicBezTo>
                    <a:pt x="4294980" y="191691"/>
                    <a:pt x="4307284" y="190500"/>
                    <a:pt x="4322365" y="188119"/>
                  </a:cubicBezTo>
                  <a:cubicBezTo>
                    <a:pt x="4330302" y="186532"/>
                    <a:pt x="4337049" y="187722"/>
                    <a:pt x="4342605" y="191691"/>
                  </a:cubicBezTo>
                  <a:cubicBezTo>
                    <a:pt x="4348162" y="194072"/>
                    <a:pt x="4353321" y="198438"/>
                    <a:pt x="4358084" y="204788"/>
                  </a:cubicBezTo>
                  <a:cubicBezTo>
                    <a:pt x="4361258" y="213519"/>
                    <a:pt x="4358084" y="218282"/>
                    <a:pt x="4348559" y="219075"/>
                  </a:cubicBezTo>
                  <a:cubicBezTo>
                    <a:pt x="4326333" y="215900"/>
                    <a:pt x="4301330" y="215503"/>
                    <a:pt x="4273549" y="217885"/>
                  </a:cubicBezTo>
                  <a:cubicBezTo>
                    <a:pt x="4250531" y="217885"/>
                    <a:pt x="4231084" y="219869"/>
                    <a:pt x="4215209" y="223838"/>
                  </a:cubicBezTo>
                  <a:cubicBezTo>
                    <a:pt x="4211240" y="225425"/>
                    <a:pt x="4207271" y="224632"/>
                    <a:pt x="4203302" y="221457"/>
                  </a:cubicBezTo>
                  <a:cubicBezTo>
                    <a:pt x="4196952" y="215107"/>
                    <a:pt x="4192190" y="210741"/>
                    <a:pt x="4189015" y="208360"/>
                  </a:cubicBezTo>
                  <a:cubicBezTo>
                    <a:pt x="4186634" y="204391"/>
                    <a:pt x="4187427" y="202010"/>
                    <a:pt x="4191396" y="201216"/>
                  </a:cubicBezTo>
                  <a:cubicBezTo>
                    <a:pt x="4200127" y="201216"/>
                    <a:pt x="4215209" y="200025"/>
                    <a:pt x="4236640" y="197644"/>
                  </a:cubicBezTo>
                  <a:cubicBezTo>
                    <a:pt x="4238227" y="197644"/>
                    <a:pt x="4240609" y="197644"/>
                    <a:pt x="4243784" y="197644"/>
                  </a:cubicBezTo>
                  <a:cubicBezTo>
                    <a:pt x="4246958" y="196850"/>
                    <a:pt x="4249737" y="196453"/>
                    <a:pt x="4252118" y="196453"/>
                  </a:cubicBezTo>
                  <a:lnTo>
                    <a:pt x="4252118" y="140494"/>
                  </a:lnTo>
                  <a:cubicBezTo>
                    <a:pt x="4244974" y="142082"/>
                    <a:pt x="4238624" y="142875"/>
                    <a:pt x="4233068" y="142875"/>
                  </a:cubicBezTo>
                  <a:cubicBezTo>
                    <a:pt x="4229099" y="143669"/>
                    <a:pt x="4225924" y="143669"/>
                    <a:pt x="4223543" y="142875"/>
                  </a:cubicBezTo>
                  <a:cubicBezTo>
                    <a:pt x="4217193" y="138907"/>
                    <a:pt x="4212033" y="134144"/>
                    <a:pt x="4208065" y="128588"/>
                  </a:cubicBezTo>
                  <a:cubicBezTo>
                    <a:pt x="4205684" y="125413"/>
                    <a:pt x="4204890" y="123032"/>
                    <a:pt x="4205684" y="121444"/>
                  </a:cubicBezTo>
                  <a:cubicBezTo>
                    <a:pt x="4206477" y="120651"/>
                    <a:pt x="4208858" y="119857"/>
                    <a:pt x="4212827" y="119063"/>
                  </a:cubicBezTo>
                  <a:cubicBezTo>
                    <a:pt x="4216002" y="119063"/>
                    <a:pt x="4223146" y="118269"/>
                    <a:pt x="4234259" y="116682"/>
                  </a:cubicBezTo>
                  <a:cubicBezTo>
                    <a:pt x="4242196" y="115888"/>
                    <a:pt x="4248149" y="115491"/>
                    <a:pt x="4252118" y="115491"/>
                  </a:cubicBezTo>
                  <a:cubicBezTo>
                    <a:pt x="4252118" y="106760"/>
                    <a:pt x="4252118" y="98425"/>
                    <a:pt x="4252118" y="90488"/>
                  </a:cubicBezTo>
                  <a:cubicBezTo>
                    <a:pt x="4254499" y="61119"/>
                    <a:pt x="4252118" y="42466"/>
                    <a:pt x="4244974" y="34528"/>
                  </a:cubicBezTo>
                  <a:cubicBezTo>
                    <a:pt x="4242593" y="30560"/>
                    <a:pt x="4241402" y="27385"/>
                    <a:pt x="4241402" y="25003"/>
                  </a:cubicBezTo>
                  <a:cubicBezTo>
                    <a:pt x="4241799" y="23813"/>
                    <a:pt x="4242593" y="23019"/>
                    <a:pt x="4243784" y="22622"/>
                  </a:cubicBezTo>
                  <a:close/>
                  <a:moveTo>
                    <a:pt x="1764608" y="21729"/>
                  </a:moveTo>
                  <a:cubicBezTo>
                    <a:pt x="1766791" y="21531"/>
                    <a:pt x="1769272" y="21829"/>
                    <a:pt x="1772049" y="22622"/>
                  </a:cubicBezTo>
                  <a:cubicBezTo>
                    <a:pt x="1783162" y="27385"/>
                    <a:pt x="1791100" y="34528"/>
                    <a:pt x="1795862" y="44053"/>
                  </a:cubicBezTo>
                  <a:cubicBezTo>
                    <a:pt x="1798243" y="49610"/>
                    <a:pt x="1795465" y="53182"/>
                    <a:pt x="1787527" y="54769"/>
                  </a:cubicBezTo>
                  <a:cubicBezTo>
                    <a:pt x="1772447" y="56357"/>
                    <a:pt x="1755778" y="57547"/>
                    <a:pt x="1737520" y="58341"/>
                  </a:cubicBezTo>
                  <a:cubicBezTo>
                    <a:pt x="1744665" y="61516"/>
                    <a:pt x="1749428" y="63897"/>
                    <a:pt x="1751809" y="65485"/>
                  </a:cubicBezTo>
                  <a:cubicBezTo>
                    <a:pt x="1755778" y="68660"/>
                    <a:pt x="1756175" y="72232"/>
                    <a:pt x="1753000" y="76200"/>
                  </a:cubicBezTo>
                  <a:cubicBezTo>
                    <a:pt x="1749824" y="80963"/>
                    <a:pt x="1747840" y="86519"/>
                    <a:pt x="1747046" y="92869"/>
                  </a:cubicBezTo>
                  <a:cubicBezTo>
                    <a:pt x="1747840" y="92869"/>
                    <a:pt x="1749031" y="92472"/>
                    <a:pt x="1750618" y="91678"/>
                  </a:cubicBezTo>
                  <a:cubicBezTo>
                    <a:pt x="1752206" y="91678"/>
                    <a:pt x="1753396" y="91678"/>
                    <a:pt x="1754191" y="91678"/>
                  </a:cubicBezTo>
                  <a:cubicBezTo>
                    <a:pt x="1761333" y="90885"/>
                    <a:pt x="1769668" y="88503"/>
                    <a:pt x="1779194" y="84535"/>
                  </a:cubicBezTo>
                  <a:cubicBezTo>
                    <a:pt x="1783956" y="80566"/>
                    <a:pt x="1788321" y="80566"/>
                    <a:pt x="1792290" y="84535"/>
                  </a:cubicBezTo>
                  <a:cubicBezTo>
                    <a:pt x="1805784" y="90885"/>
                    <a:pt x="1815308" y="98822"/>
                    <a:pt x="1820866" y="108347"/>
                  </a:cubicBezTo>
                  <a:cubicBezTo>
                    <a:pt x="1825628" y="113110"/>
                    <a:pt x="1825628" y="118269"/>
                    <a:pt x="1820866" y="123825"/>
                  </a:cubicBezTo>
                  <a:cubicBezTo>
                    <a:pt x="1814515" y="130969"/>
                    <a:pt x="1810943" y="155576"/>
                    <a:pt x="1810149" y="197644"/>
                  </a:cubicBezTo>
                  <a:cubicBezTo>
                    <a:pt x="1809355" y="234950"/>
                    <a:pt x="1796656" y="254397"/>
                    <a:pt x="1772049" y="255985"/>
                  </a:cubicBezTo>
                  <a:cubicBezTo>
                    <a:pt x="1768081" y="255985"/>
                    <a:pt x="1764907" y="253603"/>
                    <a:pt x="1762525" y="248841"/>
                  </a:cubicBezTo>
                  <a:cubicBezTo>
                    <a:pt x="1756175" y="233760"/>
                    <a:pt x="1745459" y="221853"/>
                    <a:pt x="1730378" y="213122"/>
                  </a:cubicBezTo>
                  <a:cubicBezTo>
                    <a:pt x="1727997" y="212329"/>
                    <a:pt x="1726805" y="211138"/>
                    <a:pt x="1726805" y="209550"/>
                  </a:cubicBezTo>
                  <a:cubicBezTo>
                    <a:pt x="1726805" y="208757"/>
                    <a:pt x="1728393" y="208360"/>
                    <a:pt x="1731569" y="208360"/>
                  </a:cubicBezTo>
                  <a:cubicBezTo>
                    <a:pt x="1734743" y="208360"/>
                    <a:pt x="1739903" y="208360"/>
                    <a:pt x="1747046" y="208360"/>
                  </a:cubicBezTo>
                  <a:cubicBezTo>
                    <a:pt x="1754191" y="209153"/>
                    <a:pt x="1759746" y="209550"/>
                    <a:pt x="1763715" y="209550"/>
                  </a:cubicBezTo>
                  <a:cubicBezTo>
                    <a:pt x="1767684" y="209550"/>
                    <a:pt x="1770065" y="207963"/>
                    <a:pt x="1770859" y="204788"/>
                  </a:cubicBezTo>
                  <a:cubicBezTo>
                    <a:pt x="1774033" y="185738"/>
                    <a:pt x="1776416" y="157957"/>
                    <a:pt x="1778003" y="121444"/>
                  </a:cubicBezTo>
                  <a:cubicBezTo>
                    <a:pt x="1778003" y="118269"/>
                    <a:pt x="1776416" y="116682"/>
                    <a:pt x="1773240" y="116682"/>
                  </a:cubicBezTo>
                  <a:cubicBezTo>
                    <a:pt x="1759746" y="116682"/>
                    <a:pt x="1749031" y="117078"/>
                    <a:pt x="1741093" y="117872"/>
                  </a:cubicBezTo>
                  <a:cubicBezTo>
                    <a:pt x="1738713" y="125810"/>
                    <a:pt x="1736331" y="133350"/>
                    <a:pt x="1733950" y="140494"/>
                  </a:cubicBezTo>
                  <a:cubicBezTo>
                    <a:pt x="1735537" y="141288"/>
                    <a:pt x="1738713" y="142082"/>
                    <a:pt x="1743474" y="142875"/>
                  </a:cubicBezTo>
                  <a:cubicBezTo>
                    <a:pt x="1748237" y="144463"/>
                    <a:pt x="1751809" y="145653"/>
                    <a:pt x="1754191" y="146447"/>
                  </a:cubicBezTo>
                  <a:cubicBezTo>
                    <a:pt x="1769272" y="152797"/>
                    <a:pt x="1775622" y="162322"/>
                    <a:pt x="1773240" y="175022"/>
                  </a:cubicBezTo>
                  <a:cubicBezTo>
                    <a:pt x="1771653" y="182960"/>
                    <a:pt x="1766890" y="187325"/>
                    <a:pt x="1758952" y="188119"/>
                  </a:cubicBezTo>
                  <a:cubicBezTo>
                    <a:pt x="1754191" y="188119"/>
                    <a:pt x="1747444" y="181769"/>
                    <a:pt x="1738713" y="169069"/>
                  </a:cubicBezTo>
                  <a:cubicBezTo>
                    <a:pt x="1735537" y="163513"/>
                    <a:pt x="1731966" y="159147"/>
                    <a:pt x="1727997" y="155972"/>
                  </a:cubicBezTo>
                  <a:cubicBezTo>
                    <a:pt x="1727203" y="157560"/>
                    <a:pt x="1726408" y="159941"/>
                    <a:pt x="1725616" y="163116"/>
                  </a:cubicBezTo>
                  <a:cubicBezTo>
                    <a:pt x="1724028" y="166291"/>
                    <a:pt x="1722837" y="168672"/>
                    <a:pt x="1722043" y="170260"/>
                  </a:cubicBezTo>
                  <a:cubicBezTo>
                    <a:pt x="1713312" y="187722"/>
                    <a:pt x="1699421" y="202010"/>
                    <a:pt x="1680371" y="213122"/>
                  </a:cubicBezTo>
                  <a:cubicBezTo>
                    <a:pt x="1677991" y="214710"/>
                    <a:pt x="1676403" y="215107"/>
                    <a:pt x="1675609" y="214313"/>
                  </a:cubicBezTo>
                  <a:cubicBezTo>
                    <a:pt x="1674815" y="213519"/>
                    <a:pt x="1675212" y="211932"/>
                    <a:pt x="1676799" y="209550"/>
                  </a:cubicBezTo>
                  <a:cubicBezTo>
                    <a:pt x="1681561" y="200025"/>
                    <a:pt x="1686325" y="190897"/>
                    <a:pt x="1691088" y="182166"/>
                  </a:cubicBezTo>
                  <a:cubicBezTo>
                    <a:pt x="1686325" y="179785"/>
                    <a:pt x="1682356" y="175022"/>
                    <a:pt x="1679180" y="167879"/>
                  </a:cubicBezTo>
                  <a:cubicBezTo>
                    <a:pt x="1676799" y="163910"/>
                    <a:pt x="1674815" y="160735"/>
                    <a:pt x="1673228" y="158353"/>
                  </a:cubicBezTo>
                  <a:cubicBezTo>
                    <a:pt x="1672434" y="160735"/>
                    <a:pt x="1670846" y="163513"/>
                    <a:pt x="1668465" y="166688"/>
                  </a:cubicBezTo>
                  <a:cubicBezTo>
                    <a:pt x="1662115" y="180975"/>
                    <a:pt x="1651796" y="192882"/>
                    <a:pt x="1637508" y="202407"/>
                  </a:cubicBezTo>
                  <a:cubicBezTo>
                    <a:pt x="1637508" y="203994"/>
                    <a:pt x="1637508" y="205979"/>
                    <a:pt x="1637508" y="208360"/>
                  </a:cubicBezTo>
                  <a:cubicBezTo>
                    <a:pt x="1638304" y="224235"/>
                    <a:pt x="1634730" y="232966"/>
                    <a:pt x="1626793" y="234553"/>
                  </a:cubicBezTo>
                  <a:cubicBezTo>
                    <a:pt x="1618856" y="232966"/>
                    <a:pt x="1612108" y="227807"/>
                    <a:pt x="1606553" y="219075"/>
                  </a:cubicBezTo>
                  <a:cubicBezTo>
                    <a:pt x="1604965" y="215107"/>
                    <a:pt x="1604172" y="210344"/>
                    <a:pt x="1604172" y="204788"/>
                  </a:cubicBezTo>
                  <a:cubicBezTo>
                    <a:pt x="1604965" y="185738"/>
                    <a:pt x="1603775" y="162322"/>
                    <a:pt x="1600600" y="134541"/>
                  </a:cubicBezTo>
                  <a:cubicBezTo>
                    <a:pt x="1599805" y="125810"/>
                    <a:pt x="1597424" y="117475"/>
                    <a:pt x="1593455" y="109538"/>
                  </a:cubicBezTo>
                  <a:cubicBezTo>
                    <a:pt x="1591074" y="105569"/>
                    <a:pt x="1592265" y="103188"/>
                    <a:pt x="1597027" y="102394"/>
                  </a:cubicBezTo>
                  <a:cubicBezTo>
                    <a:pt x="1604965" y="102394"/>
                    <a:pt x="1612903" y="104378"/>
                    <a:pt x="1620840" y="108347"/>
                  </a:cubicBezTo>
                  <a:cubicBezTo>
                    <a:pt x="1633540" y="107554"/>
                    <a:pt x="1645843" y="105966"/>
                    <a:pt x="1657750" y="103585"/>
                  </a:cubicBezTo>
                  <a:cubicBezTo>
                    <a:pt x="1657750" y="101997"/>
                    <a:pt x="1658146" y="100013"/>
                    <a:pt x="1658940" y="97632"/>
                  </a:cubicBezTo>
                  <a:cubicBezTo>
                    <a:pt x="1658940" y="95250"/>
                    <a:pt x="1658940" y="93663"/>
                    <a:pt x="1658940" y="92869"/>
                  </a:cubicBezTo>
                  <a:cubicBezTo>
                    <a:pt x="1660527" y="83344"/>
                    <a:pt x="1660527" y="75010"/>
                    <a:pt x="1658940" y="67866"/>
                  </a:cubicBezTo>
                  <a:cubicBezTo>
                    <a:pt x="1651796" y="68660"/>
                    <a:pt x="1644653" y="69850"/>
                    <a:pt x="1637508" y="71438"/>
                  </a:cubicBezTo>
                  <a:cubicBezTo>
                    <a:pt x="1630366" y="73025"/>
                    <a:pt x="1624809" y="71835"/>
                    <a:pt x="1620840" y="67866"/>
                  </a:cubicBezTo>
                  <a:cubicBezTo>
                    <a:pt x="1620046" y="67072"/>
                    <a:pt x="1618856" y="65485"/>
                    <a:pt x="1617269" y="63103"/>
                  </a:cubicBezTo>
                  <a:cubicBezTo>
                    <a:pt x="1611712" y="56754"/>
                    <a:pt x="1608537" y="52388"/>
                    <a:pt x="1607743" y="50007"/>
                  </a:cubicBezTo>
                  <a:cubicBezTo>
                    <a:pt x="1606950" y="48419"/>
                    <a:pt x="1606950" y="46832"/>
                    <a:pt x="1607743" y="45244"/>
                  </a:cubicBezTo>
                  <a:cubicBezTo>
                    <a:pt x="1608537" y="44450"/>
                    <a:pt x="1609728" y="44450"/>
                    <a:pt x="1611315" y="45244"/>
                  </a:cubicBezTo>
                  <a:cubicBezTo>
                    <a:pt x="1622428" y="45244"/>
                    <a:pt x="1632746" y="44847"/>
                    <a:pt x="1642271" y="44053"/>
                  </a:cubicBezTo>
                  <a:cubicBezTo>
                    <a:pt x="1671640" y="38497"/>
                    <a:pt x="1702596" y="34132"/>
                    <a:pt x="1735140" y="30957"/>
                  </a:cubicBezTo>
                  <a:cubicBezTo>
                    <a:pt x="1736728" y="30163"/>
                    <a:pt x="1739506" y="29369"/>
                    <a:pt x="1743474" y="28575"/>
                  </a:cubicBezTo>
                  <a:cubicBezTo>
                    <a:pt x="1750618" y="26988"/>
                    <a:pt x="1755778" y="25400"/>
                    <a:pt x="1758952" y="23813"/>
                  </a:cubicBezTo>
                  <a:cubicBezTo>
                    <a:pt x="1760540" y="22622"/>
                    <a:pt x="1762425" y="21928"/>
                    <a:pt x="1764608" y="21729"/>
                  </a:cubicBezTo>
                  <a:close/>
                  <a:moveTo>
                    <a:pt x="4144962" y="21432"/>
                  </a:moveTo>
                  <a:cubicBezTo>
                    <a:pt x="4144962" y="21432"/>
                    <a:pt x="4145358" y="21432"/>
                    <a:pt x="4146152" y="21432"/>
                  </a:cubicBezTo>
                  <a:cubicBezTo>
                    <a:pt x="4158852" y="21432"/>
                    <a:pt x="4170758" y="22225"/>
                    <a:pt x="4181871" y="23813"/>
                  </a:cubicBezTo>
                  <a:cubicBezTo>
                    <a:pt x="4196159" y="26194"/>
                    <a:pt x="4202905" y="36116"/>
                    <a:pt x="4202112" y="53578"/>
                  </a:cubicBezTo>
                  <a:cubicBezTo>
                    <a:pt x="4199730" y="66278"/>
                    <a:pt x="4192587" y="69850"/>
                    <a:pt x="4180680" y="64294"/>
                  </a:cubicBezTo>
                  <a:cubicBezTo>
                    <a:pt x="4175124" y="60325"/>
                    <a:pt x="4163218" y="47625"/>
                    <a:pt x="4144962" y="26194"/>
                  </a:cubicBezTo>
                  <a:cubicBezTo>
                    <a:pt x="4142580" y="23813"/>
                    <a:pt x="4142580" y="22225"/>
                    <a:pt x="4144962" y="21432"/>
                  </a:cubicBezTo>
                  <a:close/>
                  <a:moveTo>
                    <a:pt x="5172173" y="21283"/>
                  </a:moveTo>
                  <a:cubicBezTo>
                    <a:pt x="5173563" y="20985"/>
                    <a:pt x="5175249" y="21035"/>
                    <a:pt x="5177233" y="21432"/>
                  </a:cubicBezTo>
                  <a:cubicBezTo>
                    <a:pt x="5193902" y="28575"/>
                    <a:pt x="5206205" y="39291"/>
                    <a:pt x="5214143" y="53578"/>
                  </a:cubicBezTo>
                  <a:cubicBezTo>
                    <a:pt x="5216524" y="58341"/>
                    <a:pt x="5216127" y="62310"/>
                    <a:pt x="5212952" y="65485"/>
                  </a:cubicBezTo>
                  <a:cubicBezTo>
                    <a:pt x="5208190" y="71835"/>
                    <a:pt x="5203824" y="82947"/>
                    <a:pt x="5199855" y="98822"/>
                  </a:cubicBezTo>
                  <a:cubicBezTo>
                    <a:pt x="5194299" y="121047"/>
                    <a:pt x="5184774" y="143272"/>
                    <a:pt x="5171280" y="165497"/>
                  </a:cubicBezTo>
                  <a:cubicBezTo>
                    <a:pt x="5187155" y="181372"/>
                    <a:pt x="5202633" y="193278"/>
                    <a:pt x="5217715" y="201216"/>
                  </a:cubicBezTo>
                  <a:cubicBezTo>
                    <a:pt x="5242321" y="215503"/>
                    <a:pt x="5269308" y="225822"/>
                    <a:pt x="5298677" y="232172"/>
                  </a:cubicBezTo>
                  <a:cubicBezTo>
                    <a:pt x="5302646" y="232966"/>
                    <a:pt x="5304630" y="234553"/>
                    <a:pt x="5304630" y="236935"/>
                  </a:cubicBezTo>
                  <a:cubicBezTo>
                    <a:pt x="5305424" y="238522"/>
                    <a:pt x="5303837" y="239713"/>
                    <a:pt x="5299868" y="240507"/>
                  </a:cubicBezTo>
                  <a:cubicBezTo>
                    <a:pt x="5268118" y="249238"/>
                    <a:pt x="5243115" y="254397"/>
                    <a:pt x="5224858" y="255985"/>
                  </a:cubicBezTo>
                  <a:cubicBezTo>
                    <a:pt x="5216127" y="255985"/>
                    <a:pt x="5209777" y="254794"/>
                    <a:pt x="5205808" y="252413"/>
                  </a:cubicBezTo>
                  <a:cubicBezTo>
                    <a:pt x="5186758" y="239713"/>
                    <a:pt x="5166915" y="221060"/>
                    <a:pt x="5146277" y="196453"/>
                  </a:cubicBezTo>
                  <a:cubicBezTo>
                    <a:pt x="5145483" y="197247"/>
                    <a:pt x="5144293" y="198438"/>
                    <a:pt x="5142705" y="200025"/>
                  </a:cubicBezTo>
                  <a:cubicBezTo>
                    <a:pt x="5140324" y="201613"/>
                    <a:pt x="5138737" y="202803"/>
                    <a:pt x="5137943" y="203597"/>
                  </a:cubicBezTo>
                  <a:cubicBezTo>
                    <a:pt x="5106986" y="227410"/>
                    <a:pt x="5071665" y="240110"/>
                    <a:pt x="5031977" y="241697"/>
                  </a:cubicBezTo>
                  <a:cubicBezTo>
                    <a:pt x="5028802" y="241697"/>
                    <a:pt x="5026818" y="240903"/>
                    <a:pt x="5026024" y="239316"/>
                  </a:cubicBezTo>
                  <a:cubicBezTo>
                    <a:pt x="5026024" y="238522"/>
                    <a:pt x="5027612" y="237332"/>
                    <a:pt x="5030786" y="235744"/>
                  </a:cubicBezTo>
                  <a:cubicBezTo>
                    <a:pt x="5068093" y="221457"/>
                    <a:pt x="5099446" y="198835"/>
                    <a:pt x="5124846" y="167879"/>
                  </a:cubicBezTo>
                  <a:cubicBezTo>
                    <a:pt x="5111352" y="149622"/>
                    <a:pt x="5101033" y="133747"/>
                    <a:pt x="5093890" y="120253"/>
                  </a:cubicBezTo>
                  <a:cubicBezTo>
                    <a:pt x="5086746" y="108347"/>
                    <a:pt x="5078411" y="102394"/>
                    <a:pt x="5068886" y="102394"/>
                  </a:cubicBezTo>
                  <a:cubicBezTo>
                    <a:pt x="5064124" y="101600"/>
                    <a:pt x="5061346" y="99219"/>
                    <a:pt x="5060552" y="95250"/>
                  </a:cubicBezTo>
                  <a:cubicBezTo>
                    <a:pt x="5061346" y="89694"/>
                    <a:pt x="5068093" y="86122"/>
                    <a:pt x="5080793" y="84535"/>
                  </a:cubicBezTo>
                  <a:cubicBezTo>
                    <a:pt x="5095080" y="84535"/>
                    <a:pt x="5106193" y="89297"/>
                    <a:pt x="5114130" y="98822"/>
                  </a:cubicBezTo>
                  <a:cubicBezTo>
                    <a:pt x="5123655" y="111522"/>
                    <a:pt x="5133974" y="124619"/>
                    <a:pt x="5145086" y="138113"/>
                  </a:cubicBezTo>
                  <a:cubicBezTo>
                    <a:pt x="5153818" y="124619"/>
                    <a:pt x="5160962" y="106363"/>
                    <a:pt x="5166518" y="83344"/>
                  </a:cubicBezTo>
                  <a:cubicBezTo>
                    <a:pt x="5171280" y="60325"/>
                    <a:pt x="5171677" y="43657"/>
                    <a:pt x="5167708" y="33338"/>
                  </a:cubicBezTo>
                  <a:cubicBezTo>
                    <a:pt x="5166518" y="26194"/>
                    <a:pt x="5168006" y="22176"/>
                    <a:pt x="5172173" y="21283"/>
                  </a:cubicBezTo>
                  <a:close/>
                  <a:moveTo>
                    <a:pt x="6061868" y="17860"/>
                  </a:moveTo>
                  <a:cubicBezTo>
                    <a:pt x="6084093" y="20241"/>
                    <a:pt x="6098777" y="27782"/>
                    <a:pt x="6105921" y="40482"/>
                  </a:cubicBezTo>
                  <a:cubicBezTo>
                    <a:pt x="6108302" y="43657"/>
                    <a:pt x="6108699" y="47228"/>
                    <a:pt x="6107111" y="51197"/>
                  </a:cubicBezTo>
                  <a:cubicBezTo>
                    <a:pt x="6105524" y="55960"/>
                    <a:pt x="6104730" y="63897"/>
                    <a:pt x="6104730" y="75010"/>
                  </a:cubicBezTo>
                  <a:cubicBezTo>
                    <a:pt x="6104730" y="77391"/>
                    <a:pt x="6104730" y="79375"/>
                    <a:pt x="6104730" y="80963"/>
                  </a:cubicBezTo>
                  <a:cubicBezTo>
                    <a:pt x="6104730" y="89694"/>
                    <a:pt x="6104334" y="97632"/>
                    <a:pt x="6103540" y="104775"/>
                  </a:cubicBezTo>
                  <a:cubicBezTo>
                    <a:pt x="6105921" y="104775"/>
                    <a:pt x="6109096" y="104378"/>
                    <a:pt x="6113065" y="103585"/>
                  </a:cubicBezTo>
                  <a:cubicBezTo>
                    <a:pt x="6116240" y="103585"/>
                    <a:pt x="6118621" y="103585"/>
                    <a:pt x="6120208" y="103585"/>
                  </a:cubicBezTo>
                  <a:cubicBezTo>
                    <a:pt x="6133702" y="101997"/>
                    <a:pt x="6144418" y="99616"/>
                    <a:pt x="6152355" y="96441"/>
                  </a:cubicBezTo>
                  <a:cubicBezTo>
                    <a:pt x="6159499" y="94060"/>
                    <a:pt x="6165056" y="93663"/>
                    <a:pt x="6169024" y="95250"/>
                  </a:cubicBezTo>
                  <a:cubicBezTo>
                    <a:pt x="6179343" y="100807"/>
                    <a:pt x="6187677" y="107554"/>
                    <a:pt x="6194027" y="115491"/>
                  </a:cubicBezTo>
                  <a:cubicBezTo>
                    <a:pt x="6195615" y="118666"/>
                    <a:pt x="6196012" y="121444"/>
                    <a:pt x="6195218" y="123825"/>
                  </a:cubicBezTo>
                  <a:cubicBezTo>
                    <a:pt x="6193631" y="126207"/>
                    <a:pt x="6190852" y="127000"/>
                    <a:pt x="6186883" y="126207"/>
                  </a:cubicBezTo>
                  <a:cubicBezTo>
                    <a:pt x="6167833" y="125413"/>
                    <a:pt x="6139258" y="127397"/>
                    <a:pt x="6101158" y="132160"/>
                  </a:cubicBezTo>
                  <a:cubicBezTo>
                    <a:pt x="6125765" y="177404"/>
                    <a:pt x="6171405" y="214710"/>
                    <a:pt x="6238080" y="244079"/>
                  </a:cubicBezTo>
                  <a:cubicBezTo>
                    <a:pt x="6241256" y="245666"/>
                    <a:pt x="6242843" y="247254"/>
                    <a:pt x="6242843" y="248841"/>
                  </a:cubicBezTo>
                  <a:cubicBezTo>
                    <a:pt x="6242843" y="249635"/>
                    <a:pt x="6240858" y="250032"/>
                    <a:pt x="6236890" y="250032"/>
                  </a:cubicBezTo>
                  <a:cubicBezTo>
                    <a:pt x="6210696" y="252413"/>
                    <a:pt x="6183708" y="253603"/>
                    <a:pt x="6155927" y="253603"/>
                  </a:cubicBezTo>
                  <a:cubicBezTo>
                    <a:pt x="6151165" y="252810"/>
                    <a:pt x="6146799" y="250825"/>
                    <a:pt x="6142830" y="247650"/>
                  </a:cubicBezTo>
                  <a:cubicBezTo>
                    <a:pt x="6124574" y="227807"/>
                    <a:pt x="6108699" y="203994"/>
                    <a:pt x="6095205" y="176213"/>
                  </a:cubicBezTo>
                  <a:cubicBezTo>
                    <a:pt x="6095205" y="174625"/>
                    <a:pt x="6094412" y="172641"/>
                    <a:pt x="6092824" y="170260"/>
                  </a:cubicBezTo>
                  <a:cubicBezTo>
                    <a:pt x="6092030" y="167879"/>
                    <a:pt x="6091237" y="166291"/>
                    <a:pt x="6090443" y="165497"/>
                  </a:cubicBezTo>
                  <a:cubicBezTo>
                    <a:pt x="6086474" y="175022"/>
                    <a:pt x="6082108" y="184150"/>
                    <a:pt x="6077346" y="192882"/>
                  </a:cubicBezTo>
                  <a:cubicBezTo>
                    <a:pt x="6056709" y="226219"/>
                    <a:pt x="6020593" y="244475"/>
                    <a:pt x="5968999" y="247650"/>
                  </a:cubicBezTo>
                  <a:cubicBezTo>
                    <a:pt x="5966618" y="248444"/>
                    <a:pt x="5965427" y="248047"/>
                    <a:pt x="5965427" y="246460"/>
                  </a:cubicBezTo>
                  <a:cubicBezTo>
                    <a:pt x="5965427" y="244872"/>
                    <a:pt x="5966618" y="243682"/>
                    <a:pt x="5968999" y="242888"/>
                  </a:cubicBezTo>
                  <a:cubicBezTo>
                    <a:pt x="6019799" y="223044"/>
                    <a:pt x="6051152" y="187722"/>
                    <a:pt x="6063058" y="136922"/>
                  </a:cubicBezTo>
                  <a:cubicBezTo>
                    <a:pt x="6057502" y="137716"/>
                    <a:pt x="6049565" y="138907"/>
                    <a:pt x="6039246" y="140494"/>
                  </a:cubicBezTo>
                  <a:cubicBezTo>
                    <a:pt x="6036071" y="141288"/>
                    <a:pt x="6033293" y="142082"/>
                    <a:pt x="6030911" y="142875"/>
                  </a:cubicBezTo>
                  <a:cubicBezTo>
                    <a:pt x="6024562" y="145257"/>
                    <a:pt x="6019402" y="144860"/>
                    <a:pt x="6015433" y="141685"/>
                  </a:cubicBezTo>
                  <a:cubicBezTo>
                    <a:pt x="6009084" y="138510"/>
                    <a:pt x="6002733" y="132954"/>
                    <a:pt x="5996383" y="125016"/>
                  </a:cubicBezTo>
                  <a:cubicBezTo>
                    <a:pt x="5994796" y="123428"/>
                    <a:pt x="5994399" y="121841"/>
                    <a:pt x="5995193" y="120253"/>
                  </a:cubicBezTo>
                  <a:cubicBezTo>
                    <a:pt x="5995987" y="119460"/>
                    <a:pt x="5997574" y="119063"/>
                    <a:pt x="5999955" y="119063"/>
                  </a:cubicBezTo>
                  <a:cubicBezTo>
                    <a:pt x="6010274" y="118269"/>
                    <a:pt x="6023371" y="116682"/>
                    <a:pt x="6039246" y="114300"/>
                  </a:cubicBezTo>
                  <a:cubicBezTo>
                    <a:pt x="6048771" y="112713"/>
                    <a:pt x="6058296" y="111522"/>
                    <a:pt x="6067821" y="110728"/>
                  </a:cubicBezTo>
                  <a:cubicBezTo>
                    <a:pt x="6068615" y="101997"/>
                    <a:pt x="6069011" y="93663"/>
                    <a:pt x="6069011" y="85725"/>
                  </a:cubicBezTo>
                  <a:cubicBezTo>
                    <a:pt x="6069806" y="61119"/>
                    <a:pt x="6065440" y="42069"/>
                    <a:pt x="6055915" y="28575"/>
                  </a:cubicBezTo>
                  <a:cubicBezTo>
                    <a:pt x="6052740" y="21432"/>
                    <a:pt x="6054724" y="17860"/>
                    <a:pt x="6061868" y="17860"/>
                  </a:cubicBezTo>
                  <a:close/>
                  <a:moveTo>
                    <a:pt x="2299497" y="16669"/>
                  </a:moveTo>
                  <a:cubicBezTo>
                    <a:pt x="2312986" y="17463"/>
                    <a:pt x="2320130" y="23416"/>
                    <a:pt x="2320924" y="34528"/>
                  </a:cubicBezTo>
                  <a:cubicBezTo>
                    <a:pt x="2317749" y="51197"/>
                    <a:pt x="2303465" y="61913"/>
                    <a:pt x="2278066" y="66675"/>
                  </a:cubicBezTo>
                  <a:cubicBezTo>
                    <a:pt x="2274097" y="67469"/>
                    <a:pt x="2271715" y="67072"/>
                    <a:pt x="2270922" y="65485"/>
                  </a:cubicBezTo>
                  <a:cubicBezTo>
                    <a:pt x="2270922" y="63897"/>
                    <a:pt x="2272509" y="62310"/>
                    <a:pt x="2275684" y="60722"/>
                  </a:cubicBezTo>
                  <a:cubicBezTo>
                    <a:pt x="2284415" y="56754"/>
                    <a:pt x="2290766" y="52388"/>
                    <a:pt x="2294734" y="47625"/>
                  </a:cubicBezTo>
                  <a:cubicBezTo>
                    <a:pt x="2296322" y="46038"/>
                    <a:pt x="2296718" y="44847"/>
                    <a:pt x="2295924" y="44053"/>
                  </a:cubicBezTo>
                  <a:cubicBezTo>
                    <a:pt x="2295131" y="43260"/>
                    <a:pt x="2293543" y="42863"/>
                    <a:pt x="2291163" y="42863"/>
                  </a:cubicBezTo>
                  <a:cubicBezTo>
                    <a:pt x="2282431" y="42069"/>
                    <a:pt x="2277668" y="38497"/>
                    <a:pt x="2276875" y="32147"/>
                  </a:cubicBezTo>
                  <a:cubicBezTo>
                    <a:pt x="2277668" y="22622"/>
                    <a:pt x="2285209" y="17463"/>
                    <a:pt x="2299497" y="16669"/>
                  </a:cubicBezTo>
                  <a:close/>
                  <a:moveTo>
                    <a:pt x="2230441" y="16669"/>
                  </a:moveTo>
                  <a:cubicBezTo>
                    <a:pt x="2244728" y="17463"/>
                    <a:pt x="2252268" y="23416"/>
                    <a:pt x="2253062" y="34528"/>
                  </a:cubicBezTo>
                  <a:cubicBezTo>
                    <a:pt x="2249887" y="51197"/>
                    <a:pt x="2235599" y="61913"/>
                    <a:pt x="2210200" y="66675"/>
                  </a:cubicBezTo>
                  <a:cubicBezTo>
                    <a:pt x="2206231" y="67469"/>
                    <a:pt x="2203850" y="67072"/>
                    <a:pt x="2203056" y="65485"/>
                  </a:cubicBezTo>
                  <a:cubicBezTo>
                    <a:pt x="2202262" y="63897"/>
                    <a:pt x="2203453" y="62310"/>
                    <a:pt x="2206628" y="60722"/>
                  </a:cubicBezTo>
                  <a:cubicBezTo>
                    <a:pt x="2216153" y="56754"/>
                    <a:pt x="2222899" y="52388"/>
                    <a:pt x="2226868" y="47625"/>
                  </a:cubicBezTo>
                  <a:cubicBezTo>
                    <a:pt x="2228456" y="46038"/>
                    <a:pt x="2228853" y="44847"/>
                    <a:pt x="2228058" y="44053"/>
                  </a:cubicBezTo>
                  <a:cubicBezTo>
                    <a:pt x="2227265" y="43260"/>
                    <a:pt x="2225677" y="42863"/>
                    <a:pt x="2223296" y="42863"/>
                  </a:cubicBezTo>
                  <a:cubicBezTo>
                    <a:pt x="2214565" y="42069"/>
                    <a:pt x="2209803" y="38497"/>
                    <a:pt x="2209009" y="32147"/>
                  </a:cubicBezTo>
                  <a:cubicBezTo>
                    <a:pt x="2209803" y="22622"/>
                    <a:pt x="2216947" y="17463"/>
                    <a:pt x="2230441" y="16669"/>
                  </a:cubicBezTo>
                  <a:close/>
                  <a:moveTo>
                    <a:pt x="895749" y="16372"/>
                  </a:moveTo>
                  <a:cubicBezTo>
                    <a:pt x="896940" y="16570"/>
                    <a:pt x="897734" y="17066"/>
                    <a:pt x="898131" y="17860"/>
                  </a:cubicBezTo>
                  <a:cubicBezTo>
                    <a:pt x="898924" y="19447"/>
                    <a:pt x="897734" y="21035"/>
                    <a:pt x="894559" y="22622"/>
                  </a:cubicBezTo>
                  <a:cubicBezTo>
                    <a:pt x="885034" y="26591"/>
                    <a:pt x="878288" y="30957"/>
                    <a:pt x="874317" y="35719"/>
                  </a:cubicBezTo>
                  <a:cubicBezTo>
                    <a:pt x="872731" y="38894"/>
                    <a:pt x="873921" y="40482"/>
                    <a:pt x="877890" y="40482"/>
                  </a:cubicBezTo>
                  <a:cubicBezTo>
                    <a:pt x="887416" y="41275"/>
                    <a:pt x="892574" y="44847"/>
                    <a:pt x="893368" y="51197"/>
                  </a:cubicBezTo>
                  <a:cubicBezTo>
                    <a:pt x="892574" y="60722"/>
                    <a:pt x="885034" y="65882"/>
                    <a:pt x="870747" y="66675"/>
                  </a:cubicBezTo>
                  <a:cubicBezTo>
                    <a:pt x="857253" y="65882"/>
                    <a:pt x="850109" y="59929"/>
                    <a:pt x="849316" y="48816"/>
                  </a:cubicBezTo>
                  <a:cubicBezTo>
                    <a:pt x="852490" y="32147"/>
                    <a:pt x="866381" y="21432"/>
                    <a:pt x="890987" y="16669"/>
                  </a:cubicBezTo>
                  <a:cubicBezTo>
                    <a:pt x="892971" y="16272"/>
                    <a:pt x="894559" y="16173"/>
                    <a:pt x="895749" y="16372"/>
                  </a:cubicBezTo>
                  <a:close/>
                  <a:moveTo>
                    <a:pt x="827884" y="16372"/>
                  </a:moveTo>
                  <a:cubicBezTo>
                    <a:pt x="829075" y="16570"/>
                    <a:pt x="829868" y="17066"/>
                    <a:pt x="830266" y="17860"/>
                  </a:cubicBezTo>
                  <a:cubicBezTo>
                    <a:pt x="831057" y="19447"/>
                    <a:pt x="829868" y="21035"/>
                    <a:pt x="826693" y="22622"/>
                  </a:cubicBezTo>
                  <a:cubicBezTo>
                    <a:pt x="817169" y="26591"/>
                    <a:pt x="810421" y="30957"/>
                    <a:pt x="806453" y="35719"/>
                  </a:cubicBezTo>
                  <a:cubicBezTo>
                    <a:pt x="804866" y="38894"/>
                    <a:pt x="806056" y="40482"/>
                    <a:pt x="810025" y="40482"/>
                  </a:cubicBezTo>
                  <a:cubicBezTo>
                    <a:pt x="818755" y="41275"/>
                    <a:pt x="823518" y="44847"/>
                    <a:pt x="824312" y="51197"/>
                  </a:cubicBezTo>
                  <a:cubicBezTo>
                    <a:pt x="823518" y="60722"/>
                    <a:pt x="816375" y="65882"/>
                    <a:pt x="802881" y="66675"/>
                  </a:cubicBezTo>
                  <a:cubicBezTo>
                    <a:pt x="789387" y="65882"/>
                    <a:pt x="782244" y="59929"/>
                    <a:pt x="781449" y="48816"/>
                  </a:cubicBezTo>
                  <a:cubicBezTo>
                    <a:pt x="784625" y="32147"/>
                    <a:pt x="798515" y="21432"/>
                    <a:pt x="823122" y="16669"/>
                  </a:cubicBezTo>
                  <a:cubicBezTo>
                    <a:pt x="825105" y="16272"/>
                    <a:pt x="826693" y="16173"/>
                    <a:pt x="827884" y="16372"/>
                  </a:cubicBezTo>
                  <a:close/>
                  <a:moveTo>
                    <a:pt x="6675039" y="15478"/>
                  </a:moveTo>
                  <a:cubicBezTo>
                    <a:pt x="6688533" y="16272"/>
                    <a:pt x="6699249" y="18257"/>
                    <a:pt x="6707186" y="21432"/>
                  </a:cubicBezTo>
                  <a:cubicBezTo>
                    <a:pt x="6719093" y="24607"/>
                    <a:pt x="6724649" y="31750"/>
                    <a:pt x="6723855" y="42863"/>
                  </a:cubicBezTo>
                  <a:cubicBezTo>
                    <a:pt x="6723855" y="53182"/>
                    <a:pt x="6719489" y="59135"/>
                    <a:pt x="6710758" y="60722"/>
                  </a:cubicBezTo>
                  <a:cubicBezTo>
                    <a:pt x="6707583" y="60722"/>
                    <a:pt x="6703615" y="58341"/>
                    <a:pt x="6698852" y="53578"/>
                  </a:cubicBezTo>
                  <a:cubicBezTo>
                    <a:pt x="6697265" y="51197"/>
                    <a:pt x="6694089" y="47228"/>
                    <a:pt x="6689327" y="41672"/>
                  </a:cubicBezTo>
                  <a:cubicBezTo>
                    <a:pt x="6686945" y="39291"/>
                    <a:pt x="6681389" y="32147"/>
                    <a:pt x="6672658" y="20241"/>
                  </a:cubicBezTo>
                  <a:cubicBezTo>
                    <a:pt x="6671071" y="18653"/>
                    <a:pt x="6670674" y="17463"/>
                    <a:pt x="6671467" y="16669"/>
                  </a:cubicBezTo>
                  <a:cubicBezTo>
                    <a:pt x="6671467" y="15875"/>
                    <a:pt x="6672658" y="15478"/>
                    <a:pt x="6675039" y="15478"/>
                  </a:cubicBezTo>
                  <a:close/>
                  <a:moveTo>
                    <a:pt x="5507036" y="15478"/>
                  </a:moveTo>
                  <a:cubicBezTo>
                    <a:pt x="5522118" y="20241"/>
                    <a:pt x="5532834" y="26988"/>
                    <a:pt x="5539183" y="35719"/>
                  </a:cubicBezTo>
                  <a:cubicBezTo>
                    <a:pt x="5542359" y="39688"/>
                    <a:pt x="5541962" y="43260"/>
                    <a:pt x="5537993" y="46435"/>
                  </a:cubicBezTo>
                  <a:cubicBezTo>
                    <a:pt x="5537993" y="48022"/>
                    <a:pt x="5536008" y="52785"/>
                    <a:pt x="5532040" y="60722"/>
                  </a:cubicBezTo>
                  <a:cubicBezTo>
                    <a:pt x="5530452" y="62310"/>
                    <a:pt x="5529658" y="63500"/>
                    <a:pt x="5529658" y="64294"/>
                  </a:cubicBezTo>
                  <a:cubicBezTo>
                    <a:pt x="5526483" y="71438"/>
                    <a:pt x="5522515" y="78185"/>
                    <a:pt x="5517752" y="84535"/>
                  </a:cubicBezTo>
                  <a:cubicBezTo>
                    <a:pt x="5519340" y="84535"/>
                    <a:pt x="5521721" y="84138"/>
                    <a:pt x="5524896" y="83344"/>
                  </a:cubicBezTo>
                  <a:cubicBezTo>
                    <a:pt x="5528071" y="83344"/>
                    <a:pt x="5530452" y="83344"/>
                    <a:pt x="5532040" y="83344"/>
                  </a:cubicBezTo>
                  <a:cubicBezTo>
                    <a:pt x="5539977" y="81757"/>
                    <a:pt x="5549105" y="79375"/>
                    <a:pt x="5559424" y="76200"/>
                  </a:cubicBezTo>
                  <a:cubicBezTo>
                    <a:pt x="5564186" y="73819"/>
                    <a:pt x="5568949" y="74216"/>
                    <a:pt x="5573711" y="77391"/>
                  </a:cubicBezTo>
                  <a:cubicBezTo>
                    <a:pt x="5584824" y="83741"/>
                    <a:pt x="5592365" y="90488"/>
                    <a:pt x="5596333" y="97632"/>
                  </a:cubicBezTo>
                  <a:cubicBezTo>
                    <a:pt x="5598715" y="100807"/>
                    <a:pt x="5598318" y="105966"/>
                    <a:pt x="5595143" y="113110"/>
                  </a:cubicBezTo>
                  <a:cubicBezTo>
                    <a:pt x="5592761" y="118666"/>
                    <a:pt x="5591174" y="128191"/>
                    <a:pt x="5590380" y="141685"/>
                  </a:cubicBezTo>
                  <a:cubicBezTo>
                    <a:pt x="5587999" y="174228"/>
                    <a:pt x="5583633" y="200819"/>
                    <a:pt x="5577283" y="221457"/>
                  </a:cubicBezTo>
                  <a:cubicBezTo>
                    <a:pt x="5570934" y="242094"/>
                    <a:pt x="5562202" y="255191"/>
                    <a:pt x="5551090" y="260747"/>
                  </a:cubicBezTo>
                  <a:cubicBezTo>
                    <a:pt x="5543152" y="263129"/>
                    <a:pt x="5536802" y="260350"/>
                    <a:pt x="5532040" y="252413"/>
                  </a:cubicBezTo>
                  <a:cubicBezTo>
                    <a:pt x="5524896" y="235744"/>
                    <a:pt x="5514577" y="222647"/>
                    <a:pt x="5501083" y="213122"/>
                  </a:cubicBezTo>
                  <a:cubicBezTo>
                    <a:pt x="5499496" y="211535"/>
                    <a:pt x="5498702" y="210344"/>
                    <a:pt x="5498702" y="209550"/>
                  </a:cubicBezTo>
                  <a:cubicBezTo>
                    <a:pt x="5498702" y="208757"/>
                    <a:pt x="5499893" y="208360"/>
                    <a:pt x="5502274" y="208360"/>
                  </a:cubicBezTo>
                  <a:cubicBezTo>
                    <a:pt x="5511799" y="210741"/>
                    <a:pt x="5522118" y="212725"/>
                    <a:pt x="5533230" y="214313"/>
                  </a:cubicBezTo>
                  <a:cubicBezTo>
                    <a:pt x="5539580" y="215107"/>
                    <a:pt x="5543152" y="213519"/>
                    <a:pt x="5543946" y="209550"/>
                  </a:cubicBezTo>
                  <a:cubicBezTo>
                    <a:pt x="5551884" y="192088"/>
                    <a:pt x="5555456" y="158353"/>
                    <a:pt x="5554661" y="108347"/>
                  </a:cubicBezTo>
                  <a:cubicBezTo>
                    <a:pt x="5554661" y="105172"/>
                    <a:pt x="5552677" y="103585"/>
                    <a:pt x="5548708" y="103585"/>
                  </a:cubicBezTo>
                  <a:cubicBezTo>
                    <a:pt x="5543152" y="103585"/>
                    <a:pt x="5534421" y="105172"/>
                    <a:pt x="5522515" y="108347"/>
                  </a:cubicBezTo>
                  <a:cubicBezTo>
                    <a:pt x="5520133" y="109141"/>
                    <a:pt x="5518546" y="109538"/>
                    <a:pt x="5517752" y="109538"/>
                  </a:cubicBezTo>
                  <a:cubicBezTo>
                    <a:pt x="5516958" y="109538"/>
                    <a:pt x="5516165" y="109538"/>
                    <a:pt x="5515371" y="109538"/>
                  </a:cubicBezTo>
                  <a:cubicBezTo>
                    <a:pt x="5512196" y="110332"/>
                    <a:pt x="5509815" y="109935"/>
                    <a:pt x="5508227" y="108347"/>
                  </a:cubicBezTo>
                  <a:cubicBezTo>
                    <a:pt x="5506640" y="108347"/>
                    <a:pt x="5504655" y="107554"/>
                    <a:pt x="5502274" y="105966"/>
                  </a:cubicBezTo>
                  <a:cubicBezTo>
                    <a:pt x="5501480" y="106760"/>
                    <a:pt x="5499893" y="108347"/>
                    <a:pt x="5497511" y="110728"/>
                  </a:cubicBezTo>
                  <a:cubicBezTo>
                    <a:pt x="5491955" y="118666"/>
                    <a:pt x="5487193" y="124222"/>
                    <a:pt x="5483224" y="127397"/>
                  </a:cubicBezTo>
                  <a:cubicBezTo>
                    <a:pt x="5493543" y="128985"/>
                    <a:pt x="5504655" y="131763"/>
                    <a:pt x="5516561" y="135732"/>
                  </a:cubicBezTo>
                  <a:cubicBezTo>
                    <a:pt x="5528468" y="138113"/>
                    <a:pt x="5534818" y="147241"/>
                    <a:pt x="5535611" y="163116"/>
                  </a:cubicBezTo>
                  <a:cubicBezTo>
                    <a:pt x="5532437" y="179785"/>
                    <a:pt x="5524499" y="184150"/>
                    <a:pt x="5511799" y="176213"/>
                  </a:cubicBezTo>
                  <a:cubicBezTo>
                    <a:pt x="5503862" y="169863"/>
                    <a:pt x="5493543" y="156766"/>
                    <a:pt x="5480843" y="136922"/>
                  </a:cubicBezTo>
                  <a:cubicBezTo>
                    <a:pt x="5479256" y="134541"/>
                    <a:pt x="5478065" y="132954"/>
                    <a:pt x="5477271" y="132160"/>
                  </a:cubicBezTo>
                  <a:cubicBezTo>
                    <a:pt x="5473302" y="136128"/>
                    <a:pt x="5469333" y="139303"/>
                    <a:pt x="5465365" y="141685"/>
                  </a:cubicBezTo>
                  <a:cubicBezTo>
                    <a:pt x="5465365" y="141685"/>
                    <a:pt x="5464968" y="141685"/>
                    <a:pt x="5464174" y="141685"/>
                  </a:cubicBezTo>
                  <a:cubicBezTo>
                    <a:pt x="5464174" y="151210"/>
                    <a:pt x="5464174" y="160338"/>
                    <a:pt x="5464174" y="169069"/>
                  </a:cubicBezTo>
                  <a:cubicBezTo>
                    <a:pt x="5464968" y="177800"/>
                    <a:pt x="5464968" y="188119"/>
                    <a:pt x="5464174" y="200025"/>
                  </a:cubicBezTo>
                  <a:cubicBezTo>
                    <a:pt x="5464174" y="205582"/>
                    <a:pt x="5464174" y="209550"/>
                    <a:pt x="5464174" y="211932"/>
                  </a:cubicBezTo>
                  <a:cubicBezTo>
                    <a:pt x="5463380" y="223044"/>
                    <a:pt x="5458618" y="228600"/>
                    <a:pt x="5449886" y="228600"/>
                  </a:cubicBezTo>
                  <a:cubicBezTo>
                    <a:pt x="5440361" y="227807"/>
                    <a:pt x="5434805" y="221457"/>
                    <a:pt x="5433218" y="209550"/>
                  </a:cubicBezTo>
                  <a:cubicBezTo>
                    <a:pt x="5418930" y="211138"/>
                    <a:pt x="5408612" y="211932"/>
                    <a:pt x="5402261" y="211932"/>
                  </a:cubicBezTo>
                  <a:lnTo>
                    <a:pt x="5401071" y="211932"/>
                  </a:lnTo>
                  <a:cubicBezTo>
                    <a:pt x="5401071" y="218282"/>
                    <a:pt x="5399880" y="222647"/>
                    <a:pt x="5397499" y="225029"/>
                  </a:cubicBezTo>
                  <a:cubicBezTo>
                    <a:pt x="5392736" y="228203"/>
                    <a:pt x="5387577" y="228203"/>
                    <a:pt x="5382021" y="225029"/>
                  </a:cubicBezTo>
                  <a:cubicBezTo>
                    <a:pt x="5375671" y="217885"/>
                    <a:pt x="5372496" y="211138"/>
                    <a:pt x="5372496" y="204788"/>
                  </a:cubicBezTo>
                  <a:cubicBezTo>
                    <a:pt x="5373290" y="194469"/>
                    <a:pt x="5372893" y="173435"/>
                    <a:pt x="5371305" y="141685"/>
                  </a:cubicBezTo>
                  <a:cubicBezTo>
                    <a:pt x="5371305" y="121047"/>
                    <a:pt x="5368527" y="107554"/>
                    <a:pt x="5362971" y="101203"/>
                  </a:cubicBezTo>
                  <a:cubicBezTo>
                    <a:pt x="5360590" y="95647"/>
                    <a:pt x="5361780" y="92472"/>
                    <a:pt x="5366543" y="91678"/>
                  </a:cubicBezTo>
                  <a:cubicBezTo>
                    <a:pt x="5368924" y="91678"/>
                    <a:pt x="5374083" y="92472"/>
                    <a:pt x="5382021" y="94060"/>
                  </a:cubicBezTo>
                  <a:cubicBezTo>
                    <a:pt x="5385196" y="94854"/>
                    <a:pt x="5387577" y="95250"/>
                    <a:pt x="5389165" y="95250"/>
                  </a:cubicBezTo>
                  <a:cubicBezTo>
                    <a:pt x="5390752" y="92075"/>
                    <a:pt x="5393133" y="87710"/>
                    <a:pt x="5396308" y="82153"/>
                  </a:cubicBezTo>
                  <a:cubicBezTo>
                    <a:pt x="5399484" y="76597"/>
                    <a:pt x="5401865" y="72232"/>
                    <a:pt x="5403452" y="69057"/>
                  </a:cubicBezTo>
                  <a:cubicBezTo>
                    <a:pt x="5409802" y="52388"/>
                    <a:pt x="5412183" y="42069"/>
                    <a:pt x="5410596" y="38100"/>
                  </a:cubicBezTo>
                  <a:cubicBezTo>
                    <a:pt x="5409009" y="32544"/>
                    <a:pt x="5412183" y="29369"/>
                    <a:pt x="5420121" y="28575"/>
                  </a:cubicBezTo>
                  <a:cubicBezTo>
                    <a:pt x="5428852" y="30957"/>
                    <a:pt x="5437187" y="36513"/>
                    <a:pt x="5445124" y="45244"/>
                  </a:cubicBezTo>
                  <a:cubicBezTo>
                    <a:pt x="5449886" y="51594"/>
                    <a:pt x="5449490" y="57944"/>
                    <a:pt x="5443933" y="64294"/>
                  </a:cubicBezTo>
                  <a:cubicBezTo>
                    <a:pt x="5441552" y="66675"/>
                    <a:pt x="5436790" y="71438"/>
                    <a:pt x="5429646" y="78582"/>
                  </a:cubicBezTo>
                  <a:cubicBezTo>
                    <a:pt x="5421708" y="85725"/>
                    <a:pt x="5416152" y="90885"/>
                    <a:pt x="5412977" y="94060"/>
                  </a:cubicBezTo>
                  <a:cubicBezTo>
                    <a:pt x="5416152" y="93266"/>
                    <a:pt x="5420518" y="91678"/>
                    <a:pt x="5426074" y="89297"/>
                  </a:cubicBezTo>
                  <a:cubicBezTo>
                    <a:pt x="5430043" y="87710"/>
                    <a:pt x="5432424" y="86916"/>
                    <a:pt x="5433218" y="86916"/>
                  </a:cubicBezTo>
                  <a:cubicBezTo>
                    <a:pt x="5439568" y="84535"/>
                    <a:pt x="5445124" y="84932"/>
                    <a:pt x="5449886" y="88107"/>
                  </a:cubicBezTo>
                  <a:cubicBezTo>
                    <a:pt x="5452268" y="89694"/>
                    <a:pt x="5455046" y="91282"/>
                    <a:pt x="5458221" y="92869"/>
                  </a:cubicBezTo>
                  <a:cubicBezTo>
                    <a:pt x="5461396" y="95250"/>
                    <a:pt x="5464174" y="96838"/>
                    <a:pt x="5466555" y="97632"/>
                  </a:cubicBezTo>
                  <a:cubicBezTo>
                    <a:pt x="5470524" y="101600"/>
                    <a:pt x="5471318" y="105966"/>
                    <a:pt x="5468936" y="110728"/>
                  </a:cubicBezTo>
                  <a:cubicBezTo>
                    <a:pt x="5468143" y="112316"/>
                    <a:pt x="5466952" y="118666"/>
                    <a:pt x="5465365" y="129778"/>
                  </a:cubicBezTo>
                  <a:cubicBezTo>
                    <a:pt x="5479652" y="107554"/>
                    <a:pt x="5490368" y="82153"/>
                    <a:pt x="5497511" y="53578"/>
                  </a:cubicBezTo>
                  <a:cubicBezTo>
                    <a:pt x="5499893" y="44053"/>
                    <a:pt x="5500687" y="33338"/>
                    <a:pt x="5499893" y="21432"/>
                  </a:cubicBezTo>
                  <a:cubicBezTo>
                    <a:pt x="5499099" y="15875"/>
                    <a:pt x="5501480" y="13891"/>
                    <a:pt x="5507036" y="15478"/>
                  </a:cubicBezTo>
                  <a:close/>
                  <a:moveTo>
                    <a:pt x="2089946" y="15478"/>
                  </a:moveTo>
                  <a:cubicBezTo>
                    <a:pt x="2103441" y="16272"/>
                    <a:pt x="2116934" y="25003"/>
                    <a:pt x="2130428" y="41672"/>
                  </a:cubicBezTo>
                  <a:cubicBezTo>
                    <a:pt x="2133603" y="46435"/>
                    <a:pt x="2133999" y="51594"/>
                    <a:pt x="2131618" y="57150"/>
                  </a:cubicBezTo>
                  <a:cubicBezTo>
                    <a:pt x="2128444" y="69850"/>
                    <a:pt x="2127253" y="82153"/>
                    <a:pt x="2128047" y="94060"/>
                  </a:cubicBezTo>
                  <a:cubicBezTo>
                    <a:pt x="2128047" y="136128"/>
                    <a:pt x="2128047" y="177404"/>
                    <a:pt x="2128047" y="217885"/>
                  </a:cubicBezTo>
                  <a:cubicBezTo>
                    <a:pt x="2127253" y="225822"/>
                    <a:pt x="2126062" y="233760"/>
                    <a:pt x="2124475" y="241697"/>
                  </a:cubicBezTo>
                  <a:cubicBezTo>
                    <a:pt x="2119712" y="250428"/>
                    <a:pt x="2112965" y="257572"/>
                    <a:pt x="2104233" y="263129"/>
                  </a:cubicBezTo>
                  <a:cubicBezTo>
                    <a:pt x="2096296" y="267097"/>
                    <a:pt x="2091137" y="265510"/>
                    <a:pt x="2088756" y="258366"/>
                  </a:cubicBezTo>
                  <a:cubicBezTo>
                    <a:pt x="2080819" y="240110"/>
                    <a:pt x="2071691" y="227410"/>
                    <a:pt x="2061372" y="220266"/>
                  </a:cubicBezTo>
                  <a:cubicBezTo>
                    <a:pt x="2059784" y="218678"/>
                    <a:pt x="2058990" y="217488"/>
                    <a:pt x="2058990" y="216694"/>
                  </a:cubicBezTo>
                  <a:cubicBezTo>
                    <a:pt x="2059784" y="215900"/>
                    <a:pt x="2060974" y="215900"/>
                    <a:pt x="2062562" y="216694"/>
                  </a:cubicBezTo>
                  <a:cubicBezTo>
                    <a:pt x="2071293" y="216694"/>
                    <a:pt x="2080024" y="217885"/>
                    <a:pt x="2088756" y="220266"/>
                  </a:cubicBezTo>
                  <a:cubicBezTo>
                    <a:pt x="2093518" y="221853"/>
                    <a:pt x="2095502" y="219472"/>
                    <a:pt x="2094709" y="213122"/>
                  </a:cubicBezTo>
                  <a:cubicBezTo>
                    <a:pt x="2097090" y="167879"/>
                    <a:pt x="2097487" y="122635"/>
                    <a:pt x="2095900" y="77391"/>
                  </a:cubicBezTo>
                  <a:cubicBezTo>
                    <a:pt x="2095105" y="52785"/>
                    <a:pt x="2091137" y="34925"/>
                    <a:pt x="2083994" y="23813"/>
                  </a:cubicBezTo>
                  <a:cubicBezTo>
                    <a:pt x="2082406" y="19050"/>
                    <a:pt x="2084390" y="16272"/>
                    <a:pt x="2089946" y="15478"/>
                  </a:cubicBezTo>
                  <a:close/>
                  <a:moveTo>
                    <a:pt x="1972075" y="15478"/>
                  </a:moveTo>
                  <a:cubicBezTo>
                    <a:pt x="1984775" y="19447"/>
                    <a:pt x="1993903" y="23813"/>
                    <a:pt x="1999459" y="28575"/>
                  </a:cubicBezTo>
                  <a:cubicBezTo>
                    <a:pt x="2004222" y="31750"/>
                    <a:pt x="2006206" y="36910"/>
                    <a:pt x="2005412" y="44053"/>
                  </a:cubicBezTo>
                  <a:cubicBezTo>
                    <a:pt x="2004618" y="46435"/>
                    <a:pt x="2004222" y="51197"/>
                    <a:pt x="2004222" y="58341"/>
                  </a:cubicBezTo>
                  <a:cubicBezTo>
                    <a:pt x="2003428" y="65485"/>
                    <a:pt x="2003031" y="70644"/>
                    <a:pt x="2003031" y="73819"/>
                  </a:cubicBezTo>
                  <a:cubicBezTo>
                    <a:pt x="2003825" y="73819"/>
                    <a:pt x="2004618" y="73422"/>
                    <a:pt x="2005412" y="72629"/>
                  </a:cubicBezTo>
                  <a:cubicBezTo>
                    <a:pt x="2006999" y="71835"/>
                    <a:pt x="2008984" y="71438"/>
                    <a:pt x="2011365" y="71438"/>
                  </a:cubicBezTo>
                  <a:cubicBezTo>
                    <a:pt x="2016128" y="69850"/>
                    <a:pt x="2020096" y="69850"/>
                    <a:pt x="2023271" y="71438"/>
                  </a:cubicBezTo>
                  <a:cubicBezTo>
                    <a:pt x="2028828" y="73025"/>
                    <a:pt x="2032400" y="76597"/>
                    <a:pt x="2033987" y="82153"/>
                  </a:cubicBezTo>
                  <a:cubicBezTo>
                    <a:pt x="2035574" y="86916"/>
                    <a:pt x="2035178" y="89694"/>
                    <a:pt x="2032797" y="90488"/>
                  </a:cubicBezTo>
                  <a:cubicBezTo>
                    <a:pt x="2030416" y="92869"/>
                    <a:pt x="2022874" y="94854"/>
                    <a:pt x="2010174" y="96441"/>
                  </a:cubicBezTo>
                  <a:cubicBezTo>
                    <a:pt x="2008587" y="96441"/>
                    <a:pt x="2007396" y="96441"/>
                    <a:pt x="2006603" y="96441"/>
                  </a:cubicBezTo>
                  <a:cubicBezTo>
                    <a:pt x="2005809" y="96441"/>
                    <a:pt x="2004618" y="96838"/>
                    <a:pt x="2003031" y="97632"/>
                  </a:cubicBezTo>
                  <a:lnTo>
                    <a:pt x="2003031" y="102394"/>
                  </a:lnTo>
                  <a:lnTo>
                    <a:pt x="2003031" y="110728"/>
                  </a:lnTo>
                  <a:cubicBezTo>
                    <a:pt x="2006999" y="109935"/>
                    <a:pt x="2011762" y="108744"/>
                    <a:pt x="2017318" y="107157"/>
                  </a:cubicBezTo>
                  <a:cubicBezTo>
                    <a:pt x="2024462" y="105569"/>
                    <a:pt x="2029225" y="104378"/>
                    <a:pt x="2031606" y="103585"/>
                  </a:cubicBezTo>
                  <a:cubicBezTo>
                    <a:pt x="2036368" y="101203"/>
                    <a:pt x="2041527" y="101997"/>
                    <a:pt x="2047084" y="105966"/>
                  </a:cubicBezTo>
                  <a:cubicBezTo>
                    <a:pt x="2050259" y="107554"/>
                    <a:pt x="2053037" y="110332"/>
                    <a:pt x="2055419" y="114300"/>
                  </a:cubicBezTo>
                  <a:cubicBezTo>
                    <a:pt x="2057006" y="118269"/>
                    <a:pt x="2056609" y="121444"/>
                    <a:pt x="2054229" y="123825"/>
                  </a:cubicBezTo>
                  <a:cubicBezTo>
                    <a:pt x="2051846" y="125413"/>
                    <a:pt x="2046290" y="127000"/>
                    <a:pt x="2037559" y="128588"/>
                  </a:cubicBezTo>
                  <a:cubicBezTo>
                    <a:pt x="2035178" y="128588"/>
                    <a:pt x="2033194" y="128588"/>
                    <a:pt x="2031606" y="128588"/>
                  </a:cubicBezTo>
                  <a:cubicBezTo>
                    <a:pt x="2029225" y="128588"/>
                    <a:pt x="2025256" y="129382"/>
                    <a:pt x="2019699" y="130969"/>
                  </a:cubicBezTo>
                  <a:cubicBezTo>
                    <a:pt x="2012556" y="131763"/>
                    <a:pt x="2006999" y="132557"/>
                    <a:pt x="2003031" y="133350"/>
                  </a:cubicBezTo>
                  <a:cubicBezTo>
                    <a:pt x="2003031" y="134144"/>
                    <a:pt x="2003031" y="136128"/>
                    <a:pt x="2003031" y="139303"/>
                  </a:cubicBezTo>
                  <a:cubicBezTo>
                    <a:pt x="2002237" y="141685"/>
                    <a:pt x="2001840" y="143669"/>
                    <a:pt x="2001840" y="145257"/>
                  </a:cubicBezTo>
                  <a:cubicBezTo>
                    <a:pt x="2002634" y="145257"/>
                    <a:pt x="2003428" y="145257"/>
                    <a:pt x="2004222" y="145257"/>
                  </a:cubicBezTo>
                  <a:cubicBezTo>
                    <a:pt x="2011365" y="144463"/>
                    <a:pt x="2017318" y="142875"/>
                    <a:pt x="2022081" y="140494"/>
                  </a:cubicBezTo>
                  <a:cubicBezTo>
                    <a:pt x="2026049" y="138907"/>
                    <a:pt x="2029225" y="139303"/>
                    <a:pt x="2031606" y="141685"/>
                  </a:cubicBezTo>
                  <a:cubicBezTo>
                    <a:pt x="2037956" y="144860"/>
                    <a:pt x="2042718" y="150019"/>
                    <a:pt x="2045893" y="157163"/>
                  </a:cubicBezTo>
                  <a:cubicBezTo>
                    <a:pt x="2045893" y="157957"/>
                    <a:pt x="2045893" y="158750"/>
                    <a:pt x="2045893" y="159544"/>
                  </a:cubicBezTo>
                  <a:cubicBezTo>
                    <a:pt x="2047481" y="162719"/>
                    <a:pt x="2047481" y="165497"/>
                    <a:pt x="2045893" y="167879"/>
                  </a:cubicBezTo>
                  <a:cubicBezTo>
                    <a:pt x="2045893" y="168672"/>
                    <a:pt x="2045497" y="170260"/>
                    <a:pt x="2044703" y="172641"/>
                  </a:cubicBezTo>
                  <a:cubicBezTo>
                    <a:pt x="2043115" y="176610"/>
                    <a:pt x="2042322" y="180182"/>
                    <a:pt x="2042322" y="183357"/>
                  </a:cubicBezTo>
                  <a:cubicBezTo>
                    <a:pt x="2043115" y="200819"/>
                    <a:pt x="2041131" y="212329"/>
                    <a:pt x="2036368" y="217885"/>
                  </a:cubicBezTo>
                  <a:cubicBezTo>
                    <a:pt x="2032400" y="223441"/>
                    <a:pt x="2028033" y="227013"/>
                    <a:pt x="2023271" y="228600"/>
                  </a:cubicBezTo>
                  <a:cubicBezTo>
                    <a:pt x="2018509" y="228600"/>
                    <a:pt x="2015333" y="226616"/>
                    <a:pt x="2013746" y="222647"/>
                  </a:cubicBezTo>
                  <a:cubicBezTo>
                    <a:pt x="2012159" y="216297"/>
                    <a:pt x="2007793" y="208757"/>
                    <a:pt x="2000650" y="200025"/>
                  </a:cubicBezTo>
                  <a:cubicBezTo>
                    <a:pt x="2000650" y="203200"/>
                    <a:pt x="2000650" y="208360"/>
                    <a:pt x="2000650" y="215503"/>
                  </a:cubicBezTo>
                  <a:cubicBezTo>
                    <a:pt x="1999856" y="224235"/>
                    <a:pt x="1999459" y="230982"/>
                    <a:pt x="1999459" y="235744"/>
                  </a:cubicBezTo>
                  <a:cubicBezTo>
                    <a:pt x="1999459" y="241300"/>
                    <a:pt x="1999062" y="247650"/>
                    <a:pt x="1998268" y="254794"/>
                  </a:cubicBezTo>
                  <a:cubicBezTo>
                    <a:pt x="1996681" y="258763"/>
                    <a:pt x="1993903" y="260350"/>
                    <a:pt x="1989934" y="259557"/>
                  </a:cubicBezTo>
                  <a:cubicBezTo>
                    <a:pt x="1984378" y="259557"/>
                    <a:pt x="1979218" y="255191"/>
                    <a:pt x="1974456" y="246460"/>
                  </a:cubicBezTo>
                  <a:cubicBezTo>
                    <a:pt x="1971281" y="241697"/>
                    <a:pt x="1970487" y="236538"/>
                    <a:pt x="1972075" y="230982"/>
                  </a:cubicBezTo>
                  <a:cubicBezTo>
                    <a:pt x="1972075" y="229394"/>
                    <a:pt x="1972472" y="227410"/>
                    <a:pt x="1973265" y="225029"/>
                  </a:cubicBezTo>
                  <a:cubicBezTo>
                    <a:pt x="1973265" y="222647"/>
                    <a:pt x="1973265" y="221060"/>
                    <a:pt x="1973265" y="220266"/>
                  </a:cubicBezTo>
                  <a:cubicBezTo>
                    <a:pt x="1973265" y="203597"/>
                    <a:pt x="1973265" y="186135"/>
                    <a:pt x="1973265" y="167879"/>
                  </a:cubicBezTo>
                  <a:cubicBezTo>
                    <a:pt x="1972472" y="167879"/>
                    <a:pt x="1970487" y="168275"/>
                    <a:pt x="1967312" y="169069"/>
                  </a:cubicBezTo>
                  <a:cubicBezTo>
                    <a:pt x="1964931" y="169069"/>
                    <a:pt x="1963343" y="169466"/>
                    <a:pt x="1962550" y="170260"/>
                  </a:cubicBezTo>
                  <a:cubicBezTo>
                    <a:pt x="1962550" y="179785"/>
                    <a:pt x="1961756" y="191691"/>
                    <a:pt x="1960168" y="205979"/>
                  </a:cubicBezTo>
                  <a:cubicBezTo>
                    <a:pt x="1959375" y="213122"/>
                    <a:pt x="1956993" y="219472"/>
                    <a:pt x="1953025" y="225029"/>
                  </a:cubicBezTo>
                  <a:cubicBezTo>
                    <a:pt x="1949850" y="228203"/>
                    <a:pt x="1945881" y="228600"/>
                    <a:pt x="1941118" y="226219"/>
                  </a:cubicBezTo>
                  <a:cubicBezTo>
                    <a:pt x="1938737" y="224632"/>
                    <a:pt x="1936753" y="222250"/>
                    <a:pt x="1935165" y="219075"/>
                  </a:cubicBezTo>
                  <a:cubicBezTo>
                    <a:pt x="1935165" y="219869"/>
                    <a:pt x="1934768" y="219472"/>
                    <a:pt x="1933975" y="217885"/>
                  </a:cubicBezTo>
                  <a:cubicBezTo>
                    <a:pt x="1933181" y="213122"/>
                    <a:pt x="1933181" y="208360"/>
                    <a:pt x="1933975" y="203597"/>
                  </a:cubicBezTo>
                  <a:cubicBezTo>
                    <a:pt x="1938737" y="182166"/>
                    <a:pt x="1939134" y="166291"/>
                    <a:pt x="1935165" y="155972"/>
                  </a:cubicBezTo>
                  <a:cubicBezTo>
                    <a:pt x="1932783" y="150416"/>
                    <a:pt x="1933578" y="148035"/>
                    <a:pt x="1937547" y="148828"/>
                  </a:cubicBezTo>
                  <a:cubicBezTo>
                    <a:pt x="1943103" y="149622"/>
                    <a:pt x="1948262" y="150813"/>
                    <a:pt x="1953025" y="152400"/>
                  </a:cubicBezTo>
                  <a:cubicBezTo>
                    <a:pt x="1959375" y="150813"/>
                    <a:pt x="1966518" y="149622"/>
                    <a:pt x="1974456" y="148828"/>
                  </a:cubicBezTo>
                  <a:lnTo>
                    <a:pt x="1974456" y="138113"/>
                  </a:lnTo>
                  <a:cubicBezTo>
                    <a:pt x="1963343" y="139700"/>
                    <a:pt x="1948262" y="142875"/>
                    <a:pt x="1929212" y="147638"/>
                  </a:cubicBezTo>
                  <a:cubicBezTo>
                    <a:pt x="1928418" y="148432"/>
                    <a:pt x="1927625" y="148828"/>
                    <a:pt x="1926830" y="148828"/>
                  </a:cubicBezTo>
                  <a:cubicBezTo>
                    <a:pt x="1922862" y="150416"/>
                    <a:pt x="1918893" y="150019"/>
                    <a:pt x="1914924" y="147638"/>
                  </a:cubicBezTo>
                  <a:cubicBezTo>
                    <a:pt x="1907782" y="142875"/>
                    <a:pt x="1903019" y="138907"/>
                    <a:pt x="1900637" y="135732"/>
                  </a:cubicBezTo>
                  <a:cubicBezTo>
                    <a:pt x="1899050" y="133350"/>
                    <a:pt x="1898256" y="131366"/>
                    <a:pt x="1898256" y="129778"/>
                  </a:cubicBezTo>
                  <a:cubicBezTo>
                    <a:pt x="1899050" y="128191"/>
                    <a:pt x="1900637" y="127397"/>
                    <a:pt x="1903019" y="127397"/>
                  </a:cubicBezTo>
                  <a:cubicBezTo>
                    <a:pt x="1903812" y="127397"/>
                    <a:pt x="1905003" y="127397"/>
                    <a:pt x="1906590" y="127397"/>
                  </a:cubicBezTo>
                  <a:cubicBezTo>
                    <a:pt x="1909765" y="126603"/>
                    <a:pt x="1912146" y="126207"/>
                    <a:pt x="1913734" y="126207"/>
                  </a:cubicBezTo>
                  <a:cubicBezTo>
                    <a:pt x="1912940" y="126207"/>
                    <a:pt x="1912146" y="125810"/>
                    <a:pt x="1911353" y="125016"/>
                  </a:cubicBezTo>
                  <a:cubicBezTo>
                    <a:pt x="1911353" y="125016"/>
                    <a:pt x="1911750" y="124222"/>
                    <a:pt x="1912544" y="122635"/>
                  </a:cubicBezTo>
                  <a:cubicBezTo>
                    <a:pt x="1919687" y="108347"/>
                    <a:pt x="1924847" y="96441"/>
                    <a:pt x="1928022" y="86916"/>
                  </a:cubicBezTo>
                  <a:cubicBezTo>
                    <a:pt x="1933578" y="74216"/>
                    <a:pt x="1934768" y="62707"/>
                    <a:pt x="1931593" y="52388"/>
                  </a:cubicBezTo>
                  <a:cubicBezTo>
                    <a:pt x="1931593" y="48419"/>
                    <a:pt x="1933578" y="46832"/>
                    <a:pt x="1937547" y="47625"/>
                  </a:cubicBezTo>
                  <a:cubicBezTo>
                    <a:pt x="1949453" y="50800"/>
                    <a:pt x="1957788" y="56754"/>
                    <a:pt x="1962550" y="65485"/>
                  </a:cubicBezTo>
                  <a:cubicBezTo>
                    <a:pt x="1964931" y="67866"/>
                    <a:pt x="1965328" y="70644"/>
                    <a:pt x="1963741" y="73819"/>
                  </a:cubicBezTo>
                  <a:cubicBezTo>
                    <a:pt x="1963741" y="74613"/>
                    <a:pt x="1963343" y="75407"/>
                    <a:pt x="1962550" y="76200"/>
                  </a:cubicBezTo>
                  <a:cubicBezTo>
                    <a:pt x="1962550" y="77788"/>
                    <a:pt x="1962153" y="78979"/>
                    <a:pt x="1961359" y="79772"/>
                  </a:cubicBezTo>
                  <a:cubicBezTo>
                    <a:pt x="1965328" y="78979"/>
                    <a:pt x="1969694" y="78582"/>
                    <a:pt x="1974456" y="78582"/>
                  </a:cubicBezTo>
                  <a:lnTo>
                    <a:pt x="1974456" y="67866"/>
                  </a:lnTo>
                  <a:cubicBezTo>
                    <a:pt x="1974456" y="48816"/>
                    <a:pt x="1972075" y="33338"/>
                    <a:pt x="1967312" y="21432"/>
                  </a:cubicBezTo>
                  <a:cubicBezTo>
                    <a:pt x="1965725" y="18257"/>
                    <a:pt x="1967312" y="16272"/>
                    <a:pt x="1972075" y="15478"/>
                  </a:cubicBezTo>
                  <a:close/>
                  <a:moveTo>
                    <a:pt x="6488111" y="14288"/>
                  </a:moveTo>
                  <a:cubicBezTo>
                    <a:pt x="6499224" y="15082"/>
                    <a:pt x="6511527" y="22622"/>
                    <a:pt x="6525021" y="36910"/>
                  </a:cubicBezTo>
                  <a:cubicBezTo>
                    <a:pt x="6528196" y="40879"/>
                    <a:pt x="6528593" y="45244"/>
                    <a:pt x="6526211" y="50007"/>
                  </a:cubicBezTo>
                  <a:cubicBezTo>
                    <a:pt x="6523037" y="58738"/>
                    <a:pt x="6521449" y="68660"/>
                    <a:pt x="6521449" y="79772"/>
                  </a:cubicBezTo>
                  <a:cubicBezTo>
                    <a:pt x="6520655" y="98028"/>
                    <a:pt x="6520655" y="121841"/>
                    <a:pt x="6521449" y="151210"/>
                  </a:cubicBezTo>
                  <a:cubicBezTo>
                    <a:pt x="6522243" y="180578"/>
                    <a:pt x="6523037" y="203597"/>
                    <a:pt x="6523830" y="220266"/>
                  </a:cubicBezTo>
                  <a:cubicBezTo>
                    <a:pt x="6523830" y="224235"/>
                    <a:pt x="6522639" y="230982"/>
                    <a:pt x="6520258" y="240507"/>
                  </a:cubicBezTo>
                  <a:cubicBezTo>
                    <a:pt x="6516289" y="250032"/>
                    <a:pt x="6509939" y="257175"/>
                    <a:pt x="6501208" y="261938"/>
                  </a:cubicBezTo>
                  <a:cubicBezTo>
                    <a:pt x="6492477" y="264319"/>
                    <a:pt x="6487318" y="262732"/>
                    <a:pt x="6485730" y="257175"/>
                  </a:cubicBezTo>
                  <a:cubicBezTo>
                    <a:pt x="6477793" y="239713"/>
                    <a:pt x="6467871" y="225822"/>
                    <a:pt x="6455965" y="215503"/>
                  </a:cubicBezTo>
                  <a:cubicBezTo>
                    <a:pt x="6454377" y="213916"/>
                    <a:pt x="6453980" y="213122"/>
                    <a:pt x="6454774" y="213122"/>
                  </a:cubicBezTo>
                  <a:cubicBezTo>
                    <a:pt x="6454774" y="212329"/>
                    <a:pt x="6455568" y="211932"/>
                    <a:pt x="6457155" y="211932"/>
                  </a:cubicBezTo>
                  <a:cubicBezTo>
                    <a:pt x="6467474" y="211932"/>
                    <a:pt x="6477396" y="213519"/>
                    <a:pt x="6486921" y="216694"/>
                  </a:cubicBezTo>
                  <a:cubicBezTo>
                    <a:pt x="6490890" y="217488"/>
                    <a:pt x="6492874" y="215900"/>
                    <a:pt x="6492874" y="211932"/>
                  </a:cubicBezTo>
                  <a:cubicBezTo>
                    <a:pt x="6491287" y="165894"/>
                    <a:pt x="6490493" y="146447"/>
                    <a:pt x="6490493" y="153591"/>
                  </a:cubicBezTo>
                  <a:cubicBezTo>
                    <a:pt x="6490493" y="144066"/>
                    <a:pt x="6490493" y="133350"/>
                    <a:pt x="6490493" y="121444"/>
                  </a:cubicBezTo>
                  <a:cubicBezTo>
                    <a:pt x="6490493" y="111125"/>
                    <a:pt x="6490493" y="96441"/>
                    <a:pt x="6490493" y="77391"/>
                  </a:cubicBezTo>
                  <a:cubicBezTo>
                    <a:pt x="6490493" y="53578"/>
                    <a:pt x="6487318" y="35719"/>
                    <a:pt x="6480968" y="23813"/>
                  </a:cubicBezTo>
                  <a:cubicBezTo>
                    <a:pt x="6480174" y="18257"/>
                    <a:pt x="6482555" y="15082"/>
                    <a:pt x="6488111" y="14288"/>
                  </a:cubicBezTo>
                  <a:close/>
                  <a:moveTo>
                    <a:pt x="6370240" y="14288"/>
                  </a:moveTo>
                  <a:cubicBezTo>
                    <a:pt x="6382146" y="17463"/>
                    <a:pt x="6392068" y="25797"/>
                    <a:pt x="6400005" y="39291"/>
                  </a:cubicBezTo>
                  <a:cubicBezTo>
                    <a:pt x="6402386" y="42466"/>
                    <a:pt x="6401990" y="46435"/>
                    <a:pt x="6398815" y="51197"/>
                  </a:cubicBezTo>
                  <a:cubicBezTo>
                    <a:pt x="6395640" y="54372"/>
                    <a:pt x="6392861" y="57944"/>
                    <a:pt x="6390480" y="61913"/>
                  </a:cubicBezTo>
                  <a:lnTo>
                    <a:pt x="6391671" y="61913"/>
                  </a:lnTo>
                  <a:cubicBezTo>
                    <a:pt x="6402783" y="62707"/>
                    <a:pt x="6412308" y="65088"/>
                    <a:pt x="6420246" y="69057"/>
                  </a:cubicBezTo>
                  <a:cubicBezTo>
                    <a:pt x="6429771" y="71438"/>
                    <a:pt x="6435327" y="75804"/>
                    <a:pt x="6436915" y="82153"/>
                  </a:cubicBezTo>
                  <a:cubicBezTo>
                    <a:pt x="6440090" y="90885"/>
                    <a:pt x="6438105" y="99616"/>
                    <a:pt x="6430961" y="108347"/>
                  </a:cubicBezTo>
                  <a:cubicBezTo>
                    <a:pt x="6426199" y="111522"/>
                    <a:pt x="6422231" y="111522"/>
                    <a:pt x="6419055" y="108347"/>
                  </a:cubicBezTo>
                  <a:cubicBezTo>
                    <a:pt x="6407149" y="96441"/>
                    <a:pt x="6396433" y="83344"/>
                    <a:pt x="6386908" y="69057"/>
                  </a:cubicBezTo>
                  <a:cubicBezTo>
                    <a:pt x="6386908" y="68263"/>
                    <a:pt x="6386908" y="67866"/>
                    <a:pt x="6386908" y="67866"/>
                  </a:cubicBezTo>
                  <a:cubicBezTo>
                    <a:pt x="6372621" y="87710"/>
                    <a:pt x="6359127" y="103982"/>
                    <a:pt x="6346427" y="116682"/>
                  </a:cubicBezTo>
                  <a:cubicBezTo>
                    <a:pt x="6349602" y="117475"/>
                    <a:pt x="6353174" y="118666"/>
                    <a:pt x="6357143" y="120253"/>
                  </a:cubicBezTo>
                  <a:cubicBezTo>
                    <a:pt x="6357937" y="121047"/>
                    <a:pt x="6358333" y="121444"/>
                    <a:pt x="6358333" y="121444"/>
                  </a:cubicBezTo>
                  <a:cubicBezTo>
                    <a:pt x="6359127" y="120651"/>
                    <a:pt x="6360715" y="119857"/>
                    <a:pt x="6363096" y="119063"/>
                  </a:cubicBezTo>
                  <a:cubicBezTo>
                    <a:pt x="6365477" y="118269"/>
                    <a:pt x="6369049" y="117078"/>
                    <a:pt x="6373811" y="115491"/>
                  </a:cubicBezTo>
                  <a:cubicBezTo>
                    <a:pt x="6379368" y="113110"/>
                    <a:pt x="6383336" y="111125"/>
                    <a:pt x="6385718" y="109538"/>
                  </a:cubicBezTo>
                  <a:cubicBezTo>
                    <a:pt x="6390480" y="106363"/>
                    <a:pt x="6394846" y="105966"/>
                    <a:pt x="6398815" y="108347"/>
                  </a:cubicBezTo>
                  <a:cubicBezTo>
                    <a:pt x="6407546" y="113110"/>
                    <a:pt x="6414293" y="119460"/>
                    <a:pt x="6419055" y="127397"/>
                  </a:cubicBezTo>
                  <a:cubicBezTo>
                    <a:pt x="6421436" y="129778"/>
                    <a:pt x="6421436" y="132954"/>
                    <a:pt x="6419055" y="136922"/>
                  </a:cubicBezTo>
                  <a:cubicBezTo>
                    <a:pt x="6418262" y="139303"/>
                    <a:pt x="6417071" y="145653"/>
                    <a:pt x="6415483" y="155972"/>
                  </a:cubicBezTo>
                  <a:cubicBezTo>
                    <a:pt x="6414690" y="158353"/>
                    <a:pt x="6414293" y="160338"/>
                    <a:pt x="6414293" y="161925"/>
                  </a:cubicBezTo>
                  <a:cubicBezTo>
                    <a:pt x="6411118" y="177800"/>
                    <a:pt x="6404768" y="189707"/>
                    <a:pt x="6395243" y="197644"/>
                  </a:cubicBezTo>
                  <a:cubicBezTo>
                    <a:pt x="6389687" y="201613"/>
                    <a:pt x="6385321" y="201216"/>
                    <a:pt x="6382146" y="196453"/>
                  </a:cubicBezTo>
                  <a:cubicBezTo>
                    <a:pt x="6379765" y="191691"/>
                    <a:pt x="6375002" y="183753"/>
                    <a:pt x="6367858" y="172641"/>
                  </a:cubicBezTo>
                  <a:cubicBezTo>
                    <a:pt x="6367065" y="171054"/>
                    <a:pt x="6366271" y="169863"/>
                    <a:pt x="6365477" y="169069"/>
                  </a:cubicBezTo>
                  <a:cubicBezTo>
                    <a:pt x="6365477" y="178594"/>
                    <a:pt x="6365477" y="186929"/>
                    <a:pt x="6365477" y="194072"/>
                  </a:cubicBezTo>
                  <a:cubicBezTo>
                    <a:pt x="6365477" y="205979"/>
                    <a:pt x="6370240" y="211932"/>
                    <a:pt x="6379765" y="211932"/>
                  </a:cubicBezTo>
                  <a:cubicBezTo>
                    <a:pt x="6388496" y="211932"/>
                    <a:pt x="6396037" y="210741"/>
                    <a:pt x="6402386" y="208360"/>
                  </a:cubicBezTo>
                  <a:cubicBezTo>
                    <a:pt x="6409530" y="206772"/>
                    <a:pt x="6416277" y="194469"/>
                    <a:pt x="6422627" y="171450"/>
                  </a:cubicBezTo>
                  <a:cubicBezTo>
                    <a:pt x="6423421" y="169069"/>
                    <a:pt x="6424215" y="167879"/>
                    <a:pt x="6425008" y="167879"/>
                  </a:cubicBezTo>
                  <a:cubicBezTo>
                    <a:pt x="6425802" y="168672"/>
                    <a:pt x="6426596" y="170260"/>
                    <a:pt x="6427390" y="172641"/>
                  </a:cubicBezTo>
                  <a:cubicBezTo>
                    <a:pt x="6428184" y="178197"/>
                    <a:pt x="6430168" y="184150"/>
                    <a:pt x="6433343" y="190500"/>
                  </a:cubicBezTo>
                  <a:cubicBezTo>
                    <a:pt x="6436518" y="196057"/>
                    <a:pt x="6439296" y="201216"/>
                    <a:pt x="6441677" y="205979"/>
                  </a:cubicBezTo>
                  <a:cubicBezTo>
                    <a:pt x="6444852" y="212329"/>
                    <a:pt x="6444058" y="217885"/>
                    <a:pt x="6439296" y="222647"/>
                  </a:cubicBezTo>
                  <a:cubicBezTo>
                    <a:pt x="6419452" y="238522"/>
                    <a:pt x="6394449" y="243682"/>
                    <a:pt x="6364286" y="238125"/>
                  </a:cubicBezTo>
                  <a:cubicBezTo>
                    <a:pt x="6350793" y="232569"/>
                    <a:pt x="6342459" y="221457"/>
                    <a:pt x="6339283" y="204788"/>
                  </a:cubicBezTo>
                  <a:cubicBezTo>
                    <a:pt x="6337696" y="185738"/>
                    <a:pt x="6338093" y="167085"/>
                    <a:pt x="6340474" y="148828"/>
                  </a:cubicBezTo>
                  <a:cubicBezTo>
                    <a:pt x="6340474" y="138510"/>
                    <a:pt x="6338887" y="131366"/>
                    <a:pt x="6335711" y="127397"/>
                  </a:cubicBezTo>
                  <a:cubicBezTo>
                    <a:pt x="6321424" y="139303"/>
                    <a:pt x="6307136" y="148432"/>
                    <a:pt x="6292849" y="154782"/>
                  </a:cubicBezTo>
                  <a:cubicBezTo>
                    <a:pt x="6289674" y="156369"/>
                    <a:pt x="6288086" y="156766"/>
                    <a:pt x="6288086" y="155972"/>
                  </a:cubicBezTo>
                  <a:cubicBezTo>
                    <a:pt x="6287293" y="155972"/>
                    <a:pt x="6288086" y="154385"/>
                    <a:pt x="6290468" y="151210"/>
                  </a:cubicBezTo>
                  <a:cubicBezTo>
                    <a:pt x="6317456" y="121841"/>
                    <a:pt x="6338887" y="91282"/>
                    <a:pt x="6354761" y="59532"/>
                  </a:cubicBezTo>
                  <a:cubicBezTo>
                    <a:pt x="6361905" y="45244"/>
                    <a:pt x="6365081" y="32544"/>
                    <a:pt x="6364286" y="21432"/>
                  </a:cubicBezTo>
                  <a:cubicBezTo>
                    <a:pt x="6364286" y="15082"/>
                    <a:pt x="6366271" y="12700"/>
                    <a:pt x="6370240" y="14288"/>
                  </a:cubicBezTo>
                  <a:close/>
                  <a:moveTo>
                    <a:pt x="3876476" y="13990"/>
                  </a:moveTo>
                  <a:cubicBezTo>
                    <a:pt x="3878460" y="12998"/>
                    <a:pt x="3881437" y="13097"/>
                    <a:pt x="3885405" y="14288"/>
                  </a:cubicBezTo>
                  <a:cubicBezTo>
                    <a:pt x="3895724" y="19844"/>
                    <a:pt x="3902868" y="25797"/>
                    <a:pt x="3906837" y="32147"/>
                  </a:cubicBezTo>
                  <a:cubicBezTo>
                    <a:pt x="3911599" y="37704"/>
                    <a:pt x="3911202" y="43260"/>
                    <a:pt x="3905646" y="48816"/>
                  </a:cubicBezTo>
                  <a:cubicBezTo>
                    <a:pt x="3904058" y="49610"/>
                    <a:pt x="3902074" y="51197"/>
                    <a:pt x="3899693" y="53578"/>
                  </a:cubicBezTo>
                  <a:cubicBezTo>
                    <a:pt x="3898105" y="55166"/>
                    <a:pt x="3896518" y="56357"/>
                    <a:pt x="3894930" y="57150"/>
                  </a:cubicBezTo>
                  <a:cubicBezTo>
                    <a:pt x="3906043" y="55563"/>
                    <a:pt x="3915171" y="52785"/>
                    <a:pt x="3922315" y="48816"/>
                  </a:cubicBezTo>
                  <a:cubicBezTo>
                    <a:pt x="3927077" y="47228"/>
                    <a:pt x="3931840" y="46832"/>
                    <a:pt x="3936602" y="47625"/>
                  </a:cubicBezTo>
                  <a:cubicBezTo>
                    <a:pt x="3950096" y="52388"/>
                    <a:pt x="3958430" y="56754"/>
                    <a:pt x="3961605" y="60722"/>
                  </a:cubicBezTo>
                  <a:cubicBezTo>
                    <a:pt x="3963987" y="66278"/>
                    <a:pt x="3963193" y="70247"/>
                    <a:pt x="3959224" y="72629"/>
                  </a:cubicBezTo>
                  <a:cubicBezTo>
                    <a:pt x="3939381" y="80566"/>
                    <a:pt x="3919537" y="92472"/>
                    <a:pt x="3899693" y="108347"/>
                  </a:cubicBezTo>
                  <a:cubicBezTo>
                    <a:pt x="3917155" y="105172"/>
                    <a:pt x="3930649" y="102394"/>
                    <a:pt x="3940174" y="100013"/>
                  </a:cubicBezTo>
                  <a:cubicBezTo>
                    <a:pt x="3945730" y="97632"/>
                    <a:pt x="3951286" y="97632"/>
                    <a:pt x="3956843" y="100013"/>
                  </a:cubicBezTo>
                  <a:cubicBezTo>
                    <a:pt x="3963193" y="103982"/>
                    <a:pt x="3969146" y="109935"/>
                    <a:pt x="3974702" y="117872"/>
                  </a:cubicBezTo>
                  <a:cubicBezTo>
                    <a:pt x="3977083" y="122635"/>
                    <a:pt x="3976686" y="126603"/>
                    <a:pt x="3973512" y="129778"/>
                  </a:cubicBezTo>
                  <a:cubicBezTo>
                    <a:pt x="3964780" y="136922"/>
                    <a:pt x="3956843" y="147241"/>
                    <a:pt x="3949699" y="160735"/>
                  </a:cubicBezTo>
                  <a:cubicBezTo>
                    <a:pt x="3950493" y="161528"/>
                    <a:pt x="3951286" y="162322"/>
                    <a:pt x="3952080" y="163116"/>
                  </a:cubicBezTo>
                  <a:cubicBezTo>
                    <a:pt x="3953668" y="164703"/>
                    <a:pt x="3954462" y="165894"/>
                    <a:pt x="3954462" y="166688"/>
                  </a:cubicBezTo>
                  <a:cubicBezTo>
                    <a:pt x="3957637" y="173832"/>
                    <a:pt x="3956049" y="178197"/>
                    <a:pt x="3949699" y="179785"/>
                  </a:cubicBezTo>
                  <a:cubicBezTo>
                    <a:pt x="3925887" y="180578"/>
                    <a:pt x="3897708" y="182960"/>
                    <a:pt x="3865165" y="186929"/>
                  </a:cubicBezTo>
                  <a:cubicBezTo>
                    <a:pt x="3857227" y="186929"/>
                    <a:pt x="3850084" y="187722"/>
                    <a:pt x="3843733" y="189310"/>
                  </a:cubicBezTo>
                  <a:cubicBezTo>
                    <a:pt x="3843733" y="191691"/>
                    <a:pt x="3843733" y="194469"/>
                    <a:pt x="3843733" y="197644"/>
                  </a:cubicBezTo>
                  <a:cubicBezTo>
                    <a:pt x="3842940" y="212725"/>
                    <a:pt x="3847702" y="222647"/>
                    <a:pt x="3858021" y="227410"/>
                  </a:cubicBezTo>
                  <a:cubicBezTo>
                    <a:pt x="3861196" y="232172"/>
                    <a:pt x="3873896" y="234157"/>
                    <a:pt x="3896121" y="233363"/>
                  </a:cubicBezTo>
                  <a:cubicBezTo>
                    <a:pt x="3918346" y="234157"/>
                    <a:pt x="3940174" y="232966"/>
                    <a:pt x="3961605" y="229791"/>
                  </a:cubicBezTo>
                  <a:cubicBezTo>
                    <a:pt x="3983037" y="226616"/>
                    <a:pt x="3994546" y="219472"/>
                    <a:pt x="3996133" y="208360"/>
                  </a:cubicBezTo>
                  <a:cubicBezTo>
                    <a:pt x="3998515" y="198835"/>
                    <a:pt x="4001293" y="186929"/>
                    <a:pt x="4004468" y="172641"/>
                  </a:cubicBezTo>
                  <a:cubicBezTo>
                    <a:pt x="4005261" y="170260"/>
                    <a:pt x="4006452" y="169069"/>
                    <a:pt x="4008040" y="169069"/>
                  </a:cubicBezTo>
                  <a:cubicBezTo>
                    <a:pt x="4008833" y="169069"/>
                    <a:pt x="4009627" y="170260"/>
                    <a:pt x="4010421" y="172641"/>
                  </a:cubicBezTo>
                  <a:cubicBezTo>
                    <a:pt x="4013596" y="189310"/>
                    <a:pt x="4018755" y="202803"/>
                    <a:pt x="4025899" y="213122"/>
                  </a:cubicBezTo>
                  <a:cubicBezTo>
                    <a:pt x="4030662" y="217885"/>
                    <a:pt x="4032646" y="223044"/>
                    <a:pt x="4031852" y="228600"/>
                  </a:cubicBezTo>
                  <a:cubicBezTo>
                    <a:pt x="4031058" y="235744"/>
                    <a:pt x="4028280" y="241300"/>
                    <a:pt x="4023518" y="245269"/>
                  </a:cubicBezTo>
                  <a:cubicBezTo>
                    <a:pt x="4014786" y="254794"/>
                    <a:pt x="3998515" y="260747"/>
                    <a:pt x="3974702" y="263129"/>
                  </a:cubicBezTo>
                  <a:cubicBezTo>
                    <a:pt x="3947715" y="265510"/>
                    <a:pt x="3919537" y="265907"/>
                    <a:pt x="3890168" y="264319"/>
                  </a:cubicBezTo>
                  <a:cubicBezTo>
                    <a:pt x="3862386" y="263525"/>
                    <a:pt x="3842543" y="258366"/>
                    <a:pt x="3830637" y="248841"/>
                  </a:cubicBezTo>
                  <a:cubicBezTo>
                    <a:pt x="3820318" y="241697"/>
                    <a:pt x="3814762" y="227410"/>
                    <a:pt x="3813968" y="205979"/>
                  </a:cubicBezTo>
                  <a:cubicBezTo>
                    <a:pt x="3813968" y="182960"/>
                    <a:pt x="3813571" y="167879"/>
                    <a:pt x="3812777" y="160735"/>
                  </a:cubicBezTo>
                  <a:cubicBezTo>
                    <a:pt x="3812777" y="144860"/>
                    <a:pt x="3810793" y="133350"/>
                    <a:pt x="3806824" y="126207"/>
                  </a:cubicBezTo>
                  <a:cubicBezTo>
                    <a:pt x="3805236" y="123032"/>
                    <a:pt x="3804840" y="120651"/>
                    <a:pt x="3805633" y="119063"/>
                  </a:cubicBezTo>
                  <a:cubicBezTo>
                    <a:pt x="3807221" y="117475"/>
                    <a:pt x="3809602" y="117078"/>
                    <a:pt x="3812777" y="117872"/>
                  </a:cubicBezTo>
                  <a:cubicBezTo>
                    <a:pt x="3819127" y="118666"/>
                    <a:pt x="3823890" y="119857"/>
                    <a:pt x="3827065" y="121444"/>
                  </a:cubicBezTo>
                  <a:cubicBezTo>
                    <a:pt x="3831827" y="119857"/>
                    <a:pt x="3843336" y="117872"/>
                    <a:pt x="3861593" y="115491"/>
                  </a:cubicBezTo>
                  <a:cubicBezTo>
                    <a:pt x="3860005" y="115491"/>
                    <a:pt x="3861990" y="115094"/>
                    <a:pt x="3867546" y="114300"/>
                  </a:cubicBezTo>
                  <a:cubicBezTo>
                    <a:pt x="3870721" y="110332"/>
                    <a:pt x="3874690" y="104775"/>
                    <a:pt x="3879452" y="97632"/>
                  </a:cubicBezTo>
                  <a:cubicBezTo>
                    <a:pt x="3883421" y="92075"/>
                    <a:pt x="3887389" y="86519"/>
                    <a:pt x="3891358" y="80963"/>
                  </a:cubicBezTo>
                  <a:cubicBezTo>
                    <a:pt x="3885802" y="83344"/>
                    <a:pt x="3879055" y="83741"/>
                    <a:pt x="3871118" y="82153"/>
                  </a:cubicBezTo>
                  <a:cubicBezTo>
                    <a:pt x="3854449" y="95647"/>
                    <a:pt x="3835002" y="106363"/>
                    <a:pt x="3812777" y="114300"/>
                  </a:cubicBezTo>
                  <a:cubicBezTo>
                    <a:pt x="3809602" y="115888"/>
                    <a:pt x="3807618" y="116285"/>
                    <a:pt x="3806824" y="115491"/>
                  </a:cubicBezTo>
                  <a:cubicBezTo>
                    <a:pt x="3806824" y="113904"/>
                    <a:pt x="3808015" y="111919"/>
                    <a:pt x="3810396" y="109538"/>
                  </a:cubicBezTo>
                  <a:cubicBezTo>
                    <a:pt x="3828652" y="92869"/>
                    <a:pt x="3843733" y="75804"/>
                    <a:pt x="3855640" y="58341"/>
                  </a:cubicBezTo>
                  <a:cubicBezTo>
                    <a:pt x="3867546" y="40879"/>
                    <a:pt x="3873499" y="28178"/>
                    <a:pt x="3873499" y="20241"/>
                  </a:cubicBezTo>
                  <a:cubicBezTo>
                    <a:pt x="3873499" y="17066"/>
                    <a:pt x="3874491" y="14982"/>
                    <a:pt x="3876476" y="13990"/>
                  </a:cubicBezTo>
                  <a:close/>
                  <a:moveTo>
                    <a:pt x="8016873" y="13097"/>
                  </a:moveTo>
                  <a:cubicBezTo>
                    <a:pt x="8031161" y="17066"/>
                    <a:pt x="8040686" y="22225"/>
                    <a:pt x="8045449" y="28575"/>
                  </a:cubicBezTo>
                  <a:cubicBezTo>
                    <a:pt x="8049417" y="32544"/>
                    <a:pt x="8049417" y="37307"/>
                    <a:pt x="8045449" y="42863"/>
                  </a:cubicBezTo>
                  <a:cubicBezTo>
                    <a:pt x="8044655" y="43657"/>
                    <a:pt x="8043861" y="45244"/>
                    <a:pt x="8043067" y="47625"/>
                  </a:cubicBezTo>
                  <a:cubicBezTo>
                    <a:pt x="8042274" y="49213"/>
                    <a:pt x="8041481" y="50800"/>
                    <a:pt x="8040686" y="52388"/>
                  </a:cubicBezTo>
                  <a:cubicBezTo>
                    <a:pt x="8041481" y="52388"/>
                    <a:pt x="8042671" y="52388"/>
                    <a:pt x="8044258" y="52388"/>
                  </a:cubicBezTo>
                  <a:cubicBezTo>
                    <a:pt x="8049021" y="51594"/>
                    <a:pt x="8052196" y="51594"/>
                    <a:pt x="8053783" y="52388"/>
                  </a:cubicBezTo>
                  <a:cubicBezTo>
                    <a:pt x="8058545" y="53975"/>
                    <a:pt x="8062911" y="56754"/>
                    <a:pt x="8066880" y="60722"/>
                  </a:cubicBezTo>
                  <a:cubicBezTo>
                    <a:pt x="8070849" y="65485"/>
                    <a:pt x="8069261" y="69850"/>
                    <a:pt x="8062117" y="73819"/>
                  </a:cubicBezTo>
                  <a:cubicBezTo>
                    <a:pt x="8060531" y="73819"/>
                    <a:pt x="8057355" y="74216"/>
                    <a:pt x="8052593" y="75010"/>
                  </a:cubicBezTo>
                  <a:cubicBezTo>
                    <a:pt x="8043067" y="76597"/>
                    <a:pt x="8035923" y="77788"/>
                    <a:pt x="8031161" y="78582"/>
                  </a:cubicBezTo>
                  <a:cubicBezTo>
                    <a:pt x="8031161" y="80169"/>
                    <a:pt x="8030367" y="82153"/>
                    <a:pt x="8028780" y="84535"/>
                  </a:cubicBezTo>
                  <a:cubicBezTo>
                    <a:pt x="8027987" y="89297"/>
                    <a:pt x="8027193" y="92869"/>
                    <a:pt x="8026399" y="95250"/>
                  </a:cubicBezTo>
                  <a:cubicBezTo>
                    <a:pt x="8029574" y="94457"/>
                    <a:pt x="8034337" y="93663"/>
                    <a:pt x="8040686" y="92869"/>
                  </a:cubicBezTo>
                  <a:cubicBezTo>
                    <a:pt x="8044655" y="91282"/>
                    <a:pt x="8047830" y="90488"/>
                    <a:pt x="8050211" y="90488"/>
                  </a:cubicBezTo>
                  <a:cubicBezTo>
                    <a:pt x="8057355" y="88900"/>
                    <a:pt x="8062515" y="88900"/>
                    <a:pt x="8065689" y="90488"/>
                  </a:cubicBezTo>
                  <a:cubicBezTo>
                    <a:pt x="8069658" y="91282"/>
                    <a:pt x="8075215" y="95250"/>
                    <a:pt x="8082358" y="102394"/>
                  </a:cubicBezTo>
                  <a:cubicBezTo>
                    <a:pt x="8086327" y="109538"/>
                    <a:pt x="8084739" y="114300"/>
                    <a:pt x="8077595" y="116682"/>
                  </a:cubicBezTo>
                  <a:cubicBezTo>
                    <a:pt x="8052196" y="116682"/>
                    <a:pt x="8031955" y="117475"/>
                    <a:pt x="8016873" y="119063"/>
                  </a:cubicBezTo>
                  <a:cubicBezTo>
                    <a:pt x="8050211" y="144463"/>
                    <a:pt x="8085137" y="163910"/>
                    <a:pt x="8121649" y="177404"/>
                  </a:cubicBezTo>
                  <a:cubicBezTo>
                    <a:pt x="8124824" y="178197"/>
                    <a:pt x="8126411" y="179388"/>
                    <a:pt x="8126411" y="180975"/>
                  </a:cubicBezTo>
                  <a:cubicBezTo>
                    <a:pt x="8126411" y="182563"/>
                    <a:pt x="8124427" y="183753"/>
                    <a:pt x="8120458" y="184547"/>
                  </a:cubicBezTo>
                  <a:cubicBezTo>
                    <a:pt x="8101408" y="187722"/>
                    <a:pt x="8083549" y="189310"/>
                    <a:pt x="8066880" y="189310"/>
                  </a:cubicBezTo>
                  <a:cubicBezTo>
                    <a:pt x="8059736" y="189310"/>
                    <a:pt x="8054577" y="187722"/>
                    <a:pt x="8051402" y="184547"/>
                  </a:cubicBezTo>
                  <a:cubicBezTo>
                    <a:pt x="8044258" y="179785"/>
                    <a:pt x="8037115" y="173435"/>
                    <a:pt x="8029971" y="165497"/>
                  </a:cubicBezTo>
                  <a:cubicBezTo>
                    <a:pt x="8029971" y="166291"/>
                    <a:pt x="8029971" y="167085"/>
                    <a:pt x="8029971" y="167879"/>
                  </a:cubicBezTo>
                  <a:cubicBezTo>
                    <a:pt x="8026002" y="171847"/>
                    <a:pt x="8022827" y="177404"/>
                    <a:pt x="8020445" y="184547"/>
                  </a:cubicBezTo>
                  <a:cubicBezTo>
                    <a:pt x="8021239" y="185341"/>
                    <a:pt x="8022431" y="186135"/>
                    <a:pt x="8024017" y="186929"/>
                  </a:cubicBezTo>
                  <a:cubicBezTo>
                    <a:pt x="8025605" y="188516"/>
                    <a:pt x="8026399" y="189707"/>
                    <a:pt x="8026399" y="190500"/>
                  </a:cubicBezTo>
                  <a:cubicBezTo>
                    <a:pt x="8027193" y="196057"/>
                    <a:pt x="8025208" y="199628"/>
                    <a:pt x="8020445" y="201216"/>
                  </a:cubicBezTo>
                  <a:cubicBezTo>
                    <a:pt x="8014889" y="202010"/>
                    <a:pt x="8000205" y="204391"/>
                    <a:pt x="7976393" y="208360"/>
                  </a:cubicBezTo>
                  <a:lnTo>
                    <a:pt x="7976393" y="216694"/>
                  </a:lnTo>
                  <a:cubicBezTo>
                    <a:pt x="7977187" y="224632"/>
                    <a:pt x="7981552" y="229394"/>
                    <a:pt x="7989489" y="230982"/>
                  </a:cubicBezTo>
                  <a:cubicBezTo>
                    <a:pt x="7998221" y="231775"/>
                    <a:pt x="8006158" y="231775"/>
                    <a:pt x="8013302" y="230982"/>
                  </a:cubicBezTo>
                  <a:cubicBezTo>
                    <a:pt x="8024415" y="229394"/>
                    <a:pt x="8033146" y="222647"/>
                    <a:pt x="8039495" y="210741"/>
                  </a:cubicBezTo>
                  <a:cubicBezTo>
                    <a:pt x="8040289" y="209153"/>
                    <a:pt x="8041481" y="205979"/>
                    <a:pt x="8043067" y="201216"/>
                  </a:cubicBezTo>
                  <a:cubicBezTo>
                    <a:pt x="8044655" y="197247"/>
                    <a:pt x="8045449" y="194469"/>
                    <a:pt x="8045449" y="192882"/>
                  </a:cubicBezTo>
                  <a:cubicBezTo>
                    <a:pt x="8046243" y="190500"/>
                    <a:pt x="8047037" y="189310"/>
                    <a:pt x="8047830" y="189310"/>
                  </a:cubicBezTo>
                  <a:cubicBezTo>
                    <a:pt x="8049417" y="190104"/>
                    <a:pt x="8050211" y="191294"/>
                    <a:pt x="8050211" y="192882"/>
                  </a:cubicBezTo>
                  <a:cubicBezTo>
                    <a:pt x="8052593" y="207169"/>
                    <a:pt x="8055768" y="217091"/>
                    <a:pt x="8059736" y="222647"/>
                  </a:cubicBezTo>
                  <a:cubicBezTo>
                    <a:pt x="8062117" y="226616"/>
                    <a:pt x="8063308" y="230982"/>
                    <a:pt x="8063308" y="235744"/>
                  </a:cubicBezTo>
                  <a:cubicBezTo>
                    <a:pt x="8064895" y="241300"/>
                    <a:pt x="8062515" y="246063"/>
                    <a:pt x="8056165" y="250032"/>
                  </a:cubicBezTo>
                  <a:cubicBezTo>
                    <a:pt x="8046639" y="256382"/>
                    <a:pt x="8031161" y="259954"/>
                    <a:pt x="8009730" y="260747"/>
                  </a:cubicBezTo>
                  <a:cubicBezTo>
                    <a:pt x="7989093" y="262335"/>
                    <a:pt x="7974011" y="258763"/>
                    <a:pt x="7964486" y="250032"/>
                  </a:cubicBezTo>
                  <a:cubicBezTo>
                    <a:pt x="7955755" y="242888"/>
                    <a:pt x="7951389" y="232172"/>
                    <a:pt x="7951389" y="217885"/>
                  </a:cubicBezTo>
                  <a:cubicBezTo>
                    <a:pt x="7951389" y="206772"/>
                    <a:pt x="7951389" y="194072"/>
                    <a:pt x="7951389" y="179785"/>
                  </a:cubicBezTo>
                  <a:cubicBezTo>
                    <a:pt x="7951389" y="178991"/>
                    <a:pt x="7950993" y="177404"/>
                    <a:pt x="7950199" y="175022"/>
                  </a:cubicBezTo>
                  <a:cubicBezTo>
                    <a:pt x="7947024" y="178991"/>
                    <a:pt x="7943452" y="182166"/>
                    <a:pt x="7939483" y="184547"/>
                  </a:cubicBezTo>
                  <a:cubicBezTo>
                    <a:pt x="7925195" y="195660"/>
                    <a:pt x="7911702" y="203200"/>
                    <a:pt x="7899002" y="207169"/>
                  </a:cubicBezTo>
                  <a:cubicBezTo>
                    <a:pt x="7896621" y="207963"/>
                    <a:pt x="7895033" y="207963"/>
                    <a:pt x="7894239" y="207169"/>
                  </a:cubicBezTo>
                  <a:cubicBezTo>
                    <a:pt x="7894239" y="206375"/>
                    <a:pt x="7895033" y="205185"/>
                    <a:pt x="7896621" y="203597"/>
                  </a:cubicBezTo>
                  <a:cubicBezTo>
                    <a:pt x="7914877" y="190897"/>
                    <a:pt x="7931149" y="171847"/>
                    <a:pt x="7945436" y="146447"/>
                  </a:cubicBezTo>
                  <a:cubicBezTo>
                    <a:pt x="7947024" y="143272"/>
                    <a:pt x="7949008" y="137716"/>
                    <a:pt x="7951389" y="129778"/>
                  </a:cubicBezTo>
                  <a:cubicBezTo>
                    <a:pt x="7945833" y="130572"/>
                    <a:pt x="7941071" y="131763"/>
                    <a:pt x="7937102" y="133350"/>
                  </a:cubicBezTo>
                  <a:cubicBezTo>
                    <a:pt x="7933133" y="135732"/>
                    <a:pt x="7929958" y="134938"/>
                    <a:pt x="7927577" y="130969"/>
                  </a:cubicBezTo>
                  <a:cubicBezTo>
                    <a:pt x="7926783" y="130175"/>
                    <a:pt x="7924799" y="128191"/>
                    <a:pt x="7921623" y="125016"/>
                  </a:cubicBezTo>
                  <a:cubicBezTo>
                    <a:pt x="7919243" y="122635"/>
                    <a:pt x="7917258" y="121047"/>
                    <a:pt x="7915671" y="120253"/>
                  </a:cubicBezTo>
                  <a:cubicBezTo>
                    <a:pt x="7914083" y="117872"/>
                    <a:pt x="7913289" y="116285"/>
                    <a:pt x="7913289" y="115491"/>
                  </a:cubicBezTo>
                  <a:cubicBezTo>
                    <a:pt x="7914083" y="113904"/>
                    <a:pt x="7915274" y="113110"/>
                    <a:pt x="7916861" y="113110"/>
                  </a:cubicBezTo>
                  <a:cubicBezTo>
                    <a:pt x="7917655" y="113110"/>
                    <a:pt x="7919243" y="112713"/>
                    <a:pt x="7921623" y="111919"/>
                  </a:cubicBezTo>
                  <a:cubicBezTo>
                    <a:pt x="7933530" y="111125"/>
                    <a:pt x="7942659" y="109935"/>
                    <a:pt x="7949008" y="108347"/>
                  </a:cubicBezTo>
                  <a:lnTo>
                    <a:pt x="7964486" y="105966"/>
                  </a:lnTo>
                  <a:cubicBezTo>
                    <a:pt x="7964486" y="100410"/>
                    <a:pt x="7964089" y="95250"/>
                    <a:pt x="7963295" y="90488"/>
                  </a:cubicBezTo>
                  <a:cubicBezTo>
                    <a:pt x="7962502" y="90488"/>
                    <a:pt x="7960915" y="90488"/>
                    <a:pt x="7958533" y="90488"/>
                  </a:cubicBezTo>
                  <a:cubicBezTo>
                    <a:pt x="7953771" y="91282"/>
                    <a:pt x="7949802" y="91282"/>
                    <a:pt x="7946627" y="90488"/>
                  </a:cubicBezTo>
                  <a:cubicBezTo>
                    <a:pt x="7943452" y="88900"/>
                    <a:pt x="7939087" y="84932"/>
                    <a:pt x="7933530" y="78582"/>
                  </a:cubicBezTo>
                  <a:cubicBezTo>
                    <a:pt x="7932737" y="77788"/>
                    <a:pt x="7931943" y="76994"/>
                    <a:pt x="7931149" y="76200"/>
                  </a:cubicBezTo>
                  <a:cubicBezTo>
                    <a:pt x="7930355" y="75407"/>
                    <a:pt x="7929958" y="74216"/>
                    <a:pt x="7929958" y="72629"/>
                  </a:cubicBezTo>
                  <a:cubicBezTo>
                    <a:pt x="7930752" y="71835"/>
                    <a:pt x="7931943" y="71438"/>
                    <a:pt x="7933530" y="71438"/>
                  </a:cubicBezTo>
                  <a:cubicBezTo>
                    <a:pt x="7939087" y="71438"/>
                    <a:pt x="7947817" y="70247"/>
                    <a:pt x="7959723" y="67866"/>
                  </a:cubicBezTo>
                  <a:cubicBezTo>
                    <a:pt x="7954961" y="53578"/>
                    <a:pt x="7951389" y="44053"/>
                    <a:pt x="7949008" y="39291"/>
                  </a:cubicBezTo>
                  <a:cubicBezTo>
                    <a:pt x="7946627" y="37704"/>
                    <a:pt x="7946231" y="35719"/>
                    <a:pt x="7947817" y="33338"/>
                  </a:cubicBezTo>
                  <a:cubicBezTo>
                    <a:pt x="7949405" y="30957"/>
                    <a:pt x="7951787" y="30163"/>
                    <a:pt x="7954961" y="30957"/>
                  </a:cubicBezTo>
                  <a:cubicBezTo>
                    <a:pt x="7958137" y="30957"/>
                    <a:pt x="7964486" y="32544"/>
                    <a:pt x="7974011" y="35719"/>
                  </a:cubicBezTo>
                  <a:cubicBezTo>
                    <a:pt x="7977187" y="37307"/>
                    <a:pt x="7979171" y="38100"/>
                    <a:pt x="7979965" y="38100"/>
                  </a:cubicBezTo>
                  <a:cubicBezTo>
                    <a:pt x="7983139" y="39688"/>
                    <a:pt x="7985124" y="43657"/>
                    <a:pt x="7985917" y="50007"/>
                  </a:cubicBezTo>
                  <a:cubicBezTo>
                    <a:pt x="7985124" y="52388"/>
                    <a:pt x="7984727" y="56754"/>
                    <a:pt x="7984727" y="63103"/>
                  </a:cubicBezTo>
                  <a:cubicBezTo>
                    <a:pt x="7987108" y="63103"/>
                    <a:pt x="7990680" y="62707"/>
                    <a:pt x="7995443" y="61913"/>
                  </a:cubicBezTo>
                  <a:cubicBezTo>
                    <a:pt x="7999411" y="61913"/>
                    <a:pt x="8002586" y="61516"/>
                    <a:pt x="8004967" y="60722"/>
                  </a:cubicBezTo>
                  <a:cubicBezTo>
                    <a:pt x="8005761" y="60722"/>
                    <a:pt x="8006158" y="60325"/>
                    <a:pt x="8006158" y="59532"/>
                  </a:cubicBezTo>
                  <a:cubicBezTo>
                    <a:pt x="8006952" y="57944"/>
                    <a:pt x="8007349" y="56754"/>
                    <a:pt x="8007349" y="55960"/>
                  </a:cubicBezTo>
                  <a:cubicBezTo>
                    <a:pt x="8007349" y="55166"/>
                    <a:pt x="8007349" y="54372"/>
                    <a:pt x="8007349" y="53578"/>
                  </a:cubicBezTo>
                  <a:cubicBezTo>
                    <a:pt x="8008937" y="36116"/>
                    <a:pt x="8008539" y="25400"/>
                    <a:pt x="8006158" y="21432"/>
                  </a:cubicBezTo>
                  <a:cubicBezTo>
                    <a:pt x="8006158" y="14288"/>
                    <a:pt x="8009730" y="11510"/>
                    <a:pt x="8016873" y="13097"/>
                  </a:cubicBezTo>
                  <a:close/>
                  <a:moveTo>
                    <a:pt x="4500959" y="9525"/>
                  </a:moveTo>
                  <a:cubicBezTo>
                    <a:pt x="4502546" y="8732"/>
                    <a:pt x="4504927" y="8732"/>
                    <a:pt x="4508102" y="9525"/>
                  </a:cubicBezTo>
                  <a:cubicBezTo>
                    <a:pt x="4520009" y="12700"/>
                    <a:pt x="4529137" y="17860"/>
                    <a:pt x="4535487" y="25003"/>
                  </a:cubicBezTo>
                  <a:cubicBezTo>
                    <a:pt x="4541043" y="30560"/>
                    <a:pt x="4541837" y="35719"/>
                    <a:pt x="4537868" y="40482"/>
                  </a:cubicBezTo>
                  <a:cubicBezTo>
                    <a:pt x="4537074" y="41275"/>
                    <a:pt x="4535883" y="42466"/>
                    <a:pt x="4534296" y="44053"/>
                  </a:cubicBezTo>
                  <a:cubicBezTo>
                    <a:pt x="4575571" y="90885"/>
                    <a:pt x="4622005" y="119063"/>
                    <a:pt x="4673599" y="128588"/>
                  </a:cubicBezTo>
                  <a:cubicBezTo>
                    <a:pt x="4677568" y="129382"/>
                    <a:pt x="4679552" y="130572"/>
                    <a:pt x="4679552" y="132160"/>
                  </a:cubicBezTo>
                  <a:cubicBezTo>
                    <a:pt x="4679552" y="133747"/>
                    <a:pt x="4677568" y="134938"/>
                    <a:pt x="4673599" y="135732"/>
                  </a:cubicBezTo>
                  <a:cubicBezTo>
                    <a:pt x="4653756" y="138113"/>
                    <a:pt x="4633912" y="140097"/>
                    <a:pt x="4614068" y="141685"/>
                  </a:cubicBezTo>
                  <a:cubicBezTo>
                    <a:pt x="4604543" y="143272"/>
                    <a:pt x="4595812" y="140891"/>
                    <a:pt x="4587874" y="134541"/>
                  </a:cubicBezTo>
                  <a:cubicBezTo>
                    <a:pt x="4564856" y="117872"/>
                    <a:pt x="4546202" y="98028"/>
                    <a:pt x="4531915" y="75010"/>
                  </a:cubicBezTo>
                  <a:cubicBezTo>
                    <a:pt x="4531121" y="74216"/>
                    <a:pt x="4529534" y="71835"/>
                    <a:pt x="4527152" y="67866"/>
                  </a:cubicBezTo>
                  <a:cubicBezTo>
                    <a:pt x="4524771" y="64691"/>
                    <a:pt x="4523183" y="62310"/>
                    <a:pt x="4522390" y="60722"/>
                  </a:cubicBezTo>
                  <a:cubicBezTo>
                    <a:pt x="4521596" y="61516"/>
                    <a:pt x="4520009" y="63500"/>
                    <a:pt x="4517627" y="66675"/>
                  </a:cubicBezTo>
                  <a:cubicBezTo>
                    <a:pt x="4516040" y="69057"/>
                    <a:pt x="4514452" y="71041"/>
                    <a:pt x="4512865" y="72629"/>
                  </a:cubicBezTo>
                  <a:cubicBezTo>
                    <a:pt x="4480321" y="121841"/>
                    <a:pt x="4442618" y="152004"/>
                    <a:pt x="4399755" y="163116"/>
                  </a:cubicBezTo>
                  <a:cubicBezTo>
                    <a:pt x="4395786" y="163910"/>
                    <a:pt x="4393802" y="163910"/>
                    <a:pt x="4393802" y="163116"/>
                  </a:cubicBezTo>
                  <a:cubicBezTo>
                    <a:pt x="4393008" y="161528"/>
                    <a:pt x="4394199" y="159941"/>
                    <a:pt x="4397374" y="158353"/>
                  </a:cubicBezTo>
                  <a:cubicBezTo>
                    <a:pt x="4436268" y="127397"/>
                    <a:pt x="4467621" y="90488"/>
                    <a:pt x="4491434" y="47625"/>
                  </a:cubicBezTo>
                  <a:cubicBezTo>
                    <a:pt x="4498577" y="33338"/>
                    <a:pt x="4501356" y="22622"/>
                    <a:pt x="4499768" y="15478"/>
                  </a:cubicBezTo>
                  <a:cubicBezTo>
                    <a:pt x="4498974" y="12303"/>
                    <a:pt x="4499371" y="10319"/>
                    <a:pt x="4500959" y="9525"/>
                  </a:cubicBezTo>
                  <a:close/>
                  <a:moveTo>
                    <a:pt x="7675759" y="8930"/>
                  </a:moveTo>
                  <a:cubicBezTo>
                    <a:pt x="7677745" y="8533"/>
                    <a:pt x="7680324" y="8732"/>
                    <a:pt x="7683499" y="9525"/>
                  </a:cubicBezTo>
                  <a:cubicBezTo>
                    <a:pt x="7693023" y="11907"/>
                    <a:pt x="7702549" y="17463"/>
                    <a:pt x="7712073" y="26194"/>
                  </a:cubicBezTo>
                  <a:cubicBezTo>
                    <a:pt x="7717631" y="31750"/>
                    <a:pt x="7717631" y="35322"/>
                    <a:pt x="7712073" y="36910"/>
                  </a:cubicBezTo>
                  <a:cubicBezTo>
                    <a:pt x="7707311" y="37704"/>
                    <a:pt x="7698977" y="40085"/>
                    <a:pt x="7687071" y="44053"/>
                  </a:cubicBezTo>
                  <a:cubicBezTo>
                    <a:pt x="7683895" y="44847"/>
                    <a:pt x="7681515" y="45641"/>
                    <a:pt x="7679927" y="46435"/>
                  </a:cubicBezTo>
                  <a:cubicBezTo>
                    <a:pt x="7679133" y="46435"/>
                    <a:pt x="7677943" y="46832"/>
                    <a:pt x="7676355" y="47625"/>
                  </a:cubicBezTo>
                  <a:cubicBezTo>
                    <a:pt x="7674768" y="47625"/>
                    <a:pt x="7673973" y="47625"/>
                    <a:pt x="7673973" y="47625"/>
                  </a:cubicBezTo>
                  <a:cubicBezTo>
                    <a:pt x="7679531" y="53182"/>
                    <a:pt x="7681515" y="58341"/>
                    <a:pt x="7679927" y="63103"/>
                  </a:cubicBezTo>
                  <a:cubicBezTo>
                    <a:pt x="7679927" y="64691"/>
                    <a:pt x="7679927" y="66278"/>
                    <a:pt x="7679927" y="67866"/>
                  </a:cubicBezTo>
                  <a:cubicBezTo>
                    <a:pt x="7680721" y="67866"/>
                    <a:pt x="7681515" y="67866"/>
                    <a:pt x="7682308" y="67866"/>
                  </a:cubicBezTo>
                  <a:cubicBezTo>
                    <a:pt x="7702945" y="63897"/>
                    <a:pt x="7715249" y="61119"/>
                    <a:pt x="7719217" y="59532"/>
                  </a:cubicBezTo>
                  <a:cubicBezTo>
                    <a:pt x="7725567" y="57150"/>
                    <a:pt x="7731521" y="57150"/>
                    <a:pt x="7737077" y="59532"/>
                  </a:cubicBezTo>
                  <a:cubicBezTo>
                    <a:pt x="7744221" y="62707"/>
                    <a:pt x="7749777" y="67072"/>
                    <a:pt x="7753745" y="72629"/>
                  </a:cubicBezTo>
                  <a:cubicBezTo>
                    <a:pt x="7757715" y="81360"/>
                    <a:pt x="7755333" y="85725"/>
                    <a:pt x="7746602" y="85725"/>
                  </a:cubicBezTo>
                  <a:cubicBezTo>
                    <a:pt x="7737077" y="86519"/>
                    <a:pt x="7718821" y="87710"/>
                    <a:pt x="7691833" y="89297"/>
                  </a:cubicBezTo>
                  <a:cubicBezTo>
                    <a:pt x="7721995" y="116285"/>
                    <a:pt x="7758508" y="134938"/>
                    <a:pt x="7801371" y="145257"/>
                  </a:cubicBezTo>
                  <a:cubicBezTo>
                    <a:pt x="7804546" y="146050"/>
                    <a:pt x="7806530" y="147241"/>
                    <a:pt x="7807323" y="148828"/>
                  </a:cubicBezTo>
                  <a:cubicBezTo>
                    <a:pt x="7807323" y="149622"/>
                    <a:pt x="7805737" y="150416"/>
                    <a:pt x="7802561" y="151210"/>
                  </a:cubicBezTo>
                  <a:cubicBezTo>
                    <a:pt x="7800180" y="152004"/>
                    <a:pt x="7796608" y="152797"/>
                    <a:pt x="7791845" y="153591"/>
                  </a:cubicBezTo>
                  <a:cubicBezTo>
                    <a:pt x="7769621" y="158353"/>
                    <a:pt x="7752555" y="161528"/>
                    <a:pt x="7740649" y="163116"/>
                  </a:cubicBezTo>
                  <a:cubicBezTo>
                    <a:pt x="7735886" y="164703"/>
                    <a:pt x="7730330" y="163910"/>
                    <a:pt x="7723980" y="160735"/>
                  </a:cubicBezTo>
                  <a:cubicBezTo>
                    <a:pt x="7708105" y="150416"/>
                    <a:pt x="7692230" y="132557"/>
                    <a:pt x="7676355" y="107157"/>
                  </a:cubicBezTo>
                  <a:cubicBezTo>
                    <a:pt x="7675561" y="110332"/>
                    <a:pt x="7675165" y="115094"/>
                    <a:pt x="7675165" y="121444"/>
                  </a:cubicBezTo>
                  <a:cubicBezTo>
                    <a:pt x="7674371" y="127000"/>
                    <a:pt x="7673973" y="131366"/>
                    <a:pt x="7673973" y="134541"/>
                  </a:cubicBezTo>
                  <a:cubicBezTo>
                    <a:pt x="7673973" y="141685"/>
                    <a:pt x="7673180" y="147241"/>
                    <a:pt x="7671593" y="151210"/>
                  </a:cubicBezTo>
                  <a:cubicBezTo>
                    <a:pt x="7676355" y="150416"/>
                    <a:pt x="7682308" y="148828"/>
                    <a:pt x="7689452" y="146447"/>
                  </a:cubicBezTo>
                  <a:cubicBezTo>
                    <a:pt x="7693421" y="144066"/>
                    <a:pt x="7697786" y="144463"/>
                    <a:pt x="7702549" y="147638"/>
                  </a:cubicBezTo>
                  <a:cubicBezTo>
                    <a:pt x="7709693" y="150813"/>
                    <a:pt x="7715249" y="155178"/>
                    <a:pt x="7719217" y="160735"/>
                  </a:cubicBezTo>
                  <a:cubicBezTo>
                    <a:pt x="7722393" y="164703"/>
                    <a:pt x="7722789" y="168672"/>
                    <a:pt x="7720408" y="172641"/>
                  </a:cubicBezTo>
                  <a:cubicBezTo>
                    <a:pt x="7718027" y="176610"/>
                    <a:pt x="7716836" y="184944"/>
                    <a:pt x="7716836" y="197644"/>
                  </a:cubicBezTo>
                  <a:cubicBezTo>
                    <a:pt x="7716836" y="209550"/>
                    <a:pt x="7716836" y="224632"/>
                    <a:pt x="7716836" y="242888"/>
                  </a:cubicBezTo>
                  <a:cubicBezTo>
                    <a:pt x="7716043" y="252413"/>
                    <a:pt x="7712073" y="259954"/>
                    <a:pt x="7704930" y="265510"/>
                  </a:cubicBezTo>
                  <a:cubicBezTo>
                    <a:pt x="7696993" y="271860"/>
                    <a:pt x="7691039" y="271066"/>
                    <a:pt x="7687071" y="263129"/>
                  </a:cubicBezTo>
                  <a:cubicBezTo>
                    <a:pt x="7683895" y="256778"/>
                    <a:pt x="7682308" y="250032"/>
                    <a:pt x="7682308" y="242888"/>
                  </a:cubicBezTo>
                  <a:cubicBezTo>
                    <a:pt x="7679133" y="242888"/>
                    <a:pt x="7672783" y="243285"/>
                    <a:pt x="7663258" y="244079"/>
                  </a:cubicBezTo>
                  <a:cubicBezTo>
                    <a:pt x="7651352" y="244872"/>
                    <a:pt x="7644208" y="245666"/>
                    <a:pt x="7641827" y="246460"/>
                  </a:cubicBezTo>
                  <a:cubicBezTo>
                    <a:pt x="7641033" y="246460"/>
                    <a:pt x="7639843" y="246460"/>
                    <a:pt x="7638255" y="246460"/>
                  </a:cubicBezTo>
                  <a:cubicBezTo>
                    <a:pt x="7636668" y="245666"/>
                    <a:pt x="7635477" y="245269"/>
                    <a:pt x="7634683" y="245269"/>
                  </a:cubicBezTo>
                  <a:cubicBezTo>
                    <a:pt x="7634683" y="252413"/>
                    <a:pt x="7632699" y="258763"/>
                    <a:pt x="7628730" y="264319"/>
                  </a:cubicBezTo>
                  <a:cubicBezTo>
                    <a:pt x="7623967" y="266700"/>
                    <a:pt x="7619602" y="266303"/>
                    <a:pt x="7615633" y="263129"/>
                  </a:cubicBezTo>
                  <a:cubicBezTo>
                    <a:pt x="7610077" y="258366"/>
                    <a:pt x="7606902" y="253207"/>
                    <a:pt x="7606108" y="247650"/>
                  </a:cubicBezTo>
                  <a:cubicBezTo>
                    <a:pt x="7606108" y="238919"/>
                    <a:pt x="7607299" y="222647"/>
                    <a:pt x="7609680" y="198835"/>
                  </a:cubicBezTo>
                  <a:cubicBezTo>
                    <a:pt x="7609680" y="182960"/>
                    <a:pt x="7607299" y="170657"/>
                    <a:pt x="7602536" y="161925"/>
                  </a:cubicBezTo>
                  <a:cubicBezTo>
                    <a:pt x="7601743" y="156369"/>
                    <a:pt x="7604521" y="153591"/>
                    <a:pt x="7610871" y="153591"/>
                  </a:cubicBezTo>
                  <a:cubicBezTo>
                    <a:pt x="7614839" y="155178"/>
                    <a:pt x="7619205" y="157163"/>
                    <a:pt x="7623967" y="159544"/>
                  </a:cubicBezTo>
                  <a:cubicBezTo>
                    <a:pt x="7627143" y="158750"/>
                    <a:pt x="7631905" y="157957"/>
                    <a:pt x="7638255" y="157163"/>
                  </a:cubicBezTo>
                  <a:cubicBezTo>
                    <a:pt x="7644605" y="155576"/>
                    <a:pt x="7649367" y="154782"/>
                    <a:pt x="7652543" y="154782"/>
                  </a:cubicBezTo>
                  <a:cubicBezTo>
                    <a:pt x="7647780" y="149225"/>
                    <a:pt x="7645399" y="145257"/>
                    <a:pt x="7645399" y="142875"/>
                  </a:cubicBezTo>
                  <a:cubicBezTo>
                    <a:pt x="7645399" y="138907"/>
                    <a:pt x="7645399" y="131763"/>
                    <a:pt x="7645399" y="121444"/>
                  </a:cubicBezTo>
                  <a:cubicBezTo>
                    <a:pt x="7612061" y="153194"/>
                    <a:pt x="7577137" y="172244"/>
                    <a:pt x="7540623" y="178594"/>
                  </a:cubicBezTo>
                  <a:cubicBezTo>
                    <a:pt x="7535861" y="179388"/>
                    <a:pt x="7533480" y="179388"/>
                    <a:pt x="7533480" y="178594"/>
                  </a:cubicBezTo>
                  <a:cubicBezTo>
                    <a:pt x="7533480" y="177800"/>
                    <a:pt x="7535465" y="176213"/>
                    <a:pt x="7539433" y="173832"/>
                  </a:cubicBezTo>
                  <a:cubicBezTo>
                    <a:pt x="7569595" y="153988"/>
                    <a:pt x="7596187" y="130175"/>
                    <a:pt x="7619205" y="102394"/>
                  </a:cubicBezTo>
                  <a:cubicBezTo>
                    <a:pt x="7614443" y="103188"/>
                    <a:pt x="7608489" y="104378"/>
                    <a:pt x="7601345" y="105966"/>
                  </a:cubicBezTo>
                  <a:cubicBezTo>
                    <a:pt x="7596583" y="107554"/>
                    <a:pt x="7593408" y="108347"/>
                    <a:pt x="7591821" y="108347"/>
                  </a:cubicBezTo>
                  <a:cubicBezTo>
                    <a:pt x="7587058" y="109935"/>
                    <a:pt x="7582295" y="109141"/>
                    <a:pt x="7577533" y="105966"/>
                  </a:cubicBezTo>
                  <a:cubicBezTo>
                    <a:pt x="7570389" y="98822"/>
                    <a:pt x="7565627" y="93663"/>
                    <a:pt x="7563245" y="90488"/>
                  </a:cubicBezTo>
                  <a:cubicBezTo>
                    <a:pt x="7561659" y="88107"/>
                    <a:pt x="7562849" y="86122"/>
                    <a:pt x="7566817" y="84535"/>
                  </a:cubicBezTo>
                  <a:cubicBezTo>
                    <a:pt x="7579518" y="83741"/>
                    <a:pt x="7595789" y="81757"/>
                    <a:pt x="7615633" y="78582"/>
                  </a:cubicBezTo>
                  <a:cubicBezTo>
                    <a:pt x="7625952" y="76994"/>
                    <a:pt x="7636271" y="75407"/>
                    <a:pt x="7646589" y="73819"/>
                  </a:cubicBezTo>
                  <a:cubicBezTo>
                    <a:pt x="7646589" y="66675"/>
                    <a:pt x="7646193" y="59929"/>
                    <a:pt x="7645399" y="53578"/>
                  </a:cubicBezTo>
                  <a:cubicBezTo>
                    <a:pt x="7630317" y="57547"/>
                    <a:pt x="7612855" y="60325"/>
                    <a:pt x="7593011" y="61913"/>
                  </a:cubicBezTo>
                  <a:cubicBezTo>
                    <a:pt x="7589837" y="61913"/>
                    <a:pt x="7588249" y="61516"/>
                    <a:pt x="7588249" y="60722"/>
                  </a:cubicBezTo>
                  <a:cubicBezTo>
                    <a:pt x="7588249" y="59135"/>
                    <a:pt x="7589439" y="57944"/>
                    <a:pt x="7591821" y="57150"/>
                  </a:cubicBezTo>
                  <a:cubicBezTo>
                    <a:pt x="7593408" y="56357"/>
                    <a:pt x="7597377" y="54769"/>
                    <a:pt x="7603727" y="52388"/>
                  </a:cubicBezTo>
                  <a:cubicBezTo>
                    <a:pt x="7621983" y="43657"/>
                    <a:pt x="7635080" y="36910"/>
                    <a:pt x="7643017" y="32147"/>
                  </a:cubicBezTo>
                  <a:cubicBezTo>
                    <a:pt x="7659686" y="23416"/>
                    <a:pt x="7669211" y="16669"/>
                    <a:pt x="7671593" y="11907"/>
                  </a:cubicBezTo>
                  <a:cubicBezTo>
                    <a:pt x="7672387" y="10319"/>
                    <a:pt x="7673775" y="9327"/>
                    <a:pt x="7675759" y="8930"/>
                  </a:cubicBezTo>
                  <a:close/>
                  <a:moveTo>
                    <a:pt x="7391498" y="8632"/>
                  </a:moveTo>
                  <a:cubicBezTo>
                    <a:pt x="7394078" y="8831"/>
                    <a:pt x="7396161" y="9525"/>
                    <a:pt x="7397749" y="10716"/>
                  </a:cubicBezTo>
                  <a:cubicBezTo>
                    <a:pt x="7407273" y="15478"/>
                    <a:pt x="7414021" y="21829"/>
                    <a:pt x="7417989" y="29766"/>
                  </a:cubicBezTo>
                  <a:cubicBezTo>
                    <a:pt x="7421165" y="35322"/>
                    <a:pt x="7421165" y="40482"/>
                    <a:pt x="7417989" y="45244"/>
                  </a:cubicBezTo>
                  <a:cubicBezTo>
                    <a:pt x="7417989" y="46038"/>
                    <a:pt x="7416799" y="48816"/>
                    <a:pt x="7414417" y="53578"/>
                  </a:cubicBezTo>
                  <a:cubicBezTo>
                    <a:pt x="7412831" y="58341"/>
                    <a:pt x="7411639" y="61119"/>
                    <a:pt x="7410845" y="61913"/>
                  </a:cubicBezTo>
                  <a:cubicBezTo>
                    <a:pt x="7408465" y="70644"/>
                    <a:pt x="7406083" y="79772"/>
                    <a:pt x="7403702" y="89297"/>
                  </a:cubicBezTo>
                  <a:cubicBezTo>
                    <a:pt x="7401321" y="98028"/>
                    <a:pt x="7396161" y="105172"/>
                    <a:pt x="7388223" y="110728"/>
                  </a:cubicBezTo>
                  <a:cubicBezTo>
                    <a:pt x="7382667" y="113904"/>
                    <a:pt x="7378302" y="112713"/>
                    <a:pt x="7375127" y="107157"/>
                  </a:cubicBezTo>
                  <a:cubicBezTo>
                    <a:pt x="7374333" y="104775"/>
                    <a:pt x="7373143" y="102394"/>
                    <a:pt x="7371555" y="100013"/>
                  </a:cubicBezTo>
                  <a:cubicBezTo>
                    <a:pt x="7360443" y="100013"/>
                    <a:pt x="7350123" y="100807"/>
                    <a:pt x="7340599" y="102394"/>
                  </a:cubicBezTo>
                  <a:cubicBezTo>
                    <a:pt x="7339805" y="102394"/>
                    <a:pt x="7338615" y="102394"/>
                    <a:pt x="7337027" y="102394"/>
                  </a:cubicBezTo>
                  <a:cubicBezTo>
                    <a:pt x="7337027" y="103982"/>
                    <a:pt x="7336631" y="105569"/>
                    <a:pt x="7335836" y="107157"/>
                  </a:cubicBezTo>
                  <a:cubicBezTo>
                    <a:pt x="7335836" y="108744"/>
                    <a:pt x="7335836" y="109538"/>
                    <a:pt x="7335836" y="109538"/>
                  </a:cubicBezTo>
                  <a:cubicBezTo>
                    <a:pt x="7332661" y="114300"/>
                    <a:pt x="7328693" y="115491"/>
                    <a:pt x="7323930" y="113110"/>
                  </a:cubicBezTo>
                  <a:cubicBezTo>
                    <a:pt x="7323930" y="113110"/>
                    <a:pt x="7323137" y="112713"/>
                    <a:pt x="7321549" y="111919"/>
                  </a:cubicBezTo>
                  <a:cubicBezTo>
                    <a:pt x="7320755" y="111919"/>
                    <a:pt x="7318771" y="110728"/>
                    <a:pt x="7315595" y="108347"/>
                  </a:cubicBezTo>
                  <a:cubicBezTo>
                    <a:pt x="7314009" y="105966"/>
                    <a:pt x="7312421" y="97632"/>
                    <a:pt x="7310833" y="83344"/>
                  </a:cubicBezTo>
                  <a:cubicBezTo>
                    <a:pt x="7310039" y="73819"/>
                    <a:pt x="7307658" y="61516"/>
                    <a:pt x="7303689" y="46435"/>
                  </a:cubicBezTo>
                  <a:cubicBezTo>
                    <a:pt x="7302102" y="40085"/>
                    <a:pt x="7300117" y="34528"/>
                    <a:pt x="7297736" y="29766"/>
                  </a:cubicBezTo>
                  <a:cubicBezTo>
                    <a:pt x="7296943" y="28972"/>
                    <a:pt x="7296545" y="28575"/>
                    <a:pt x="7296545" y="28575"/>
                  </a:cubicBezTo>
                  <a:cubicBezTo>
                    <a:pt x="7295752" y="26194"/>
                    <a:pt x="7295752" y="24210"/>
                    <a:pt x="7296545" y="22622"/>
                  </a:cubicBezTo>
                  <a:cubicBezTo>
                    <a:pt x="7296545" y="21829"/>
                    <a:pt x="7296545" y="21035"/>
                    <a:pt x="7296545" y="20241"/>
                  </a:cubicBezTo>
                  <a:cubicBezTo>
                    <a:pt x="7298133" y="17860"/>
                    <a:pt x="7300911" y="16669"/>
                    <a:pt x="7304880" y="16669"/>
                  </a:cubicBezTo>
                  <a:cubicBezTo>
                    <a:pt x="7306467" y="16669"/>
                    <a:pt x="7308849" y="17066"/>
                    <a:pt x="7312023" y="17860"/>
                  </a:cubicBezTo>
                  <a:cubicBezTo>
                    <a:pt x="7313611" y="18653"/>
                    <a:pt x="7314802" y="19050"/>
                    <a:pt x="7315595" y="19050"/>
                  </a:cubicBezTo>
                  <a:cubicBezTo>
                    <a:pt x="7316389" y="19050"/>
                    <a:pt x="7317183" y="19447"/>
                    <a:pt x="7317977" y="20241"/>
                  </a:cubicBezTo>
                  <a:cubicBezTo>
                    <a:pt x="7319565" y="20241"/>
                    <a:pt x="7320358" y="20638"/>
                    <a:pt x="7320358" y="21432"/>
                  </a:cubicBezTo>
                  <a:cubicBezTo>
                    <a:pt x="7322739" y="21432"/>
                    <a:pt x="7326708" y="21035"/>
                    <a:pt x="7332265" y="20241"/>
                  </a:cubicBezTo>
                  <a:cubicBezTo>
                    <a:pt x="7333852" y="19447"/>
                    <a:pt x="7335439" y="19050"/>
                    <a:pt x="7337027" y="19050"/>
                  </a:cubicBezTo>
                  <a:cubicBezTo>
                    <a:pt x="7345758" y="18257"/>
                    <a:pt x="7360839" y="15082"/>
                    <a:pt x="7382271" y="9525"/>
                  </a:cubicBezTo>
                  <a:cubicBezTo>
                    <a:pt x="7385843" y="8732"/>
                    <a:pt x="7388919" y="8434"/>
                    <a:pt x="7391498" y="8632"/>
                  </a:cubicBezTo>
                  <a:close/>
                  <a:moveTo>
                    <a:pt x="2686148" y="8632"/>
                  </a:moveTo>
                  <a:cubicBezTo>
                    <a:pt x="2688728" y="8831"/>
                    <a:pt x="2690812" y="9525"/>
                    <a:pt x="2692399" y="10716"/>
                  </a:cubicBezTo>
                  <a:cubicBezTo>
                    <a:pt x="2701924" y="15478"/>
                    <a:pt x="2708671" y="21829"/>
                    <a:pt x="2712640" y="29766"/>
                  </a:cubicBezTo>
                  <a:cubicBezTo>
                    <a:pt x="2715815" y="35322"/>
                    <a:pt x="2715815" y="40482"/>
                    <a:pt x="2712640" y="45244"/>
                  </a:cubicBezTo>
                  <a:cubicBezTo>
                    <a:pt x="2712640" y="46038"/>
                    <a:pt x="2711449" y="48816"/>
                    <a:pt x="2709068" y="53578"/>
                  </a:cubicBezTo>
                  <a:cubicBezTo>
                    <a:pt x="2707480" y="58341"/>
                    <a:pt x="2706290" y="61119"/>
                    <a:pt x="2705496" y="61913"/>
                  </a:cubicBezTo>
                  <a:cubicBezTo>
                    <a:pt x="2703115" y="70644"/>
                    <a:pt x="2700733" y="79772"/>
                    <a:pt x="2698352" y="89297"/>
                  </a:cubicBezTo>
                  <a:cubicBezTo>
                    <a:pt x="2695971" y="98028"/>
                    <a:pt x="2690812" y="105172"/>
                    <a:pt x="2682874" y="110728"/>
                  </a:cubicBezTo>
                  <a:cubicBezTo>
                    <a:pt x="2677318" y="113904"/>
                    <a:pt x="2672952" y="112713"/>
                    <a:pt x="2669777" y="107157"/>
                  </a:cubicBezTo>
                  <a:cubicBezTo>
                    <a:pt x="2668983" y="104775"/>
                    <a:pt x="2667793" y="102394"/>
                    <a:pt x="2666205" y="100013"/>
                  </a:cubicBezTo>
                  <a:cubicBezTo>
                    <a:pt x="2655093" y="100013"/>
                    <a:pt x="2644774" y="100807"/>
                    <a:pt x="2635249" y="102394"/>
                  </a:cubicBezTo>
                  <a:cubicBezTo>
                    <a:pt x="2634455" y="102394"/>
                    <a:pt x="2633265" y="102394"/>
                    <a:pt x="2631677" y="102394"/>
                  </a:cubicBezTo>
                  <a:cubicBezTo>
                    <a:pt x="2631677" y="103982"/>
                    <a:pt x="2631280" y="105569"/>
                    <a:pt x="2630487" y="107157"/>
                  </a:cubicBezTo>
                  <a:cubicBezTo>
                    <a:pt x="2630487" y="108744"/>
                    <a:pt x="2630487" y="109538"/>
                    <a:pt x="2630487" y="109538"/>
                  </a:cubicBezTo>
                  <a:cubicBezTo>
                    <a:pt x="2627311" y="114300"/>
                    <a:pt x="2623343" y="115491"/>
                    <a:pt x="2618580" y="113110"/>
                  </a:cubicBezTo>
                  <a:cubicBezTo>
                    <a:pt x="2618580" y="113110"/>
                    <a:pt x="2617786" y="112713"/>
                    <a:pt x="2616199" y="111919"/>
                  </a:cubicBezTo>
                  <a:cubicBezTo>
                    <a:pt x="2615405" y="111919"/>
                    <a:pt x="2613421" y="110728"/>
                    <a:pt x="2610246" y="108347"/>
                  </a:cubicBezTo>
                  <a:cubicBezTo>
                    <a:pt x="2608659" y="105966"/>
                    <a:pt x="2607071" y="97632"/>
                    <a:pt x="2605483" y="83344"/>
                  </a:cubicBezTo>
                  <a:cubicBezTo>
                    <a:pt x="2604690" y="73819"/>
                    <a:pt x="2602308" y="61516"/>
                    <a:pt x="2598340" y="46435"/>
                  </a:cubicBezTo>
                  <a:cubicBezTo>
                    <a:pt x="2596752" y="40085"/>
                    <a:pt x="2594768" y="34528"/>
                    <a:pt x="2592387" y="29766"/>
                  </a:cubicBezTo>
                  <a:cubicBezTo>
                    <a:pt x="2591593" y="28972"/>
                    <a:pt x="2591196" y="28575"/>
                    <a:pt x="2591196" y="28575"/>
                  </a:cubicBezTo>
                  <a:cubicBezTo>
                    <a:pt x="2590402" y="26194"/>
                    <a:pt x="2590402" y="24210"/>
                    <a:pt x="2591196" y="22622"/>
                  </a:cubicBezTo>
                  <a:cubicBezTo>
                    <a:pt x="2591196" y="21829"/>
                    <a:pt x="2591196" y="21035"/>
                    <a:pt x="2591196" y="20241"/>
                  </a:cubicBezTo>
                  <a:cubicBezTo>
                    <a:pt x="2592783" y="17860"/>
                    <a:pt x="2595562" y="16669"/>
                    <a:pt x="2599530" y="16669"/>
                  </a:cubicBezTo>
                  <a:cubicBezTo>
                    <a:pt x="2601118" y="16669"/>
                    <a:pt x="2603499" y="17066"/>
                    <a:pt x="2606674" y="17860"/>
                  </a:cubicBezTo>
                  <a:cubicBezTo>
                    <a:pt x="2608261" y="18653"/>
                    <a:pt x="2609452" y="19050"/>
                    <a:pt x="2610246" y="19050"/>
                  </a:cubicBezTo>
                  <a:cubicBezTo>
                    <a:pt x="2611040" y="19050"/>
                    <a:pt x="2611833" y="19447"/>
                    <a:pt x="2612627" y="20241"/>
                  </a:cubicBezTo>
                  <a:cubicBezTo>
                    <a:pt x="2614215" y="20241"/>
                    <a:pt x="2615008" y="20638"/>
                    <a:pt x="2615008" y="21432"/>
                  </a:cubicBezTo>
                  <a:cubicBezTo>
                    <a:pt x="2617390" y="21432"/>
                    <a:pt x="2621358" y="21035"/>
                    <a:pt x="2626915" y="20241"/>
                  </a:cubicBezTo>
                  <a:cubicBezTo>
                    <a:pt x="2628502" y="19447"/>
                    <a:pt x="2630090" y="19050"/>
                    <a:pt x="2631677" y="19050"/>
                  </a:cubicBezTo>
                  <a:cubicBezTo>
                    <a:pt x="2640408" y="18257"/>
                    <a:pt x="2655490" y="15082"/>
                    <a:pt x="2676921" y="9525"/>
                  </a:cubicBezTo>
                  <a:cubicBezTo>
                    <a:pt x="2680493" y="8732"/>
                    <a:pt x="2683568" y="8434"/>
                    <a:pt x="2686148" y="8632"/>
                  </a:cubicBezTo>
                  <a:close/>
                  <a:moveTo>
                    <a:pt x="5802311" y="4763"/>
                  </a:moveTo>
                  <a:cubicBezTo>
                    <a:pt x="5818980" y="7938"/>
                    <a:pt x="5832077" y="15082"/>
                    <a:pt x="5841602" y="26194"/>
                  </a:cubicBezTo>
                  <a:cubicBezTo>
                    <a:pt x="5843983" y="29369"/>
                    <a:pt x="5843983" y="33338"/>
                    <a:pt x="5841602" y="38100"/>
                  </a:cubicBezTo>
                  <a:cubicBezTo>
                    <a:pt x="5840808" y="40482"/>
                    <a:pt x="5840015" y="45641"/>
                    <a:pt x="5839221" y="53578"/>
                  </a:cubicBezTo>
                  <a:cubicBezTo>
                    <a:pt x="5838427" y="57547"/>
                    <a:pt x="5838030" y="60325"/>
                    <a:pt x="5838030" y="61913"/>
                  </a:cubicBezTo>
                  <a:cubicBezTo>
                    <a:pt x="5838030" y="62707"/>
                    <a:pt x="5838030" y="63500"/>
                    <a:pt x="5838030" y="64294"/>
                  </a:cubicBezTo>
                  <a:cubicBezTo>
                    <a:pt x="5846762" y="62707"/>
                    <a:pt x="5853905" y="60722"/>
                    <a:pt x="5859461" y="58341"/>
                  </a:cubicBezTo>
                  <a:cubicBezTo>
                    <a:pt x="5865018" y="56754"/>
                    <a:pt x="5870177" y="57150"/>
                    <a:pt x="5874940" y="59532"/>
                  </a:cubicBezTo>
                  <a:cubicBezTo>
                    <a:pt x="5882083" y="62707"/>
                    <a:pt x="5887640" y="67866"/>
                    <a:pt x="5891608" y="75010"/>
                  </a:cubicBezTo>
                  <a:cubicBezTo>
                    <a:pt x="5894784" y="79772"/>
                    <a:pt x="5892005" y="82947"/>
                    <a:pt x="5883274" y="84535"/>
                  </a:cubicBezTo>
                  <a:cubicBezTo>
                    <a:pt x="5868986" y="86916"/>
                    <a:pt x="5853905" y="89297"/>
                    <a:pt x="5838030" y="91678"/>
                  </a:cubicBezTo>
                  <a:cubicBezTo>
                    <a:pt x="5838030" y="95647"/>
                    <a:pt x="5838030" y="98822"/>
                    <a:pt x="5838030" y="101203"/>
                  </a:cubicBezTo>
                  <a:cubicBezTo>
                    <a:pt x="5839618" y="100410"/>
                    <a:pt x="5841602" y="100013"/>
                    <a:pt x="5843983" y="100013"/>
                  </a:cubicBezTo>
                  <a:cubicBezTo>
                    <a:pt x="5847159" y="99219"/>
                    <a:pt x="5849540" y="98822"/>
                    <a:pt x="5851127" y="98822"/>
                  </a:cubicBezTo>
                  <a:cubicBezTo>
                    <a:pt x="5859065" y="96441"/>
                    <a:pt x="5865018" y="96441"/>
                    <a:pt x="5868986" y="98822"/>
                  </a:cubicBezTo>
                  <a:cubicBezTo>
                    <a:pt x="5873749" y="101997"/>
                    <a:pt x="5877718" y="105569"/>
                    <a:pt x="5880893" y="109538"/>
                  </a:cubicBezTo>
                  <a:cubicBezTo>
                    <a:pt x="5884068" y="115888"/>
                    <a:pt x="5882083" y="119857"/>
                    <a:pt x="5874940" y="121444"/>
                  </a:cubicBezTo>
                  <a:cubicBezTo>
                    <a:pt x="5863033" y="123825"/>
                    <a:pt x="5850333" y="125810"/>
                    <a:pt x="5836840" y="127397"/>
                  </a:cubicBezTo>
                  <a:lnTo>
                    <a:pt x="5836840" y="139303"/>
                  </a:lnTo>
                  <a:lnTo>
                    <a:pt x="5846365" y="138113"/>
                  </a:lnTo>
                  <a:cubicBezTo>
                    <a:pt x="5848746" y="138113"/>
                    <a:pt x="5851921" y="137716"/>
                    <a:pt x="5855890" y="136922"/>
                  </a:cubicBezTo>
                  <a:cubicBezTo>
                    <a:pt x="5863827" y="136128"/>
                    <a:pt x="5870177" y="135335"/>
                    <a:pt x="5874940" y="134541"/>
                  </a:cubicBezTo>
                  <a:cubicBezTo>
                    <a:pt x="5878908" y="132160"/>
                    <a:pt x="5882877" y="132160"/>
                    <a:pt x="5886846" y="134541"/>
                  </a:cubicBezTo>
                  <a:cubicBezTo>
                    <a:pt x="5897165" y="139303"/>
                    <a:pt x="5905102" y="146050"/>
                    <a:pt x="5910658" y="154782"/>
                  </a:cubicBezTo>
                  <a:cubicBezTo>
                    <a:pt x="5913834" y="157957"/>
                    <a:pt x="5914627" y="161528"/>
                    <a:pt x="5913040" y="165497"/>
                  </a:cubicBezTo>
                  <a:cubicBezTo>
                    <a:pt x="5909865" y="170260"/>
                    <a:pt x="5907086" y="178197"/>
                    <a:pt x="5904705" y="189310"/>
                  </a:cubicBezTo>
                  <a:cubicBezTo>
                    <a:pt x="5898356" y="213916"/>
                    <a:pt x="5888036" y="228203"/>
                    <a:pt x="5873749" y="232172"/>
                  </a:cubicBezTo>
                  <a:cubicBezTo>
                    <a:pt x="5868986" y="232172"/>
                    <a:pt x="5865812" y="230585"/>
                    <a:pt x="5864224" y="227410"/>
                  </a:cubicBezTo>
                  <a:cubicBezTo>
                    <a:pt x="5858668" y="212329"/>
                    <a:pt x="5850731" y="201216"/>
                    <a:pt x="5840411" y="194072"/>
                  </a:cubicBezTo>
                  <a:cubicBezTo>
                    <a:pt x="5838030" y="192485"/>
                    <a:pt x="5837237" y="190897"/>
                    <a:pt x="5838030" y="189310"/>
                  </a:cubicBezTo>
                  <a:cubicBezTo>
                    <a:pt x="5838030" y="188516"/>
                    <a:pt x="5839618" y="188119"/>
                    <a:pt x="5842793" y="188119"/>
                  </a:cubicBezTo>
                  <a:cubicBezTo>
                    <a:pt x="5845174" y="188119"/>
                    <a:pt x="5848746" y="188516"/>
                    <a:pt x="5853508" y="189310"/>
                  </a:cubicBezTo>
                  <a:cubicBezTo>
                    <a:pt x="5857477" y="189310"/>
                    <a:pt x="5860652" y="189707"/>
                    <a:pt x="5863033" y="190500"/>
                  </a:cubicBezTo>
                  <a:cubicBezTo>
                    <a:pt x="5867796" y="191294"/>
                    <a:pt x="5870574" y="190104"/>
                    <a:pt x="5871368" y="186929"/>
                  </a:cubicBezTo>
                  <a:cubicBezTo>
                    <a:pt x="5871368" y="185341"/>
                    <a:pt x="5871765" y="182960"/>
                    <a:pt x="5872558" y="179785"/>
                  </a:cubicBezTo>
                  <a:cubicBezTo>
                    <a:pt x="5873352" y="174228"/>
                    <a:pt x="5874146" y="169466"/>
                    <a:pt x="5874940" y="165497"/>
                  </a:cubicBezTo>
                  <a:cubicBezTo>
                    <a:pt x="5874940" y="160735"/>
                    <a:pt x="5872955" y="158750"/>
                    <a:pt x="5868986" y="159544"/>
                  </a:cubicBezTo>
                  <a:cubicBezTo>
                    <a:pt x="5858668" y="159544"/>
                    <a:pt x="5847952" y="160735"/>
                    <a:pt x="5836840" y="163116"/>
                  </a:cubicBezTo>
                  <a:lnTo>
                    <a:pt x="5836840" y="179785"/>
                  </a:lnTo>
                  <a:cubicBezTo>
                    <a:pt x="5836840" y="221060"/>
                    <a:pt x="5832077" y="250032"/>
                    <a:pt x="5822552" y="266700"/>
                  </a:cubicBezTo>
                  <a:cubicBezTo>
                    <a:pt x="5820171" y="270669"/>
                    <a:pt x="5818187" y="272653"/>
                    <a:pt x="5816599" y="272653"/>
                  </a:cubicBezTo>
                  <a:cubicBezTo>
                    <a:pt x="5815012" y="272653"/>
                    <a:pt x="5813821" y="270669"/>
                    <a:pt x="5813027" y="266700"/>
                  </a:cubicBezTo>
                  <a:cubicBezTo>
                    <a:pt x="5806677" y="246857"/>
                    <a:pt x="5803502" y="218282"/>
                    <a:pt x="5803502" y="180975"/>
                  </a:cubicBezTo>
                  <a:lnTo>
                    <a:pt x="5803502" y="166688"/>
                  </a:lnTo>
                  <a:cubicBezTo>
                    <a:pt x="5801915" y="166688"/>
                    <a:pt x="5799930" y="167085"/>
                    <a:pt x="5797549" y="167879"/>
                  </a:cubicBezTo>
                  <a:cubicBezTo>
                    <a:pt x="5789612" y="169466"/>
                    <a:pt x="5778896" y="171847"/>
                    <a:pt x="5765402" y="175022"/>
                  </a:cubicBezTo>
                  <a:cubicBezTo>
                    <a:pt x="5760640" y="176610"/>
                    <a:pt x="5757068" y="176213"/>
                    <a:pt x="5754686" y="173832"/>
                  </a:cubicBezTo>
                  <a:cubicBezTo>
                    <a:pt x="5751512" y="173038"/>
                    <a:pt x="5748733" y="171450"/>
                    <a:pt x="5746352" y="169069"/>
                  </a:cubicBezTo>
                  <a:cubicBezTo>
                    <a:pt x="5744765" y="205582"/>
                    <a:pt x="5742780" y="229791"/>
                    <a:pt x="5740399" y="241697"/>
                  </a:cubicBezTo>
                  <a:cubicBezTo>
                    <a:pt x="5738812" y="250428"/>
                    <a:pt x="5734446" y="253207"/>
                    <a:pt x="5727302" y="250032"/>
                  </a:cubicBezTo>
                  <a:cubicBezTo>
                    <a:pt x="5720158" y="245269"/>
                    <a:pt x="5714602" y="238522"/>
                    <a:pt x="5710633" y="229791"/>
                  </a:cubicBezTo>
                  <a:cubicBezTo>
                    <a:pt x="5709046" y="225822"/>
                    <a:pt x="5709046" y="220266"/>
                    <a:pt x="5710633" y="213122"/>
                  </a:cubicBezTo>
                  <a:cubicBezTo>
                    <a:pt x="5715396" y="190897"/>
                    <a:pt x="5717777" y="163513"/>
                    <a:pt x="5717777" y="130969"/>
                  </a:cubicBezTo>
                  <a:cubicBezTo>
                    <a:pt x="5705077" y="145257"/>
                    <a:pt x="5686424" y="158750"/>
                    <a:pt x="5661818" y="171450"/>
                  </a:cubicBezTo>
                  <a:cubicBezTo>
                    <a:pt x="5658643" y="173038"/>
                    <a:pt x="5656659" y="173435"/>
                    <a:pt x="5655865" y="172641"/>
                  </a:cubicBezTo>
                  <a:cubicBezTo>
                    <a:pt x="5655071" y="171847"/>
                    <a:pt x="5655865" y="169863"/>
                    <a:pt x="5658246" y="166688"/>
                  </a:cubicBezTo>
                  <a:cubicBezTo>
                    <a:pt x="5690790" y="131763"/>
                    <a:pt x="5713015" y="96838"/>
                    <a:pt x="5724921" y="61913"/>
                  </a:cubicBezTo>
                  <a:cubicBezTo>
                    <a:pt x="5732065" y="43657"/>
                    <a:pt x="5734446" y="30957"/>
                    <a:pt x="5732065" y="23813"/>
                  </a:cubicBezTo>
                  <a:cubicBezTo>
                    <a:pt x="5731271" y="18257"/>
                    <a:pt x="5733652" y="15478"/>
                    <a:pt x="5739208" y="15478"/>
                  </a:cubicBezTo>
                  <a:cubicBezTo>
                    <a:pt x="5751909" y="19447"/>
                    <a:pt x="5761434" y="26194"/>
                    <a:pt x="5767783" y="35719"/>
                  </a:cubicBezTo>
                  <a:cubicBezTo>
                    <a:pt x="5772546" y="41275"/>
                    <a:pt x="5772943" y="47228"/>
                    <a:pt x="5768974" y="53578"/>
                  </a:cubicBezTo>
                  <a:cubicBezTo>
                    <a:pt x="5768180" y="55166"/>
                    <a:pt x="5766196" y="58341"/>
                    <a:pt x="5763021" y="63103"/>
                  </a:cubicBezTo>
                  <a:cubicBezTo>
                    <a:pt x="5758258" y="70247"/>
                    <a:pt x="5755481" y="74613"/>
                    <a:pt x="5754686" y="76200"/>
                  </a:cubicBezTo>
                  <a:cubicBezTo>
                    <a:pt x="5749924" y="86519"/>
                    <a:pt x="5744368" y="96044"/>
                    <a:pt x="5738018" y="104775"/>
                  </a:cubicBezTo>
                  <a:cubicBezTo>
                    <a:pt x="5742780" y="109538"/>
                    <a:pt x="5745161" y="114697"/>
                    <a:pt x="5745161" y="120253"/>
                  </a:cubicBezTo>
                  <a:cubicBezTo>
                    <a:pt x="5745161" y="123428"/>
                    <a:pt x="5745161" y="128191"/>
                    <a:pt x="5745161" y="134541"/>
                  </a:cubicBezTo>
                  <a:cubicBezTo>
                    <a:pt x="5745956" y="141685"/>
                    <a:pt x="5746352" y="147241"/>
                    <a:pt x="5746352" y="151210"/>
                  </a:cubicBezTo>
                  <a:cubicBezTo>
                    <a:pt x="5749527" y="150416"/>
                    <a:pt x="5754686" y="149622"/>
                    <a:pt x="5761830" y="148828"/>
                  </a:cubicBezTo>
                  <a:cubicBezTo>
                    <a:pt x="5768180" y="148035"/>
                    <a:pt x="5772943" y="147638"/>
                    <a:pt x="5776118" y="147638"/>
                  </a:cubicBezTo>
                  <a:cubicBezTo>
                    <a:pt x="5779293" y="146844"/>
                    <a:pt x="5784452" y="146050"/>
                    <a:pt x="5791596" y="145257"/>
                  </a:cubicBezTo>
                  <a:cubicBezTo>
                    <a:pt x="5797152" y="143669"/>
                    <a:pt x="5801121" y="142875"/>
                    <a:pt x="5803502" y="142875"/>
                  </a:cubicBezTo>
                  <a:lnTo>
                    <a:pt x="5803502" y="132160"/>
                  </a:lnTo>
                  <a:cubicBezTo>
                    <a:pt x="5798740" y="132954"/>
                    <a:pt x="5793581" y="133350"/>
                    <a:pt x="5788024" y="133350"/>
                  </a:cubicBezTo>
                  <a:cubicBezTo>
                    <a:pt x="5783261" y="134938"/>
                    <a:pt x="5776118" y="130175"/>
                    <a:pt x="5766593" y="119063"/>
                  </a:cubicBezTo>
                  <a:cubicBezTo>
                    <a:pt x="5765006" y="114300"/>
                    <a:pt x="5766196" y="111919"/>
                    <a:pt x="5770165" y="111919"/>
                  </a:cubicBezTo>
                  <a:cubicBezTo>
                    <a:pt x="5770959" y="111919"/>
                    <a:pt x="5771752" y="111919"/>
                    <a:pt x="5772546" y="111919"/>
                  </a:cubicBezTo>
                  <a:cubicBezTo>
                    <a:pt x="5782071" y="111125"/>
                    <a:pt x="5792390" y="109538"/>
                    <a:pt x="5803502" y="107157"/>
                  </a:cubicBezTo>
                  <a:lnTo>
                    <a:pt x="5803502" y="96441"/>
                  </a:lnTo>
                  <a:cubicBezTo>
                    <a:pt x="5801915" y="96441"/>
                    <a:pt x="5799137" y="96441"/>
                    <a:pt x="5795168" y="96441"/>
                  </a:cubicBezTo>
                  <a:cubicBezTo>
                    <a:pt x="5791199" y="97235"/>
                    <a:pt x="5788421" y="97632"/>
                    <a:pt x="5786833" y="97632"/>
                  </a:cubicBezTo>
                  <a:cubicBezTo>
                    <a:pt x="5780484" y="99219"/>
                    <a:pt x="5775721" y="98425"/>
                    <a:pt x="5772546" y="95250"/>
                  </a:cubicBezTo>
                  <a:cubicBezTo>
                    <a:pt x="5767783" y="92075"/>
                    <a:pt x="5763021" y="88107"/>
                    <a:pt x="5758258" y="83344"/>
                  </a:cubicBezTo>
                  <a:cubicBezTo>
                    <a:pt x="5755877" y="80963"/>
                    <a:pt x="5755083" y="78979"/>
                    <a:pt x="5755877" y="77391"/>
                  </a:cubicBezTo>
                  <a:cubicBezTo>
                    <a:pt x="5756671" y="76597"/>
                    <a:pt x="5759052" y="76200"/>
                    <a:pt x="5763021" y="76200"/>
                  </a:cubicBezTo>
                  <a:cubicBezTo>
                    <a:pt x="5764608" y="76200"/>
                    <a:pt x="5766990" y="75804"/>
                    <a:pt x="5770165" y="75010"/>
                  </a:cubicBezTo>
                  <a:cubicBezTo>
                    <a:pt x="5783658" y="74216"/>
                    <a:pt x="5794771" y="72629"/>
                    <a:pt x="5803502" y="70247"/>
                  </a:cubicBezTo>
                  <a:lnTo>
                    <a:pt x="5803502" y="60722"/>
                  </a:lnTo>
                  <a:cubicBezTo>
                    <a:pt x="5803502" y="42466"/>
                    <a:pt x="5800724" y="26591"/>
                    <a:pt x="5795168" y="13097"/>
                  </a:cubicBezTo>
                  <a:cubicBezTo>
                    <a:pt x="5792786" y="6747"/>
                    <a:pt x="5795168" y="3969"/>
                    <a:pt x="5802311" y="4763"/>
                  </a:cubicBezTo>
                  <a:close/>
                  <a:moveTo>
                    <a:pt x="6754811" y="1191"/>
                  </a:moveTo>
                  <a:cubicBezTo>
                    <a:pt x="6767511" y="7541"/>
                    <a:pt x="6776243" y="13494"/>
                    <a:pt x="6781005" y="19050"/>
                  </a:cubicBezTo>
                  <a:cubicBezTo>
                    <a:pt x="6784974" y="21432"/>
                    <a:pt x="6784974" y="25400"/>
                    <a:pt x="6781005" y="30957"/>
                  </a:cubicBezTo>
                  <a:cubicBezTo>
                    <a:pt x="6776243" y="38100"/>
                    <a:pt x="6765924" y="51594"/>
                    <a:pt x="6750049" y="71438"/>
                  </a:cubicBezTo>
                  <a:cubicBezTo>
                    <a:pt x="6752430" y="70644"/>
                    <a:pt x="6754811" y="70247"/>
                    <a:pt x="6757193" y="70247"/>
                  </a:cubicBezTo>
                  <a:cubicBezTo>
                    <a:pt x="6770687" y="67866"/>
                    <a:pt x="6780609" y="65485"/>
                    <a:pt x="6786958" y="63103"/>
                  </a:cubicBezTo>
                  <a:cubicBezTo>
                    <a:pt x="6791721" y="61516"/>
                    <a:pt x="6796483" y="61913"/>
                    <a:pt x="6801245" y="64294"/>
                  </a:cubicBezTo>
                  <a:cubicBezTo>
                    <a:pt x="6813946" y="70644"/>
                    <a:pt x="6821089" y="76994"/>
                    <a:pt x="6822677" y="83344"/>
                  </a:cubicBezTo>
                  <a:cubicBezTo>
                    <a:pt x="6823471" y="90488"/>
                    <a:pt x="6821089" y="93663"/>
                    <a:pt x="6815533" y="92869"/>
                  </a:cubicBezTo>
                  <a:cubicBezTo>
                    <a:pt x="6792515" y="92869"/>
                    <a:pt x="6769099" y="93266"/>
                    <a:pt x="6745286" y="94060"/>
                  </a:cubicBezTo>
                  <a:cubicBezTo>
                    <a:pt x="6769893" y="116285"/>
                    <a:pt x="6790133" y="132160"/>
                    <a:pt x="6806008" y="141685"/>
                  </a:cubicBezTo>
                  <a:cubicBezTo>
                    <a:pt x="6822677" y="152004"/>
                    <a:pt x="6841331" y="159941"/>
                    <a:pt x="6861967" y="165497"/>
                  </a:cubicBezTo>
                  <a:cubicBezTo>
                    <a:pt x="6864349" y="166291"/>
                    <a:pt x="6865539" y="167482"/>
                    <a:pt x="6865539" y="169069"/>
                  </a:cubicBezTo>
                  <a:cubicBezTo>
                    <a:pt x="6865539" y="170657"/>
                    <a:pt x="6864349" y="171450"/>
                    <a:pt x="6861967" y="171450"/>
                  </a:cubicBezTo>
                  <a:cubicBezTo>
                    <a:pt x="6842124" y="174625"/>
                    <a:pt x="6820693" y="176213"/>
                    <a:pt x="6797673" y="176213"/>
                  </a:cubicBezTo>
                  <a:cubicBezTo>
                    <a:pt x="6792117" y="176213"/>
                    <a:pt x="6787752" y="174625"/>
                    <a:pt x="6784577" y="171450"/>
                  </a:cubicBezTo>
                  <a:cubicBezTo>
                    <a:pt x="6763939" y="150019"/>
                    <a:pt x="6743302" y="124619"/>
                    <a:pt x="6722665" y="95250"/>
                  </a:cubicBezTo>
                  <a:cubicBezTo>
                    <a:pt x="6718696" y="96044"/>
                    <a:pt x="6714727" y="96441"/>
                    <a:pt x="6710758" y="96441"/>
                  </a:cubicBezTo>
                  <a:cubicBezTo>
                    <a:pt x="6708377" y="96441"/>
                    <a:pt x="6704805" y="96838"/>
                    <a:pt x="6700043" y="97632"/>
                  </a:cubicBezTo>
                  <a:cubicBezTo>
                    <a:pt x="6694487" y="98425"/>
                    <a:pt x="6690517" y="99219"/>
                    <a:pt x="6688136" y="100013"/>
                  </a:cubicBezTo>
                  <a:cubicBezTo>
                    <a:pt x="6691311" y="102394"/>
                    <a:pt x="6693693" y="105172"/>
                    <a:pt x="6695280" y="108347"/>
                  </a:cubicBezTo>
                  <a:cubicBezTo>
                    <a:pt x="6710361" y="111522"/>
                    <a:pt x="6721473" y="116285"/>
                    <a:pt x="6728617" y="122635"/>
                  </a:cubicBezTo>
                  <a:cubicBezTo>
                    <a:pt x="6731793" y="125810"/>
                    <a:pt x="6732587" y="128985"/>
                    <a:pt x="6730999" y="132160"/>
                  </a:cubicBezTo>
                  <a:cubicBezTo>
                    <a:pt x="6729411" y="134541"/>
                    <a:pt x="6728617" y="137319"/>
                    <a:pt x="6728617" y="140494"/>
                  </a:cubicBezTo>
                  <a:cubicBezTo>
                    <a:pt x="6729411" y="140494"/>
                    <a:pt x="6730602" y="140097"/>
                    <a:pt x="6732189" y="139303"/>
                  </a:cubicBezTo>
                  <a:cubicBezTo>
                    <a:pt x="6734571" y="139303"/>
                    <a:pt x="6736158" y="138907"/>
                    <a:pt x="6736952" y="138113"/>
                  </a:cubicBezTo>
                  <a:cubicBezTo>
                    <a:pt x="6742509" y="137319"/>
                    <a:pt x="6746477" y="137716"/>
                    <a:pt x="6748858" y="139303"/>
                  </a:cubicBezTo>
                  <a:cubicBezTo>
                    <a:pt x="6753621" y="143272"/>
                    <a:pt x="6757589" y="147638"/>
                    <a:pt x="6760765" y="152400"/>
                  </a:cubicBezTo>
                  <a:cubicBezTo>
                    <a:pt x="6763145" y="154782"/>
                    <a:pt x="6762749" y="156766"/>
                    <a:pt x="6759573" y="158353"/>
                  </a:cubicBezTo>
                  <a:cubicBezTo>
                    <a:pt x="6758780" y="158353"/>
                    <a:pt x="6758383" y="158353"/>
                    <a:pt x="6758383" y="158353"/>
                  </a:cubicBezTo>
                  <a:cubicBezTo>
                    <a:pt x="6755208" y="159147"/>
                    <a:pt x="6749255" y="160338"/>
                    <a:pt x="6740523" y="161925"/>
                  </a:cubicBezTo>
                  <a:cubicBezTo>
                    <a:pt x="6734967" y="162719"/>
                    <a:pt x="6730602" y="163513"/>
                    <a:pt x="6727427" y="164307"/>
                  </a:cubicBezTo>
                  <a:lnTo>
                    <a:pt x="6727427" y="177404"/>
                  </a:lnTo>
                  <a:cubicBezTo>
                    <a:pt x="6730602" y="176610"/>
                    <a:pt x="6733380" y="176213"/>
                    <a:pt x="6735761" y="176213"/>
                  </a:cubicBezTo>
                  <a:cubicBezTo>
                    <a:pt x="6750843" y="174625"/>
                    <a:pt x="6759971" y="173038"/>
                    <a:pt x="6763145" y="171450"/>
                  </a:cubicBezTo>
                  <a:cubicBezTo>
                    <a:pt x="6768702" y="169863"/>
                    <a:pt x="6773861" y="170260"/>
                    <a:pt x="6778623" y="172641"/>
                  </a:cubicBezTo>
                  <a:cubicBezTo>
                    <a:pt x="6787355" y="178991"/>
                    <a:pt x="6792515" y="184547"/>
                    <a:pt x="6794102" y="189310"/>
                  </a:cubicBezTo>
                  <a:cubicBezTo>
                    <a:pt x="6795689" y="194072"/>
                    <a:pt x="6794102" y="196850"/>
                    <a:pt x="6789339" y="197644"/>
                  </a:cubicBezTo>
                  <a:cubicBezTo>
                    <a:pt x="6767908" y="196850"/>
                    <a:pt x="6747271" y="197644"/>
                    <a:pt x="6727427" y="200025"/>
                  </a:cubicBezTo>
                  <a:lnTo>
                    <a:pt x="6727427" y="202407"/>
                  </a:lnTo>
                  <a:cubicBezTo>
                    <a:pt x="6725839" y="235744"/>
                    <a:pt x="6721077" y="259557"/>
                    <a:pt x="6713139" y="273844"/>
                  </a:cubicBezTo>
                  <a:cubicBezTo>
                    <a:pt x="6712345" y="275432"/>
                    <a:pt x="6711552" y="276225"/>
                    <a:pt x="6710758" y="276225"/>
                  </a:cubicBezTo>
                  <a:cubicBezTo>
                    <a:pt x="6709171" y="276225"/>
                    <a:pt x="6707981" y="275432"/>
                    <a:pt x="6707186" y="273844"/>
                  </a:cubicBezTo>
                  <a:cubicBezTo>
                    <a:pt x="6700837" y="258763"/>
                    <a:pt x="6696867" y="234950"/>
                    <a:pt x="6695280" y="202407"/>
                  </a:cubicBezTo>
                  <a:cubicBezTo>
                    <a:pt x="6687343" y="203200"/>
                    <a:pt x="6675039" y="204788"/>
                    <a:pt x="6658371" y="207169"/>
                  </a:cubicBezTo>
                  <a:cubicBezTo>
                    <a:pt x="6669483" y="205582"/>
                    <a:pt x="6667895" y="205979"/>
                    <a:pt x="6653608" y="208360"/>
                  </a:cubicBezTo>
                  <a:cubicBezTo>
                    <a:pt x="6646465" y="209153"/>
                    <a:pt x="6638924" y="202803"/>
                    <a:pt x="6630986" y="189310"/>
                  </a:cubicBezTo>
                  <a:cubicBezTo>
                    <a:pt x="6630193" y="188516"/>
                    <a:pt x="6630193" y="187722"/>
                    <a:pt x="6630986" y="186929"/>
                  </a:cubicBezTo>
                  <a:cubicBezTo>
                    <a:pt x="6630986" y="186135"/>
                    <a:pt x="6632177" y="185738"/>
                    <a:pt x="6634558" y="185738"/>
                  </a:cubicBezTo>
                  <a:cubicBezTo>
                    <a:pt x="6641702" y="185738"/>
                    <a:pt x="6652417" y="184944"/>
                    <a:pt x="6666705" y="183357"/>
                  </a:cubicBezTo>
                  <a:cubicBezTo>
                    <a:pt x="6676230" y="181769"/>
                    <a:pt x="6685359" y="180578"/>
                    <a:pt x="6694089" y="179785"/>
                  </a:cubicBezTo>
                  <a:cubicBezTo>
                    <a:pt x="6694089" y="175022"/>
                    <a:pt x="6694089" y="170657"/>
                    <a:pt x="6694089" y="166688"/>
                  </a:cubicBezTo>
                  <a:cubicBezTo>
                    <a:pt x="6689327" y="167482"/>
                    <a:pt x="6684565" y="167879"/>
                    <a:pt x="6679802" y="167879"/>
                  </a:cubicBezTo>
                  <a:cubicBezTo>
                    <a:pt x="6673452" y="167085"/>
                    <a:pt x="6666705" y="161925"/>
                    <a:pt x="6659561" y="152400"/>
                  </a:cubicBezTo>
                  <a:cubicBezTo>
                    <a:pt x="6657180" y="156369"/>
                    <a:pt x="6652417" y="160735"/>
                    <a:pt x="6645273" y="165497"/>
                  </a:cubicBezTo>
                  <a:cubicBezTo>
                    <a:pt x="6625430" y="180578"/>
                    <a:pt x="6608365" y="190104"/>
                    <a:pt x="6594077" y="194072"/>
                  </a:cubicBezTo>
                  <a:cubicBezTo>
                    <a:pt x="6591695" y="194866"/>
                    <a:pt x="6590505" y="194866"/>
                    <a:pt x="6590505" y="194072"/>
                  </a:cubicBezTo>
                  <a:cubicBezTo>
                    <a:pt x="6590505" y="193278"/>
                    <a:pt x="6591299" y="192088"/>
                    <a:pt x="6592886" y="190500"/>
                  </a:cubicBezTo>
                  <a:cubicBezTo>
                    <a:pt x="6626223" y="155576"/>
                    <a:pt x="6648052" y="127000"/>
                    <a:pt x="6658371" y="104775"/>
                  </a:cubicBezTo>
                  <a:cubicBezTo>
                    <a:pt x="6655989" y="105569"/>
                    <a:pt x="6652417" y="106363"/>
                    <a:pt x="6647655" y="107157"/>
                  </a:cubicBezTo>
                  <a:cubicBezTo>
                    <a:pt x="6641305" y="108744"/>
                    <a:pt x="6636543" y="109935"/>
                    <a:pt x="6633367" y="110728"/>
                  </a:cubicBezTo>
                  <a:cubicBezTo>
                    <a:pt x="6628605" y="112316"/>
                    <a:pt x="6624239" y="111919"/>
                    <a:pt x="6620271" y="109538"/>
                  </a:cubicBezTo>
                  <a:cubicBezTo>
                    <a:pt x="6617889" y="107950"/>
                    <a:pt x="6613524" y="105172"/>
                    <a:pt x="6607173" y="101203"/>
                  </a:cubicBezTo>
                  <a:cubicBezTo>
                    <a:pt x="6606380" y="99616"/>
                    <a:pt x="6605587" y="98822"/>
                    <a:pt x="6604793" y="98822"/>
                  </a:cubicBezTo>
                  <a:cubicBezTo>
                    <a:pt x="6602411" y="96441"/>
                    <a:pt x="6601617" y="94457"/>
                    <a:pt x="6602411" y="92869"/>
                  </a:cubicBezTo>
                  <a:cubicBezTo>
                    <a:pt x="6602411" y="92075"/>
                    <a:pt x="6603999" y="91282"/>
                    <a:pt x="6607173" y="90488"/>
                  </a:cubicBezTo>
                  <a:cubicBezTo>
                    <a:pt x="6618287" y="90488"/>
                    <a:pt x="6629002" y="89297"/>
                    <a:pt x="6639321" y="86916"/>
                  </a:cubicBezTo>
                  <a:cubicBezTo>
                    <a:pt x="6647259" y="86122"/>
                    <a:pt x="6660355" y="84138"/>
                    <a:pt x="6678611" y="80963"/>
                  </a:cubicBezTo>
                  <a:cubicBezTo>
                    <a:pt x="6700837" y="77788"/>
                    <a:pt x="6717505" y="75407"/>
                    <a:pt x="6728617" y="73819"/>
                  </a:cubicBezTo>
                  <a:cubicBezTo>
                    <a:pt x="6741318" y="41275"/>
                    <a:pt x="6746874" y="18653"/>
                    <a:pt x="6745286" y="5953"/>
                  </a:cubicBezTo>
                  <a:cubicBezTo>
                    <a:pt x="6745286" y="1191"/>
                    <a:pt x="6748461" y="-397"/>
                    <a:pt x="6754811" y="1191"/>
                  </a:cubicBezTo>
                  <a:close/>
                  <a:moveTo>
                    <a:pt x="3615133" y="1191"/>
                  </a:moveTo>
                  <a:cubicBezTo>
                    <a:pt x="3631802" y="4366"/>
                    <a:pt x="3644105" y="9922"/>
                    <a:pt x="3652043" y="17860"/>
                  </a:cubicBezTo>
                  <a:cubicBezTo>
                    <a:pt x="3656011" y="21829"/>
                    <a:pt x="3657202" y="26194"/>
                    <a:pt x="3655615" y="30957"/>
                  </a:cubicBezTo>
                  <a:cubicBezTo>
                    <a:pt x="3655615" y="31750"/>
                    <a:pt x="3654821" y="35322"/>
                    <a:pt x="3653233" y="41672"/>
                  </a:cubicBezTo>
                  <a:cubicBezTo>
                    <a:pt x="3652440" y="49610"/>
                    <a:pt x="3651646" y="55563"/>
                    <a:pt x="3650852" y="59532"/>
                  </a:cubicBezTo>
                  <a:cubicBezTo>
                    <a:pt x="3651646" y="59532"/>
                    <a:pt x="3652837" y="59135"/>
                    <a:pt x="3654424" y="58341"/>
                  </a:cubicBezTo>
                  <a:cubicBezTo>
                    <a:pt x="3656011" y="58341"/>
                    <a:pt x="3657202" y="58341"/>
                    <a:pt x="3657996" y="58341"/>
                  </a:cubicBezTo>
                  <a:cubicBezTo>
                    <a:pt x="3663552" y="56754"/>
                    <a:pt x="3667918" y="56754"/>
                    <a:pt x="3671093" y="58341"/>
                  </a:cubicBezTo>
                  <a:cubicBezTo>
                    <a:pt x="3676649" y="61516"/>
                    <a:pt x="3681412" y="65088"/>
                    <a:pt x="3685380" y="69057"/>
                  </a:cubicBezTo>
                  <a:cubicBezTo>
                    <a:pt x="3689349" y="75407"/>
                    <a:pt x="3686968" y="79772"/>
                    <a:pt x="3678237" y="82153"/>
                  </a:cubicBezTo>
                  <a:cubicBezTo>
                    <a:pt x="3674268" y="82947"/>
                    <a:pt x="3669108" y="83741"/>
                    <a:pt x="3662758" y="84535"/>
                  </a:cubicBezTo>
                  <a:cubicBezTo>
                    <a:pt x="3657202" y="86122"/>
                    <a:pt x="3652837" y="86916"/>
                    <a:pt x="3649662" y="86916"/>
                  </a:cubicBezTo>
                  <a:cubicBezTo>
                    <a:pt x="3648868" y="94060"/>
                    <a:pt x="3648471" y="100013"/>
                    <a:pt x="3648471" y="104775"/>
                  </a:cubicBezTo>
                  <a:cubicBezTo>
                    <a:pt x="3650852" y="104775"/>
                    <a:pt x="3653630" y="104378"/>
                    <a:pt x="3656805" y="103585"/>
                  </a:cubicBezTo>
                  <a:cubicBezTo>
                    <a:pt x="3675855" y="100410"/>
                    <a:pt x="3687762" y="98028"/>
                    <a:pt x="3692524" y="96441"/>
                  </a:cubicBezTo>
                  <a:cubicBezTo>
                    <a:pt x="3698874" y="96441"/>
                    <a:pt x="3703636" y="96838"/>
                    <a:pt x="3706812" y="97632"/>
                  </a:cubicBezTo>
                  <a:cubicBezTo>
                    <a:pt x="3718718" y="102394"/>
                    <a:pt x="3726258" y="108347"/>
                    <a:pt x="3729433" y="115491"/>
                  </a:cubicBezTo>
                  <a:cubicBezTo>
                    <a:pt x="3732609" y="122635"/>
                    <a:pt x="3730624" y="126603"/>
                    <a:pt x="3723480" y="127397"/>
                  </a:cubicBezTo>
                  <a:cubicBezTo>
                    <a:pt x="3709193" y="125810"/>
                    <a:pt x="3690143" y="125810"/>
                    <a:pt x="3666330" y="127397"/>
                  </a:cubicBezTo>
                  <a:cubicBezTo>
                    <a:pt x="3671093" y="132160"/>
                    <a:pt x="3673077" y="136525"/>
                    <a:pt x="3672283" y="140494"/>
                  </a:cubicBezTo>
                  <a:cubicBezTo>
                    <a:pt x="3673871" y="140494"/>
                    <a:pt x="3675459" y="140097"/>
                    <a:pt x="3677046" y="139303"/>
                  </a:cubicBezTo>
                  <a:cubicBezTo>
                    <a:pt x="3678633" y="139303"/>
                    <a:pt x="3679824" y="139303"/>
                    <a:pt x="3680618" y="139303"/>
                  </a:cubicBezTo>
                  <a:cubicBezTo>
                    <a:pt x="3690143" y="136922"/>
                    <a:pt x="3697287" y="137716"/>
                    <a:pt x="3702049" y="141685"/>
                  </a:cubicBezTo>
                  <a:cubicBezTo>
                    <a:pt x="3706018" y="144066"/>
                    <a:pt x="3710383" y="147638"/>
                    <a:pt x="3715146" y="152400"/>
                  </a:cubicBezTo>
                  <a:cubicBezTo>
                    <a:pt x="3719908" y="161132"/>
                    <a:pt x="3717924" y="165894"/>
                    <a:pt x="3709193" y="166688"/>
                  </a:cubicBezTo>
                  <a:cubicBezTo>
                    <a:pt x="3697287" y="166688"/>
                    <a:pt x="3683793" y="166688"/>
                    <a:pt x="3668712" y="166688"/>
                  </a:cubicBezTo>
                  <a:cubicBezTo>
                    <a:pt x="3668712" y="168275"/>
                    <a:pt x="3668712" y="170657"/>
                    <a:pt x="3668712" y="173832"/>
                  </a:cubicBezTo>
                  <a:cubicBezTo>
                    <a:pt x="3667918" y="180182"/>
                    <a:pt x="3667918" y="184547"/>
                    <a:pt x="3668712" y="186929"/>
                  </a:cubicBezTo>
                  <a:cubicBezTo>
                    <a:pt x="3668712" y="203597"/>
                    <a:pt x="3668712" y="220266"/>
                    <a:pt x="3668712" y="236935"/>
                  </a:cubicBezTo>
                  <a:cubicBezTo>
                    <a:pt x="3670299" y="252810"/>
                    <a:pt x="3663552" y="264716"/>
                    <a:pt x="3648471" y="272653"/>
                  </a:cubicBezTo>
                  <a:cubicBezTo>
                    <a:pt x="3641327" y="275828"/>
                    <a:pt x="3636565" y="275035"/>
                    <a:pt x="3634183" y="270272"/>
                  </a:cubicBezTo>
                  <a:cubicBezTo>
                    <a:pt x="3627834" y="252810"/>
                    <a:pt x="3617118" y="240110"/>
                    <a:pt x="3602037" y="232172"/>
                  </a:cubicBezTo>
                  <a:cubicBezTo>
                    <a:pt x="3600449" y="231378"/>
                    <a:pt x="3599655" y="230585"/>
                    <a:pt x="3599655" y="229791"/>
                  </a:cubicBezTo>
                  <a:cubicBezTo>
                    <a:pt x="3600449" y="228203"/>
                    <a:pt x="3602037" y="227410"/>
                    <a:pt x="3604418" y="227410"/>
                  </a:cubicBezTo>
                  <a:cubicBezTo>
                    <a:pt x="3617118" y="228997"/>
                    <a:pt x="3626643" y="229791"/>
                    <a:pt x="3632993" y="229791"/>
                  </a:cubicBezTo>
                  <a:cubicBezTo>
                    <a:pt x="3636961" y="230585"/>
                    <a:pt x="3638946" y="229394"/>
                    <a:pt x="3638946" y="226219"/>
                  </a:cubicBezTo>
                  <a:cubicBezTo>
                    <a:pt x="3638946" y="210344"/>
                    <a:pt x="3638946" y="191294"/>
                    <a:pt x="3638946" y="169069"/>
                  </a:cubicBezTo>
                  <a:cubicBezTo>
                    <a:pt x="3613546" y="171450"/>
                    <a:pt x="3596877" y="174228"/>
                    <a:pt x="3588940" y="177404"/>
                  </a:cubicBezTo>
                  <a:cubicBezTo>
                    <a:pt x="3584971" y="178991"/>
                    <a:pt x="3581002" y="178594"/>
                    <a:pt x="3577033" y="176213"/>
                  </a:cubicBezTo>
                  <a:cubicBezTo>
                    <a:pt x="3576240" y="175419"/>
                    <a:pt x="3575049" y="174625"/>
                    <a:pt x="3573462" y="173832"/>
                  </a:cubicBezTo>
                  <a:cubicBezTo>
                    <a:pt x="3568699" y="170657"/>
                    <a:pt x="3565524" y="167482"/>
                    <a:pt x="3563937" y="164307"/>
                  </a:cubicBezTo>
                  <a:cubicBezTo>
                    <a:pt x="3559968" y="159544"/>
                    <a:pt x="3560365" y="156766"/>
                    <a:pt x="3565127" y="155972"/>
                  </a:cubicBezTo>
                  <a:cubicBezTo>
                    <a:pt x="3577033" y="154385"/>
                    <a:pt x="3589734" y="153194"/>
                    <a:pt x="3603227" y="152400"/>
                  </a:cubicBezTo>
                  <a:cubicBezTo>
                    <a:pt x="3608784" y="151607"/>
                    <a:pt x="3615133" y="150813"/>
                    <a:pt x="3622277" y="150019"/>
                  </a:cubicBezTo>
                  <a:cubicBezTo>
                    <a:pt x="3627834" y="149225"/>
                    <a:pt x="3632993" y="148432"/>
                    <a:pt x="3637755" y="147638"/>
                  </a:cubicBezTo>
                  <a:cubicBezTo>
                    <a:pt x="3636961" y="141288"/>
                    <a:pt x="3635771" y="135732"/>
                    <a:pt x="3634183" y="130969"/>
                  </a:cubicBezTo>
                  <a:cubicBezTo>
                    <a:pt x="3627834" y="131763"/>
                    <a:pt x="3618309" y="133350"/>
                    <a:pt x="3605608" y="135732"/>
                  </a:cubicBezTo>
                  <a:cubicBezTo>
                    <a:pt x="3596083" y="137319"/>
                    <a:pt x="3588940" y="138510"/>
                    <a:pt x="3584177" y="139303"/>
                  </a:cubicBezTo>
                  <a:cubicBezTo>
                    <a:pt x="3578621" y="140097"/>
                    <a:pt x="3574652" y="139700"/>
                    <a:pt x="3572271" y="138113"/>
                  </a:cubicBezTo>
                  <a:cubicBezTo>
                    <a:pt x="3572271" y="138113"/>
                    <a:pt x="3571874" y="138510"/>
                    <a:pt x="3571080" y="139303"/>
                  </a:cubicBezTo>
                  <a:cubicBezTo>
                    <a:pt x="3562349" y="148035"/>
                    <a:pt x="3555205" y="154782"/>
                    <a:pt x="3549649" y="159544"/>
                  </a:cubicBezTo>
                  <a:cubicBezTo>
                    <a:pt x="3549649" y="193675"/>
                    <a:pt x="3550046" y="217091"/>
                    <a:pt x="3550840" y="229791"/>
                  </a:cubicBezTo>
                  <a:cubicBezTo>
                    <a:pt x="3552427" y="245666"/>
                    <a:pt x="3550046" y="255985"/>
                    <a:pt x="3543696" y="260747"/>
                  </a:cubicBezTo>
                  <a:cubicBezTo>
                    <a:pt x="3539727" y="264716"/>
                    <a:pt x="3534965" y="264319"/>
                    <a:pt x="3529408" y="259557"/>
                  </a:cubicBezTo>
                  <a:cubicBezTo>
                    <a:pt x="3525440" y="254794"/>
                    <a:pt x="3522661" y="250032"/>
                    <a:pt x="3521074" y="245269"/>
                  </a:cubicBezTo>
                  <a:cubicBezTo>
                    <a:pt x="3518693" y="238125"/>
                    <a:pt x="3517899" y="232569"/>
                    <a:pt x="3518693" y="228600"/>
                  </a:cubicBezTo>
                  <a:cubicBezTo>
                    <a:pt x="3521074" y="219075"/>
                    <a:pt x="3522265" y="204788"/>
                    <a:pt x="3522265" y="185738"/>
                  </a:cubicBezTo>
                  <a:lnTo>
                    <a:pt x="3522265" y="182166"/>
                  </a:lnTo>
                  <a:cubicBezTo>
                    <a:pt x="3508771" y="191691"/>
                    <a:pt x="3498849" y="200819"/>
                    <a:pt x="3492499" y="209550"/>
                  </a:cubicBezTo>
                  <a:cubicBezTo>
                    <a:pt x="3489324" y="213519"/>
                    <a:pt x="3484561" y="213519"/>
                    <a:pt x="3478212" y="209550"/>
                  </a:cubicBezTo>
                  <a:cubicBezTo>
                    <a:pt x="3470274" y="203200"/>
                    <a:pt x="3465115" y="196057"/>
                    <a:pt x="3462733" y="188119"/>
                  </a:cubicBezTo>
                  <a:cubicBezTo>
                    <a:pt x="3460352" y="180975"/>
                    <a:pt x="3461146" y="177800"/>
                    <a:pt x="3465115" y="178594"/>
                  </a:cubicBezTo>
                  <a:cubicBezTo>
                    <a:pt x="3469877" y="179388"/>
                    <a:pt x="3477418" y="177404"/>
                    <a:pt x="3487737" y="172641"/>
                  </a:cubicBezTo>
                  <a:cubicBezTo>
                    <a:pt x="3486943" y="172641"/>
                    <a:pt x="3487737" y="172244"/>
                    <a:pt x="3490118" y="171450"/>
                  </a:cubicBezTo>
                  <a:cubicBezTo>
                    <a:pt x="3493293" y="169863"/>
                    <a:pt x="3498055" y="167482"/>
                    <a:pt x="3504405" y="164307"/>
                  </a:cubicBezTo>
                  <a:cubicBezTo>
                    <a:pt x="3512343" y="160338"/>
                    <a:pt x="3518296" y="157163"/>
                    <a:pt x="3522265" y="154782"/>
                  </a:cubicBezTo>
                  <a:cubicBezTo>
                    <a:pt x="3523059" y="142875"/>
                    <a:pt x="3523455" y="131763"/>
                    <a:pt x="3523455" y="121444"/>
                  </a:cubicBezTo>
                  <a:cubicBezTo>
                    <a:pt x="3522661" y="121444"/>
                    <a:pt x="3521471" y="121444"/>
                    <a:pt x="3519883" y="121444"/>
                  </a:cubicBezTo>
                  <a:cubicBezTo>
                    <a:pt x="3517502" y="122238"/>
                    <a:pt x="3515518" y="122635"/>
                    <a:pt x="3513930" y="122635"/>
                  </a:cubicBezTo>
                  <a:cubicBezTo>
                    <a:pt x="3511549" y="122635"/>
                    <a:pt x="3507580" y="122635"/>
                    <a:pt x="3502024" y="122635"/>
                  </a:cubicBezTo>
                  <a:cubicBezTo>
                    <a:pt x="3495674" y="133747"/>
                    <a:pt x="3484561" y="146050"/>
                    <a:pt x="3468687" y="159544"/>
                  </a:cubicBezTo>
                  <a:cubicBezTo>
                    <a:pt x="3465511" y="161925"/>
                    <a:pt x="3463527" y="163116"/>
                    <a:pt x="3462733" y="163116"/>
                  </a:cubicBezTo>
                  <a:cubicBezTo>
                    <a:pt x="3461940" y="162322"/>
                    <a:pt x="3462337" y="160338"/>
                    <a:pt x="3463924" y="157163"/>
                  </a:cubicBezTo>
                  <a:cubicBezTo>
                    <a:pt x="3464718" y="155576"/>
                    <a:pt x="3465909" y="153194"/>
                    <a:pt x="3467496" y="150019"/>
                  </a:cubicBezTo>
                  <a:cubicBezTo>
                    <a:pt x="3475434" y="134144"/>
                    <a:pt x="3481387" y="118666"/>
                    <a:pt x="3485355" y="103585"/>
                  </a:cubicBezTo>
                  <a:cubicBezTo>
                    <a:pt x="3490118" y="84535"/>
                    <a:pt x="3491308" y="73025"/>
                    <a:pt x="3488927" y="69057"/>
                  </a:cubicBezTo>
                  <a:cubicBezTo>
                    <a:pt x="3487340" y="64294"/>
                    <a:pt x="3490118" y="62707"/>
                    <a:pt x="3497262" y="64294"/>
                  </a:cubicBezTo>
                  <a:cubicBezTo>
                    <a:pt x="3502818" y="65088"/>
                    <a:pt x="3510358" y="70247"/>
                    <a:pt x="3519883" y="79772"/>
                  </a:cubicBezTo>
                  <a:cubicBezTo>
                    <a:pt x="3523059" y="82153"/>
                    <a:pt x="3523059" y="85725"/>
                    <a:pt x="3519883" y="90488"/>
                  </a:cubicBezTo>
                  <a:cubicBezTo>
                    <a:pt x="3516708" y="93663"/>
                    <a:pt x="3514724" y="96838"/>
                    <a:pt x="3513930" y="100013"/>
                  </a:cubicBezTo>
                  <a:cubicBezTo>
                    <a:pt x="3516312" y="100013"/>
                    <a:pt x="3519883" y="99219"/>
                    <a:pt x="3524646" y="97632"/>
                  </a:cubicBezTo>
                  <a:cubicBezTo>
                    <a:pt x="3523852" y="57944"/>
                    <a:pt x="3521074" y="34925"/>
                    <a:pt x="3516312" y="28575"/>
                  </a:cubicBezTo>
                  <a:cubicBezTo>
                    <a:pt x="3513930" y="23813"/>
                    <a:pt x="3513136" y="20241"/>
                    <a:pt x="3513930" y="17860"/>
                  </a:cubicBezTo>
                  <a:cubicBezTo>
                    <a:pt x="3515518" y="15478"/>
                    <a:pt x="3518693" y="14288"/>
                    <a:pt x="3523455" y="14288"/>
                  </a:cubicBezTo>
                  <a:cubicBezTo>
                    <a:pt x="3533774" y="15082"/>
                    <a:pt x="3544490" y="21035"/>
                    <a:pt x="3555602" y="32147"/>
                  </a:cubicBezTo>
                  <a:cubicBezTo>
                    <a:pt x="3558777" y="36116"/>
                    <a:pt x="3559174" y="40482"/>
                    <a:pt x="3556793" y="45244"/>
                  </a:cubicBezTo>
                  <a:cubicBezTo>
                    <a:pt x="3554412" y="53182"/>
                    <a:pt x="3552427" y="67866"/>
                    <a:pt x="3550840" y="89297"/>
                  </a:cubicBezTo>
                  <a:cubicBezTo>
                    <a:pt x="3551634" y="89297"/>
                    <a:pt x="3552824" y="88900"/>
                    <a:pt x="3554412" y="88107"/>
                  </a:cubicBezTo>
                  <a:cubicBezTo>
                    <a:pt x="3555999" y="88107"/>
                    <a:pt x="3556793" y="88107"/>
                    <a:pt x="3556793" y="88107"/>
                  </a:cubicBezTo>
                  <a:cubicBezTo>
                    <a:pt x="3563143" y="85725"/>
                    <a:pt x="3567508" y="86122"/>
                    <a:pt x="3569890" y="89297"/>
                  </a:cubicBezTo>
                  <a:cubicBezTo>
                    <a:pt x="3573065" y="90885"/>
                    <a:pt x="3576637" y="93663"/>
                    <a:pt x="3580605" y="97632"/>
                  </a:cubicBezTo>
                  <a:cubicBezTo>
                    <a:pt x="3584574" y="102394"/>
                    <a:pt x="3582987" y="106363"/>
                    <a:pt x="3575843" y="109538"/>
                  </a:cubicBezTo>
                  <a:cubicBezTo>
                    <a:pt x="3568699" y="111919"/>
                    <a:pt x="3559968" y="113904"/>
                    <a:pt x="3549649" y="115491"/>
                  </a:cubicBezTo>
                  <a:cubicBezTo>
                    <a:pt x="3549649" y="123428"/>
                    <a:pt x="3549649" y="132160"/>
                    <a:pt x="3549649" y="141685"/>
                  </a:cubicBezTo>
                  <a:cubicBezTo>
                    <a:pt x="3552030" y="140097"/>
                    <a:pt x="3555602" y="138510"/>
                    <a:pt x="3560365" y="136922"/>
                  </a:cubicBezTo>
                  <a:cubicBezTo>
                    <a:pt x="3563540" y="135335"/>
                    <a:pt x="3565921" y="134144"/>
                    <a:pt x="3567508" y="133350"/>
                  </a:cubicBezTo>
                  <a:cubicBezTo>
                    <a:pt x="3564333" y="130969"/>
                    <a:pt x="3560761" y="127794"/>
                    <a:pt x="3556793" y="123825"/>
                  </a:cubicBezTo>
                  <a:cubicBezTo>
                    <a:pt x="3553618" y="119857"/>
                    <a:pt x="3554412" y="117078"/>
                    <a:pt x="3559174" y="115491"/>
                  </a:cubicBezTo>
                  <a:cubicBezTo>
                    <a:pt x="3571080" y="115491"/>
                    <a:pt x="3584574" y="114697"/>
                    <a:pt x="3599655" y="113110"/>
                  </a:cubicBezTo>
                  <a:cubicBezTo>
                    <a:pt x="3607593" y="111522"/>
                    <a:pt x="3614340" y="110332"/>
                    <a:pt x="3619896" y="109538"/>
                  </a:cubicBezTo>
                  <a:cubicBezTo>
                    <a:pt x="3619896" y="103982"/>
                    <a:pt x="3619896" y="98425"/>
                    <a:pt x="3619896" y="92869"/>
                  </a:cubicBezTo>
                  <a:cubicBezTo>
                    <a:pt x="3619102" y="92869"/>
                    <a:pt x="3617118" y="92869"/>
                    <a:pt x="3613943" y="92869"/>
                  </a:cubicBezTo>
                  <a:cubicBezTo>
                    <a:pt x="3611562" y="93663"/>
                    <a:pt x="3609577" y="94060"/>
                    <a:pt x="3607990" y="94060"/>
                  </a:cubicBezTo>
                  <a:cubicBezTo>
                    <a:pt x="3600052" y="94854"/>
                    <a:pt x="3591321" y="90488"/>
                    <a:pt x="3581796" y="80963"/>
                  </a:cubicBezTo>
                  <a:cubicBezTo>
                    <a:pt x="3579415" y="78582"/>
                    <a:pt x="3578621" y="76597"/>
                    <a:pt x="3579415" y="75010"/>
                  </a:cubicBezTo>
                  <a:cubicBezTo>
                    <a:pt x="3579415" y="73422"/>
                    <a:pt x="3581002" y="72629"/>
                    <a:pt x="3584177" y="72629"/>
                  </a:cubicBezTo>
                  <a:cubicBezTo>
                    <a:pt x="3588940" y="71835"/>
                    <a:pt x="3596083" y="71041"/>
                    <a:pt x="3605608" y="70247"/>
                  </a:cubicBezTo>
                  <a:cubicBezTo>
                    <a:pt x="3611958" y="68660"/>
                    <a:pt x="3616721" y="67866"/>
                    <a:pt x="3619896" y="67866"/>
                  </a:cubicBezTo>
                  <a:cubicBezTo>
                    <a:pt x="3619896" y="65485"/>
                    <a:pt x="3619896" y="62707"/>
                    <a:pt x="3619896" y="59532"/>
                  </a:cubicBezTo>
                  <a:cubicBezTo>
                    <a:pt x="3619102" y="55563"/>
                    <a:pt x="3618705" y="52785"/>
                    <a:pt x="3618705" y="51197"/>
                  </a:cubicBezTo>
                  <a:cubicBezTo>
                    <a:pt x="3617911" y="31353"/>
                    <a:pt x="3614737" y="17860"/>
                    <a:pt x="3609180" y="10716"/>
                  </a:cubicBezTo>
                  <a:cubicBezTo>
                    <a:pt x="3606799" y="5160"/>
                    <a:pt x="3608784" y="1985"/>
                    <a:pt x="3615133" y="1191"/>
                  </a:cubicBezTo>
                  <a:close/>
                  <a:moveTo>
                    <a:pt x="2937668" y="0"/>
                  </a:moveTo>
                  <a:cubicBezTo>
                    <a:pt x="2956718" y="1588"/>
                    <a:pt x="2971799" y="9525"/>
                    <a:pt x="2982912" y="23813"/>
                  </a:cubicBezTo>
                  <a:cubicBezTo>
                    <a:pt x="2985293" y="29369"/>
                    <a:pt x="2985293" y="34528"/>
                    <a:pt x="2982912" y="39291"/>
                  </a:cubicBezTo>
                  <a:cubicBezTo>
                    <a:pt x="2980530" y="48022"/>
                    <a:pt x="2979340" y="57547"/>
                    <a:pt x="2979340" y="67866"/>
                  </a:cubicBezTo>
                  <a:lnTo>
                    <a:pt x="2979340" y="70247"/>
                  </a:lnTo>
                  <a:cubicBezTo>
                    <a:pt x="2992833" y="68660"/>
                    <a:pt x="3004740" y="67469"/>
                    <a:pt x="3015058" y="66675"/>
                  </a:cubicBezTo>
                  <a:cubicBezTo>
                    <a:pt x="3021408" y="65882"/>
                    <a:pt x="3026965" y="64294"/>
                    <a:pt x="3031727" y="61913"/>
                  </a:cubicBezTo>
                  <a:cubicBezTo>
                    <a:pt x="3038077" y="58738"/>
                    <a:pt x="3044030" y="59532"/>
                    <a:pt x="3049587" y="64294"/>
                  </a:cubicBezTo>
                  <a:cubicBezTo>
                    <a:pt x="3056730" y="69850"/>
                    <a:pt x="3063477" y="77391"/>
                    <a:pt x="3069827" y="86916"/>
                  </a:cubicBezTo>
                  <a:cubicBezTo>
                    <a:pt x="3073002" y="91678"/>
                    <a:pt x="3072208" y="96838"/>
                    <a:pt x="3067446" y="102394"/>
                  </a:cubicBezTo>
                  <a:cubicBezTo>
                    <a:pt x="3057921" y="111919"/>
                    <a:pt x="3050777" y="123032"/>
                    <a:pt x="3046015" y="135732"/>
                  </a:cubicBezTo>
                  <a:cubicBezTo>
                    <a:pt x="3048396" y="137319"/>
                    <a:pt x="3049983" y="139303"/>
                    <a:pt x="3050777" y="141685"/>
                  </a:cubicBezTo>
                  <a:cubicBezTo>
                    <a:pt x="3053158" y="144860"/>
                    <a:pt x="3053555" y="147638"/>
                    <a:pt x="3051968" y="150019"/>
                  </a:cubicBezTo>
                  <a:cubicBezTo>
                    <a:pt x="3050380" y="152400"/>
                    <a:pt x="3047205" y="153591"/>
                    <a:pt x="3042443" y="153591"/>
                  </a:cubicBezTo>
                  <a:cubicBezTo>
                    <a:pt x="3025774" y="152004"/>
                    <a:pt x="3004343" y="152004"/>
                    <a:pt x="2978149" y="153591"/>
                  </a:cubicBezTo>
                  <a:lnTo>
                    <a:pt x="2978149" y="176213"/>
                  </a:lnTo>
                  <a:cubicBezTo>
                    <a:pt x="2978149" y="216694"/>
                    <a:pt x="2972990" y="248444"/>
                    <a:pt x="2962671" y="271463"/>
                  </a:cubicBezTo>
                  <a:cubicBezTo>
                    <a:pt x="2961084" y="274638"/>
                    <a:pt x="2959893" y="276225"/>
                    <a:pt x="2959099" y="276225"/>
                  </a:cubicBezTo>
                  <a:cubicBezTo>
                    <a:pt x="2958305" y="276225"/>
                    <a:pt x="2957115" y="275035"/>
                    <a:pt x="2955527" y="272653"/>
                  </a:cubicBezTo>
                  <a:cubicBezTo>
                    <a:pt x="2947590" y="258366"/>
                    <a:pt x="2943621" y="233760"/>
                    <a:pt x="2943621" y="198835"/>
                  </a:cubicBezTo>
                  <a:cubicBezTo>
                    <a:pt x="2943621" y="194072"/>
                    <a:pt x="2943621" y="186929"/>
                    <a:pt x="2943621" y="177404"/>
                  </a:cubicBezTo>
                  <a:cubicBezTo>
                    <a:pt x="2942827" y="167879"/>
                    <a:pt x="2942430" y="160735"/>
                    <a:pt x="2942430" y="155972"/>
                  </a:cubicBezTo>
                  <a:cubicBezTo>
                    <a:pt x="2928143" y="156766"/>
                    <a:pt x="2915840" y="157957"/>
                    <a:pt x="2905521" y="159544"/>
                  </a:cubicBezTo>
                  <a:cubicBezTo>
                    <a:pt x="2904727" y="169863"/>
                    <a:pt x="2901155" y="175022"/>
                    <a:pt x="2894805" y="175022"/>
                  </a:cubicBezTo>
                  <a:cubicBezTo>
                    <a:pt x="2885280" y="175816"/>
                    <a:pt x="2879327" y="168672"/>
                    <a:pt x="2876946" y="153591"/>
                  </a:cubicBezTo>
                  <a:cubicBezTo>
                    <a:pt x="2874565" y="118666"/>
                    <a:pt x="2870199" y="96044"/>
                    <a:pt x="2863849" y="85725"/>
                  </a:cubicBezTo>
                  <a:cubicBezTo>
                    <a:pt x="2861468" y="82550"/>
                    <a:pt x="2861071" y="79772"/>
                    <a:pt x="2862658" y="77391"/>
                  </a:cubicBezTo>
                  <a:cubicBezTo>
                    <a:pt x="2864246" y="75010"/>
                    <a:pt x="2867024" y="74216"/>
                    <a:pt x="2870993" y="75010"/>
                  </a:cubicBezTo>
                  <a:cubicBezTo>
                    <a:pt x="2874961" y="75010"/>
                    <a:pt x="2882899" y="76994"/>
                    <a:pt x="2894805" y="80963"/>
                  </a:cubicBezTo>
                  <a:cubicBezTo>
                    <a:pt x="2911474" y="78582"/>
                    <a:pt x="2913459" y="78185"/>
                    <a:pt x="2900758" y="79772"/>
                  </a:cubicBezTo>
                  <a:cubicBezTo>
                    <a:pt x="2913459" y="78185"/>
                    <a:pt x="2927349" y="76597"/>
                    <a:pt x="2942430" y="75010"/>
                  </a:cubicBezTo>
                  <a:lnTo>
                    <a:pt x="2942430" y="52388"/>
                  </a:lnTo>
                  <a:cubicBezTo>
                    <a:pt x="2943224" y="35719"/>
                    <a:pt x="2939652" y="21035"/>
                    <a:pt x="2931715" y="8335"/>
                  </a:cubicBezTo>
                  <a:cubicBezTo>
                    <a:pt x="2929333" y="2779"/>
                    <a:pt x="2931318" y="0"/>
                    <a:pt x="2937668" y="0"/>
                  </a:cubicBezTo>
                  <a:close/>
                </a:path>
              </a:pathLst>
            </a:custGeom>
            <a:gradFill>
              <a:gsLst>
                <a:gs pos="100000">
                  <a:schemeClr val="accent1">
                    <a:lumMod val="5000"/>
                    <a:lumOff val="95000"/>
                  </a:schemeClr>
                </a:gs>
                <a:gs pos="48000">
                  <a:srgbClr val="FFF2C9"/>
                </a:gs>
              </a:gsLst>
              <a:lin ang="0" scaled="0"/>
            </a:gra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just">
                <a:lnSpc>
                  <a:spcPct val="150000"/>
                </a:lnSpc>
              </a:pPr>
              <a:endParaRPr lang="zh-CN" altLang="en-US" sz="2400" dirty="0">
                <a:gradFill>
                  <a:gsLst>
                    <a:gs pos="100000">
                      <a:schemeClr val="accent1">
                        <a:lumMod val="5000"/>
                        <a:lumOff val="95000"/>
                      </a:schemeClr>
                    </a:gs>
                    <a:gs pos="48000">
                      <a:srgbClr val="FFF2C9"/>
                    </a:gs>
                  </a:gsLst>
                  <a:lin ang="0" scaled="0"/>
                </a:gradFill>
                <a:effectLst>
                  <a:outerShdw blurRad="127000" dist="101600" dir="2700000" algn="tl" rotWithShape="0">
                    <a:prstClr val="black">
                      <a:alpha val="40000"/>
                    </a:prstClr>
                  </a:outerShdw>
                </a:effectLst>
                <a:latin typeface="方正粗楷简体" panose="02000000000000000000" pitchFamily="2" charset="-122"/>
                <a:ea typeface="方正粗楷简体" panose="02000000000000000000" pitchFamily="2" charset="-122"/>
              </a:endParaRPr>
            </a:p>
          </p:txBody>
        </p:sp>
        <p:pic>
          <p:nvPicPr>
            <p:cNvPr id="2" name="图片 1"/>
            <p:cNvPicPr>
              <a:picLocks noChangeAspect="1"/>
            </p:cNvPicPr>
            <p:nvPr/>
          </p:nvPicPr>
          <p:blipFill rotWithShape="1">
            <a:blip r:embed="rId5"/>
            <a:srcRect l="82816" t="92592" r="15208"/>
            <a:stretch>
              <a:fillRect/>
            </a:stretch>
          </p:blipFill>
          <p:spPr>
            <a:xfrm>
              <a:off x="10320751" y="4234016"/>
              <a:ext cx="182034" cy="274160"/>
            </a:xfrm>
            <a:prstGeom prst="rect">
              <a:avLst/>
            </a:prstGeom>
          </p:spPr>
        </p:pic>
        <p:pic>
          <p:nvPicPr>
            <p:cNvPr id="11" name="图片 10"/>
            <p:cNvPicPr>
              <a:picLocks noChangeAspect="1"/>
            </p:cNvPicPr>
            <p:nvPr/>
          </p:nvPicPr>
          <p:blipFill rotWithShape="1">
            <a:blip r:embed="rId5"/>
            <a:srcRect l="82816" t="92592" r="15208"/>
            <a:stretch>
              <a:fillRect/>
            </a:stretch>
          </p:blipFill>
          <p:spPr>
            <a:xfrm>
              <a:off x="10324984" y="2041147"/>
              <a:ext cx="182034" cy="27416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155176"/>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对角圆角矩形 21"/>
          <p:cNvSpPr/>
          <p:nvPr/>
        </p:nvSpPr>
        <p:spPr>
          <a:xfrm>
            <a:off x="3668215" y="1012990"/>
            <a:ext cx="520865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完善香港特别行政区选举制度</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文本框 14"/>
          <p:cNvSpPr txBox="1"/>
          <p:nvPr/>
        </p:nvSpPr>
        <p:spPr>
          <a:xfrm>
            <a:off x="6828142" y="2244836"/>
            <a:ext cx="4803775" cy="3269613"/>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457200" algn="just">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2021</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以来，在新选举制度下，香港先后举行了选举委员会选举、第七届立法会选举、第六任行政长官选举，都取得成功。在新选制的保障下，越来越多贤能爱国者进入特别行政区管治架构，一支爱国爱港、担当作为、精诚团结、为民服务的爱国者治港队伍初步形成。</a:t>
            </a:r>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5120" y="1954676"/>
            <a:ext cx="5873488" cy="3925351"/>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矩形 3"/>
          <p:cNvSpPr/>
          <p:nvPr/>
        </p:nvSpPr>
        <p:spPr>
          <a:xfrm>
            <a:off x="415121" y="5935678"/>
            <a:ext cx="5873488" cy="645160"/>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年香港特区选举委员会界别分组一般选举举行。图为香港特区选举管理委员会主席冯骅（右二）打开票箱</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 y="5270500"/>
            <a:ext cx="12192000" cy="1062990"/>
          </a:xfrm>
          <a:prstGeom prst="trapezoid">
            <a:avLst>
              <a:gd name="adj" fmla="val 214481"/>
            </a:avLst>
          </a:prstGeom>
          <a:solidFill>
            <a:srgbClr val="B42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196"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353"/>
          <a:stretch>
            <a:fillRect/>
          </a:stretch>
        </p:blipFill>
        <p:spPr bwMode="auto">
          <a:xfrm>
            <a:off x="2291136" y="1315094"/>
            <a:ext cx="7623425" cy="4233144"/>
          </a:xfrm>
          <a:prstGeom prst="rect">
            <a:avLst/>
          </a:prstGeom>
          <a:noFill/>
          <a:ln>
            <a:noFill/>
          </a:ln>
          <a:effectLst>
            <a:outerShdw blurRad="50800" dist="38100" dir="5400000" algn="t" rotWithShape="0">
              <a:prstClr val="black">
                <a:alpha val="40000"/>
              </a:prstClr>
            </a:outerShdw>
          </a:effectLst>
        </p:spPr>
      </p:pic>
      <p:sp>
        <p:nvSpPr>
          <p:cNvPr id="3" name="矩形 2"/>
          <p:cNvSpPr/>
          <p:nvPr/>
        </p:nvSpPr>
        <p:spPr>
          <a:xfrm>
            <a:off x="3713859" y="5128405"/>
            <a:ext cx="4764283" cy="377411"/>
          </a:xfrm>
          <a:prstGeom prst="rect">
            <a:avLst/>
          </a:prstGeom>
        </p:spPr>
        <p:txBody>
          <a:bodyPr wrap="square">
            <a:spAutoFit/>
          </a:bodyPr>
          <a:lstStyle/>
          <a:p>
            <a:pPr algn="ctr">
              <a:lnSpc>
                <a:spcPct val="150000"/>
              </a:lnSpc>
            </a:pPr>
            <a:r>
              <a:rPr lang="zh-CN" altLang="en-US" sz="1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李家超（左五）出席新闻发布会</a:t>
            </a:r>
          </a:p>
        </p:txBody>
      </p:sp>
      <p:sp>
        <p:nvSpPr>
          <p:cNvPr id="4" name="矩形 3"/>
          <p:cNvSpPr/>
          <p:nvPr/>
        </p:nvSpPr>
        <p:spPr>
          <a:xfrm>
            <a:off x="2052319" y="5691052"/>
            <a:ext cx="8087360" cy="499624"/>
          </a:xfrm>
          <a:prstGeom prst="rect">
            <a:avLst/>
          </a:prstGeom>
        </p:spPr>
        <p:txBody>
          <a:bodyPr wrap="square">
            <a:spAutoFit/>
          </a:bodyPr>
          <a:lstStyle/>
          <a:p>
            <a:pPr algn="ctr">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2022</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日，李家超当选香港特别行政区第六任行政长官人选。</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对角圆角矩形 21"/>
          <p:cNvSpPr/>
          <p:nvPr/>
        </p:nvSpPr>
        <p:spPr>
          <a:xfrm>
            <a:off x="3373556" y="704280"/>
            <a:ext cx="544488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坚持以行政长官为核心的行政主导体制</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84775" y="1872411"/>
            <a:ext cx="10641700" cy="4355134"/>
            <a:chOff x="775150" y="1768117"/>
            <a:chExt cx="10641700" cy="4232377"/>
          </a:xfrm>
        </p:grpSpPr>
        <p:grpSp>
          <p:nvGrpSpPr>
            <p:cNvPr id="4" name="组合 3"/>
            <p:cNvGrpSpPr/>
            <p:nvPr/>
          </p:nvGrpSpPr>
          <p:grpSpPr>
            <a:xfrm>
              <a:off x="775150" y="1768117"/>
              <a:ext cx="10641700" cy="4232377"/>
              <a:chOff x="741408" y="1768117"/>
              <a:chExt cx="10641700" cy="4232377"/>
            </a:xfrm>
          </p:grpSpPr>
          <p:sp>
            <p:nvSpPr>
              <p:cNvPr id="30" name="矩形 29"/>
              <p:cNvSpPr/>
              <p:nvPr/>
            </p:nvSpPr>
            <p:spPr>
              <a:xfrm flipV="1">
                <a:off x="741408" y="1875693"/>
                <a:ext cx="10534124" cy="41248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flipV="1">
                <a:off x="848984" y="1768117"/>
                <a:ext cx="10534124" cy="4124801"/>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 name="直接连接符 2"/>
            <p:cNvCxnSpPr/>
            <p:nvPr/>
          </p:nvCxnSpPr>
          <p:spPr>
            <a:xfrm>
              <a:off x="6963508" y="2135348"/>
              <a:ext cx="0" cy="3390338"/>
            </a:xfrm>
            <a:prstGeom prst="line">
              <a:avLst/>
            </a:prstGeom>
            <a:ln w="19050">
              <a:gradFill>
                <a:gsLst>
                  <a:gs pos="0">
                    <a:schemeClr val="accent1">
                      <a:lumMod val="5000"/>
                      <a:lumOff val="95000"/>
                    </a:schemeClr>
                  </a:gs>
                  <a:gs pos="33000">
                    <a:srgbClr val="B00000"/>
                  </a:gs>
                  <a:gs pos="76000">
                    <a:srgbClr val="B00000"/>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1296877" y="2128990"/>
            <a:ext cx="5366288" cy="3785652"/>
          </a:xfrm>
          <a:prstGeom prst="rect">
            <a:avLst/>
          </a:prstGeom>
          <a:noFill/>
        </p:spPr>
        <p:txBody>
          <a:bodyPr wrap="square">
            <a:spAutoFit/>
          </a:bodyPr>
          <a:lstStyle/>
          <a:p>
            <a:pPr indent="457200" algn="just">
              <a:lnSpc>
                <a:spcPct val="150000"/>
              </a:lnSpc>
            </a:pPr>
            <a:r>
              <a:rPr lang="zh-CN" altLang="en-US" sz="2000" smtClean="0">
                <a:latin typeface="微软雅黑" panose="020B0503020204020204" pitchFamily="34" charset="-122"/>
                <a:ea typeface="微软雅黑" panose="020B0503020204020204" pitchFamily="34" charset="-122"/>
              </a:rPr>
              <a:t> 在</a:t>
            </a:r>
            <a:r>
              <a:rPr lang="zh-CN" altLang="en-US" sz="2000" dirty="0">
                <a:latin typeface="微软雅黑" panose="020B0503020204020204" pitchFamily="34" charset="-122"/>
                <a:ea typeface="微软雅黑" panose="020B0503020204020204" pitchFamily="34" charset="-122"/>
              </a:rPr>
              <a:t>中央政府、香港特别行政区政府和社会各界的共同努力下，香港已实现由乱到治的重大转折，正处在由治及兴的关键时期。香港新起点与国家新征程相交汇，必将产生强大合力，迸发巨大能量。行而不辍，未来可期。只要毫不动摇坚持“一国两制”，香港的未来一定会更加美好，香港一定能为中华民族伟大复兴作出新的更大贡献！</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rot="11179707" flipH="1" flipV="1">
            <a:off x="7262480" y="1949630"/>
            <a:ext cx="1926464" cy="1847687"/>
          </a:xfrm>
          <a:prstGeom prst="rect">
            <a:avLst/>
          </a:prstGeom>
        </p:spPr>
      </p:pic>
      <p:sp>
        <p:nvSpPr>
          <p:cNvPr id="6" name="文本框 5"/>
          <p:cNvSpPr txBox="1"/>
          <p:nvPr/>
        </p:nvSpPr>
        <p:spPr>
          <a:xfrm>
            <a:off x="7284562" y="5400591"/>
            <a:ext cx="3911536" cy="607695"/>
          </a:xfrm>
          <a:prstGeom prst="rect">
            <a:avLst/>
          </a:prstGeom>
        </p:spPr>
        <p:txBody>
          <a:bodyPr wrap="square">
            <a:spAutoFit/>
          </a:bodyPr>
          <a:lstStyle>
            <a:defPPr>
              <a:defRPr lang="zh-CN"/>
            </a:defPPr>
            <a:lvl1pPr algn="just">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ctr"/>
            <a:r>
              <a:rPr lang="en-US" altLang="zh-CN" sz="1400" b="1" dirty="0"/>
              <a:t>1997</a:t>
            </a:r>
            <a:r>
              <a:rPr lang="zh-CN" altLang="en-US" sz="1400" b="1" dirty="0"/>
              <a:t>年以来，香港地区生产总值</a:t>
            </a:r>
            <a:r>
              <a:rPr lang="en-US" altLang="zh-CN" sz="1400" b="1" dirty="0"/>
              <a:t>/</a:t>
            </a:r>
            <a:r>
              <a:rPr lang="zh-CN" altLang="en-US" sz="1400" b="1" dirty="0"/>
              <a:t>万亿港元</a:t>
            </a:r>
            <a:endParaRPr lang="en-US" altLang="zh-CN" sz="1400" b="1" dirty="0"/>
          </a:p>
          <a:p>
            <a:pPr algn="ctr"/>
            <a:r>
              <a:rPr lang="zh-CN" altLang="en-US" sz="1400" dirty="0"/>
              <a:t>数据来源：国家统计局、香港特区政府统计处</a:t>
            </a:r>
          </a:p>
        </p:txBody>
      </p:sp>
      <p:grpSp>
        <p:nvGrpSpPr>
          <p:cNvPr id="40" name="组合 39"/>
          <p:cNvGrpSpPr/>
          <p:nvPr/>
        </p:nvGrpSpPr>
        <p:grpSpPr>
          <a:xfrm>
            <a:off x="7578516" y="2847494"/>
            <a:ext cx="3308037" cy="2395884"/>
            <a:chOff x="7452549" y="3806069"/>
            <a:chExt cx="2878130" cy="2395884"/>
          </a:xfrm>
        </p:grpSpPr>
        <p:grpSp>
          <p:nvGrpSpPr>
            <p:cNvPr id="39" name="组合 38"/>
            <p:cNvGrpSpPr/>
            <p:nvPr/>
          </p:nvGrpSpPr>
          <p:grpSpPr>
            <a:xfrm>
              <a:off x="7452549" y="3806069"/>
              <a:ext cx="2878130" cy="2395884"/>
              <a:chOff x="7429352" y="2442169"/>
              <a:chExt cx="2878130" cy="2395884"/>
            </a:xfrm>
          </p:grpSpPr>
          <p:sp>
            <p:nvSpPr>
              <p:cNvPr id="14" name="文本框 75808"/>
              <p:cNvSpPr txBox="1">
                <a:spLocks noChangeArrowheads="1"/>
              </p:cNvSpPr>
              <p:nvPr/>
            </p:nvSpPr>
            <p:spPr bwMode="auto">
              <a:xfrm>
                <a:off x="8607196" y="2462520"/>
                <a:ext cx="602253"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2.84</a:t>
                </a:r>
              </a:p>
            </p:txBody>
          </p:sp>
          <p:grpSp>
            <p:nvGrpSpPr>
              <p:cNvPr id="38" name="组合 37"/>
              <p:cNvGrpSpPr/>
              <p:nvPr/>
            </p:nvGrpSpPr>
            <p:grpSpPr>
              <a:xfrm>
                <a:off x="7429352" y="2442169"/>
                <a:ext cx="2878130" cy="2395884"/>
                <a:chOff x="7429352" y="2442169"/>
                <a:chExt cx="2878130" cy="2395884"/>
              </a:xfrm>
            </p:grpSpPr>
            <p:sp>
              <p:nvSpPr>
                <p:cNvPr id="34" name="Freeform 6"/>
                <p:cNvSpPr>
                  <a:spLocks noEditPoints="1"/>
                </p:cNvSpPr>
                <p:nvPr/>
              </p:nvSpPr>
              <p:spPr bwMode="auto">
                <a:xfrm>
                  <a:off x="7624604" y="3697710"/>
                  <a:ext cx="491911" cy="822140"/>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12" name="Freeform 6"/>
                <p:cNvSpPr>
                  <a:spLocks noEditPoints="1"/>
                </p:cNvSpPr>
                <p:nvPr/>
              </p:nvSpPr>
              <p:spPr bwMode="auto">
                <a:xfrm>
                  <a:off x="8643999" y="2867817"/>
                  <a:ext cx="491911" cy="1652033"/>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32" name="Freeform 6"/>
                <p:cNvSpPr>
                  <a:spLocks noEditPoints="1"/>
                </p:cNvSpPr>
                <p:nvPr/>
              </p:nvSpPr>
              <p:spPr bwMode="auto">
                <a:xfrm>
                  <a:off x="9653143" y="2762209"/>
                  <a:ext cx="491911" cy="1757641"/>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15" name="文本框 75781"/>
                <p:cNvSpPr txBox="1">
                  <a:spLocks noChangeArrowheads="1"/>
                </p:cNvSpPr>
                <p:nvPr/>
              </p:nvSpPr>
              <p:spPr bwMode="auto">
                <a:xfrm>
                  <a:off x="8443678" y="4499499"/>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75781"/>
                <p:cNvSpPr txBox="1">
                  <a:spLocks noChangeArrowheads="1"/>
                </p:cNvSpPr>
                <p:nvPr/>
              </p:nvSpPr>
              <p:spPr bwMode="auto">
                <a:xfrm>
                  <a:off x="7429352" y="4490948"/>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1997</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75807"/>
                <p:cNvSpPr txBox="1">
                  <a:spLocks noChangeArrowheads="1"/>
                </p:cNvSpPr>
                <p:nvPr/>
              </p:nvSpPr>
              <p:spPr bwMode="auto">
                <a:xfrm>
                  <a:off x="7582867" y="3371125"/>
                  <a:ext cx="640648"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1.37</a:t>
                  </a:r>
                </a:p>
              </p:txBody>
            </p:sp>
            <p:sp>
              <p:nvSpPr>
                <p:cNvPr id="36" name="文本框 75781"/>
                <p:cNvSpPr txBox="1">
                  <a:spLocks noChangeArrowheads="1"/>
                </p:cNvSpPr>
                <p:nvPr/>
              </p:nvSpPr>
              <p:spPr bwMode="auto">
                <a:xfrm>
                  <a:off x="9436730" y="4476497"/>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75808"/>
                <p:cNvSpPr txBox="1">
                  <a:spLocks noChangeArrowheads="1"/>
                </p:cNvSpPr>
                <p:nvPr/>
              </p:nvSpPr>
              <p:spPr bwMode="auto">
                <a:xfrm>
                  <a:off x="9597971" y="2442169"/>
                  <a:ext cx="602253"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2.86</a:t>
                  </a:r>
                </a:p>
              </p:txBody>
            </p:sp>
          </p:grpSp>
        </p:grpSp>
        <p:sp>
          <p:nvSpPr>
            <p:cNvPr id="13" name="Freeform 8"/>
            <p:cNvSpPr>
              <a:spLocks noEditPoints="1"/>
            </p:cNvSpPr>
            <p:nvPr/>
          </p:nvSpPr>
          <p:spPr bwMode="auto">
            <a:xfrm>
              <a:off x="8641541" y="4236063"/>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sp>
          <p:nvSpPr>
            <p:cNvPr id="33" name="Freeform 8"/>
            <p:cNvSpPr>
              <a:spLocks noEditPoints="1"/>
            </p:cNvSpPr>
            <p:nvPr/>
          </p:nvSpPr>
          <p:spPr bwMode="auto">
            <a:xfrm>
              <a:off x="9654540" y="4136399"/>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sp>
          <p:nvSpPr>
            <p:cNvPr id="35" name="Freeform 8"/>
            <p:cNvSpPr>
              <a:spLocks noEditPoints="1"/>
            </p:cNvSpPr>
            <p:nvPr/>
          </p:nvSpPr>
          <p:spPr bwMode="auto">
            <a:xfrm>
              <a:off x="7617639" y="5035889"/>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grpSp>
      <p:sp>
        <p:nvSpPr>
          <p:cNvPr id="27" name="对角圆角矩形 21"/>
          <p:cNvSpPr/>
          <p:nvPr/>
        </p:nvSpPr>
        <p:spPr>
          <a:xfrm>
            <a:off x="2213997" y="936000"/>
            <a:ext cx="776400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香港已实现由乱到治的重大转折，正处在由治及兴的关键时期</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235999" y="1269000"/>
            <a:ext cx="9720000" cy="432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2152610" y="1976295"/>
            <a:ext cx="7886780" cy="2905411"/>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当前，香港正处在从由乱到治走向由治及兴的新阶段，未来</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年是香港开创新局面、实现新飞跃的关键期。机遇和挑战并存，机遇大于挑战。</a:t>
            </a:r>
            <a:endParaRPr lang="en-US" altLang="zh-CN" sz="2400" b="1" dirty="0">
              <a:latin typeface="楷体" panose="02010609060101010101" pitchFamily="49" charset="-122"/>
              <a:ea typeface="楷体" panose="02010609060101010101" pitchFamily="49" charset="-122"/>
            </a:endParaRPr>
          </a:p>
          <a:p>
            <a:pPr algn="r">
              <a:lnSpc>
                <a:spcPct val="120000"/>
              </a:lnSpc>
              <a:spcBef>
                <a:spcPts val="12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习近平在庆祝香港回归祖国</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25</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周年大会暨香港特别行政区</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第六届政府就职典礼上的讲话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endParaRPr>
          </a:p>
        </p:txBody>
      </p:sp>
      <p:sp>
        <p:nvSpPr>
          <p:cNvPr id="5" name="图文框 4"/>
          <p:cNvSpPr/>
          <p:nvPr/>
        </p:nvSpPr>
        <p:spPr>
          <a:xfrm>
            <a:off x="876000" y="909000"/>
            <a:ext cx="10440000" cy="504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50" y="4171695"/>
            <a:ext cx="12192000" cy="2686305"/>
          </a:xfrm>
          <a:prstGeom prst="rect">
            <a:avLst/>
          </a:prstGeom>
        </p:spPr>
      </p:pic>
      <p:grpSp>
        <p:nvGrpSpPr>
          <p:cNvPr id="4" name="组合 3"/>
          <p:cNvGrpSpPr/>
          <p:nvPr/>
        </p:nvGrpSpPr>
        <p:grpSpPr>
          <a:xfrm>
            <a:off x="949643" y="1688465"/>
            <a:ext cx="10292715" cy="4373880"/>
            <a:chOff x="1064709" y="1638633"/>
            <a:chExt cx="10293024" cy="3818085"/>
          </a:xfrm>
        </p:grpSpPr>
        <p:sp>
          <p:nvSpPr>
            <p:cNvPr id="5" name="图文框 4"/>
            <p:cNvSpPr/>
            <p:nvPr/>
          </p:nvSpPr>
          <p:spPr>
            <a:xfrm>
              <a:off x="1064709" y="1638633"/>
              <a:ext cx="10080000" cy="3600000"/>
            </a:xfrm>
            <a:prstGeom prst="frame">
              <a:avLst>
                <a:gd name="adj1" fmla="val 322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8"/>
              <a:ext cx="10080000" cy="3600000"/>
              <a:chOff x="1277733" y="1856718"/>
              <a:chExt cx="10080000" cy="3600000"/>
            </a:xfrm>
          </p:grpSpPr>
          <p:sp>
            <p:nvSpPr>
              <p:cNvPr id="7" name="矩形 6"/>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660354" y="2224609"/>
            <a:ext cx="9084310" cy="3551421"/>
          </a:xfrm>
          <a:prstGeom prst="rect">
            <a:avLst/>
          </a:prstGeom>
        </p:spPr>
        <p:txBody>
          <a:bodyPr wrap="square">
            <a:spAutoFit/>
          </a:bodyPr>
          <a:lstStyle/>
          <a:p>
            <a:pPr algn="just">
              <a:lnSpc>
                <a:spcPct val="150000"/>
              </a:lnSpc>
              <a:spcAft>
                <a:spcPts val="1200"/>
              </a:spcAft>
            </a:pPr>
            <a:r>
              <a:rPr lang="zh-CN" altLang="en-US" sz="2200" b="1" dirty="0">
                <a:solidFill>
                  <a:schemeClr val="tx1"/>
                </a:solidFill>
                <a:effectLst/>
                <a:latin typeface="楷体" panose="02010609060101010101" pitchFamily="49" charset="-122"/>
                <a:ea typeface="楷体" panose="02010609060101010101" pitchFamily="49" charset="-122"/>
              </a:rPr>
              <a:t>    在新时代国家改革开放进程中，香港、澳门仍然具有特殊地位和独特优势，仍然可以发挥不可替代的作用。希望港澳同胞继续以真挚的爱国热忱、敢为人先的精神投身国家改革开放事业，顺时而为，乘势而上，在融入国家发展大局中实现香港、澳门更好发展，共同谱写中华民族伟大复兴的时代篇章。</a:t>
            </a:r>
            <a:endParaRPr lang="en-US" altLang="zh-CN" sz="2200" b="1" dirty="0">
              <a:solidFill>
                <a:schemeClr val="tx1"/>
              </a:solidFill>
              <a:effectLst/>
              <a:latin typeface="楷体" panose="02010609060101010101" pitchFamily="49" charset="-122"/>
              <a:ea typeface="楷体" panose="02010609060101010101" pitchFamily="49" charset="-122"/>
            </a:endParaRPr>
          </a:p>
          <a:p>
            <a:pPr indent="457200" algn="r">
              <a:lnSpc>
                <a:spcPct val="150000"/>
              </a:lnSpc>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习近平在会见香港澳门各界庆祝国家改革开放</a:t>
            </a:r>
            <a:r>
              <a:rPr lang="en-US" altLang="zh-CN" b="1" dirty="0">
                <a:latin typeface="楷体" panose="02010609060101010101" pitchFamily="49" charset="-122"/>
                <a:ea typeface="楷体" panose="02010609060101010101" pitchFamily="49" charset="-122"/>
              </a:rPr>
              <a:t>40</a:t>
            </a:r>
            <a:r>
              <a:rPr lang="zh-CN" altLang="en-US" b="1" dirty="0">
                <a:latin typeface="楷体" panose="02010609060101010101" pitchFamily="49" charset="-122"/>
                <a:ea typeface="楷体" panose="02010609060101010101" pitchFamily="49" charset="-122"/>
              </a:rPr>
              <a:t>周年访问团时的讲话</a:t>
            </a:r>
            <a:endParaRPr lang="en-US" altLang="zh-CN" b="1" dirty="0">
              <a:latin typeface="楷体" panose="02010609060101010101" pitchFamily="49" charset="-122"/>
              <a:ea typeface="楷体" panose="02010609060101010101" pitchFamily="49" charset="-122"/>
            </a:endParaRPr>
          </a:p>
          <a:p>
            <a:pPr indent="457200" algn="r">
              <a:lnSpc>
                <a:spcPct val="13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2018</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日）</a:t>
            </a:r>
          </a:p>
        </p:txBody>
      </p:sp>
      <p:sp>
        <p:nvSpPr>
          <p:cNvPr id="15" name="文本框 14"/>
          <p:cNvSpPr txBox="1"/>
          <p:nvPr/>
        </p:nvSpPr>
        <p:spPr>
          <a:xfrm>
            <a:off x="3487356" y="828000"/>
            <a:ext cx="5217288" cy="430887"/>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a:t>（三）支持</a:t>
            </a:r>
            <a:r>
              <a:rPr lang="zh-CN" altLang="en-US" dirty="0"/>
              <a:t>香港、澳门融入国家发展大局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b="17983"/>
          <a:stretch>
            <a:fillRect/>
          </a:stretch>
        </p:blipFill>
        <p:spPr>
          <a:xfrm>
            <a:off x="0" y="576001"/>
            <a:ext cx="12192000" cy="6282000"/>
          </a:xfrm>
          <a:prstGeom prst="rect">
            <a:avLst/>
          </a:prstGeom>
        </p:spPr>
      </p:pic>
      <p:sp>
        <p:nvSpPr>
          <p:cNvPr id="8" name="矩形 7"/>
          <p:cNvSpPr/>
          <p:nvPr/>
        </p:nvSpPr>
        <p:spPr>
          <a:xfrm>
            <a:off x="0" y="0"/>
            <a:ext cx="12192000" cy="4952144"/>
          </a:xfrm>
          <a:prstGeom prst="rect">
            <a:avLst/>
          </a:prstGeom>
          <a:gradFill>
            <a:gsLst>
              <a:gs pos="0">
                <a:srgbClr val="0175CC"/>
              </a:gs>
              <a:gs pos="40000">
                <a:srgbClr val="5BAAEC"/>
              </a:gs>
              <a:gs pos="100000">
                <a:srgbClr val="5BAAEC">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立方体 5"/>
          <p:cNvSpPr/>
          <p:nvPr/>
        </p:nvSpPr>
        <p:spPr>
          <a:xfrm>
            <a:off x="1100137" y="670323"/>
            <a:ext cx="9991725" cy="5877006"/>
          </a:xfrm>
          <a:prstGeom prst="cube">
            <a:avLst>
              <a:gd name="adj" fmla="val 0"/>
            </a:avLst>
          </a:prstGeom>
          <a:gradFill flip="none" rotWithShape="1">
            <a:gsLst>
              <a:gs pos="28000">
                <a:srgbClr val="FAFCFD"/>
              </a:gs>
              <a:gs pos="82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956000" y="1176253"/>
            <a:ext cx="8280000" cy="2862322"/>
          </a:xfrm>
          <a:prstGeom prst="rect">
            <a:avLst/>
          </a:prstGeom>
          <a:noFill/>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cs typeface="Times New Roman" panose="02020603050405020304" pitchFamily="18" charset="0"/>
              </a:rPr>
              <a:t>　　要充分认识和准确把握香港、澳门在新时代国家改革开放中的定位，支持香港、澳门发展经济。发挥香港、澳门优势和特点，巩固提升香港、澳门在国际金融、贸易、航运航空、创新科技、文化旅游等领域的地位，深化香港、澳门同各国各地区更加开放、更加密切的交往合作。支持香港、澳门抓住机遇，更好融入国家发展大局，培育新优势，实现新发展，作出新贡献。</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şlídê"/>
          <p:cNvSpPr/>
          <p:nvPr/>
        </p:nvSpPr>
        <p:spPr>
          <a:xfrm>
            <a:off x="0" y="2213345"/>
            <a:ext cx="12192000" cy="409601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6" name="图片 15"/>
          <p:cNvPicPr>
            <a:picLocks noChangeAspect="1"/>
          </p:cNvPicPr>
          <p:nvPr/>
        </p:nvPicPr>
        <p:blipFill rotWithShape="1">
          <a:blip r:embed="rId2">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1543197"/>
            <a:ext cx="12192000" cy="3275463"/>
          </a:xfrm>
          <a:prstGeom prst="rect">
            <a:avLst/>
          </a:prstGeom>
        </p:spPr>
      </p:pic>
      <p:sp>
        <p:nvSpPr>
          <p:cNvPr id="13" name="文本框 12"/>
          <p:cNvSpPr txBox="1"/>
          <p:nvPr/>
        </p:nvSpPr>
        <p:spPr>
          <a:xfrm>
            <a:off x="1502298" y="4980660"/>
            <a:ext cx="9187405" cy="961289"/>
          </a:xfrm>
          <a:prstGeom prst="rect">
            <a:avLst/>
          </a:prstGeom>
          <a:noFill/>
        </p:spPr>
        <p:txBody>
          <a:bodyPr wrap="square">
            <a:spAutoFit/>
          </a:bodyPr>
          <a:lstStyle/>
          <a:p>
            <a:pPr indent="457200" algn="just">
              <a:lnSpc>
                <a:spcPct val="15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 2014</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年以来，以“沪港通”“深港通”“债券通”为主要载体的港澳地区与内地金融市场互联互通机制正式建立，并实现了有序发展</a:t>
            </a:r>
            <a:r>
              <a:rPr lang="zh-CN"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对角圆角矩形 21"/>
          <p:cNvSpPr/>
          <p:nvPr/>
        </p:nvSpPr>
        <p:spPr>
          <a:xfrm>
            <a:off x="4018276" y="760197"/>
            <a:ext cx="449130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积极主动助力国家全面开放</a:t>
            </a: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3313" r="5040"/>
          <a:stretch>
            <a:fillRect/>
          </a:stretch>
        </p:blipFill>
        <p:spPr>
          <a:xfrm>
            <a:off x="195310" y="1920928"/>
            <a:ext cx="4039340" cy="252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93204" y="1920928"/>
            <a:ext cx="3658565" cy="252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rcRect l="3420" r="3420"/>
          <a:stretch>
            <a:fillRect/>
          </a:stretch>
        </p:blipFill>
        <p:spPr>
          <a:xfrm>
            <a:off x="4386725" y="1920928"/>
            <a:ext cx="3754405" cy="2520000"/>
          </a:xfrm>
          <a:prstGeom prst="rect">
            <a:avLst/>
          </a:prstGeom>
          <a:no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1" y="0"/>
            <a:chExt cx="12192000" cy="6858000"/>
          </a:xfrm>
        </p:grpSpPr>
        <p:pic>
          <p:nvPicPr>
            <p:cNvPr id="10" name="图片 9"/>
            <p:cNvPicPr>
              <a:picLocks noChangeAspect="1"/>
            </p:cNvPicPr>
            <p:nvPr/>
          </p:nvPicPr>
          <p:blipFill>
            <a:blip r:embed="rId2"/>
            <a:stretch>
              <a:fillRect/>
            </a:stretch>
          </p:blipFill>
          <p:spPr>
            <a:xfrm>
              <a:off x="1" y="0"/>
              <a:ext cx="12192000" cy="6858000"/>
            </a:xfrm>
            <a:prstGeom prst="rect">
              <a:avLst/>
            </a:prstGeom>
            <a:noFill/>
          </p:spPr>
        </p:pic>
        <p:sp>
          <p:nvSpPr>
            <p:cNvPr id="30" name="矩形: 圆角 53"/>
            <p:cNvSpPr/>
            <p:nvPr/>
          </p:nvSpPr>
          <p:spPr>
            <a:xfrm>
              <a:off x="786000" y="1093711"/>
              <a:ext cx="10620000" cy="4935382"/>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2" name="图文框 31"/>
            <p:cNvSpPr/>
            <p:nvPr/>
          </p:nvSpPr>
          <p:spPr>
            <a:xfrm>
              <a:off x="462792" y="704486"/>
              <a:ext cx="11276924" cy="5674012"/>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1" name="矩形 30"/>
          <p:cNvSpPr/>
          <p:nvPr/>
        </p:nvSpPr>
        <p:spPr>
          <a:xfrm>
            <a:off x="1561169" y="1531230"/>
            <a:ext cx="9069659" cy="4013406"/>
          </a:xfrm>
          <a:prstGeom prst="rect">
            <a:avLst/>
          </a:prstGeom>
        </p:spPr>
        <p:txBody>
          <a:bodyPr wrap="square">
            <a:spAutoFit/>
          </a:bodyPr>
          <a:lstStyle/>
          <a:p>
            <a:pPr algn="just" fontAlgn="auto">
              <a:lnSpc>
                <a:spcPct val="140000"/>
              </a:lnSpc>
            </a:pPr>
            <a:r>
              <a:rPr lang="zh-CN" altLang="en-US" sz="2400" b="1" dirty="0">
                <a:latin typeface="楷体" panose="02010609060101010101" pitchFamily="49" charset="-122"/>
                <a:ea typeface="楷体" panose="02010609060101010101" pitchFamily="49" charset="-122"/>
              </a:rPr>
              <a:t>    支持香港、澳门发展经济、改善民生、破解经济社会发展中的深层次矛盾和问题。发挥香港、澳门优势和特点，巩固提升香港、澳门在国际金融、贸易、航运航空、创新科技、文化旅游等领域的地位，深化香港、澳门同各国各地区更加开放、更加密切的交往合作。推进粤港澳大湾区建设，支持香港、澳门更好融入国家发展大局，为实现中华民族伟大复兴更好发挥作用。</a:t>
            </a:r>
          </a:p>
          <a:p>
            <a:pPr algn="r">
              <a:lnSpc>
                <a:spcPct val="120000"/>
              </a:lnSpc>
              <a:spcBef>
                <a:spcPts val="1200"/>
              </a:spcBef>
            </a:pPr>
            <a:r>
              <a:rPr lang="en-US" altLang="zh-CN" b="1" dirty="0">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习近平在中国共产党第二十次全国代表大会上的报告</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 </a:t>
            </a:r>
          </a:p>
          <a:p>
            <a:pPr algn="r">
              <a:lnSpc>
                <a:spcPct val="12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10</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16</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3739793"/>
            <a:ext cx="12420000" cy="2556231"/>
          </a:xfrm>
          <a:prstGeom prst="cube">
            <a:avLst>
              <a:gd name="adj" fmla="val 1454"/>
            </a:avLst>
          </a:prstGeom>
          <a:noFill/>
          <a:effectLst>
            <a:outerShdw blurRad="381000" dist="127000" dir="5400000" algn="t" rotWithShape="0">
              <a:prstClr val="black">
                <a:alpha val="15000"/>
              </a:prstClr>
            </a:outerShdw>
          </a:effectLst>
        </p:spPr>
      </p:pic>
      <p:sp>
        <p:nvSpPr>
          <p:cNvPr id="17" name="işlídê"/>
          <p:cNvSpPr/>
          <p:nvPr/>
        </p:nvSpPr>
        <p:spPr>
          <a:xfrm>
            <a:off x="391895" y="1504046"/>
            <a:ext cx="11408211" cy="316549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4326093" y="1811339"/>
            <a:ext cx="3535549" cy="2820651"/>
            <a:chOff x="4367807" y="2886636"/>
            <a:chExt cx="3367401" cy="2686503"/>
          </a:xfrm>
        </p:grpSpPr>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7807" y="2886636"/>
              <a:ext cx="3367401" cy="2242742"/>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7" name="TextBox 39"/>
            <p:cNvSpPr txBox="1"/>
            <p:nvPr/>
          </p:nvSpPr>
          <p:spPr>
            <a:xfrm>
              <a:off x="5574453" y="5250686"/>
              <a:ext cx="1153013" cy="322453"/>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港珠澳大桥</a:t>
              </a:r>
              <a:endParaRPr lang="id-ID"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847725" y="4880524"/>
            <a:ext cx="10496550" cy="961289"/>
          </a:xfrm>
          <a:prstGeom prst="rect">
            <a:avLst/>
          </a:prstGeom>
          <a:noFill/>
        </p:spPr>
        <p:txBody>
          <a:bodyPr wrap="square">
            <a:spAutoFit/>
          </a:bodyPr>
          <a:lstStyle/>
          <a:p>
            <a:pPr indent="539750" algn="just">
              <a:lnSpc>
                <a:spcPct val="150000"/>
              </a:lnSpc>
              <a:buClr>
                <a:srgbClr val="252E62"/>
              </a:buClr>
            </a:pPr>
            <a:r>
              <a:rPr lang="zh-CN" altLang="en-US" sz="2000" b="1" dirty="0">
                <a:solidFill>
                  <a:srgbClr val="FFFDFD"/>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粤港澳大湾区建设，是习近平总书记亲自谋划、亲自部署、亲自推动的重大国家战略。“一个国家、两种制度、三个关税区、三种货币”之下的湾区建设，开世界未有之先例。</a:t>
            </a:r>
            <a:endParaRPr lang="zh-CN" altLang="en-US" sz="2800" b="1" dirty="0">
              <a:solidFill>
                <a:srgbClr val="FFFDFD"/>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81758" y="1811339"/>
            <a:ext cx="3535124" cy="2792629"/>
            <a:chOff x="683601" y="2890278"/>
            <a:chExt cx="3366997" cy="2659814"/>
          </a:xfrm>
        </p:grpSpPr>
        <p:pic>
          <p:nvPicPr>
            <p:cNvPr id="16" name="图片 1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683601" y="2890278"/>
              <a:ext cx="3366997" cy="2244005"/>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8" name="TextBox 37"/>
            <p:cNvSpPr txBox="1"/>
            <p:nvPr/>
          </p:nvSpPr>
          <p:spPr>
            <a:xfrm>
              <a:off x="1889302" y="5227639"/>
              <a:ext cx="1153014" cy="322453"/>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buFont typeface="Arial" panose="020B0604020202020204" pitchFamily="34" charset="0"/>
                <a:buNone/>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广深港高铁</a:t>
              </a:r>
              <a:endParaRPr lang="id-ID"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970853" y="1811339"/>
            <a:ext cx="3779762" cy="2820651"/>
            <a:chOff x="8035787" y="2886636"/>
            <a:chExt cx="3600000" cy="2686503"/>
          </a:xfrm>
        </p:grpSpPr>
        <p:pic>
          <p:nvPicPr>
            <p:cNvPr id="21" name="图片 20"/>
            <p:cNvPicPr>
              <a:picLocks noChangeAspect="1"/>
            </p:cNvPicPr>
            <p:nvPr/>
          </p:nvPicPr>
          <p:blipFill>
            <a:blip r:embed="rId6" cstate="print">
              <a:extLst>
                <a:ext uri="{28A0092B-C50C-407E-A947-70E740481C1C}">
                  <a14:useLocalDpi xmlns:a14="http://schemas.microsoft.com/office/drawing/2010/main" val="0"/>
                </a:ext>
              </a:extLst>
            </a:blip>
            <a:srcRect t="3004" b="3004"/>
            <a:stretch>
              <a:fillRect/>
            </a:stretch>
          </p:blipFill>
          <p:spPr>
            <a:xfrm>
              <a:off x="8035787" y="2886636"/>
              <a:ext cx="3600000" cy="2249181"/>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2" name="TextBox 41"/>
            <p:cNvSpPr txBox="1"/>
            <p:nvPr/>
          </p:nvSpPr>
          <p:spPr>
            <a:xfrm>
              <a:off x="9281789" y="5250686"/>
              <a:ext cx="1348439" cy="322453"/>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buFont typeface="Arial" panose="020B0604020202020204" pitchFamily="34" charset="0"/>
                <a:buNone/>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粤港澳大湾区</a:t>
              </a:r>
              <a:endParaRPr lang="id-ID"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 name="对角圆角矩形 21"/>
          <p:cNvSpPr/>
          <p:nvPr/>
        </p:nvSpPr>
        <p:spPr>
          <a:xfrm>
            <a:off x="4018276" y="760197"/>
            <a:ext cx="449130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积极主动参与粤港澳大湾区建设</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t="25974" b="6226"/>
          <a:stretch>
            <a:fillRect/>
          </a:stretch>
        </p:blipFill>
        <p:spPr>
          <a:xfrm>
            <a:off x="0" y="1347216"/>
            <a:ext cx="12192000" cy="5510784"/>
          </a:xfrm>
          <a:prstGeom prst="rect">
            <a:avLst/>
          </a:prstGeom>
          <a:noFill/>
          <a:ln>
            <a:noFill/>
          </a:ln>
        </p:spPr>
      </p:pic>
      <p:sp>
        <p:nvSpPr>
          <p:cNvPr id="8" name="矩形 7"/>
          <p:cNvSpPr/>
          <p:nvPr/>
        </p:nvSpPr>
        <p:spPr>
          <a:xfrm>
            <a:off x="-1" y="841248"/>
            <a:ext cx="12192000" cy="5096256"/>
          </a:xfrm>
          <a:prstGeom prst="rect">
            <a:avLst/>
          </a:prstGeom>
          <a:gradFill flip="none" rotWithShape="1">
            <a:gsLst>
              <a:gs pos="0">
                <a:srgbClr val="FFFDFD"/>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1081214" y="1241380"/>
            <a:ext cx="10080000" cy="3819819"/>
          </a:xfrm>
          <a:prstGeom prst="rect">
            <a:avLst/>
          </a:prstGeom>
          <a:solidFill>
            <a:schemeClr val="bg1">
              <a:alpha val="76000"/>
            </a:schemeClr>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5144139" y="1625263"/>
            <a:ext cx="5596128" cy="2351606"/>
          </a:xfrm>
          <a:prstGeom prst="rect">
            <a:avLst/>
          </a:prstGeom>
        </p:spPr>
        <p:txBody>
          <a:bodyPr wrap="square">
            <a:spAutoFit/>
          </a:bodyPr>
          <a:lstStyle/>
          <a:p>
            <a:pPr indent="539750" algn="just">
              <a:lnSpc>
                <a:spcPct val="150000"/>
              </a:lnSpc>
            </a:pPr>
            <a:r>
              <a:rPr lang="zh-CN" altLang="en-US" sz="2000" dirty="0">
                <a:solidFill>
                  <a:srgbClr val="222222"/>
                </a:solidFill>
                <a:latin typeface="微软雅黑" panose="020B0503020204020204" pitchFamily="34" charset="-122"/>
                <a:ea typeface="微软雅黑" panose="020B0503020204020204" pitchFamily="34" charset="-122"/>
              </a:rPr>
              <a:t>目前，横琴粤澳深度合作区建设稳步推进，创新粤澳双方共商共建共管新体制，管委会、执委会和省派出机构已揭牌运作。截至</a:t>
            </a:r>
            <a:r>
              <a:rPr lang="en-US" altLang="zh-CN" sz="2000" dirty="0">
                <a:solidFill>
                  <a:srgbClr val="222222"/>
                </a:solidFill>
                <a:latin typeface="微软雅黑" panose="020B0503020204020204" pitchFamily="34" charset="-122"/>
                <a:ea typeface="微软雅黑" panose="020B0503020204020204" pitchFamily="34" charset="-122"/>
              </a:rPr>
              <a:t>2023</a:t>
            </a:r>
            <a:r>
              <a:rPr lang="zh-CN" altLang="en-US" sz="2000" dirty="0">
                <a:solidFill>
                  <a:srgbClr val="222222"/>
                </a:solidFill>
                <a:latin typeface="微软雅黑" panose="020B0503020204020204" pitchFamily="34" charset="-122"/>
                <a:ea typeface="微软雅黑" panose="020B0503020204020204" pitchFamily="34" charset="-122"/>
              </a:rPr>
              <a:t>年</a:t>
            </a:r>
            <a:r>
              <a:rPr lang="en-US" altLang="zh-CN" sz="2000" dirty="0">
                <a:solidFill>
                  <a:srgbClr val="222222"/>
                </a:solidFill>
                <a:latin typeface="微软雅黑" panose="020B0503020204020204" pitchFamily="34" charset="-122"/>
                <a:ea typeface="微软雅黑" panose="020B0503020204020204" pitchFamily="34" charset="-122"/>
              </a:rPr>
              <a:t>6</a:t>
            </a:r>
            <a:r>
              <a:rPr lang="zh-CN" altLang="en-US" sz="2000" dirty="0">
                <a:solidFill>
                  <a:srgbClr val="222222"/>
                </a:solidFill>
                <a:latin typeface="微软雅黑" panose="020B0503020204020204" pitchFamily="34" charset="-122"/>
                <a:ea typeface="微软雅黑" panose="020B0503020204020204" pitchFamily="34" charset="-122"/>
              </a:rPr>
              <a:t>月末，合作区实有企业</a:t>
            </a:r>
            <a:r>
              <a:rPr lang="en-US" altLang="zh-CN" sz="2000" dirty="0">
                <a:solidFill>
                  <a:srgbClr val="222222"/>
                </a:solidFill>
                <a:latin typeface="微软雅黑" panose="020B0503020204020204" pitchFamily="34" charset="-122"/>
                <a:ea typeface="微软雅黑" panose="020B0503020204020204" pitchFamily="34" charset="-122"/>
              </a:rPr>
              <a:t>55370</a:t>
            </a:r>
            <a:r>
              <a:rPr lang="zh-CN" altLang="en-US" sz="2000" dirty="0">
                <a:solidFill>
                  <a:srgbClr val="222222"/>
                </a:solidFill>
                <a:latin typeface="微软雅黑" panose="020B0503020204020204" pitchFamily="34" charset="-122"/>
                <a:ea typeface="微软雅黑" panose="020B0503020204020204" pitchFamily="34" charset="-122"/>
              </a:rPr>
              <a:t>户，其中澳门投资企业</a:t>
            </a:r>
            <a:r>
              <a:rPr lang="en-US" altLang="zh-CN" sz="2000" dirty="0">
                <a:solidFill>
                  <a:srgbClr val="222222"/>
                </a:solidFill>
                <a:latin typeface="微软雅黑" panose="020B0503020204020204" pitchFamily="34" charset="-122"/>
                <a:ea typeface="微软雅黑" panose="020B0503020204020204" pitchFamily="34" charset="-122"/>
              </a:rPr>
              <a:t>5688</a:t>
            </a:r>
            <a:r>
              <a:rPr lang="zh-CN" altLang="en-US" sz="2000" dirty="0">
                <a:solidFill>
                  <a:srgbClr val="222222"/>
                </a:solidFill>
                <a:latin typeface="微软雅黑" panose="020B0503020204020204" pitchFamily="34" charset="-122"/>
                <a:ea typeface="微软雅黑" panose="020B0503020204020204" pitchFamily="34" charset="-122"/>
              </a:rPr>
              <a:t>户，就业登记人数</a:t>
            </a:r>
            <a:r>
              <a:rPr lang="en-US" altLang="zh-CN" sz="2000" dirty="0">
                <a:solidFill>
                  <a:srgbClr val="222222"/>
                </a:solidFill>
                <a:latin typeface="微软雅黑" panose="020B0503020204020204" pitchFamily="34" charset="-122"/>
                <a:ea typeface="微软雅黑" panose="020B0503020204020204" pitchFamily="34" charset="-122"/>
              </a:rPr>
              <a:t>71033</a:t>
            </a:r>
            <a:r>
              <a:rPr lang="zh-CN" altLang="en-US" sz="2000" dirty="0">
                <a:solidFill>
                  <a:srgbClr val="222222"/>
                </a:solidFill>
                <a:latin typeface="微软雅黑" panose="020B0503020204020204" pitchFamily="34" charset="-122"/>
                <a:ea typeface="微软雅黑" panose="020B0503020204020204" pitchFamily="34" charset="-122"/>
              </a:rPr>
              <a:t>人。</a:t>
            </a:r>
          </a:p>
        </p:txBody>
      </p:sp>
      <p:pic>
        <p:nvPicPr>
          <p:cNvPr id="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278"/>
          <a:stretch>
            <a:fillRect/>
          </a:stretch>
        </p:blipFill>
        <p:spPr bwMode="auto">
          <a:xfrm>
            <a:off x="1081213" y="930065"/>
            <a:ext cx="3641979" cy="4343876"/>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矩形 3"/>
          <p:cNvSpPr/>
          <p:nvPr/>
        </p:nvSpPr>
        <p:spPr>
          <a:xfrm>
            <a:off x="875120" y="5352560"/>
            <a:ext cx="4050352" cy="1131079"/>
          </a:xfrm>
          <a:prstGeom prst="rect">
            <a:avLst/>
          </a:prstGeom>
        </p:spPr>
        <p:txBody>
          <a:bodyPr wrap="square">
            <a:spAutoFit/>
          </a:bodyPr>
          <a:lstStyle/>
          <a:p>
            <a:pPr algn="just">
              <a:lnSpc>
                <a:spcPct val="150000"/>
              </a:lnSpc>
            </a:pPr>
            <a:r>
              <a:rPr lang="zh-CN" altLang="en-US"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en-US" altLang="zh-CN"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2021</a:t>
            </a:r>
            <a:r>
              <a:rPr lang="zh-CN" altLang="en-US"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9</a:t>
            </a:r>
            <a:r>
              <a:rPr lang="zh-CN" altLang="en-US"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17</a:t>
            </a:r>
            <a:r>
              <a:rPr lang="zh-CN" altLang="en-US" sz="1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日上午，横琴粤澳深度合作区管理机构正式揭牌，横琴粤澳深度合作区进入了全面实施、加快推进的新阶段</a:t>
            </a:r>
          </a:p>
        </p:txBody>
      </p:sp>
      <p:sp>
        <p:nvSpPr>
          <p:cNvPr id="5" name="文本框 4"/>
          <p:cNvSpPr txBox="1"/>
          <p:nvPr/>
        </p:nvSpPr>
        <p:spPr>
          <a:xfrm>
            <a:off x="8578457" y="4765632"/>
            <a:ext cx="2582758" cy="261610"/>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数据来源：横琴粤澳深度合作区统计局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562926" y="0"/>
            <a:ext cx="13314043" cy="6858000"/>
            <a:chOff x="-561021" y="0"/>
            <a:chExt cx="13314043" cy="6858000"/>
          </a:xfrm>
        </p:grpSpPr>
        <p:pic>
          <p:nvPicPr>
            <p:cNvPr id="25" name="图片 24"/>
            <p:cNvPicPr>
              <a:picLocks noChangeAspect="1"/>
            </p:cNvPicPr>
            <p:nvPr/>
          </p:nvPicPr>
          <p:blipFill>
            <a:blip r:embed="rId3"/>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26" name="平行四边形 25"/>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8" name="直接连接符 27"/>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75918" y="2763487"/>
            <a:ext cx="8056239"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877078" y="3819871"/>
            <a:ext cx="8055079"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875918" y="4959061"/>
            <a:ext cx="8056239"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2875918" y="2143124"/>
            <a:ext cx="7799701"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一、如何全面</a:t>
            </a:r>
            <a:r>
              <a:rPr lang="zh-CN" altLang="en-US">
                <a:solidFill>
                  <a:schemeClr val="bg1"/>
                </a:solidFill>
                <a:effectLst>
                  <a:outerShdw blurRad="38100" dist="38100" dir="2700000" algn="tl">
                    <a:srgbClr val="000000">
                      <a:alpha val="43137"/>
                    </a:srgbClr>
                  </a:outerShdw>
                </a:effectLst>
              </a:rPr>
              <a:t>准确</a:t>
            </a:r>
            <a:r>
              <a:rPr lang="zh-CN" altLang="en-US" smtClean="0">
                <a:solidFill>
                  <a:schemeClr val="bg1"/>
                </a:solidFill>
                <a:effectLst>
                  <a:outerShdw blurRad="38100" dist="38100" dir="2700000" algn="tl">
                    <a:srgbClr val="000000">
                      <a:alpha val="43137"/>
                    </a:srgbClr>
                  </a:outerShdw>
                </a:effectLst>
              </a:rPr>
              <a:t>理解和</a:t>
            </a:r>
            <a:r>
              <a:rPr lang="zh-CN" altLang="en-US" dirty="0">
                <a:solidFill>
                  <a:schemeClr val="bg1"/>
                </a:solidFill>
                <a:effectLst>
                  <a:outerShdw blurRad="38100" dist="38100" dir="2700000" algn="tl">
                    <a:srgbClr val="000000">
                      <a:alpha val="43137"/>
                    </a:srgbClr>
                  </a:outerShdw>
                </a:effectLst>
              </a:rPr>
              <a:t>贯彻“一国两制”方针</a:t>
            </a:r>
            <a:endParaRPr lang="en-US" altLang="zh-CN" dirty="0">
              <a:solidFill>
                <a:schemeClr val="bg1"/>
              </a:solidFill>
              <a:effectLst>
                <a:outerShdw blurRad="38100" dist="38100" dir="2700000" algn="tl">
                  <a:srgbClr val="000000">
                    <a:alpha val="43137"/>
                  </a:srgbClr>
                </a:outerShdw>
              </a:effectLst>
            </a:endParaRPr>
          </a:p>
        </p:txBody>
      </p:sp>
      <p:sp>
        <p:nvSpPr>
          <p:cNvPr id="4" name="文本框 3"/>
          <p:cNvSpPr txBox="1"/>
          <p:nvPr/>
        </p:nvSpPr>
        <p:spPr>
          <a:xfrm>
            <a:off x="2883390" y="3208703"/>
            <a:ext cx="936957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二、为什么说“一国两制”是保持港澳长期繁荣稳定的最佳制度</a:t>
            </a:r>
            <a:endParaRPr lang="en-US" altLang="zh-CN" dirty="0">
              <a:solidFill>
                <a:schemeClr val="bg1"/>
              </a:solidFill>
              <a:effectLst>
                <a:outerShdw blurRad="38100" dist="38100" dir="2700000" algn="tl">
                  <a:srgbClr val="000000">
                    <a:alpha val="43137"/>
                  </a:srgbClr>
                </a:outerShdw>
              </a:effectLst>
            </a:endParaRPr>
          </a:p>
        </p:txBody>
      </p:sp>
      <p:sp>
        <p:nvSpPr>
          <p:cNvPr id="5" name="文本框 4"/>
          <p:cNvSpPr txBox="1"/>
          <p:nvPr/>
        </p:nvSpPr>
        <p:spPr>
          <a:xfrm>
            <a:off x="2865503" y="4342786"/>
            <a:ext cx="8066654"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a:solidFill>
                  <a:schemeClr val="bg1"/>
                </a:solidFill>
                <a:effectLst>
                  <a:outerShdw blurRad="38100" dist="38100" dir="2700000" algn="tl">
                    <a:srgbClr val="000000">
                      <a:alpha val="43137"/>
                    </a:srgbClr>
                  </a:outerShdw>
                </a:effectLst>
              </a:rPr>
              <a:t>三、为什么</a:t>
            </a:r>
            <a:r>
              <a:rPr lang="zh-CN" altLang="en-US" dirty="0">
                <a:solidFill>
                  <a:schemeClr val="bg1"/>
                </a:solidFill>
                <a:effectLst>
                  <a:outerShdw blurRad="38100" dist="38100" dir="2700000" algn="tl">
                    <a:srgbClr val="000000">
                      <a:alpha val="43137"/>
                    </a:srgbClr>
                  </a:outerShdw>
                </a:effectLst>
              </a:rPr>
              <a:t>说祖国完全统一的时和势始终在我们这一边</a:t>
            </a:r>
            <a:endParaRPr lang="en-US" altLang="zh-CN" dirty="0">
              <a:solidFill>
                <a:schemeClr val="bg1"/>
              </a:solidFill>
              <a:effectLst>
                <a:outerShdw blurRad="38100" dist="38100" dir="2700000" algn="tl">
                  <a:srgbClr val="000000">
                    <a:alpha val="43137"/>
                  </a:srgbClr>
                </a:outerShdw>
              </a:effectLst>
            </a:endParaRPr>
          </a:p>
        </p:txBody>
      </p:sp>
      <p:sp>
        <p:nvSpPr>
          <p:cNvPr id="16" name="文本框 15"/>
          <p:cNvSpPr txBox="1"/>
          <p:nvPr/>
        </p:nvSpPr>
        <p:spPr>
          <a:xfrm>
            <a:off x="1536976" y="2143119"/>
            <a:ext cx="481228" cy="1958405"/>
          </a:xfrm>
          <a:custGeom>
            <a:avLst/>
            <a:gdLst/>
            <a:ahLst/>
            <a:cxnLst/>
            <a:rect l="l" t="t" r="r" b="b"/>
            <a:pathLst>
              <a:path w="727026" h="2958703">
                <a:moveTo>
                  <a:pt x="307330" y="2744391"/>
                </a:moveTo>
                <a:cubicBezTo>
                  <a:pt x="312291" y="2743399"/>
                  <a:pt x="315268" y="2743399"/>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8"/>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2"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2"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2" y="1765102"/>
                  <a:pt x="435322"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2" y="1906985"/>
                  <a:pt x="435322"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468065" y="1050727"/>
                </a:moveTo>
                <a:cubicBezTo>
                  <a:pt x="456158" y="1050727"/>
                  <a:pt x="430362" y="1051719"/>
                  <a:pt x="390674" y="1053703"/>
                </a:cubicBezTo>
                <a:cubicBezTo>
                  <a:pt x="337096" y="1057672"/>
                  <a:pt x="293440" y="1060649"/>
                  <a:pt x="259705" y="1062633"/>
                </a:cubicBezTo>
                <a:lnTo>
                  <a:pt x="259705" y="1116211"/>
                </a:lnTo>
                <a:cubicBezTo>
                  <a:pt x="333127" y="1112242"/>
                  <a:pt x="388690" y="1106289"/>
                  <a:pt x="426393" y="1098352"/>
                </a:cubicBezTo>
                <a:cubicBezTo>
                  <a:pt x="426393" y="1100336"/>
                  <a:pt x="428377" y="1103313"/>
                  <a:pt x="432346" y="1107282"/>
                </a:cubicBezTo>
                <a:cubicBezTo>
                  <a:pt x="428377" y="1103313"/>
                  <a:pt x="429369" y="1105297"/>
                  <a:pt x="435322" y="1113235"/>
                </a:cubicBezTo>
                <a:cubicBezTo>
                  <a:pt x="441276" y="1119188"/>
                  <a:pt x="443260" y="1123157"/>
                  <a:pt x="441276" y="1125141"/>
                </a:cubicBezTo>
                <a:cubicBezTo>
                  <a:pt x="441276" y="1129110"/>
                  <a:pt x="434330" y="1131094"/>
                  <a:pt x="420440" y="1131094"/>
                </a:cubicBezTo>
                <a:cubicBezTo>
                  <a:pt x="402580" y="1131094"/>
                  <a:pt x="349002" y="1134071"/>
                  <a:pt x="259705" y="1140024"/>
                </a:cubicBezTo>
                <a:lnTo>
                  <a:pt x="259705" y="1193602"/>
                </a:lnTo>
                <a:cubicBezTo>
                  <a:pt x="303362" y="1191617"/>
                  <a:pt x="372815" y="1188641"/>
                  <a:pt x="468065" y="1184672"/>
                </a:cubicBezTo>
                <a:close/>
                <a:moveTo>
                  <a:pt x="491877" y="988219"/>
                </a:moveTo>
                <a:cubicBezTo>
                  <a:pt x="493862" y="990203"/>
                  <a:pt x="498823" y="993180"/>
                  <a:pt x="506760" y="997149"/>
                </a:cubicBezTo>
                <a:cubicBezTo>
                  <a:pt x="520651" y="1007071"/>
                  <a:pt x="532557" y="1016000"/>
                  <a:pt x="542479" y="1023938"/>
                </a:cubicBezTo>
                <a:cubicBezTo>
                  <a:pt x="548432" y="1027907"/>
                  <a:pt x="553393" y="1031875"/>
                  <a:pt x="557362" y="1035844"/>
                </a:cubicBezTo>
                <a:cubicBezTo>
                  <a:pt x="561330" y="1039813"/>
                  <a:pt x="563315" y="1043781"/>
                  <a:pt x="563315" y="1047750"/>
                </a:cubicBezTo>
                <a:cubicBezTo>
                  <a:pt x="563315" y="1051719"/>
                  <a:pt x="554385" y="1059657"/>
                  <a:pt x="536526" y="1071563"/>
                </a:cubicBezTo>
                <a:cubicBezTo>
                  <a:pt x="536526" y="1077516"/>
                  <a:pt x="537518" y="1112242"/>
                  <a:pt x="539502" y="1175742"/>
                </a:cubicBezTo>
                <a:cubicBezTo>
                  <a:pt x="539502" y="1195586"/>
                  <a:pt x="538510" y="1207492"/>
                  <a:pt x="536526" y="1211461"/>
                </a:cubicBezTo>
                <a:cubicBezTo>
                  <a:pt x="536526" y="1215430"/>
                  <a:pt x="530573" y="1223367"/>
                  <a:pt x="518666" y="1235274"/>
                </a:cubicBezTo>
                <a:cubicBezTo>
                  <a:pt x="512713" y="1237258"/>
                  <a:pt x="505768" y="1241227"/>
                  <a:pt x="497830" y="1247180"/>
                </a:cubicBezTo>
                <a:cubicBezTo>
                  <a:pt x="483940" y="1249164"/>
                  <a:pt x="475010" y="1250156"/>
                  <a:pt x="471041" y="1250156"/>
                </a:cubicBezTo>
                <a:cubicBezTo>
                  <a:pt x="469057" y="1246188"/>
                  <a:pt x="468065" y="1241227"/>
                  <a:pt x="468065" y="1235274"/>
                </a:cubicBezTo>
                <a:cubicBezTo>
                  <a:pt x="468065" y="1233289"/>
                  <a:pt x="468065" y="1223367"/>
                  <a:pt x="468065" y="1205508"/>
                </a:cubicBezTo>
                <a:lnTo>
                  <a:pt x="393651" y="1208485"/>
                </a:lnTo>
                <a:cubicBezTo>
                  <a:pt x="393651" y="1222375"/>
                  <a:pt x="394643" y="1245196"/>
                  <a:pt x="396627" y="1276946"/>
                </a:cubicBezTo>
                <a:lnTo>
                  <a:pt x="539502" y="1270992"/>
                </a:lnTo>
                <a:lnTo>
                  <a:pt x="581174" y="1208485"/>
                </a:lnTo>
                <a:cubicBezTo>
                  <a:pt x="599033" y="1220391"/>
                  <a:pt x="619869" y="1235274"/>
                  <a:pt x="643682" y="1253133"/>
                </a:cubicBezTo>
                <a:cubicBezTo>
                  <a:pt x="657076" y="1265039"/>
                  <a:pt x="664332" y="1274155"/>
                  <a:pt x="665448" y="1280480"/>
                </a:cubicBezTo>
                <a:cubicBezTo>
                  <a:pt x="665820" y="1282589"/>
                  <a:pt x="665510" y="1284387"/>
                  <a:pt x="664518" y="1285875"/>
                </a:cubicBezTo>
                <a:cubicBezTo>
                  <a:pt x="664518" y="1289844"/>
                  <a:pt x="652612" y="1291828"/>
                  <a:pt x="628799" y="1291828"/>
                </a:cubicBezTo>
                <a:cubicBezTo>
                  <a:pt x="618877" y="1293813"/>
                  <a:pt x="592088" y="1294805"/>
                  <a:pt x="548432" y="1294805"/>
                </a:cubicBezTo>
                <a:cubicBezTo>
                  <a:pt x="506760" y="1294805"/>
                  <a:pt x="456158" y="1296789"/>
                  <a:pt x="396627" y="1300758"/>
                </a:cubicBezTo>
                <a:lnTo>
                  <a:pt x="396627" y="1375172"/>
                </a:lnTo>
                <a:cubicBezTo>
                  <a:pt x="398612" y="1391047"/>
                  <a:pt x="392658" y="1409899"/>
                  <a:pt x="378768" y="1431727"/>
                </a:cubicBezTo>
                <a:cubicBezTo>
                  <a:pt x="370830" y="1439664"/>
                  <a:pt x="360908" y="1446610"/>
                  <a:pt x="349002" y="1452563"/>
                </a:cubicBezTo>
                <a:cubicBezTo>
                  <a:pt x="343049" y="1456532"/>
                  <a:pt x="337096" y="1458516"/>
                  <a:pt x="331143" y="1458516"/>
                </a:cubicBezTo>
                <a:cubicBezTo>
                  <a:pt x="325190" y="1458516"/>
                  <a:pt x="322213" y="1455539"/>
                  <a:pt x="322213" y="1449586"/>
                </a:cubicBezTo>
                <a:cubicBezTo>
                  <a:pt x="320229" y="1447602"/>
                  <a:pt x="319237" y="1443633"/>
                  <a:pt x="319237" y="1437680"/>
                </a:cubicBezTo>
                <a:cubicBezTo>
                  <a:pt x="321221" y="1401961"/>
                  <a:pt x="322213" y="1384102"/>
                  <a:pt x="322213" y="1384102"/>
                </a:cubicBezTo>
                <a:cubicBezTo>
                  <a:pt x="322213" y="1374180"/>
                  <a:pt x="322213" y="1360289"/>
                  <a:pt x="322213" y="1342430"/>
                </a:cubicBezTo>
                <a:cubicBezTo>
                  <a:pt x="322213" y="1322586"/>
                  <a:pt x="322213" y="1309688"/>
                  <a:pt x="322213" y="1303735"/>
                </a:cubicBezTo>
                <a:cubicBezTo>
                  <a:pt x="248791" y="1307703"/>
                  <a:pt x="195213" y="1311672"/>
                  <a:pt x="161479" y="1315641"/>
                </a:cubicBezTo>
                <a:cubicBezTo>
                  <a:pt x="131713" y="1315641"/>
                  <a:pt x="107901" y="1317625"/>
                  <a:pt x="90041" y="1321594"/>
                </a:cubicBezTo>
                <a:lnTo>
                  <a:pt x="72182" y="1288852"/>
                </a:lnTo>
                <a:cubicBezTo>
                  <a:pt x="119807" y="1288852"/>
                  <a:pt x="149573" y="1288852"/>
                  <a:pt x="161479" y="1288852"/>
                </a:cubicBezTo>
                <a:cubicBezTo>
                  <a:pt x="215057" y="1284883"/>
                  <a:pt x="268635" y="1281906"/>
                  <a:pt x="322213" y="1279922"/>
                </a:cubicBezTo>
                <a:lnTo>
                  <a:pt x="322213" y="1211461"/>
                </a:lnTo>
                <a:lnTo>
                  <a:pt x="256729" y="1214438"/>
                </a:lnTo>
                <a:cubicBezTo>
                  <a:pt x="256729" y="1232297"/>
                  <a:pt x="245815" y="1247180"/>
                  <a:pt x="223987" y="1259086"/>
                </a:cubicBezTo>
                <a:cubicBezTo>
                  <a:pt x="210096" y="1265039"/>
                  <a:pt x="200174" y="1267024"/>
                  <a:pt x="194221" y="1265039"/>
                </a:cubicBezTo>
                <a:cubicBezTo>
                  <a:pt x="194221" y="1265039"/>
                  <a:pt x="193229" y="1264047"/>
                  <a:pt x="191244" y="1262063"/>
                </a:cubicBezTo>
                <a:cubicBezTo>
                  <a:pt x="189260" y="1262063"/>
                  <a:pt x="188268" y="1260078"/>
                  <a:pt x="188268" y="1256110"/>
                </a:cubicBezTo>
                <a:cubicBezTo>
                  <a:pt x="188268" y="1254125"/>
                  <a:pt x="188268" y="1249164"/>
                  <a:pt x="188268" y="1241227"/>
                </a:cubicBezTo>
                <a:cubicBezTo>
                  <a:pt x="190252" y="1231305"/>
                  <a:pt x="191244" y="1222375"/>
                  <a:pt x="191244" y="1214438"/>
                </a:cubicBezTo>
                <a:cubicBezTo>
                  <a:pt x="191244" y="1194594"/>
                  <a:pt x="192237" y="1169789"/>
                  <a:pt x="194221" y="1140024"/>
                </a:cubicBezTo>
                <a:cubicBezTo>
                  <a:pt x="196205" y="1118196"/>
                  <a:pt x="197198" y="1096368"/>
                  <a:pt x="197198" y="1074539"/>
                </a:cubicBezTo>
                <a:cubicBezTo>
                  <a:pt x="197198" y="1070571"/>
                  <a:pt x="197198" y="1062633"/>
                  <a:pt x="197198" y="1050727"/>
                </a:cubicBezTo>
                <a:cubicBezTo>
                  <a:pt x="195213" y="1032867"/>
                  <a:pt x="194221" y="1016992"/>
                  <a:pt x="194221" y="1003102"/>
                </a:cubicBezTo>
                <a:cubicBezTo>
                  <a:pt x="196205" y="1005086"/>
                  <a:pt x="201166" y="1007071"/>
                  <a:pt x="209104" y="1009055"/>
                </a:cubicBezTo>
                <a:cubicBezTo>
                  <a:pt x="222994" y="1015008"/>
                  <a:pt x="234901" y="1020961"/>
                  <a:pt x="244823" y="1026914"/>
                </a:cubicBezTo>
                <a:cubicBezTo>
                  <a:pt x="250776" y="1026914"/>
                  <a:pt x="258713" y="1029891"/>
                  <a:pt x="268635" y="1035844"/>
                </a:cubicBezTo>
                <a:cubicBezTo>
                  <a:pt x="357932" y="1031875"/>
                  <a:pt x="423416" y="1028899"/>
                  <a:pt x="465088" y="1026914"/>
                </a:cubicBezTo>
                <a:close/>
                <a:moveTo>
                  <a:pt x="438299" y="869157"/>
                </a:moveTo>
                <a:cubicBezTo>
                  <a:pt x="396627" y="869157"/>
                  <a:pt x="341065" y="872133"/>
                  <a:pt x="271612" y="878086"/>
                </a:cubicBezTo>
                <a:cubicBezTo>
                  <a:pt x="307330" y="897930"/>
                  <a:pt x="320229" y="922735"/>
                  <a:pt x="310307" y="952500"/>
                </a:cubicBezTo>
                <a:cubicBezTo>
                  <a:pt x="304354" y="958453"/>
                  <a:pt x="297408" y="963414"/>
                  <a:pt x="289471" y="967383"/>
                </a:cubicBezTo>
                <a:lnTo>
                  <a:pt x="399604" y="961430"/>
                </a:lnTo>
                <a:cubicBezTo>
                  <a:pt x="403573" y="953492"/>
                  <a:pt x="408533" y="942578"/>
                  <a:pt x="414487" y="928688"/>
                </a:cubicBezTo>
                <a:cubicBezTo>
                  <a:pt x="422424" y="914797"/>
                  <a:pt x="427385" y="904875"/>
                  <a:pt x="429369" y="898922"/>
                </a:cubicBezTo>
                <a:cubicBezTo>
                  <a:pt x="433338" y="887016"/>
                  <a:pt x="436315" y="877094"/>
                  <a:pt x="438299" y="869157"/>
                </a:cubicBezTo>
                <a:close/>
                <a:moveTo>
                  <a:pt x="524619" y="791766"/>
                </a:moveTo>
                <a:cubicBezTo>
                  <a:pt x="524619" y="791766"/>
                  <a:pt x="526604" y="792758"/>
                  <a:pt x="530573" y="794742"/>
                </a:cubicBezTo>
                <a:cubicBezTo>
                  <a:pt x="542479" y="800696"/>
                  <a:pt x="561330" y="813594"/>
                  <a:pt x="587127" y="833438"/>
                </a:cubicBezTo>
                <a:cubicBezTo>
                  <a:pt x="599033" y="843360"/>
                  <a:pt x="604987" y="851297"/>
                  <a:pt x="604987" y="857250"/>
                </a:cubicBezTo>
                <a:cubicBezTo>
                  <a:pt x="603002" y="863203"/>
                  <a:pt x="592088" y="866180"/>
                  <a:pt x="572244" y="866180"/>
                </a:cubicBezTo>
                <a:cubicBezTo>
                  <a:pt x="546448" y="866180"/>
                  <a:pt x="520651" y="866180"/>
                  <a:pt x="494854" y="866180"/>
                </a:cubicBezTo>
                <a:lnTo>
                  <a:pt x="468065" y="869157"/>
                </a:lnTo>
                <a:cubicBezTo>
                  <a:pt x="474018" y="871141"/>
                  <a:pt x="484932" y="877094"/>
                  <a:pt x="500807" y="887016"/>
                </a:cubicBezTo>
                <a:cubicBezTo>
                  <a:pt x="512713" y="896938"/>
                  <a:pt x="518666" y="904875"/>
                  <a:pt x="518666" y="910828"/>
                </a:cubicBezTo>
                <a:cubicBezTo>
                  <a:pt x="516682" y="918766"/>
                  <a:pt x="506760" y="923727"/>
                  <a:pt x="488901" y="925711"/>
                </a:cubicBezTo>
                <a:cubicBezTo>
                  <a:pt x="480963" y="931664"/>
                  <a:pt x="469057" y="942578"/>
                  <a:pt x="453182" y="958453"/>
                </a:cubicBezTo>
                <a:lnTo>
                  <a:pt x="578198" y="952500"/>
                </a:lnTo>
                <a:cubicBezTo>
                  <a:pt x="578198" y="952500"/>
                  <a:pt x="579190" y="950516"/>
                  <a:pt x="581174" y="946547"/>
                </a:cubicBezTo>
                <a:cubicBezTo>
                  <a:pt x="587127" y="934641"/>
                  <a:pt x="600026" y="915789"/>
                  <a:pt x="619869" y="889992"/>
                </a:cubicBezTo>
                <a:cubicBezTo>
                  <a:pt x="625823" y="893961"/>
                  <a:pt x="635744" y="900906"/>
                  <a:pt x="649635" y="910828"/>
                </a:cubicBezTo>
                <a:cubicBezTo>
                  <a:pt x="663526" y="920750"/>
                  <a:pt x="675432" y="929680"/>
                  <a:pt x="685354" y="937617"/>
                </a:cubicBezTo>
                <a:cubicBezTo>
                  <a:pt x="697260" y="949524"/>
                  <a:pt x="703213" y="958453"/>
                  <a:pt x="703213" y="964406"/>
                </a:cubicBezTo>
                <a:cubicBezTo>
                  <a:pt x="695276" y="970360"/>
                  <a:pt x="684362" y="973336"/>
                  <a:pt x="670471" y="973336"/>
                </a:cubicBezTo>
                <a:cubicBezTo>
                  <a:pt x="614908" y="971352"/>
                  <a:pt x="434330" y="979289"/>
                  <a:pt x="128737" y="997149"/>
                </a:cubicBezTo>
                <a:cubicBezTo>
                  <a:pt x="104924" y="999133"/>
                  <a:pt x="78135" y="1002110"/>
                  <a:pt x="48369" y="1006078"/>
                </a:cubicBezTo>
                <a:lnTo>
                  <a:pt x="33487" y="973336"/>
                </a:lnTo>
                <a:cubicBezTo>
                  <a:pt x="71190" y="973336"/>
                  <a:pt x="101948" y="973336"/>
                  <a:pt x="125760" y="973336"/>
                </a:cubicBezTo>
                <a:cubicBezTo>
                  <a:pt x="139651" y="971352"/>
                  <a:pt x="163463" y="970360"/>
                  <a:pt x="197198" y="970360"/>
                </a:cubicBezTo>
                <a:cubicBezTo>
                  <a:pt x="230932" y="968375"/>
                  <a:pt x="255737" y="967383"/>
                  <a:pt x="271612" y="967383"/>
                </a:cubicBezTo>
                <a:cubicBezTo>
                  <a:pt x="257721" y="965399"/>
                  <a:pt x="248791" y="957461"/>
                  <a:pt x="244823" y="943571"/>
                </a:cubicBezTo>
                <a:cubicBezTo>
                  <a:pt x="242838" y="933649"/>
                  <a:pt x="241846" y="924719"/>
                  <a:pt x="241846" y="916782"/>
                </a:cubicBezTo>
                <a:cubicBezTo>
                  <a:pt x="245815" y="904875"/>
                  <a:pt x="245815" y="891977"/>
                  <a:pt x="241846" y="878086"/>
                </a:cubicBezTo>
                <a:lnTo>
                  <a:pt x="203151" y="881063"/>
                </a:lnTo>
                <a:cubicBezTo>
                  <a:pt x="195213" y="879078"/>
                  <a:pt x="173385" y="881063"/>
                  <a:pt x="137666" y="887016"/>
                </a:cubicBezTo>
                <a:lnTo>
                  <a:pt x="122783" y="860227"/>
                </a:lnTo>
                <a:cubicBezTo>
                  <a:pt x="164455" y="860227"/>
                  <a:pt x="192237" y="859235"/>
                  <a:pt x="206127" y="857250"/>
                </a:cubicBezTo>
                <a:lnTo>
                  <a:pt x="488901" y="845344"/>
                </a:lnTo>
                <a:cubicBezTo>
                  <a:pt x="490885" y="841375"/>
                  <a:pt x="495846" y="834430"/>
                  <a:pt x="503783" y="824508"/>
                </a:cubicBezTo>
                <a:cubicBezTo>
                  <a:pt x="511721" y="810617"/>
                  <a:pt x="518666" y="799703"/>
                  <a:pt x="524619" y="791766"/>
                </a:cubicBezTo>
                <a:close/>
                <a:moveTo>
                  <a:pt x="316260" y="750094"/>
                </a:moveTo>
                <a:cubicBezTo>
                  <a:pt x="318244" y="750094"/>
                  <a:pt x="322213" y="751086"/>
                  <a:pt x="328166" y="753071"/>
                </a:cubicBezTo>
                <a:cubicBezTo>
                  <a:pt x="342057" y="755055"/>
                  <a:pt x="353963" y="758031"/>
                  <a:pt x="363885" y="762000"/>
                </a:cubicBezTo>
                <a:cubicBezTo>
                  <a:pt x="377776" y="767953"/>
                  <a:pt x="388690" y="778867"/>
                  <a:pt x="396627" y="794742"/>
                </a:cubicBezTo>
                <a:cubicBezTo>
                  <a:pt x="399604" y="800696"/>
                  <a:pt x="400844" y="806649"/>
                  <a:pt x="400348" y="812602"/>
                </a:cubicBezTo>
                <a:cubicBezTo>
                  <a:pt x="399852" y="818555"/>
                  <a:pt x="397619" y="824508"/>
                  <a:pt x="393651" y="830461"/>
                </a:cubicBezTo>
                <a:cubicBezTo>
                  <a:pt x="385713" y="842367"/>
                  <a:pt x="373807" y="848320"/>
                  <a:pt x="357932" y="848320"/>
                </a:cubicBezTo>
                <a:cubicBezTo>
                  <a:pt x="346026" y="848320"/>
                  <a:pt x="337096" y="843360"/>
                  <a:pt x="331143" y="833438"/>
                </a:cubicBezTo>
                <a:cubicBezTo>
                  <a:pt x="331143" y="833438"/>
                  <a:pt x="330151" y="831453"/>
                  <a:pt x="328166" y="827485"/>
                </a:cubicBezTo>
                <a:cubicBezTo>
                  <a:pt x="326182" y="819547"/>
                  <a:pt x="324198" y="812602"/>
                  <a:pt x="322213" y="806649"/>
                </a:cubicBezTo>
                <a:cubicBezTo>
                  <a:pt x="316260" y="784821"/>
                  <a:pt x="306338" y="771922"/>
                  <a:pt x="292448" y="767953"/>
                </a:cubicBezTo>
                <a:cubicBezTo>
                  <a:pt x="286494" y="762000"/>
                  <a:pt x="284510" y="757039"/>
                  <a:pt x="286494" y="753071"/>
                </a:cubicBezTo>
                <a:cubicBezTo>
                  <a:pt x="286494" y="751086"/>
                  <a:pt x="296416" y="750094"/>
                  <a:pt x="316260"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1"/>
                  <a:pt x="608955" y="185539"/>
                  <a:pt x="593080" y="187524"/>
                </a:cubicBezTo>
                <a:cubicBezTo>
                  <a:pt x="571252" y="187524"/>
                  <a:pt x="542479" y="187524"/>
                  <a:pt x="506760" y="187524"/>
                </a:cubicBezTo>
                <a:cubicBezTo>
                  <a:pt x="496838" y="189508"/>
                  <a:pt x="478979" y="190500"/>
                  <a:pt x="453182" y="190500"/>
                </a:cubicBezTo>
                <a:cubicBezTo>
                  <a:pt x="431354" y="192485"/>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5"/>
                  <a:pt x="706190" y="452438"/>
                </a:cubicBezTo>
                <a:cubicBezTo>
                  <a:pt x="698252" y="458391"/>
                  <a:pt x="689322" y="465336"/>
                  <a:pt x="679401" y="473274"/>
                </a:cubicBezTo>
                <a:cubicBezTo>
                  <a:pt x="673448" y="477242"/>
                  <a:pt x="665510" y="485180"/>
                  <a:pt x="655588" y="497086"/>
                </a:cubicBezTo>
                <a:cubicBezTo>
                  <a:pt x="653604" y="499071"/>
                  <a:pt x="650627" y="502047"/>
                  <a:pt x="646658" y="506016"/>
                </a:cubicBezTo>
                <a:cubicBezTo>
                  <a:pt x="644674" y="508000"/>
                  <a:pt x="642690" y="509985"/>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6"/>
                  <a:pt x="425401" y="287735"/>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1"/>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2"/>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2"/>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60"/>
                  <a:pt x="328166" y="369094"/>
                </a:cubicBezTo>
                <a:cubicBezTo>
                  <a:pt x="328166" y="363141"/>
                  <a:pt x="328166" y="349250"/>
                  <a:pt x="328166" y="327422"/>
                </a:cubicBezTo>
                <a:lnTo>
                  <a:pt x="328166" y="279797"/>
                </a:lnTo>
                <a:cubicBezTo>
                  <a:pt x="322213" y="287735"/>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2"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1"/>
                </a:cubicBezTo>
                <a:cubicBezTo>
                  <a:pt x="163463" y="181571"/>
                  <a:pt x="206127" y="181571"/>
                  <a:pt x="223987" y="181571"/>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rgbClr val="FFC000">
                  <a:lumMod val="20000"/>
                  <a:lumOff val="80000"/>
                </a:srgbClr>
              </a:gs>
              <a:gs pos="74000">
                <a:srgbClr val="FFC000">
                  <a:lumMod val="45000"/>
                  <a:lumOff val="55000"/>
                </a:srgbClr>
              </a:gs>
              <a:gs pos="83000">
                <a:srgbClr val="FFC000">
                  <a:lumMod val="45000"/>
                  <a:lumOff val="55000"/>
                </a:srgbClr>
              </a:gs>
              <a:gs pos="100000">
                <a:srgbClr val="FFC000">
                  <a:lumMod val="30000"/>
                  <a:lumOff val="70000"/>
                </a:srgb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3596025"/>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矩形 5"/>
          <p:cNvSpPr/>
          <p:nvPr/>
        </p:nvSpPr>
        <p:spPr>
          <a:xfrm>
            <a:off x="763813" y="3262963"/>
            <a:ext cx="10555495" cy="1413255"/>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28000" y="4928629"/>
            <a:ext cx="11136000" cy="101473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nchor="t">
            <a:spAutoFit/>
          </a:bodyPr>
          <a:lstStyle/>
          <a:p>
            <a:pPr indent="539750"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开发建设前海深港现代服务业合作区，是深化国家改革开放的重大举措，对于支持香港经济社会发展、提升粤港澳合作水平、增强香港同胞对祖国的向心力具有重要意义。</a:t>
            </a:r>
          </a:p>
        </p:txBody>
      </p:sp>
      <p:sp>
        <p:nvSpPr>
          <p:cNvPr id="3" name="矩形 2"/>
          <p:cNvSpPr/>
          <p:nvPr/>
        </p:nvSpPr>
        <p:spPr>
          <a:xfrm>
            <a:off x="1206206" y="3744966"/>
            <a:ext cx="9670707" cy="830997"/>
          </a:xfrm>
          <a:prstGeom prst="rect">
            <a:avLst/>
          </a:prstGeom>
        </p:spPr>
        <p:txBody>
          <a:bodyPr wrap="square">
            <a:spAutoFit/>
          </a:bodyPr>
          <a:lstStyle/>
          <a:p>
            <a:pPr indent="288290" algn="just">
              <a:lnSpc>
                <a:spcPct val="150000"/>
              </a:lnSpc>
            </a:pP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60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日，中共中央、国务院印发的</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全面深化前海深港现代服务业合作区改革开放方案</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发布，为前海这个“特区中的特区”更上层楼，擘画了崭新前景。图为深圳前海深港现代服务业合作区</a:t>
            </a:r>
          </a:p>
        </p:txBody>
      </p:sp>
      <p:pic>
        <p:nvPicPr>
          <p:cNvPr id="10244"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89" r="5089"/>
          <a:stretch>
            <a:fillRect/>
          </a:stretch>
        </p:blipFill>
        <p:spPr bwMode="auto">
          <a:xfrm>
            <a:off x="1312667" y="770787"/>
            <a:ext cx="9457786" cy="2825238"/>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srcRect t="46639" b="-1"/>
          <a:stretch>
            <a:fillRect/>
          </a:stretch>
        </p:blipFill>
        <p:spPr>
          <a:xfrm>
            <a:off x="0" y="735048"/>
            <a:ext cx="12192000" cy="4044814"/>
          </a:xfrm>
          <a:prstGeom prst="rect">
            <a:avLst/>
          </a:prstGeom>
          <a:noFill/>
        </p:spPr>
      </p:pic>
      <p:sp>
        <p:nvSpPr>
          <p:cNvPr id="3" name="işlídê"/>
          <p:cNvSpPr/>
          <p:nvPr/>
        </p:nvSpPr>
        <p:spPr>
          <a:xfrm>
            <a:off x="1055440" y="901566"/>
            <a:ext cx="10081120" cy="519059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1596000" y="1655689"/>
            <a:ext cx="9000000" cy="4192943"/>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香港、澳门回归祖国后，已纳入国家治理体系。港澳同胞要按照同“一国两制”相适应的要求，完善特别行政区同宪法和基本法实施相关的制度和机制，努力建设一个能够全面准确贯彻“一国两制”方针、能够带领港澳全面发展、能够为广大市民办实事的有为政府，用扎扎实实的工作成效展现良政善治新气象。同时，要关心国家发展全局，维护国家政治体制，积极参与国家经济、政治、文化、社会、生态文明建设，自觉维护国家安全。中国之治，是历史上从没有过的新型国家治理体系，体现着对解决人类面临共同问题的中国智慧。港澳人士还有许多在国际社会发挥作用的优势，可以用多种方式支持国家参与全球治理，更好地为世界之治提供中国方案。</a:t>
            </a:r>
          </a:p>
        </p:txBody>
      </p:sp>
      <p:sp>
        <p:nvSpPr>
          <p:cNvPr id="6" name="矩形 5"/>
          <p:cNvSpPr/>
          <p:nvPr/>
        </p:nvSpPr>
        <p:spPr>
          <a:xfrm>
            <a:off x="1200000" y="1045945"/>
            <a:ext cx="9792000" cy="4902215"/>
          </a:xfrm>
          <a:prstGeom prst="rect">
            <a:avLst/>
          </a:prstGeom>
          <a:noFill/>
          <a:ln w="28575">
            <a:gradFill>
              <a:gsLst>
                <a:gs pos="0">
                  <a:srgbClr val="B00000"/>
                </a:gs>
                <a:gs pos="25000">
                  <a:srgbClr val="E55003">
                    <a:alpha val="0"/>
                    <a:lumMod val="0"/>
                    <a:lumOff val="100000"/>
                  </a:srgbClr>
                </a:gs>
                <a:gs pos="75000">
                  <a:srgbClr val="E55003">
                    <a:alpha val="0"/>
                    <a:lumMod val="0"/>
                    <a:lumOff val="100000"/>
                  </a:srgbClr>
                </a:gs>
                <a:gs pos="100000">
                  <a:srgbClr val="B00000"/>
                </a:gs>
              </a:gsLst>
              <a:lin ang="3000000" scaled="0"/>
            </a:gradFill>
          </a:ln>
          <a:effectLst>
            <a:outerShdw blurRad="101600" dist="127000" dir="2700000" algn="tl" rotWithShape="0">
              <a:srgbClr val="B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对角圆角矩形 21"/>
          <p:cNvSpPr/>
          <p:nvPr/>
        </p:nvSpPr>
        <p:spPr>
          <a:xfrm>
            <a:off x="3342280" y="1187689"/>
            <a:ext cx="5148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积极主动参与国家治理实践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srcRect t="46639" b="-1"/>
          <a:stretch>
            <a:fillRect/>
          </a:stretch>
        </p:blipFill>
        <p:spPr>
          <a:xfrm>
            <a:off x="0" y="877288"/>
            <a:ext cx="12192000" cy="4044814"/>
          </a:xfrm>
          <a:prstGeom prst="rect">
            <a:avLst/>
          </a:prstGeom>
          <a:noFill/>
        </p:spPr>
      </p:pic>
      <p:sp>
        <p:nvSpPr>
          <p:cNvPr id="6" name="işlídê"/>
          <p:cNvSpPr/>
          <p:nvPr/>
        </p:nvSpPr>
        <p:spPr>
          <a:xfrm>
            <a:off x="1055440" y="1053966"/>
            <a:ext cx="10081120" cy="519059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200000" y="1198345"/>
            <a:ext cx="9792000" cy="4902215"/>
          </a:xfrm>
          <a:prstGeom prst="rect">
            <a:avLst/>
          </a:prstGeom>
          <a:noFill/>
          <a:ln w="28575">
            <a:gradFill>
              <a:gsLst>
                <a:gs pos="0">
                  <a:srgbClr val="B00000"/>
                </a:gs>
                <a:gs pos="25000">
                  <a:srgbClr val="E55003">
                    <a:alpha val="0"/>
                    <a:lumMod val="0"/>
                    <a:lumOff val="100000"/>
                  </a:srgbClr>
                </a:gs>
                <a:gs pos="75000">
                  <a:srgbClr val="E55003">
                    <a:alpha val="0"/>
                    <a:lumMod val="0"/>
                    <a:lumOff val="100000"/>
                  </a:srgbClr>
                </a:gs>
                <a:gs pos="100000">
                  <a:srgbClr val="B00000"/>
                </a:gs>
              </a:gsLst>
              <a:lin ang="3000000" scaled="0"/>
            </a:gradFill>
          </a:ln>
          <a:effectLst>
            <a:outerShdw blurRad="101600" dist="127000" dir="2700000" algn="tl" rotWithShape="0">
              <a:srgbClr val="B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对角圆角矩形 21"/>
          <p:cNvSpPr/>
          <p:nvPr/>
        </p:nvSpPr>
        <p:spPr>
          <a:xfrm>
            <a:off x="3410013" y="1611815"/>
            <a:ext cx="5148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积极主动促进国际人文交流</a:t>
            </a:r>
          </a:p>
        </p:txBody>
      </p:sp>
      <p:sp>
        <p:nvSpPr>
          <p:cNvPr id="9" name="文本框 8"/>
          <p:cNvSpPr txBox="1"/>
          <p:nvPr/>
        </p:nvSpPr>
        <p:spPr>
          <a:xfrm>
            <a:off x="1539875" y="2459990"/>
            <a:ext cx="9111615" cy="2399665"/>
          </a:xfrm>
          <a:prstGeom prst="rect">
            <a:avLst/>
          </a:prstGeom>
          <a:noFill/>
        </p:spPr>
        <p:txBody>
          <a:bodyPr wrap="square" rtlCol="0">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rPr>
              <a:t>　　</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香港、澳门作为中西文化荟萃的历史文化名城，多元文化共存、背靠祖国、联通世界是港澳得天独厚的显著优势。要保持香港、澳门国际性城市的特色，利用香港、澳门对外联系广泛的有利条件，传播中华优秀文化，宣介国家方针政策，讲好当代中国故事，讲好“一国两制”成功实践的香港故事、澳门故事，发挥香港、澳门在促进东西方文化交流、文明互鉴、民心相通等方面的特殊作用。</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BEBA8EAE-BF5A-486C-A8C5-ECC9F3942E4B}">
                <a14:imgProps xmlns:a14="http://schemas.microsoft.com/office/drawing/2010/main">
                  <a14:imgLayer r:embed="rId4">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6"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2788451" y="3619430"/>
            <a:ext cx="6288901" cy="523220"/>
          </a:xfrm>
          <a:prstGeom prst="rect">
            <a:avLst/>
          </a:prstGeom>
          <a:noFill/>
        </p:spPr>
        <p:txBody>
          <a:bodyPr wrap="none" rtlCol="0">
            <a:spAutoFit/>
          </a:bodyPr>
          <a:lstStyle/>
          <a:p>
            <a:pPr algn="ctr"/>
            <a:r>
              <a:rPr lang="en-US" altLang="zh-CN"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r>
              <a:rPr lang="zh-CN" altLang="en-US" sz="2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牢牢把握两岸关系主导权和主动权</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custDataLst>
              <p:tags r:id="rId1"/>
            </p:custDataLst>
          </p:nvPr>
        </p:nvSpPr>
        <p:spPr>
          <a:xfrm>
            <a:off x="393667" y="2592000"/>
            <a:ext cx="11615680"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三、为什么说祖国完全统一的时和势始终在我们这一边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63851"/>
            <a:ext cx="16200000" cy="5739959"/>
            <a:chOff x="-1656000" y="560041"/>
            <a:chExt cx="16200000" cy="5739959"/>
          </a:xfrm>
        </p:grpSpPr>
        <p:sp>
          <p:nvSpPr>
            <p:cNvPr id="60" name="平行四边形 59"/>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立方体 2"/>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0" y="1764000"/>
              <a:ext cx="1800000" cy="624176"/>
              <a:chOff x="11762383" y="4254174"/>
              <a:chExt cx="1800000" cy="624176"/>
            </a:xfrm>
          </p:grpSpPr>
          <p:sp>
            <p:nvSpPr>
              <p:cNvPr id="5" name="矩形 4"/>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矩形 6"/>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8" name="立方体 7"/>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841777" y="2794635"/>
            <a:ext cx="9359900" cy="1823720"/>
            <a:chOff x="2230" y="3731"/>
            <a:chExt cx="14740" cy="2872"/>
          </a:xfrm>
        </p:grpSpPr>
        <p:cxnSp>
          <p:nvCxnSpPr>
            <p:cNvPr id="14" name="直接连接符 13"/>
            <p:cNvCxnSpPr/>
            <p:nvPr/>
          </p:nvCxnSpPr>
          <p:spPr>
            <a:xfrm>
              <a:off x="2230" y="3731"/>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230" y="5167"/>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230" y="6603"/>
              <a:ext cx="1474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846890" y="2225675"/>
            <a:ext cx="9359867"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（一）实现祖国完全统一是中华民族伟大复兴的必然要求</a:t>
            </a:r>
          </a:p>
        </p:txBody>
      </p:sp>
      <p:sp>
        <p:nvSpPr>
          <p:cNvPr id="18" name="文本框 17"/>
          <p:cNvSpPr txBox="1"/>
          <p:nvPr/>
        </p:nvSpPr>
        <p:spPr>
          <a:xfrm>
            <a:off x="1846890" y="3137535"/>
            <a:ext cx="9359867" cy="42993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（二）坚决贯彻新时代党解决台湾问题的总体方略</a:t>
            </a:r>
          </a:p>
        </p:txBody>
      </p:sp>
      <p:sp>
        <p:nvSpPr>
          <p:cNvPr id="19" name="文本框 18"/>
          <p:cNvSpPr txBox="1"/>
          <p:nvPr/>
        </p:nvSpPr>
        <p:spPr>
          <a:xfrm>
            <a:off x="1846890" y="4021495"/>
            <a:ext cx="9359867" cy="76835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a:t>
            </a:r>
            <a:r>
              <a:rPr lang="zh-CN" altLang="zh-CN" sz="2200" dirty="0">
                <a:solidFill>
                  <a:schemeClr val="bg1"/>
                </a:solidFill>
                <a:effectLst>
                  <a:outerShdw blurRad="38100" dist="38100" dir="2700000" algn="tl">
                    <a:srgbClr val="000000">
                      <a:alpha val="43137"/>
                    </a:srgbClr>
                  </a:outerShdw>
                </a:effectLst>
              </a:rPr>
              <a:t>坚定不移推进祖国统一大业</a:t>
            </a:r>
          </a:p>
          <a:p>
            <a:endParaRPr lang="zh-CN" altLang="en-US" sz="2200" dirty="0">
              <a:solidFill>
                <a:schemeClr val="bg1"/>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 y="4139240"/>
            <a:ext cx="12207240" cy="2731014"/>
          </a:xfrm>
          <a:prstGeom prst="rect">
            <a:avLst/>
          </a:prstGeom>
        </p:spPr>
      </p:pic>
      <p:grpSp>
        <p:nvGrpSpPr>
          <p:cNvPr id="4" name="组合 3"/>
          <p:cNvGrpSpPr/>
          <p:nvPr/>
        </p:nvGrpSpPr>
        <p:grpSpPr>
          <a:xfrm>
            <a:off x="942022" y="2014920"/>
            <a:ext cx="10292715" cy="3489827"/>
            <a:chOff x="1064709" y="1638629"/>
            <a:chExt cx="10293024" cy="3046373"/>
          </a:xfrm>
        </p:grpSpPr>
        <p:sp>
          <p:nvSpPr>
            <p:cNvPr id="5" name="图文框 4"/>
            <p:cNvSpPr/>
            <p:nvPr/>
          </p:nvSpPr>
          <p:spPr>
            <a:xfrm>
              <a:off x="1064709" y="1638629"/>
              <a:ext cx="10080000" cy="2828289"/>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3"/>
              <a:ext cx="10080000" cy="2828289"/>
              <a:chOff x="1277733" y="1856713"/>
              <a:chExt cx="10080000" cy="2828289"/>
            </a:xfrm>
          </p:grpSpPr>
          <p:sp>
            <p:nvSpPr>
              <p:cNvPr id="7" name="矩形 6"/>
              <p:cNvSpPr/>
              <p:nvPr/>
            </p:nvSpPr>
            <p:spPr>
              <a:xfrm>
                <a:off x="1277733" y="1856713"/>
                <a:ext cx="10080000" cy="2828289"/>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1896" y="3425002"/>
                <a:ext cx="7380000" cy="1260000"/>
              </a:xfrm>
              <a:prstGeom prst="rect">
                <a:avLst/>
              </a:prstGeom>
            </p:spPr>
          </p:pic>
        </p:grpSp>
      </p:grpSp>
      <p:sp>
        <p:nvSpPr>
          <p:cNvPr id="13" name="文本框 12"/>
          <p:cNvSpPr txBox="1"/>
          <p:nvPr/>
        </p:nvSpPr>
        <p:spPr>
          <a:xfrm>
            <a:off x="2503733" y="1010682"/>
            <a:ext cx="7400431" cy="464166"/>
          </a:xfrm>
          <a:prstGeom prst="rect">
            <a:avLst/>
          </a:prstGeom>
          <a:noFill/>
        </p:spPr>
        <p:txBody>
          <a:bodyPr wrap="square">
            <a:spAutoFit/>
          </a:bodyPr>
          <a:lstStyle/>
          <a:p>
            <a:pPr lvl="0" algn="ctr">
              <a:lnSpc>
                <a:spcPct val="120000"/>
              </a:lnSpc>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（一）实现祖国完全统一是中华民族伟大复兴的必然要求</a:t>
            </a:r>
          </a:p>
        </p:txBody>
      </p:sp>
      <p:sp>
        <p:nvSpPr>
          <p:cNvPr id="12" name="矩形 11"/>
          <p:cNvSpPr/>
          <p:nvPr/>
        </p:nvSpPr>
        <p:spPr>
          <a:xfrm>
            <a:off x="2039475" y="2726304"/>
            <a:ext cx="7864690" cy="2006640"/>
          </a:xfrm>
          <a:prstGeom prst="rect">
            <a:avLst/>
          </a:prstGeom>
        </p:spPr>
        <p:txBody>
          <a:bodyPr wrap="square">
            <a:spAutoFit/>
          </a:bodyPr>
          <a:lstStyle/>
          <a:p>
            <a:pPr indent="539750">
              <a:lnSpc>
                <a:spcPct val="150000"/>
              </a:lnSpc>
            </a:pPr>
            <a:r>
              <a:rPr lang="zh-CN" altLang="en-US" sz="2400" b="1" dirty="0">
                <a:solidFill>
                  <a:schemeClr val="tx1"/>
                </a:solidFill>
                <a:effectLst/>
                <a:latin typeface="楷体" panose="02010609060101010101" pitchFamily="49" charset="-122"/>
                <a:ea typeface="楷体" panose="02010609060101010101" pitchFamily="49" charset="-122"/>
              </a:rPr>
              <a:t>实现祖国完全统一是全体中华儿女的共同愿望，是民族复兴的题中之义。</a:t>
            </a:r>
            <a:endParaRPr lang="en-US" altLang="zh-CN" sz="2400" b="1" dirty="0">
              <a:solidFill>
                <a:schemeClr val="tx1"/>
              </a:solidFill>
              <a:effectLst/>
              <a:latin typeface="楷体" panose="02010609060101010101" pitchFamily="49" charset="-122"/>
              <a:ea typeface="楷体" panose="02010609060101010101" pitchFamily="49" charset="-122"/>
            </a:endParaRPr>
          </a:p>
          <a:p>
            <a:pPr indent="539750" algn="r">
              <a:lnSpc>
                <a:spcPct val="150000"/>
              </a:lnSpc>
            </a:pPr>
            <a:r>
              <a:rPr lang="en-US" altLang="zh-CN" b="1" dirty="0">
                <a:solidFill>
                  <a:schemeClr val="tx1"/>
                </a:solidFill>
                <a:effectLst/>
                <a:latin typeface="楷体" panose="02010609060101010101" pitchFamily="49" charset="-122"/>
                <a:ea typeface="楷体" panose="02010609060101010101" pitchFamily="49" charset="-122"/>
              </a:rPr>
              <a:t>——</a:t>
            </a:r>
            <a:r>
              <a:rPr lang="zh-CN" altLang="en-US" b="1" dirty="0">
                <a:solidFill>
                  <a:schemeClr val="tx1"/>
                </a:solidFill>
                <a:effectLst/>
                <a:latin typeface="楷体" panose="02010609060101010101" pitchFamily="49" charset="-122"/>
                <a:ea typeface="楷体" panose="02010609060101010101" pitchFamily="49" charset="-122"/>
              </a:rPr>
              <a:t>习近平</a:t>
            </a:r>
            <a:r>
              <a:rPr lang="zh-CN" altLang="en-US" b="1" dirty="0">
                <a:latin typeface="楷体" panose="02010609060101010101" pitchFamily="49" charset="-122"/>
                <a:ea typeface="楷体" panose="02010609060101010101" pitchFamily="49" charset="-122"/>
              </a:rPr>
              <a:t>在第十四届全国人民代表大会第一次会议上的讲话</a:t>
            </a:r>
            <a:endParaRPr lang="en-US" altLang="zh-CN" b="1" dirty="0">
              <a:solidFill>
                <a:schemeClr val="tx1"/>
              </a:solidFill>
              <a:effectLst/>
              <a:latin typeface="楷体" panose="02010609060101010101" pitchFamily="49" charset="-122"/>
              <a:ea typeface="楷体" panose="02010609060101010101" pitchFamily="49" charset="-122"/>
            </a:endParaRPr>
          </a:p>
          <a:p>
            <a:pPr indent="457200" algn="r">
              <a:lnSpc>
                <a:spcPct val="12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2023</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3</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13</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 y="3274974"/>
            <a:ext cx="12192000" cy="3095549"/>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953321" y="1043963"/>
            <a:ext cx="10285358" cy="1422954"/>
          </a:xfrm>
          <a:prstGeom prst="rect">
            <a:avLst/>
          </a:prstGeom>
          <a:noFill/>
        </p:spPr>
        <p:txBody>
          <a:bodyPr wrap="square" rtlCol="0">
            <a:spAutoFit/>
          </a:bodyPr>
          <a:lstStyle/>
          <a:p>
            <a:pPr indent="45720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民族复兴、国家统一是大势所趋、大义所在、民心所向。中华文明具有突出的统一性，国家统一永远是中国核心利益的核心。台湾问题因民族弱乱而产生，必将随着民族复兴而解决。</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21" y="3059481"/>
            <a:ext cx="2615553" cy="3526536"/>
          </a:xfrm>
          <a:prstGeom prst="rect">
            <a:avLst/>
          </a:prstGeom>
          <a:ln w="127000" cap="rnd">
            <a:noFill/>
          </a:ln>
          <a:effectLst>
            <a:outerShdw blurRad="190500" dist="127000" dir="8100000" algn="tr" rotWithShape="0">
              <a:prstClr val="black">
                <a:alpha val="15000"/>
              </a:prstClr>
            </a:outerShdw>
          </a:effectLst>
          <a:scene3d>
            <a:camera prst="orthographicFront"/>
            <a:lightRig rig="twoPt" dir="t">
              <a:rot lat="0" lon="0" rev="7800000"/>
            </a:lightRig>
          </a:scene3d>
          <a:sp3d contourW="6350">
            <a:contourClr>
              <a:srgbClr val="C0C0C0"/>
            </a:contourClr>
          </a:sp3d>
        </p:spPr>
      </p:pic>
      <p:sp>
        <p:nvSpPr>
          <p:cNvPr id="7" name="文本框 6"/>
          <p:cNvSpPr txBox="1"/>
          <p:nvPr/>
        </p:nvSpPr>
        <p:spPr>
          <a:xfrm>
            <a:off x="4069080" y="4251853"/>
            <a:ext cx="7221220" cy="1884490"/>
          </a:xfrm>
          <a:prstGeom prst="rect">
            <a:avLst/>
          </a:prstGeom>
          <a:noFill/>
        </p:spPr>
        <p:txBody>
          <a:bodyPr wrap="square">
            <a:spAutoFit/>
          </a:bodyPr>
          <a:lstStyle/>
          <a:p>
            <a:pPr indent="539750" algn="just">
              <a:lnSpc>
                <a:spcPct val="15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世界上只有一个中国，大陆和台湾同属一个中国，中国的主权和领土完整不容分割。</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indent="539750" algn="just">
              <a:lnSpc>
                <a:spcPct val="15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完成统一祖国的大业是包括台湾同胞在内的全中国人民的神圣职责。</a:t>
            </a:r>
          </a:p>
        </p:txBody>
      </p:sp>
      <p:sp>
        <p:nvSpPr>
          <p:cNvPr id="6" name="文本框 5"/>
          <p:cNvSpPr txBox="1"/>
          <p:nvPr/>
        </p:nvSpPr>
        <p:spPr>
          <a:xfrm>
            <a:off x="4069080" y="3503661"/>
            <a:ext cx="5645895" cy="400110"/>
          </a:xfrm>
          <a:prstGeom prst="rect">
            <a:avLst/>
          </a:prstGeom>
          <a:noFill/>
        </p:spPr>
        <p:txBody>
          <a:bodyPr wrap="square" rtlCol="0">
            <a:spAutoFit/>
          </a:bodyPr>
          <a:lstStyle>
            <a:defPPr>
              <a:defRPr lang="zh-CN"/>
            </a:defPPr>
            <a:lvl1pPr>
              <a:lnSpc>
                <a:spcPct val="150000"/>
              </a:lnSpc>
              <a:buClr>
                <a:srgbClr val="C00000"/>
              </a:buClr>
              <a:buSzPct val="80000"/>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ctr">
              <a:lnSpc>
                <a:spcPct val="100000"/>
              </a:lnSpc>
            </a:pP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2005</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年颁布实施的</a:t>
            </a: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反分裂国家法</a:t>
            </a: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明确指出：</a:t>
            </a:r>
          </a:p>
        </p:txBody>
      </p:sp>
      <p:cxnSp>
        <p:nvCxnSpPr>
          <p:cNvPr id="9" name="直接连接符 8"/>
          <p:cNvCxnSpPr/>
          <p:nvPr/>
        </p:nvCxnSpPr>
        <p:spPr>
          <a:xfrm flipH="1">
            <a:off x="4069080" y="4027216"/>
            <a:ext cx="5411969" cy="0"/>
          </a:xfrm>
          <a:prstGeom prst="line">
            <a:avLst/>
          </a:prstGeom>
          <a:ln w="31750">
            <a:solidFill>
              <a:srgbClr val="B00000"/>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643467" y="808355"/>
            <a:ext cx="10896599" cy="1932270"/>
          </a:xfrm>
          <a:prstGeom prst="rect">
            <a:avLst/>
          </a:prstGeom>
          <a:noFill/>
          <a:ln w="38100">
            <a:gradFill>
              <a:gsLst>
                <a:gs pos="0">
                  <a:srgbClr val="B00000"/>
                </a:gs>
                <a:gs pos="20000">
                  <a:srgbClr val="E55003">
                    <a:alpha val="0"/>
                    <a:lumMod val="0"/>
                    <a:lumOff val="100000"/>
                  </a:srgbClr>
                </a:gs>
                <a:gs pos="8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236643" y="1730393"/>
            <a:ext cx="5603758" cy="4426568"/>
          </a:xfrm>
          <a:prstGeom prst="rect">
            <a:avLst/>
          </a:prstGeom>
          <a:solidFill>
            <a:srgbClr val="B00000"/>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31279" y="1730392"/>
            <a:ext cx="5905363" cy="4426569"/>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对角圆角矩形 21"/>
          <p:cNvSpPr/>
          <p:nvPr/>
        </p:nvSpPr>
        <p:spPr>
          <a:xfrm>
            <a:off x="2646912" y="959966"/>
            <a:ext cx="68981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台湾前途在于国家统一，台湾同胞福祉系于民族复兴</a:t>
            </a:r>
          </a:p>
        </p:txBody>
      </p:sp>
      <p:sp>
        <p:nvSpPr>
          <p:cNvPr id="18" name="文本框 17"/>
          <p:cNvSpPr txBox="1"/>
          <p:nvPr/>
        </p:nvSpPr>
        <p:spPr>
          <a:xfrm>
            <a:off x="6360160" y="1791335"/>
            <a:ext cx="5375910" cy="4246245"/>
          </a:xfrm>
          <a:prstGeom prst="rect">
            <a:avLst/>
          </a:prstGeom>
          <a:noFill/>
        </p:spPr>
        <p:txBody>
          <a:bodyPr wrap="square">
            <a:spAutoFit/>
          </a:bodyPr>
          <a:lstStyle/>
          <a:p>
            <a:pPr algn="just">
              <a:lnSpc>
                <a:spcPct val="15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        和平统一之后，台湾将永保太平，民众将安居乐业。有强大祖国做依靠，台湾同胞的民生福祉会更好，发展空间会更大，在国际上腰杆会更硬、底气会更足，更加安全、更有尊严。在确保国家主权、安全、发展利益的前提下，台湾同胞的社会制度和生活方式等将得到充分尊重，台湾同胞的私人财产、宗教信仰、合法权益将得到充分保障。在中华民族走向伟大复兴的进程中，台湾同胞定然不会缺席。两岸同胞要携手同心，共圆中国梦，共担民族复兴的责任，共享民族复兴的荣耀。</a:t>
            </a:r>
          </a:p>
        </p:txBody>
      </p:sp>
      <p:sp>
        <p:nvSpPr>
          <p:cNvPr id="10" name="矩形 9"/>
          <p:cNvSpPr/>
          <p:nvPr/>
        </p:nvSpPr>
        <p:spPr>
          <a:xfrm>
            <a:off x="678681" y="5055758"/>
            <a:ext cx="5185410" cy="386080"/>
          </a:xfrm>
          <a:prstGeom prst="rect">
            <a:avLst/>
          </a:prstGeom>
        </p:spPr>
        <p:txBody>
          <a:bodyPr wrap="square">
            <a:spAutoFit/>
          </a:bodyPr>
          <a:lstStyle/>
          <a:p>
            <a:pPr algn="ctr">
              <a:lnSpc>
                <a:spcPct val="12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2023</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年第三届“携手圆梦</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两岸同胞交流研讨活动”</a:t>
            </a:r>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10122"/>
          <a:stretch>
            <a:fillRect/>
          </a:stretch>
        </p:blipFill>
        <p:spPr bwMode="auto">
          <a:xfrm>
            <a:off x="531768" y="1974474"/>
            <a:ext cx="5479236" cy="2883651"/>
          </a:xfrm>
          <a:prstGeom prst="rect">
            <a:avLst/>
          </a:prstGeom>
          <a:ln>
            <a:noFill/>
          </a:ln>
          <a:effectLst>
            <a:outerShdw blurRad="292100" dist="139700" dir="2700000" algn="tl" rotWithShape="0">
              <a:srgbClr val="333333">
                <a:alpha val="3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3596025"/>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矩形 5"/>
          <p:cNvSpPr/>
          <p:nvPr/>
        </p:nvSpPr>
        <p:spPr>
          <a:xfrm>
            <a:off x="578800" y="3262963"/>
            <a:ext cx="10872268" cy="1413255"/>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28000" y="4815615"/>
            <a:ext cx="11136000" cy="138499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nchor="t">
            <a:spAutoFit/>
          </a:bodyPr>
          <a:lstStyle/>
          <a:p>
            <a:pPr indent="539750" algn="ctr" fontAlgn="auto">
              <a:lnSpc>
                <a:spcPct val="150000"/>
              </a:lnSpc>
            </a:pP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统一是历史大势，是正道。“台独”是历史逆流，是绝路。</a:t>
            </a:r>
          </a:p>
          <a:p>
            <a:pPr indent="539750" algn="r" fontAlgn="auto">
              <a:lnSpc>
                <a:spcPct val="150000"/>
              </a:lnSpc>
            </a:pP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告台湾同胞书</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发表</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40</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周年纪念会上的讲话</a:t>
            </a:r>
          </a:p>
          <a:p>
            <a:pPr indent="539750" algn="r" fontAlgn="auto">
              <a:lnSpc>
                <a:spcPct val="150000"/>
              </a:lnSpc>
            </a:pP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2019</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a:t>
            </a:r>
            <a:r>
              <a:rPr lang="zh-CN" altLang="en-US" sz="16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sp>
        <p:nvSpPr>
          <p:cNvPr id="3" name="矩形 2"/>
          <p:cNvSpPr/>
          <p:nvPr/>
        </p:nvSpPr>
        <p:spPr>
          <a:xfrm>
            <a:off x="688603" y="3999224"/>
            <a:ext cx="5484716" cy="460375"/>
          </a:xfrm>
          <a:prstGeom prst="rect">
            <a:avLst/>
          </a:prstGeom>
        </p:spPr>
        <p:txBody>
          <a:bodyPr wrap="square">
            <a:spAutoFit/>
          </a:bodyPr>
          <a:lstStyle/>
          <a:p>
            <a:pPr indent="288290" algn="ctr">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人民日报</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告台湾同胞书</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4">
            <a:extLst>
              <a:ext uri="{28A0092B-C50C-407E-A947-70E740481C1C}">
                <a14:useLocalDpi xmlns:a14="http://schemas.microsoft.com/office/drawing/2010/main" val="0"/>
              </a:ext>
            </a:extLst>
          </a:blip>
          <a:srcRect l="1293"/>
          <a:stretch>
            <a:fillRect/>
          </a:stretch>
        </p:blipFill>
        <p:spPr>
          <a:xfrm>
            <a:off x="804596" y="1031779"/>
            <a:ext cx="5666669" cy="3019673"/>
          </a:xfrm>
          <a:prstGeom prst="rect">
            <a:avLst/>
          </a:prstGeom>
        </p:spPr>
      </p:pic>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0288" y="1149570"/>
            <a:ext cx="4835540" cy="2659547"/>
          </a:xfrm>
          <a:prstGeom prst="rect">
            <a:avLst/>
          </a:prstGeom>
          <a:solidFill>
            <a:srgbClr val="FFFFFF">
              <a:shade val="85000"/>
            </a:srgbClr>
          </a:solidFill>
          <a:ln w="88900" cap="sq">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矩形 6"/>
          <p:cNvSpPr/>
          <p:nvPr/>
        </p:nvSpPr>
        <p:spPr>
          <a:xfrm>
            <a:off x="6380288" y="3997878"/>
            <a:ext cx="5107740" cy="418191"/>
          </a:xfrm>
          <a:prstGeom prst="rect">
            <a:avLst/>
          </a:prstGeom>
        </p:spPr>
        <p:txBody>
          <a:bodyPr wrap="square">
            <a:spAutoFit/>
          </a:bodyPr>
          <a:lstStyle/>
          <a:p>
            <a:pPr indent="288290" algn="ctr">
              <a:lnSpc>
                <a:spcPct val="15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告台湾同胞书</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发表</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40</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周年纪念会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4" t="7959" r="4" b="19847"/>
          <a:stretch>
            <a:fillRect/>
          </a:stretch>
        </p:blipFill>
        <p:spPr>
          <a:xfrm>
            <a:off x="1" y="1358900"/>
            <a:ext cx="12191999" cy="5499100"/>
          </a:xfrm>
          <a:custGeom>
            <a:avLst/>
            <a:gdLst>
              <a:gd name="connsiteX0" fmla="*/ 0 w 12191999"/>
              <a:gd name="connsiteY0" fmla="*/ 0 h 5499100"/>
              <a:gd name="connsiteX1" fmla="*/ 12191999 w 12191999"/>
              <a:gd name="connsiteY1" fmla="*/ 0 h 5499100"/>
              <a:gd name="connsiteX2" fmla="*/ 12191999 w 12191999"/>
              <a:gd name="connsiteY2" fmla="*/ 5499100 h 5499100"/>
              <a:gd name="connsiteX3" fmla="*/ 0 w 12191999"/>
              <a:gd name="connsiteY3" fmla="*/ 5499100 h 5499100"/>
            </a:gdLst>
            <a:ahLst/>
            <a:cxnLst>
              <a:cxn ang="0">
                <a:pos x="connsiteX0" y="connsiteY0"/>
              </a:cxn>
              <a:cxn ang="0">
                <a:pos x="connsiteX1" y="connsiteY1"/>
              </a:cxn>
              <a:cxn ang="0">
                <a:pos x="connsiteX2" y="connsiteY2"/>
              </a:cxn>
              <a:cxn ang="0">
                <a:pos x="connsiteX3" y="connsiteY3"/>
              </a:cxn>
            </a:cxnLst>
            <a:rect l="l" t="t" r="r" b="b"/>
            <a:pathLst>
              <a:path w="12191999" h="5499100">
                <a:moveTo>
                  <a:pt x="0" y="0"/>
                </a:moveTo>
                <a:lnTo>
                  <a:pt x="12191999" y="0"/>
                </a:lnTo>
                <a:lnTo>
                  <a:pt x="12191999" y="5499100"/>
                </a:lnTo>
                <a:lnTo>
                  <a:pt x="0" y="5499100"/>
                </a:lnTo>
                <a:close/>
              </a:path>
            </a:pathLst>
          </a:custGeom>
        </p:spPr>
      </p:pic>
      <p:sp>
        <p:nvSpPr>
          <p:cNvPr id="7" name="矩形 6"/>
          <p:cNvSpPr/>
          <p:nvPr/>
        </p:nvSpPr>
        <p:spPr>
          <a:xfrm>
            <a:off x="0" y="0"/>
            <a:ext cx="12192000" cy="4952144"/>
          </a:xfrm>
          <a:prstGeom prst="rect">
            <a:avLst/>
          </a:prstGeom>
          <a:gradFill>
            <a:gsLst>
              <a:gs pos="0">
                <a:srgbClr val="0175CC"/>
              </a:gs>
              <a:gs pos="40000">
                <a:srgbClr val="5BAAEC"/>
              </a:gs>
              <a:gs pos="100000">
                <a:srgbClr val="5BAAEC">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立方体 7"/>
          <p:cNvSpPr/>
          <p:nvPr/>
        </p:nvSpPr>
        <p:spPr>
          <a:xfrm>
            <a:off x="1100137" y="643467"/>
            <a:ext cx="9991725" cy="6360240"/>
          </a:xfrm>
          <a:prstGeom prst="cube">
            <a:avLst>
              <a:gd name="adj" fmla="val 0"/>
            </a:avLst>
          </a:prstGeom>
          <a:gradFill flip="none" rotWithShape="1">
            <a:gsLst>
              <a:gs pos="43000">
                <a:srgbClr val="FAFCFD"/>
              </a:gs>
              <a:gs pos="64844">
                <a:srgbClr val="FDFEFE">
                  <a:alpha val="57000"/>
                </a:srgbClr>
              </a:gs>
              <a:gs pos="86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551991" y="1634065"/>
            <a:ext cx="9088016" cy="3784600"/>
          </a:xfrm>
          <a:prstGeom prst="rect">
            <a:avLst/>
          </a:prstGeom>
        </p:spPr>
        <p:txBody>
          <a:bodyPr wrap="square">
            <a:spAutoFit/>
          </a:bodyPr>
          <a:lstStyle/>
          <a:p>
            <a:pPr indent="504190" algn="just">
              <a:lnSpc>
                <a:spcPct val="150000"/>
              </a:lnSpc>
            </a:pPr>
            <a:r>
              <a:rPr lang="zh-CN" altLang="en-US" sz="2000" dirty="0">
                <a:latin typeface="微软雅黑" panose="020B0503020204020204" pitchFamily="34" charset="-122"/>
                <a:ea typeface="微软雅黑" panose="020B0503020204020204" pitchFamily="34" charset="-122"/>
                <a:sym typeface="+mn-ea"/>
              </a:rPr>
              <a:t>党的十八大以来，习近平全面把握两岸关系时代变化，就对台工作提出一系列重要理念、重大政策主张，形成新时代党解决台湾问题的总体方略。</a:t>
            </a:r>
            <a:endParaRPr lang="zh-CN" altLang="en-US" sz="2000" dirty="0">
              <a:latin typeface="微软雅黑" panose="020B0503020204020204" pitchFamily="34" charset="-122"/>
              <a:ea typeface="微软雅黑" panose="020B0503020204020204" pitchFamily="34" charset="-122"/>
            </a:endParaRPr>
          </a:p>
          <a:p>
            <a:pPr indent="504190" algn="just">
              <a:lnSpc>
                <a:spcPct val="150000"/>
              </a:lnSpc>
            </a:pPr>
            <a:r>
              <a:rPr lang="zh-CN" altLang="en-US" sz="2000" dirty="0">
                <a:latin typeface="微软雅黑" panose="020B0503020204020204" pitchFamily="34" charset="-122"/>
                <a:ea typeface="微软雅黑" panose="020B0503020204020204" pitchFamily="34" charset="-122"/>
              </a:rPr>
              <a:t>新时代党解决台湾问题的总体方略是习近平新时代中国特色社会主义思想的重要组成部分，是党的十八大以来对台工作守正创新最重要的理论成果，是对党的对台大政方针的继承发展和集大成，是我们党为祖国统一奋斗百年历史的智慧结晶，是新时代新征程推进祖国统一大业的科学指南和行动纲领，科学回答了在民族复兴伟大征程中实现祖国完全统一的时代命题，标志着我们党的国家统一理论更加成熟、更加定型。</a:t>
            </a:r>
          </a:p>
        </p:txBody>
      </p:sp>
      <p:sp>
        <p:nvSpPr>
          <p:cNvPr id="13" name="对角圆角矩形 21"/>
          <p:cNvSpPr/>
          <p:nvPr/>
        </p:nvSpPr>
        <p:spPr>
          <a:xfrm>
            <a:off x="3271460" y="893611"/>
            <a:ext cx="5851991" cy="468000"/>
          </a:xfrm>
          <a:prstGeom prst="round2DiagRect">
            <a:avLst/>
          </a:prstGeom>
          <a:solidFill>
            <a:srgbClr val="C00000"/>
          </a:soli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（二）坚决贯彻新时代党解决台湾问题的总体方略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1" y="-1494"/>
            <a:ext cx="12191999" cy="6860989"/>
          </a:xfrm>
          <a:prstGeom prst="rect">
            <a:avLst/>
          </a:prstGeom>
        </p:spPr>
      </p:pic>
      <p:sp>
        <p:nvSpPr>
          <p:cNvPr id="3" name="矩形 2"/>
          <p:cNvSpPr/>
          <p:nvPr/>
        </p:nvSpPr>
        <p:spPr>
          <a:xfrm>
            <a:off x="0"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 y="2079000"/>
            <a:ext cx="12192000" cy="2700000"/>
          </a:xfrm>
          <a:prstGeom prst="cube">
            <a:avLst>
              <a:gd name="adj" fmla="val 1454"/>
            </a:avLst>
          </a:prstGeom>
          <a:noFill/>
          <a:effectLst>
            <a:outerShdw blurRad="381000" dist="127000" dir="5400000" algn="t" rotWithShape="0">
              <a:prstClr val="black">
                <a:alpha val="15000"/>
              </a:prstClr>
            </a:outerShdw>
          </a:effectLst>
        </p:spPr>
      </p:pic>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156187" y="2592000"/>
            <a:ext cx="9879628" cy="646331"/>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defRPr kumimoji="0" sz="36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defRPr>
            </a:lvl1pPr>
          </a:lstStyle>
          <a:p>
            <a:r>
              <a:rPr lang="zh-CN" altLang="en-US" dirty="0"/>
              <a:t>一、如何</a:t>
            </a:r>
            <a:r>
              <a:rPr lang="zh-CN" altLang="en-US" sz="3600" spc="0" dirty="0"/>
              <a:t>全面准确理解和贯彻“一国两制”方针</a:t>
            </a:r>
            <a:endParaRPr lang="en-US" altLang="zh-CN" dirty="0">
              <a:solidFill>
                <a:schemeClr val="bg1"/>
              </a:solidFill>
            </a:endParaRPr>
          </a:p>
        </p:txBody>
      </p:sp>
      <p:sp>
        <p:nvSpPr>
          <p:cNvPr id="10" name="文本框 9"/>
          <p:cNvSpPr txBox="1"/>
          <p:nvPr/>
        </p:nvSpPr>
        <p:spPr>
          <a:xfrm>
            <a:off x="2900271" y="3776004"/>
            <a:ext cx="6391494" cy="461665"/>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defRPr kumimoji="0" sz="3600" b="1" i="0" u="none" strike="noStrike" cap="none" spc="300"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sz="2400" spc="0" dirty="0"/>
              <a:t>——</a:t>
            </a:r>
            <a:r>
              <a:rPr lang="zh-CN" altLang="en-US" sz="2400" spc="0" dirty="0"/>
              <a:t> “一国”是实行“两制”的前提和基础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7000"/>
                    </a14:imgEffect>
                  </a14:imgLayer>
                </a14:imgProps>
              </a:ext>
              <a:ext uri="{28A0092B-C50C-407E-A947-70E740481C1C}">
                <a14:useLocalDpi xmlns:a14="http://schemas.microsoft.com/office/drawing/2010/main" val="0"/>
              </a:ext>
            </a:extLst>
          </a:blip>
          <a:srcRect r="16644"/>
          <a:stretch>
            <a:fillRect/>
          </a:stretch>
        </p:blipFill>
        <p:spPr>
          <a:xfrm>
            <a:off x="0" y="1854200"/>
            <a:ext cx="12192000" cy="5003800"/>
          </a:xfrm>
          <a:prstGeom prst="rect">
            <a:avLst/>
          </a:prstGeom>
        </p:spPr>
      </p:pic>
      <p:sp>
        <p:nvSpPr>
          <p:cNvPr id="9" name="işlídê"/>
          <p:cNvSpPr/>
          <p:nvPr/>
        </p:nvSpPr>
        <p:spPr>
          <a:xfrm>
            <a:off x="2819701" y="880533"/>
            <a:ext cx="7920000" cy="552873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3605581" y="1136521"/>
            <a:ext cx="6195841" cy="5016758"/>
          </a:xfrm>
          <a:prstGeom prst="rect">
            <a:avLst/>
          </a:prstGeom>
          <a:noFill/>
        </p:spPr>
        <p:txBody>
          <a:bodyPr wrap="square" rtlCol="0">
            <a:spAutoFit/>
          </a:bodyPr>
          <a:lstStyle/>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坚持党中央对对台工作的集中统一领导</a:t>
            </a:r>
            <a:endParaRPr lang="en-US"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endParaRP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坚持在中华民族伟大复兴进程中推进祖国统一</a:t>
            </a:r>
            <a:endParaRPr lang="en-US"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endParaRPr>
          </a:p>
          <a:p>
            <a:pPr marL="342900" indent="-342900" algn="just">
              <a:spcAft>
                <a:spcPts val="1600"/>
              </a:spcAft>
              <a:buClr>
                <a:srgbClr val="C00000"/>
              </a:buClr>
              <a:buSzPct val="80000"/>
              <a:buFont typeface="Wingdings" panose="05000000000000000000" pitchFamily="2" charset="2"/>
              <a:buChar char="n"/>
            </a:pPr>
            <a:r>
              <a:rPr lang="zh-CN"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坚持在祖国大陆发展进步基础上解决台湾问题</a:t>
            </a:r>
            <a:endParaRPr lang="en-US"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endParaRP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坚持“和平统一、一国两制”基本方针</a:t>
            </a:r>
            <a:endParaRPr lang="en-US"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endParaRP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坚持一个中国原则和“九二共识”</a:t>
            </a:r>
            <a:endParaRPr lang="en-US" alt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endParaRP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坚持推动两岸关系和平发展、融合发展</a:t>
            </a: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坚持团结台湾同胞、争取台湾民心</a:t>
            </a: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坚持粉碎“台独”分裂图谋</a:t>
            </a: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坚持反对外部势力干涉</a:t>
            </a:r>
          </a:p>
          <a:p>
            <a:pPr marL="342900" indent="-342900" algn="just">
              <a:spcAft>
                <a:spcPts val="1600"/>
              </a:spcAft>
              <a:buClr>
                <a:srgbClr val="C00000"/>
              </a:buClr>
              <a:buSzPct val="80000"/>
              <a:buFont typeface="Wingdings" panose="05000000000000000000" pitchFamily="2" charset="2"/>
              <a:buChar char="n"/>
            </a:pPr>
            <a:r>
              <a:rPr lang="zh-CN" sz="2000" b="1" kern="1200" dirty="0">
                <a:solidFill>
                  <a:schemeClr val="tx1">
                    <a:lumMod val="85000"/>
                    <a:lumOff val="15000"/>
                  </a:schemeClr>
                </a:solidFill>
                <a:latin typeface="微软雅黑" panose="020B0503020204020204" pitchFamily="34" charset="-122"/>
                <a:ea typeface="微软雅黑" panose="020B0503020204020204" pitchFamily="34" charset="-122"/>
                <a:cs typeface="宋体" panose="02010600030101010101" pitchFamily="2" charset="-122"/>
              </a:rPr>
              <a:t>坚持决不承诺放弃使用武力</a:t>
            </a:r>
          </a:p>
        </p:txBody>
      </p:sp>
      <p:grpSp>
        <p:nvGrpSpPr>
          <p:cNvPr id="8" name="组合 7"/>
          <p:cNvGrpSpPr/>
          <p:nvPr/>
        </p:nvGrpSpPr>
        <p:grpSpPr>
          <a:xfrm>
            <a:off x="1581954" y="745067"/>
            <a:ext cx="1440000" cy="5850466"/>
            <a:chOff x="1369298" y="750633"/>
            <a:chExt cx="1440000" cy="5400000"/>
          </a:xfrm>
        </p:grpSpPr>
        <p:sp>
          <p:nvSpPr>
            <p:cNvPr id="6" name="圆角矩形 41"/>
            <p:cNvSpPr/>
            <p:nvPr/>
          </p:nvSpPr>
          <p:spPr>
            <a:xfrm rot="5400000" flipV="1">
              <a:off x="-610702" y="2730633"/>
              <a:ext cx="5400000" cy="1440000"/>
            </a:xfrm>
            <a:prstGeom prst="cube">
              <a:avLst>
                <a:gd name="adj" fmla="val 5456"/>
              </a:avLst>
            </a:prstGeom>
            <a:gradFill flip="none" rotWithShape="1">
              <a:gsLst>
                <a:gs pos="0">
                  <a:schemeClr val="accent2">
                    <a:lumMod val="40000"/>
                    <a:lumOff val="60000"/>
                  </a:schemeClr>
                </a:gs>
                <a:gs pos="46000">
                  <a:schemeClr val="accent2">
                    <a:lumMod val="95000"/>
                    <a:lumOff val="5000"/>
                  </a:schemeClr>
                </a:gs>
                <a:gs pos="100000">
                  <a:srgbClr val="9E0406"/>
                </a:gs>
              </a:gsLst>
              <a:path path="circle">
                <a:fillToRect l="50000" t="130000" r="50000" b="-30000"/>
              </a:path>
              <a:tileRect/>
            </a:gradFill>
            <a:ln w="12700" cap="rnd">
              <a:noFill/>
              <a:prstDash val="solid"/>
              <a:round/>
            </a:ln>
            <a:effectLst>
              <a:outerShdw blurRad="381000" dist="1270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3765"/>
              <a:endParaRPr lang="zh-CN" altLang="en-US" b="1" dirty="0">
                <a:solidFill>
                  <a:srgbClr val="FFFFFF"/>
                </a:solidFill>
              </a:endParaRPr>
            </a:p>
          </p:txBody>
        </p:sp>
        <p:sp>
          <p:nvSpPr>
            <p:cNvPr id="3" name="文本框 2"/>
            <p:cNvSpPr txBox="1"/>
            <p:nvPr/>
          </p:nvSpPr>
          <p:spPr>
            <a:xfrm>
              <a:off x="1865463" y="1020632"/>
              <a:ext cx="553998" cy="4860000"/>
            </a:xfrm>
            <a:prstGeom prst="rect">
              <a:avLst/>
            </a:prstGeom>
            <a:noFill/>
          </p:spPr>
          <p:txBody>
            <a:bodyPr vert="eaVert" wrap="square">
              <a:spAutoFit/>
            </a:bodyPr>
            <a:lstStyle/>
            <a:p>
              <a:pPr algn="ctr"/>
              <a:r>
                <a:rPr lang="zh-CN" altLang="zh-CN" sz="24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rPr>
                <a:t>新时代党解决台湾问题的总体方略</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574737" y="1574180"/>
            <a:ext cx="9240644" cy="370964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2044319" y="1907205"/>
            <a:ext cx="8301479" cy="2898166"/>
          </a:xfrm>
          <a:prstGeom prst="rect">
            <a:avLst/>
          </a:prstGeom>
        </p:spPr>
        <p:txBody>
          <a:bodyPr wrap="square">
            <a:spAutoFit/>
          </a:bodyPr>
          <a:lstStyle/>
          <a:p>
            <a:pPr indent="539750" algn="just">
              <a:lnSpc>
                <a:spcPct val="150000"/>
              </a:lnSpc>
            </a:pPr>
            <a:r>
              <a:rPr lang="zh-CN" altLang="en-US" sz="2200" b="1" dirty="0">
                <a:latin typeface="楷体" panose="02010609060101010101" pitchFamily="49" charset="-122"/>
                <a:ea typeface="楷体" panose="02010609060101010101" pitchFamily="49" charset="-122"/>
              </a:rPr>
              <a:t>两岸同胞血脉相连，是血浓于水的一家人。我们始终尊重、关爱、造福台湾同胞，继续致力于促进两岸经济文化交流合作，深化两岸各领域融合发展，完善增进台湾同胞福祉的制度和政策，推动两岸共同弘扬中华文化，促进两岸同胞心灵契合。</a:t>
            </a:r>
          </a:p>
          <a:p>
            <a:pPr indent="539750" algn="r" fontAlgn="auto">
              <a:lnSpc>
                <a:spcPct val="120000"/>
              </a:lnSpc>
              <a:spcBef>
                <a:spcPts val="12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习近平在中国共产党第二十次全国代表大会上的报告</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endParaRPr>
          </a:p>
          <a:p>
            <a:pPr indent="539750" algn="r" fontAlgn="auto">
              <a:lnSpc>
                <a:spcPct val="12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10</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16</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1189463" y="1152293"/>
            <a:ext cx="10006362" cy="4519962"/>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38295" y="527978"/>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25" name="işlídê"/>
          <p:cNvSpPr/>
          <p:nvPr/>
        </p:nvSpPr>
        <p:spPr>
          <a:xfrm>
            <a:off x="1159816" y="2336634"/>
            <a:ext cx="10055907" cy="3864746"/>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490107" y="747222"/>
            <a:ext cx="11164080" cy="1414746"/>
          </a:xfrm>
          <a:prstGeom prst="rect">
            <a:avLst/>
          </a:prstGeom>
        </p:spPr>
        <p:txBody>
          <a:bodyPr wrap="square">
            <a:spAutoFit/>
          </a:bodyPr>
          <a:lstStyle/>
          <a:p>
            <a:pPr algn="r">
              <a:lnSpc>
                <a:spcPct val="150000"/>
              </a:lnSpc>
              <a:spcBef>
                <a:spcPts val="800"/>
              </a:spcBef>
            </a:pPr>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“九二共识”之所以重要，在于它体现了一个中国原则，明确界定了两岸关系的根本性质。</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457200" algn="r">
              <a:spcBef>
                <a:spcPts val="800"/>
              </a:spcBef>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习近平在新加坡同台湾方面领导人马英九会面时的谈话</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2015</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7</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sp>
        <p:nvSpPr>
          <p:cNvPr id="29" name="矩形 28"/>
          <p:cNvSpPr/>
          <p:nvPr/>
        </p:nvSpPr>
        <p:spPr>
          <a:xfrm>
            <a:off x="4176577" y="2397949"/>
            <a:ext cx="1649188" cy="3784600"/>
          </a:xfrm>
          <a:prstGeom prst="rect">
            <a:avLst/>
          </a:prstGeom>
        </p:spPr>
        <p:txBody>
          <a:bodyPr wrap="square">
            <a:spAutoFit/>
          </a:bodyPr>
          <a:lstStyle/>
          <a:p>
            <a:pPr indent="288290" algn="just">
              <a:lnSpc>
                <a:spcPct val="15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1993</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年，海协会会长汪道涵（左）与海基会董事长辜振甫（右）在新加坡举行会谈。此次会谈为确认两岸“九二共识”，推动交流迈出了历史性一步</a:t>
            </a:r>
          </a:p>
        </p:txBody>
      </p:sp>
      <p:sp>
        <p:nvSpPr>
          <p:cNvPr id="30" name="矩形 29"/>
          <p:cNvSpPr/>
          <p:nvPr/>
        </p:nvSpPr>
        <p:spPr>
          <a:xfrm>
            <a:off x="9059735" y="2376964"/>
            <a:ext cx="1972449" cy="3784600"/>
          </a:xfrm>
          <a:prstGeom prst="rect">
            <a:avLst/>
          </a:prstGeom>
        </p:spPr>
        <p:txBody>
          <a:bodyPr wrap="square">
            <a:spAutoFit/>
          </a:bodyPr>
          <a:lstStyle/>
          <a:p>
            <a:pPr indent="288290" algn="just">
              <a:lnSpc>
                <a:spcPct val="15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2015</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日，习近平与时任台湾方面领导人马英九（右）在新加坡香格里拉酒店会面，双方就推进两岸关系和平发展交换意见。这是自</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1949</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年以来两岸领导人的首次会面</a:t>
            </a:r>
          </a:p>
        </p:txBody>
      </p:sp>
      <p:pic>
        <p:nvPicPr>
          <p:cNvPr id="31" name="Picture 2" descr="http://www.tianshui.com.cn/Files260/BeyondPic/2021-3/31/1127278526_16171778303921n.pn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57833" y="2133908"/>
            <a:ext cx="3020180" cy="4270198"/>
          </a:xfrm>
          <a:prstGeom prst="rect">
            <a:avLst/>
          </a:prstGeom>
          <a:ln>
            <a:solidFill>
              <a:schemeClr val="bg1"/>
            </a:solidFill>
          </a:ln>
          <a:effectLst>
            <a:outerShdw blurRad="292100" dist="139700" dir="2700000" algn="tl" rotWithShape="0">
              <a:srgbClr val="333333">
                <a:alpha val="65000"/>
              </a:srgbClr>
            </a:outerShdw>
          </a:effectLst>
        </p:spPr>
      </p:pic>
      <p:pic>
        <p:nvPicPr>
          <p:cNvPr id="9"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024330" y="2143175"/>
            <a:ext cx="2833422" cy="4251664"/>
          </a:xfrm>
          <a:prstGeom prst="rect">
            <a:avLst/>
          </a:prstGeom>
          <a:ln>
            <a:solidFill>
              <a:schemeClr val="bg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4107515"/>
            <a:ext cx="12192000" cy="2763185"/>
            <a:chOff x="0" y="4094815"/>
            <a:chExt cx="12192000" cy="2763185"/>
          </a:xfrm>
        </p:grpSpPr>
        <p:pic>
          <p:nvPicPr>
            <p:cNvPr id="37" name="图片 36"/>
            <p:cNvPicPr>
              <a:picLocks noChangeAspect="1"/>
            </p:cNvPicPr>
            <p:nvPr/>
          </p:nvPicPr>
          <p:blipFill rotWithShape="1">
            <a:blip r:embed="rId3"/>
            <a:srcRect t="41453" b="20898"/>
            <a:stretch>
              <a:fillRect/>
            </a:stretch>
          </p:blipFill>
          <p:spPr>
            <a:xfrm>
              <a:off x="1" y="4094815"/>
              <a:ext cx="12191999" cy="2763185"/>
            </a:xfrm>
            <a:custGeom>
              <a:avLst/>
              <a:gdLst>
                <a:gd name="connsiteX0" fmla="*/ 0 w 12191999"/>
                <a:gd name="connsiteY0" fmla="*/ 0 h 3420000"/>
                <a:gd name="connsiteX1" fmla="*/ 12191999 w 12191999"/>
                <a:gd name="connsiteY1" fmla="*/ 0 h 3420000"/>
                <a:gd name="connsiteX2" fmla="*/ 12191999 w 12191999"/>
                <a:gd name="connsiteY2" fmla="*/ 3420000 h 3420000"/>
                <a:gd name="connsiteX3" fmla="*/ 0 w 12191999"/>
                <a:gd name="connsiteY3" fmla="*/ 3420000 h 3420000"/>
              </a:gdLst>
              <a:ahLst/>
              <a:cxnLst>
                <a:cxn ang="0">
                  <a:pos x="connsiteX0" y="connsiteY0"/>
                </a:cxn>
                <a:cxn ang="0">
                  <a:pos x="connsiteX1" y="connsiteY1"/>
                </a:cxn>
                <a:cxn ang="0">
                  <a:pos x="connsiteX2" y="connsiteY2"/>
                </a:cxn>
                <a:cxn ang="0">
                  <a:pos x="connsiteX3" y="connsiteY3"/>
                </a:cxn>
              </a:cxnLst>
              <a:rect l="l" t="t" r="r" b="b"/>
              <a:pathLst>
                <a:path w="12191999" h="3420000">
                  <a:moveTo>
                    <a:pt x="0" y="0"/>
                  </a:moveTo>
                  <a:lnTo>
                    <a:pt x="12191999" y="0"/>
                  </a:lnTo>
                  <a:lnTo>
                    <a:pt x="12191999" y="3420000"/>
                  </a:lnTo>
                  <a:lnTo>
                    <a:pt x="0" y="3420000"/>
                  </a:lnTo>
                  <a:close/>
                </a:path>
              </a:pathLst>
            </a:cu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pic>
        <p:sp>
          <p:nvSpPr>
            <p:cNvPr id="39" name="矩形 38"/>
            <p:cNvSpPr/>
            <p:nvPr/>
          </p:nvSpPr>
          <p:spPr>
            <a:xfrm>
              <a:off x="0" y="6813686"/>
              <a:ext cx="12192000" cy="44314"/>
            </a:xfrm>
            <a:prstGeom prst="rect">
              <a:avLst/>
            </a:prstGeom>
            <a:gradFill>
              <a:gsLst>
                <a:gs pos="100000">
                  <a:srgbClr val="FFFDEB"/>
                </a:gs>
                <a:gs pos="48000">
                  <a:srgbClr val="FAE7D0"/>
                </a:gs>
                <a:gs pos="0">
                  <a:srgbClr val="D49A78"/>
                </a:gs>
              </a:gsLst>
              <a:lin ang="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p:cNvSpPr/>
          <p:nvPr/>
        </p:nvSpPr>
        <p:spPr>
          <a:xfrm>
            <a:off x="6241780" y="1417615"/>
            <a:ext cx="5406594" cy="4238561"/>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046862" y="1602926"/>
            <a:ext cx="2302713" cy="3168822"/>
            <a:chOff x="8375773" y="1661008"/>
            <a:chExt cx="2232248" cy="3858101"/>
          </a:xfrm>
        </p:grpSpPr>
        <p:sp>
          <p:nvSpPr>
            <p:cNvPr id="38" name="Freeform 6"/>
            <p:cNvSpPr>
              <a:spLocks noEditPoints="1"/>
            </p:cNvSpPr>
            <p:nvPr/>
          </p:nvSpPr>
          <p:spPr bwMode="auto">
            <a:xfrm>
              <a:off x="8753365" y="4405215"/>
              <a:ext cx="491911" cy="177435"/>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chemeClr val="bg2">
                <a:lumMod val="75000"/>
              </a:schemeClr>
            </a:solidFill>
            <a:ln>
              <a:noFill/>
            </a:ln>
          </p:spPr>
          <p:txBody>
            <a:bodyPr vert="horz" wrap="square" lIns="91440" tIns="45720" rIns="91440" bIns="45720" numCol="1" anchor="t" anchorCtr="0" compatLnSpc="1"/>
            <a:lstStyle/>
            <a:p>
              <a:endParaRPr lang="th-TH"/>
            </a:p>
          </p:txBody>
        </p:sp>
        <p:grpSp>
          <p:nvGrpSpPr>
            <p:cNvPr id="2" name="组合 1"/>
            <p:cNvGrpSpPr/>
            <p:nvPr/>
          </p:nvGrpSpPr>
          <p:grpSpPr>
            <a:xfrm>
              <a:off x="8375773" y="1661008"/>
              <a:ext cx="2232248" cy="3858101"/>
              <a:chOff x="2102250" y="1724508"/>
              <a:chExt cx="2232248" cy="3858101"/>
            </a:xfrm>
          </p:grpSpPr>
          <p:grpSp>
            <p:nvGrpSpPr>
              <p:cNvPr id="42" name="组合 41"/>
              <p:cNvGrpSpPr/>
              <p:nvPr/>
            </p:nvGrpSpPr>
            <p:grpSpPr>
              <a:xfrm>
                <a:off x="2102250" y="5145463"/>
                <a:ext cx="2232248" cy="437146"/>
                <a:chOff x="8178305" y="5083587"/>
                <a:chExt cx="2232248" cy="437146"/>
              </a:xfrm>
            </p:grpSpPr>
            <p:sp>
              <p:nvSpPr>
                <p:cNvPr id="43" name="Round Same Side Corner Rectangle 59"/>
                <p:cNvSpPr/>
                <p:nvPr/>
              </p:nvSpPr>
              <p:spPr>
                <a:xfrm rot="5400000">
                  <a:off x="9075856" y="4186036"/>
                  <a:ext cx="437146" cy="2232248"/>
                </a:xfrm>
                <a:prstGeom prst="round2SameRect">
                  <a:avLst>
                    <a:gd name="adj1" fmla="val 25783"/>
                    <a:gd name="adj2" fmla="val 27523"/>
                  </a:avLst>
                </a:prstGeom>
                <a:solidFill>
                  <a:srgbClr val="B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4" name="矩形 75788"/>
                <p:cNvSpPr>
                  <a:spLocks noChangeArrowheads="1"/>
                </p:cNvSpPr>
                <p:nvPr/>
              </p:nvSpPr>
              <p:spPr bwMode="auto">
                <a:xfrm>
                  <a:off x="8307127" y="5126531"/>
                  <a:ext cx="1974602" cy="307777"/>
                </a:xfrm>
                <a:prstGeom prst="rect">
                  <a:avLst/>
                </a:prstGeom>
                <a:noFill/>
                <a:ln>
                  <a:noFill/>
                </a:ln>
                <a:effec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两岸贸易额（亿美元）</a:t>
                  </a:r>
                </a:p>
              </p:txBody>
            </p:sp>
          </p:grpSp>
          <p:grpSp>
            <p:nvGrpSpPr>
              <p:cNvPr id="50" name="组合 49"/>
              <p:cNvGrpSpPr/>
              <p:nvPr/>
            </p:nvGrpSpPr>
            <p:grpSpPr>
              <a:xfrm>
                <a:off x="3205970" y="1724508"/>
                <a:ext cx="893247" cy="3323030"/>
                <a:chOff x="9282025" y="1662632"/>
                <a:chExt cx="893247" cy="3323030"/>
              </a:xfrm>
            </p:grpSpPr>
            <p:sp>
              <p:nvSpPr>
                <p:cNvPr id="51" name="Freeform 6"/>
                <p:cNvSpPr>
                  <a:spLocks noEditPoints="1"/>
                </p:cNvSpPr>
                <p:nvPr/>
              </p:nvSpPr>
              <p:spPr bwMode="auto">
                <a:xfrm>
                  <a:off x="9486573" y="1978363"/>
                  <a:ext cx="491911" cy="2611384"/>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BF0000"/>
                </a:solidFill>
                <a:ln>
                  <a:noFill/>
                </a:ln>
              </p:spPr>
              <p:txBody>
                <a:bodyPr vert="horz" wrap="square" lIns="91440" tIns="45720" rIns="91440" bIns="45720" numCol="1" anchor="t" anchorCtr="0" compatLnSpc="1"/>
                <a:lstStyle/>
                <a:p>
                  <a:endParaRPr lang="th-TH"/>
                </a:p>
              </p:txBody>
            </p:sp>
            <p:sp>
              <p:nvSpPr>
                <p:cNvPr id="52" name="Freeform 8"/>
                <p:cNvSpPr>
                  <a:spLocks noEditPoints="1"/>
                </p:cNvSpPr>
                <p:nvPr/>
              </p:nvSpPr>
              <p:spPr bwMode="auto">
                <a:xfrm>
                  <a:off x="9464712" y="1992157"/>
                  <a:ext cx="508024" cy="234807"/>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rgbClr val="F58F8F"/>
                </a:solidFill>
                <a:ln>
                  <a:noFill/>
                </a:ln>
              </p:spPr>
              <p:txBody>
                <a:bodyPr vert="horz" wrap="square" lIns="91440" tIns="45720" rIns="91440" bIns="45720" numCol="1" anchor="t" anchorCtr="0" compatLnSpc="1"/>
                <a:lstStyle/>
                <a:p>
                  <a:endParaRPr lang="th-TH"/>
                </a:p>
              </p:txBody>
            </p:sp>
            <p:sp>
              <p:nvSpPr>
                <p:cNvPr id="53" name="文本框 75808"/>
                <p:cNvSpPr txBox="1">
                  <a:spLocks noChangeArrowheads="1"/>
                </p:cNvSpPr>
                <p:nvPr/>
              </p:nvSpPr>
              <p:spPr bwMode="auto">
                <a:xfrm>
                  <a:off x="9282025" y="1662632"/>
                  <a:ext cx="873398" cy="412196"/>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3283.4</a:t>
                  </a:r>
                </a:p>
              </p:txBody>
            </p:sp>
            <p:sp>
              <p:nvSpPr>
                <p:cNvPr id="54" name="文本框 75781"/>
                <p:cNvSpPr txBox="1">
                  <a:spLocks noChangeArrowheads="1"/>
                </p:cNvSpPr>
                <p:nvPr/>
              </p:nvSpPr>
              <p:spPr bwMode="auto">
                <a:xfrm>
                  <a:off x="9304520" y="4647108"/>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2305123" y="3853816"/>
                <a:ext cx="1752747" cy="1267364"/>
                <a:chOff x="8381178" y="3791940"/>
                <a:chExt cx="1752747" cy="1267364"/>
              </a:xfrm>
            </p:grpSpPr>
            <p:sp>
              <p:nvSpPr>
                <p:cNvPr id="62" name="文本框 75807"/>
                <p:cNvSpPr txBox="1">
                  <a:spLocks noChangeArrowheads="1"/>
                </p:cNvSpPr>
                <p:nvPr/>
              </p:nvSpPr>
              <p:spPr bwMode="auto">
                <a:xfrm>
                  <a:off x="8508157" y="3999409"/>
                  <a:ext cx="664175" cy="412196"/>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0.46</a:t>
                  </a:r>
                </a:p>
              </p:txBody>
            </p:sp>
            <p:grpSp>
              <p:nvGrpSpPr>
                <p:cNvPr id="63" name="组合 62"/>
                <p:cNvGrpSpPr/>
                <p:nvPr/>
              </p:nvGrpSpPr>
              <p:grpSpPr>
                <a:xfrm>
                  <a:off x="8381178" y="3791940"/>
                  <a:ext cx="1752747" cy="1267364"/>
                  <a:chOff x="8381178" y="3791940"/>
                  <a:chExt cx="1752747" cy="1267364"/>
                </a:xfrm>
              </p:grpSpPr>
              <p:sp>
                <p:nvSpPr>
                  <p:cNvPr id="65" name="Freeform 14"/>
                  <p:cNvSpPr/>
                  <p:nvPr/>
                </p:nvSpPr>
                <p:spPr bwMode="auto">
                  <a:xfrm>
                    <a:off x="9960950" y="3791940"/>
                    <a:ext cx="64925" cy="16587"/>
                  </a:xfrm>
                  <a:custGeom>
                    <a:avLst/>
                    <a:gdLst>
                      <a:gd name="T0" fmla="*/ 0 w 12"/>
                      <a:gd name="T1" fmla="*/ 0 h 3"/>
                      <a:gd name="T2" fmla="*/ 12 w 12"/>
                      <a:gd name="T3" fmla="*/ 3 h 3"/>
                      <a:gd name="T4" fmla="*/ 12 w 12"/>
                      <a:gd name="T5" fmla="*/ 3 h 3"/>
                      <a:gd name="T6" fmla="*/ 0 w 12"/>
                      <a:gd name="T7" fmla="*/ 0 h 3"/>
                    </a:gdLst>
                    <a:ahLst/>
                    <a:cxnLst>
                      <a:cxn ang="0">
                        <a:pos x="T0" y="T1"/>
                      </a:cxn>
                      <a:cxn ang="0">
                        <a:pos x="T2" y="T3"/>
                      </a:cxn>
                      <a:cxn ang="0">
                        <a:pos x="T4" y="T5"/>
                      </a:cxn>
                      <a:cxn ang="0">
                        <a:pos x="T6" y="T7"/>
                      </a:cxn>
                    </a:cxnLst>
                    <a:rect l="0" t="0" r="r" b="b"/>
                    <a:pathLst>
                      <a:path w="12" h="3">
                        <a:moveTo>
                          <a:pt x="0" y="0"/>
                        </a:moveTo>
                        <a:cubicBezTo>
                          <a:pt x="4" y="1"/>
                          <a:pt x="8" y="2"/>
                          <a:pt x="12" y="3"/>
                        </a:cubicBezTo>
                        <a:cubicBezTo>
                          <a:pt x="12" y="3"/>
                          <a:pt x="12" y="3"/>
                          <a:pt x="12" y="3"/>
                        </a:cubicBezTo>
                        <a:cubicBezTo>
                          <a:pt x="8" y="2"/>
                          <a:pt x="4" y="1"/>
                          <a:pt x="0" y="0"/>
                        </a:cubicBezTo>
                      </a:path>
                    </a:pathLst>
                  </a:custGeom>
                  <a:solidFill>
                    <a:srgbClr val="FFFFFF"/>
                  </a:solidFill>
                  <a:ln>
                    <a:noFill/>
                  </a:ln>
                </p:spPr>
                <p:txBody>
                  <a:bodyPr vert="horz" wrap="square" lIns="91440" tIns="45720" rIns="91440" bIns="45720" numCol="1" anchor="t" anchorCtr="0" compatLnSpc="1"/>
                  <a:lstStyle/>
                  <a:p>
                    <a:endParaRPr lang="th-TH"/>
                  </a:p>
                </p:txBody>
              </p:sp>
              <p:sp>
                <p:nvSpPr>
                  <p:cNvPr id="66" name="Freeform 15"/>
                  <p:cNvSpPr>
                    <a:spLocks noEditPoints="1"/>
                  </p:cNvSpPr>
                  <p:nvPr/>
                </p:nvSpPr>
                <p:spPr bwMode="auto">
                  <a:xfrm>
                    <a:off x="10025875" y="3808527"/>
                    <a:ext cx="108050" cy="167288"/>
                  </a:xfrm>
                  <a:custGeom>
                    <a:avLst/>
                    <a:gdLst>
                      <a:gd name="T0" fmla="*/ 17 w 20"/>
                      <a:gd name="T1" fmla="*/ 30 h 31"/>
                      <a:gd name="T2" fmla="*/ 16 w 20"/>
                      <a:gd name="T3" fmla="*/ 31 h 31"/>
                      <a:gd name="T4" fmla="*/ 17 w 20"/>
                      <a:gd name="T5" fmla="*/ 30 h 31"/>
                      <a:gd name="T6" fmla="*/ 0 w 20"/>
                      <a:gd name="T7" fmla="*/ 0 h 31"/>
                      <a:gd name="T8" fmla="*/ 0 w 20"/>
                      <a:gd name="T9" fmla="*/ 0 h 31"/>
                      <a:gd name="T10" fmla="*/ 6 w 20"/>
                      <a:gd name="T11" fmla="*/ 3 h 31"/>
                      <a:gd name="T12" fmla="*/ 19 w 20"/>
                      <a:gd name="T13" fmla="*/ 22 h 31"/>
                      <a:gd name="T14" fmla="*/ 19 w 20"/>
                      <a:gd name="T15" fmla="*/ 22 h 31"/>
                      <a:gd name="T16" fmla="*/ 19 w 20"/>
                      <a:gd name="T17" fmla="*/ 22 h 31"/>
                      <a:gd name="T18" fmla="*/ 19 w 20"/>
                      <a:gd name="T19" fmla="*/ 22 h 31"/>
                      <a:gd name="T20" fmla="*/ 19 w 20"/>
                      <a:gd name="T21" fmla="*/ 24 h 31"/>
                      <a:gd name="T22" fmla="*/ 6 w 20"/>
                      <a:gd name="T23" fmla="*/ 3 h 31"/>
                      <a:gd name="T24" fmla="*/ 0 w 20"/>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1">
                        <a:moveTo>
                          <a:pt x="17" y="30"/>
                        </a:moveTo>
                        <a:cubicBezTo>
                          <a:pt x="17" y="30"/>
                          <a:pt x="17" y="31"/>
                          <a:pt x="16" y="31"/>
                        </a:cubicBezTo>
                        <a:cubicBezTo>
                          <a:pt x="17" y="31"/>
                          <a:pt x="17" y="30"/>
                          <a:pt x="17" y="30"/>
                        </a:cubicBezTo>
                        <a:moveTo>
                          <a:pt x="0" y="0"/>
                        </a:moveTo>
                        <a:cubicBezTo>
                          <a:pt x="0" y="0"/>
                          <a:pt x="0" y="0"/>
                          <a:pt x="0" y="0"/>
                        </a:cubicBezTo>
                        <a:cubicBezTo>
                          <a:pt x="2" y="1"/>
                          <a:pt x="4" y="2"/>
                          <a:pt x="6" y="3"/>
                        </a:cubicBezTo>
                        <a:cubicBezTo>
                          <a:pt x="15" y="9"/>
                          <a:pt x="20" y="15"/>
                          <a:pt x="19" y="22"/>
                        </a:cubicBezTo>
                        <a:cubicBezTo>
                          <a:pt x="19" y="22"/>
                          <a:pt x="19" y="22"/>
                          <a:pt x="19" y="22"/>
                        </a:cubicBezTo>
                        <a:cubicBezTo>
                          <a:pt x="19" y="22"/>
                          <a:pt x="19" y="22"/>
                          <a:pt x="19" y="22"/>
                        </a:cubicBezTo>
                        <a:cubicBezTo>
                          <a:pt x="19" y="22"/>
                          <a:pt x="19" y="22"/>
                          <a:pt x="19" y="22"/>
                        </a:cubicBezTo>
                        <a:cubicBezTo>
                          <a:pt x="19" y="24"/>
                          <a:pt x="19" y="24"/>
                          <a:pt x="19" y="24"/>
                        </a:cubicBezTo>
                        <a:cubicBezTo>
                          <a:pt x="20" y="17"/>
                          <a:pt x="16" y="9"/>
                          <a:pt x="6" y="3"/>
                        </a:cubicBezTo>
                        <a:cubicBezTo>
                          <a:pt x="4" y="2"/>
                          <a:pt x="2" y="1"/>
                          <a:pt x="0" y="0"/>
                        </a:cubicBezTo>
                      </a:path>
                    </a:pathLst>
                  </a:custGeom>
                  <a:solidFill>
                    <a:srgbClr val="7497AC"/>
                  </a:solidFill>
                  <a:ln>
                    <a:noFill/>
                  </a:ln>
                </p:spPr>
                <p:txBody>
                  <a:bodyPr vert="horz" wrap="square" lIns="91440" tIns="45720" rIns="91440" bIns="45720" numCol="1" anchor="t" anchorCtr="0" compatLnSpc="1"/>
                  <a:lstStyle/>
                  <a:p>
                    <a:endParaRPr lang="th-TH"/>
                  </a:p>
                </p:txBody>
              </p:sp>
              <p:sp>
                <p:nvSpPr>
                  <p:cNvPr id="67" name="Freeform 16"/>
                  <p:cNvSpPr>
                    <a:spLocks noEditPoints="1"/>
                  </p:cNvSpPr>
                  <p:nvPr/>
                </p:nvSpPr>
                <p:spPr bwMode="auto">
                  <a:xfrm>
                    <a:off x="8539310" y="4331418"/>
                    <a:ext cx="508498" cy="159400"/>
                  </a:xfrm>
                  <a:custGeom>
                    <a:avLst/>
                    <a:gdLst>
                      <a:gd name="T0" fmla="*/ 93 w 94"/>
                      <a:gd name="T1" fmla="*/ 26 h 51"/>
                      <a:gd name="T2" fmla="*/ 93 w 94"/>
                      <a:gd name="T3" fmla="*/ 26 h 51"/>
                      <a:gd name="T4" fmla="*/ 93 w 94"/>
                      <a:gd name="T5" fmla="*/ 26 h 51"/>
                      <a:gd name="T6" fmla="*/ 80 w 94"/>
                      <a:gd name="T7" fmla="*/ 44 h 51"/>
                      <a:gd name="T8" fmla="*/ 82 w 94"/>
                      <a:gd name="T9" fmla="*/ 43 h 51"/>
                      <a:gd name="T10" fmla="*/ 80 w 94"/>
                      <a:gd name="T11" fmla="*/ 44 h 51"/>
                      <a:gd name="T12" fmla="*/ 82 w 94"/>
                      <a:gd name="T13" fmla="*/ 43 h 51"/>
                      <a:gd name="T14" fmla="*/ 83 w 94"/>
                      <a:gd name="T15" fmla="*/ 42 h 51"/>
                      <a:gd name="T16" fmla="*/ 82 w 94"/>
                      <a:gd name="T17" fmla="*/ 43 h 51"/>
                      <a:gd name="T18" fmla="*/ 84 w 94"/>
                      <a:gd name="T19" fmla="*/ 41 h 51"/>
                      <a:gd name="T20" fmla="*/ 85 w 94"/>
                      <a:gd name="T21" fmla="*/ 41 h 51"/>
                      <a:gd name="T22" fmla="*/ 84 w 94"/>
                      <a:gd name="T23" fmla="*/ 41 h 51"/>
                      <a:gd name="T24" fmla="*/ 85 w 94"/>
                      <a:gd name="T25" fmla="*/ 40 h 51"/>
                      <a:gd name="T26" fmla="*/ 86 w 94"/>
                      <a:gd name="T27" fmla="*/ 40 h 51"/>
                      <a:gd name="T28" fmla="*/ 85 w 94"/>
                      <a:gd name="T29" fmla="*/ 40 h 51"/>
                      <a:gd name="T30" fmla="*/ 87 w 94"/>
                      <a:gd name="T31" fmla="*/ 39 h 51"/>
                      <a:gd name="T32" fmla="*/ 87 w 94"/>
                      <a:gd name="T33" fmla="*/ 39 h 51"/>
                      <a:gd name="T34" fmla="*/ 87 w 94"/>
                      <a:gd name="T35" fmla="*/ 39 h 51"/>
                      <a:gd name="T36" fmla="*/ 88 w 94"/>
                      <a:gd name="T37" fmla="*/ 38 h 51"/>
                      <a:gd name="T38" fmla="*/ 88 w 94"/>
                      <a:gd name="T39" fmla="*/ 38 h 51"/>
                      <a:gd name="T40" fmla="*/ 88 w 94"/>
                      <a:gd name="T41" fmla="*/ 38 h 51"/>
                      <a:gd name="T42" fmla="*/ 89 w 94"/>
                      <a:gd name="T43" fmla="*/ 37 h 51"/>
                      <a:gd name="T44" fmla="*/ 89 w 94"/>
                      <a:gd name="T45" fmla="*/ 36 h 51"/>
                      <a:gd name="T46" fmla="*/ 89 w 94"/>
                      <a:gd name="T47" fmla="*/ 37 h 51"/>
                      <a:gd name="T48" fmla="*/ 90 w 94"/>
                      <a:gd name="T49" fmla="*/ 36 h 51"/>
                      <a:gd name="T50" fmla="*/ 90 w 94"/>
                      <a:gd name="T51" fmla="*/ 35 h 51"/>
                      <a:gd name="T52" fmla="*/ 90 w 94"/>
                      <a:gd name="T53" fmla="*/ 36 h 51"/>
                      <a:gd name="T54" fmla="*/ 90 w 94"/>
                      <a:gd name="T55" fmla="*/ 35 h 51"/>
                      <a:gd name="T56" fmla="*/ 91 w 94"/>
                      <a:gd name="T57" fmla="*/ 34 h 51"/>
                      <a:gd name="T58" fmla="*/ 90 w 94"/>
                      <a:gd name="T59" fmla="*/ 35 h 51"/>
                      <a:gd name="T60" fmla="*/ 91 w 94"/>
                      <a:gd name="T61" fmla="*/ 34 h 51"/>
                      <a:gd name="T62" fmla="*/ 92 w 94"/>
                      <a:gd name="T63" fmla="*/ 33 h 51"/>
                      <a:gd name="T64" fmla="*/ 91 w 94"/>
                      <a:gd name="T65" fmla="*/ 34 h 51"/>
                      <a:gd name="T66" fmla="*/ 92 w 94"/>
                      <a:gd name="T67" fmla="*/ 32 h 51"/>
                      <a:gd name="T68" fmla="*/ 92 w 94"/>
                      <a:gd name="T69" fmla="*/ 32 h 51"/>
                      <a:gd name="T70" fmla="*/ 92 w 94"/>
                      <a:gd name="T71" fmla="*/ 32 h 51"/>
                      <a:gd name="T72" fmla="*/ 92 w 94"/>
                      <a:gd name="T73" fmla="*/ 31 h 51"/>
                      <a:gd name="T74" fmla="*/ 93 w 94"/>
                      <a:gd name="T75" fmla="*/ 31 h 51"/>
                      <a:gd name="T76" fmla="*/ 92 w 94"/>
                      <a:gd name="T77" fmla="*/ 31 h 51"/>
                      <a:gd name="T78" fmla="*/ 93 w 94"/>
                      <a:gd name="T79" fmla="*/ 30 h 51"/>
                      <a:gd name="T80" fmla="*/ 93 w 94"/>
                      <a:gd name="T81" fmla="*/ 29 h 51"/>
                      <a:gd name="T82" fmla="*/ 93 w 94"/>
                      <a:gd name="T83" fmla="*/ 30 h 51"/>
                      <a:gd name="T84" fmla="*/ 93 w 94"/>
                      <a:gd name="T85" fmla="*/ 29 h 51"/>
                      <a:gd name="T86" fmla="*/ 93 w 94"/>
                      <a:gd name="T87" fmla="*/ 28 h 51"/>
                      <a:gd name="T88" fmla="*/ 93 w 94"/>
                      <a:gd name="T89" fmla="*/ 29 h 51"/>
                      <a:gd name="T90" fmla="*/ 93 w 94"/>
                      <a:gd name="T91" fmla="*/ 28 h 51"/>
                      <a:gd name="T92" fmla="*/ 93 w 94"/>
                      <a:gd name="T93" fmla="*/ 27 h 51"/>
                      <a:gd name="T94" fmla="*/ 93 w 94"/>
                      <a:gd name="T95" fmla="*/ 28 h 51"/>
                      <a:gd name="T96" fmla="*/ 49 w 94"/>
                      <a:gd name="T97" fmla="*/ 0 h 51"/>
                      <a:gd name="T98" fmla="*/ 17 w 94"/>
                      <a:gd name="T99" fmla="*/ 7 h 51"/>
                      <a:gd name="T100" fmla="*/ 18 w 94"/>
                      <a:gd name="T101" fmla="*/ 44 h 51"/>
                      <a:gd name="T102" fmla="*/ 49 w 94"/>
                      <a:gd name="T103" fmla="*/ 51 h 51"/>
                      <a:gd name="T104" fmla="*/ 81 w 94"/>
                      <a:gd name="T105" fmla="*/ 44 h 51"/>
                      <a:gd name="T106" fmla="*/ 93 w 94"/>
                      <a:gd name="T107" fmla="*/ 28 h 51"/>
                      <a:gd name="T108" fmla="*/ 93 w 94"/>
                      <a:gd name="T109" fmla="*/ 26 h 51"/>
                      <a:gd name="T110" fmla="*/ 93 w 94"/>
                      <a:gd name="T111" fmla="*/ 26 h 51"/>
                      <a:gd name="T112" fmla="*/ 80 w 94"/>
                      <a:gd name="T113" fmla="*/ 7 h 51"/>
                      <a:gd name="T114" fmla="*/ 74 w 94"/>
                      <a:gd name="T115" fmla="*/ 4 h 51"/>
                      <a:gd name="T116" fmla="*/ 62 w 94"/>
                      <a:gd name="T117" fmla="*/ 1 h 51"/>
                      <a:gd name="T118" fmla="*/ 49 w 94"/>
                      <a:gd name="T11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51">
                        <a:moveTo>
                          <a:pt x="93" y="26"/>
                        </a:moveTo>
                        <a:cubicBezTo>
                          <a:pt x="93" y="26"/>
                          <a:pt x="93" y="26"/>
                          <a:pt x="93" y="26"/>
                        </a:cubicBezTo>
                        <a:cubicBezTo>
                          <a:pt x="93" y="26"/>
                          <a:pt x="93" y="26"/>
                          <a:pt x="93" y="26"/>
                        </a:cubicBezTo>
                        <a:moveTo>
                          <a:pt x="80" y="44"/>
                        </a:moveTo>
                        <a:cubicBezTo>
                          <a:pt x="81" y="43"/>
                          <a:pt x="81" y="43"/>
                          <a:pt x="82" y="43"/>
                        </a:cubicBezTo>
                        <a:cubicBezTo>
                          <a:pt x="81" y="43"/>
                          <a:pt x="81" y="43"/>
                          <a:pt x="80" y="44"/>
                        </a:cubicBezTo>
                        <a:moveTo>
                          <a:pt x="82" y="43"/>
                        </a:moveTo>
                        <a:cubicBezTo>
                          <a:pt x="83" y="42"/>
                          <a:pt x="83" y="42"/>
                          <a:pt x="83" y="42"/>
                        </a:cubicBezTo>
                        <a:cubicBezTo>
                          <a:pt x="83" y="42"/>
                          <a:pt x="83" y="42"/>
                          <a:pt x="82" y="43"/>
                        </a:cubicBezTo>
                        <a:moveTo>
                          <a:pt x="84" y="41"/>
                        </a:moveTo>
                        <a:cubicBezTo>
                          <a:pt x="84" y="41"/>
                          <a:pt x="85" y="41"/>
                          <a:pt x="85" y="41"/>
                        </a:cubicBezTo>
                        <a:cubicBezTo>
                          <a:pt x="85" y="41"/>
                          <a:pt x="84" y="41"/>
                          <a:pt x="84" y="41"/>
                        </a:cubicBezTo>
                        <a:moveTo>
                          <a:pt x="85" y="40"/>
                        </a:moveTo>
                        <a:cubicBezTo>
                          <a:pt x="86" y="40"/>
                          <a:pt x="86" y="40"/>
                          <a:pt x="86" y="40"/>
                        </a:cubicBezTo>
                        <a:cubicBezTo>
                          <a:pt x="86" y="40"/>
                          <a:pt x="86" y="40"/>
                          <a:pt x="85" y="40"/>
                        </a:cubicBezTo>
                        <a:moveTo>
                          <a:pt x="87" y="39"/>
                        </a:moveTo>
                        <a:cubicBezTo>
                          <a:pt x="87" y="39"/>
                          <a:pt x="87" y="39"/>
                          <a:pt x="87" y="39"/>
                        </a:cubicBezTo>
                        <a:cubicBezTo>
                          <a:pt x="87" y="39"/>
                          <a:pt x="87" y="39"/>
                          <a:pt x="87" y="39"/>
                        </a:cubicBezTo>
                        <a:moveTo>
                          <a:pt x="88" y="38"/>
                        </a:moveTo>
                        <a:cubicBezTo>
                          <a:pt x="88" y="38"/>
                          <a:pt x="88" y="38"/>
                          <a:pt x="88" y="38"/>
                        </a:cubicBezTo>
                        <a:cubicBezTo>
                          <a:pt x="88" y="38"/>
                          <a:pt x="88" y="38"/>
                          <a:pt x="88" y="38"/>
                        </a:cubicBezTo>
                        <a:moveTo>
                          <a:pt x="89" y="37"/>
                        </a:moveTo>
                        <a:cubicBezTo>
                          <a:pt x="89" y="37"/>
                          <a:pt x="89" y="37"/>
                          <a:pt x="89" y="36"/>
                        </a:cubicBezTo>
                        <a:cubicBezTo>
                          <a:pt x="89" y="37"/>
                          <a:pt x="89" y="37"/>
                          <a:pt x="89" y="37"/>
                        </a:cubicBezTo>
                        <a:moveTo>
                          <a:pt x="90" y="36"/>
                        </a:moveTo>
                        <a:cubicBezTo>
                          <a:pt x="90" y="36"/>
                          <a:pt x="90" y="36"/>
                          <a:pt x="90" y="35"/>
                        </a:cubicBezTo>
                        <a:cubicBezTo>
                          <a:pt x="90" y="36"/>
                          <a:pt x="90" y="36"/>
                          <a:pt x="90" y="36"/>
                        </a:cubicBezTo>
                        <a:moveTo>
                          <a:pt x="90" y="35"/>
                        </a:moveTo>
                        <a:cubicBezTo>
                          <a:pt x="91" y="35"/>
                          <a:pt x="91" y="34"/>
                          <a:pt x="91" y="34"/>
                        </a:cubicBezTo>
                        <a:cubicBezTo>
                          <a:pt x="91" y="34"/>
                          <a:pt x="91" y="35"/>
                          <a:pt x="90" y="35"/>
                        </a:cubicBezTo>
                        <a:moveTo>
                          <a:pt x="91" y="34"/>
                        </a:moveTo>
                        <a:cubicBezTo>
                          <a:pt x="91" y="33"/>
                          <a:pt x="91" y="33"/>
                          <a:pt x="92" y="33"/>
                        </a:cubicBezTo>
                        <a:cubicBezTo>
                          <a:pt x="91" y="33"/>
                          <a:pt x="91" y="33"/>
                          <a:pt x="91" y="34"/>
                        </a:cubicBezTo>
                        <a:moveTo>
                          <a:pt x="92" y="32"/>
                        </a:moveTo>
                        <a:cubicBezTo>
                          <a:pt x="92" y="32"/>
                          <a:pt x="92" y="32"/>
                          <a:pt x="92" y="32"/>
                        </a:cubicBezTo>
                        <a:cubicBezTo>
                          <a:pt x="92" y="32"/>
                          <a:pt x="92" y="32"/>
                          <a:pt x="92" y="32"/>
                        </a:cubicBezTo>
                        <a:moveTo>
                          <a:pt x="92" y="31"/>
                        </a:moveTo>
                        <a:cubicBezTo>
                          <a:pt x="92" y="31"/>
                          <a:pt x="92" y="31"/>
                          <a:pt x="93" y="31"/>
                        </a:cubicBezTo>
                        <a:cubicBezTo>
                          <a:pt x="92" y="31"/>
                          <a:pt x="92" y="31"/>
                          <a:pt x="92" y="31"/>
                        </a:cubicBezTo>
                        <a:moveTo>
                          <a:pt x="93" y="30"/>
                        </a:moveTo>
                        <a:cubicBezTo>
                          <a:pt x="93" y="30"/>
                          <a:pt x="93" y="30"/>
                          <a:pt x="93" y="29"/>
                        </a:cubicBezTo>
                        <a:cubicBezTo>
                          <a:pt x="93" y="30"/>
                          <a:pt x="93" y="30"/>
                          <a:pt x="93" y="30"/>
                        </a:cubicBezTo>
                        <a:moveTo>
                          <a:pt x="93" y="29"/>
                        </a:moveTo>
                        <a:cubicBezTo>
                          <a:pt x="93" y="29"/>
                          <a:pt x="93" y="28"/>
                          <a:pt x="93" y="28"/>
                        </a:cubicBezTo>
                        <a:cubicBezTo>
                          <a:pt x="93" y="28"/>
                          <a:pt x="93" y="29"/>
                          <a:pt x="93" y="29"/>
                        </a:cubicBezTo>
                        <a:moveTo>
                          <a:pt x="93" y="28"/>
                        </a:moveTo>
                        <a:cubicBezTo>
                          <a:pt x="93" y="27"/>
                          <a:pt x="93" y="27"/>
                          <a:pt x="93" y="27"/>
                        </a:cubicBezTo>
                        <a:cubicBezTo>
                          <a:pt x="93" y="27"/>
                          <a:pt x="93" y="27"/>
                          <a:pt x="93" y="28"/>
                        </a:cubicBezTo>
                        <a:moveTo>
                          <a:pt x="49" y="0"/>
                        </a:moveTo>
                        <a:cubicBezTo>
                          <a:pt x="37" y="0"/>
                          <a:pt x="26" y="2"/>
                          <a:pt x="17" y="7"/>
                        </a:cubicBezTo>
                        <a:cubicBezTo>
                          <a:pt x="0" y="17"/>
                          <a:pt x="0" y="34"/>
                          <a:pt x="18" y="44"/>
                        </a:cubicBezTo>
                        <a:cubicBezTo>
                          <a:pt x="26" y="49"/>
                          <a:pt x="38" y="51"/>
                          <a:pt x="49" y="51"/>
                        </a:cubicBezTo>
                        <a:cubicBezTo>
                          <a:pt x="61" y="51"/>
                          <a:pt x="72" y="49"/>
                          <a:pt x="81" y="44"/>
                        </a:cubicBezTo>
                        <a:cubicBezTo>
                          <a:pt x="88" y="39"/>
                          <a:pt x="92" y="34"/>
                          <a:pt x="93" y="28"/>
                        </a:cubicBezTo>
                        <a:cubicBezTo>
                          <a:pt x="93" y="26"/>
                          <a:pt x="93" y="26"/>
                          <a:pt x="93" y="26"/>
                        </a:cubicBezTo>
                        <a:cubicBezTo>
                          <a:pt x="93" y="26"/>
                          <a:pt x="93" y="26"/>
                          <a:pt x="93" y="26"/>
                        </a:cubicBezTo>
                        <a:cubicBezTo>
                          <a:pt x="94" y="19"/>
                          <a:pt x="89" y="13"/>
                          <a:pt x="80" y="7"/>
                        </a:cubicBezTo>
                        <a:cubicBezTo>
                          <a:pt x="78" y="6"/>
                          <a:pt x="76" y="5"/>
                          <a:pt x="74" y="4"/>
                        </a:cubicBezTo>
                        <a:cubicBezTo>
                          <a:pt x="70" y="3"/>
                          <a:pt x="66" y="2"/>
                          <a:pt x="62" y="1"/>
                        </a:cubicBezTo>
                        <a:cubicBezTo>
                          <a:pt x="58" y="0"/>
                          <a:pt x="53" y="0"/>
                          <a:pt x="49" y="0"/>
                        </a:cubicBezTo>
                      </a:path>
                    </a:pathLst>
                  </a:custGeom>
                  <a:solidFill>
                    <a:schemeClr val="bg1">
                      <a:lumMod val="85000"/>
                    </a:schemeClr>
                  </a:solidFill>
                  <a:ln>
                    <a:noFill/>
                  </a:ln>
                </p:spPr>
                <p:txBody>
                  <a:bodyPr vert="horz" wrap="square" lIns="91440" tIns="45720" rIns="91440" bIns="45720" numCol="1" anchor="t" anchorCtr="0" compatLnSpc="1"/>
                  <a:lstStyle/>
                  <a:p>
                    <a:endParaRPr lang="th-TH"/>
                  </a:p>
                </p:txBody>
              </p:sp>
              <p:sp>
                <p:nvSpPr>
                  <p:cNvPr id="68" name="文本框 75781"/>
                  <p:cNvSpPr txBox="1">
                    <a:spLocks noChangeArrowheads="1"/>
                  </p:cNvSpPr>
                  <p:nvPr/>
                </p:nvSpPr>
                <p:spPr bwMode="auto">
                  <a:xfrm>
                    <a:off x="8381178" y="4647108"/>
                    <a:ext cx="844106" cy="412196"/>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1978</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grpSp>
      <p:sp>
        <p:nvSpPr>
          <p:cNvPr id="27" name="对角圆角矩形 21"/>
          <p:cNvSpPr/>
          <p:nvPr/>
        </p:nvSpPr>
        <p:spPr>
          <a:xfrm>
            <a:off x="2626298" y="784359"/>
            <a:ext cx="68100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促进两岸经济文化交流合作，深化两岸各领域融合发展</a:t>
            </a:r>
          </a:p>
        </p:txBody>
      </p:sp>
      <p:pic>
        <p:nvPicPr>
          <p:cNvPr id="30"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927" b="11927"/>
          <a:stretch>
            <a:fillRect/>
          </a:stretch>
        </p:blipFill>
        <p:spPr bwMode="auto">
          <a:xfrm>
            <a:off x="550751" y="1503995"/>
            <a:ext cx="5443496" cy="3603795"/>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1" name="矩形 30"/>
          <p:cNvSpPr/>
          <p:nvPr/>
        </p:nvSpPr>
        <p:spPr>
          <a:xfrm>
            <a:off x="1310579" y="5227434"/>
            <a:ext cx="3889975" cy="386080"/>
          </a:xfrm>
          <a:prstGeom prst="rect">
            <a:avLst/>
          </a:prstGeom>
        </p:spPr>
        <p:txBody>
          <a:bodyPr wrap="square">
            <a:spAutoFit/>
          </a:bodyPr>
          <a:lstStyle/>
          <a:p>
            <a:pPr algn="ctr">
              <a:lnSpc>
                <a:spcPct val="120000"/>
              </a:lnSpc>
            </a:pPr>
            <a:r>
              <a:rPr lang="en-US" altLang="zh-CN" sz="1600" dirty="0">
                <a:solidFill>
                  <a:schemeClr val="bg1"/>
                </a:solidFill>
                <a:latin typeface="微软雅黑" panose="020B0503020204020204" pitchFamily="34" charset="-122"/>
                <a:ea typeface="微软雅黑" panose="020B0503020204020204" pitchFamily="34" charset="-122"/>
              </a:rPr>
              <a:t>2022</a:t>
            </a:r>
            <a:r>
              <a:rPr lang="zh-CN" altLang="en-US" sz="1600" dirty="0">
                <a:solidFill>
                  <a:schemeClr val="bg1"/>
                </a:solidFill>
                <a:latin typeface="微软雅黑" panose="020B0503020204020204" pitchFamily="34" charset="-122"/>
                <a:ea typeface="微软雅黑" panose="020B0503020204020204" pitchFamily="34" charset="-122"/>
              </a:rPr>
              <a:t>年第十四届海峡论坛主会场外景</a:t>
            </a:r>
          </a:p>
        </p:txBody>
      </p:sp>
      <p:sp>
        <p:nvSpPr>
          <p:cNvPr id="32" name="文本框 1"/>
          <p:cNvSpPr txBox="1"/>
          <p:nvPr/>
        </p:nvSpPr>
        <p:spPr>
          <a:xfrm>
            <a:off x="820757" y="5656177"/>
            <a:ext cx="10550485" cy="1015663"/>
          </a:xfrm>
          <a:prstGeom prst="rect">
            <a:avLst/>
          </a:prstGeom>
          <a:noFill/>
        </p:spPr>
        <p:txBody>
          <a:bodyPr wrap="square" rtlCol="0">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indent="45720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近年来，两岸交流合作日益广泛，互动往来日益密切，给两岸同胞特别是台湾同胞带来实实在在的好处，充分说明两岸合则两利、合则双赢。</a:t>
            </a:r>
          </a:p>
        </p:txBody>
      </p:sp>
      <p:sp>
        <p:nvSpPr>
          <p:cNvPr id="34" name="文本框 33"/>
          <p:cNvSpPr txBox="1"/>
          <p:nvPr/>
        </p:nvSpPr>
        <p:spPr>
          <a:xfrm>
            <a:off x="6455608" y="4736036"/>
            <a:ext cx="5074753" cy="792909"/>
          </a:xfrm>
          <a:prstGeom prst="rect">
            <a:avLst/>
          </a:prstGeom>
        </p:spPr>
        <p:txBody>
          <a:bodyPr wrap="square">
            <a:spAutoFit/>
          </a:bodyPr>
          <a:lstStyle>
            <a:defPPr>
              <a:defRPr lang="zh-CN"/>
            </a:defPPr>
            <a:lvl1pPr algn="ctr">
              <a:lnSpc>
                <a:spcPct val="120000"/>
              </a:lnSpc>
              <a:defRPr sz="1200">
                <a:latin typeface="微软雅黑" panose="020B0503020204020204" pitchFamily="34" charset="-122"/>
                <a:ea typeface="微软雅黑" panose="020B0503020204020204" pitchFamily="34" charset="-122"/>
              </a:defRPr>
            </a:lvl1pPr>
          </a:lstStyle>
          <a:p>
            <a:pPr>
              <a:lnSpc>
                <a:spcPct val="150000"/>
              </a:lnSpc>
            </a:pPr>
            <a:r>
              <a:rPr lang="zh-CN" altLang="en-US" sz="1800" b="1" dirty="0">
                <a:solidFill>
                  <a:schemeClr val="tx1">
                    <a:lumMod val="50000"/>
                    <a:lumOff val="50000"/>
                  </a:schemeClr>
                </a:solidFill>
              </a:rPr>
              <a:t>两岸人员往来与贸易发展</a:t>
            </a:r>
            <a:endParaRPr lang="en-US" altLang="zh-CN" sz="1800" b="1" dirty="0">
              <a:solidFill>
                <a:schemeClr val="tx1">
                  <a:lumMod val="50000"/>
                  <a:lumOff val="50000"/>
                </a:schemeClr>
              </a:solidFill>
            </a:endParaRPr>
          </a:p>
          <a:p>
            <a:pPr>
              <a:lnSpc>
                <a:spcPct val="150000"/>
              </a:lnSpc>
            </a:pPr>
            <a:r>
              <a:rPr lang="zh-CN" altLang="en-US" sz="1400" dirty="0">
                <a:solidFill>
                  <a:schemeClr val="tx1">
                    <a:lumMod val="50000"/>
                    <a:lumOff val="50000"/>
                  </a:schemeClr>
                </a:solidFill>
              </a:rPr>
              <a:t>数据来源：</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台湾问题与新时代中国统一事业</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白皮书</a:t>
            </a:r>
          </a:p>
        </p:txBody>
      </p:sp>
      <p:grpSp>
        <p:nvGrpSpPr>
          <p:cNvPr id="69" name="组合 68"/>
          <p:cNvGrpSpPr/>
          <p:nvPr/>
        </p:nvGrpSpPr>
        <p:grpSpPr>
          <a:xfrm>
            <a:off x="6564837" y="1569993"/>
            <a:ext cx="2302713" cy="3202092"/>
            <a:chOff x="9412732" y="1408930"/>
            <a:chExt cx="2302713" cy="3202092"/>
          </a:xfrm>
        </p:grpSpPr>
        <p:sp>
          <p:nvSpPr>
            <p:cNvPr id="70" name="Freeform 6"/>
            <p:cNvSpPr>
              <a:spLocks noEditPoints="1"/>
            </p:cNvSpPr>
            <p:nvPr/>
          </p:nvSpPr>
          <p:spPr bwMode="auto">
            <a:xfrm>
              <a:off x="9715740" y="2946708"/>
              <a:ext cx="507439" cy="861892"/>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chemeClr val="bg2">
                <a:lumMod val="75000"/>
              </a:schemeClr>
            </a:solidFill>
            <a:ln>
              <a:noFill/>
            </a:ln>
          </p:spPr>
          <p:txBody>
            <a:bodyPr vert="horz" wrap="square" lIns="91440" tIns="45720" rIns="91440" bIns="45720" numCol="1" anchor="t" anchorCtr="0" compatLnSpc="1"/>
            <a:lstStyle/>
            <a:p>
              <a:endParaRPr lang="th-TH"/>
            </a:p>
          </p:txBody>
        </p:sp>
        <p:sp>
          <p:nvSpPr>
            <p:cNvPr id="71" name="Round Same Side Corner Rectangle 59"/>
            <p:cNvSpPr/>
            <p:nvPr/>
          </p:nvSpPr>
          <p:spPr>
            <a:xfrm rot="5400000">
              <a:off x="10384565" y="3280142"/>
              <a:ext cx="359047" cy="2302713"/>
            </a:xfrm>
            <a:prstGeom prst="round2SameRect">
              <a:avLst>
                <a:gd name="adj1" fmla="val 25783"/>
                <a:gd name="adj2" fmla="val 27523"/>
              </a:avLst>
            </a:prstGeom>
            <a:solidFill>
              <a:srgbClr val="B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2" name="矩形 75788"/>
            <p:cNvSpPr>
              <a:spLocks noChangeArrowheads="1"/>
            </p:cNvSpPr>
            <p:nvPr/>
          </p:nvSpPr>
          <p:spPr bwMode="auto">
            <a:xfrm>
              <a:off x="9593686" y="4277764"/>
              <a:ext cx="2036934" cy="307777"/>
            </a:xfrm>
            <a:prstGeom prst="rect">
              <a:avLst/>
            </a:prstGeom>
            <a:noFill/>
            <a:ln>
              <a:noFill/>
            </a:ln>
            <a:effec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两岸人员往来（万人次）</a:t>
              </a:r>
            </a:p>
          </p:txBody>
        </p:sp>
        <p:sp>
          <p:nvSpPr>
            <p:cNvPr id="73" name="Freeform 6"/>
            <p:cNvSpPr>
              <a:spLocks noEditPoints="1"/>
            </p:cNvSpPr>
            <p:nvPr/>
          </p:nvSpPr>
          <p:spPr bwMode="auto">
            <a:xfrm>
              <a:off x="10675795" y="1668253"/>
              <a:ext cx="507439" cy="2144840"/>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BF0000"/>
            </a:solidFill>
            <a:ln>
              <a:noFill/>
            </a:ln>
          </p:spPr>
          <p:txBody>
            <a:bodyPr vert="horz" wrap="square" lIns="91440" tIns="45720" rIns="91440" bIns="45720" numCol="1" anchor="t" anchorCtr="0" compatLnSpc="1"/>
            <a:lstStyle/>
            <a:p>
              <a:endParaRPr lang="th-TH"/>
            </a:p>
          </p:txBody>
        </p:sp>
        <p:sp>
          <p:nvSpPr>
            <p:cNvPr id="74" name="Freeform 8"/>
            <p:cNvSpPr>
              <a:spLocks noEditPoints="1"/>
            </p:cNvSpPr>
            <p:nvPr/>
          </p:nvSpPr>
          <p:spPr bwMode="auto">
            <a:xfrm>
              <a:off x="10653244" y="1679583"/>
              <a:ext cx="524061" cy="192857"/>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rgbClr val="F58F8F"/>
            </a:solidFill>
            <a:ln>
              <a:noFill/>
            </a:ln>
          </p:spPr>
          <p:txBody>
            <a:bodyPr vert="horz" wrap="square" lIns="91440" tIns="45720" rIns="91440" bIns="45720" numCol="1" anchor="t" anchorCtr="0" compatLnSpc="1"/>
            <a:lstStyle/>
            <a:p>
              <a:endParaRPr lang="th-TH"/>
            </a:p>
          </p:txBody>
        </p:sp>
        <p:sp>
          <p:nvSpPr>
            <p:cNvPr id="75" name="文本框 75808"/>
            <p:cNvSpPr txBox="1">
              <a:spLocks noChangeArrowheads="1"/>
            </p:cNvSpPr>
            <p:nvPr/>
          </p:nvSpPr>
          <p:spPr bwMode="auto">
            <a:xfrm>
              <a:off x="10464790" y="1408930"/>
              <a:ext cx="900968"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约</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900</a:t>
              </a:r>
            </a:p>
          </p:txBody>
        </p:sp>
        <p:sp>
          <p:nvSpPr>
            <p:cNvPr id="76" name="文本框 75781"/>
            <p:cNvSpPr txBox="1">
              <a:spLocks noChangeArrowheads="1"/>
            </p:cNvSpPr>
            <p:nvPr/>
          </p:nvSpPr>
          <p:spPr bwMode="auto">
            <a:xfrm>
              <a:off x="10501740" y="3860206"/>
              <a:ext cx="870751"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7" name="文本框 75807"/>
            <p:cNvSpPr txBox="1">
              <a:spLocks noChangeArrowheads="1"/>
            </p:cNvSpPr>
            <p:nvPr/>
          </p:nvSpPr>
          <p:spPr bwMode="auto">
            <a:xfrm>
              <a:off x="9666494" y="2587444"/>
              <a:ext cx="556686" cy="34912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5</a:t>
              </a:r>
            </a:p>
          </p:txBody>
        </p:sp>
        <p:sp>
          <p:nvSpPr>
            <p:cNvPr id="78" name="Freeform 16"/>
            <p:cNvSpPr>
              <a:spLocks noEditPoints="1"/>
            </p:cNvSpPr>
            <p:nvPr/>
          </p:nvSpPr>
          <p:spPr bwMode="auto">
            <a:xfrm>
              <a:off x="9698630" y="2952733"/>
              <a:ext cx="524550" cy="130922"/>
            </a:xfrm>
            <a:custGeom>
              <a:avLst/>
              <a:gdLst>
                <a:gd name="T0" fmla="*/ 93 w 94"/>
                <a:gd name="T1" fmla="*/ 26 h 51"/>
                <a:gd name="T2" fmla="*/ 93 w 94"/>
                <a:gd name="T3" fmla="*/ 26 h 51"/>
                <a:gd name="T4" fmla="*/ 93 w 94"/>
                <a:gd name="T5" fmla="*/ 26 h 51"/>
                <a:gd name="T6" fmla="*/ 80 w 94"/>
                <a:gd name="T7" fmla="*/ 44 h 51"/>
                <a:gd name="T8" fmla="*/ 82 w 94"/>
                <a:gd name="T9" fmla="*/ 43 h 51"/>
                <a:gd name="T10" fmla="*/ 80 w 94"/>
                <a:gd name="T11" fmla="*/ 44 h 51"/>
                <a:gd name="T12" fmla="*/ 82 w 94"/>
                <a:gd name="T13" fmla="*/ 43 h 51"/>
                <a:gd name="T14" fmla="*/ 83 w 94"/>
                <a:gd name="T15" fmla="*/ 42 h 51"/>
                <a:gd name="T16" fmla="*/ 82 w 94"/>
                <a:gd name="T17" fmla="*/ 43 h 51"/>
                <a:gd name="T18" fmla="*/ 84 w 94"/>
                <a:gd name="T19" fmla="*/ 41 h 51"/>
                <a:gd name="T20" fmla="*/ 85 w 94"/>
                <a:gd name="T21" fmla="*/ 41 h 51"/>
                <a:gd name="T22" fmla="*/ 84 w 94"/>
                <a:gd name="T23" fmla="*/ 41 h 51"/>
                <a:gd name="T24" fmla="*/ 85 w 94"/>
                <a:gd name="T25" fmla="*/ 40 h 51"/>
                <a:gd name="T26" fmla="*/ 86 w 94"/>
                <a:gd name="T27" fmla="*/ 40 h 51"/>
                <a:gd name="T28" fmla="*/ 85 w 94"/>
                <a:gd name="T29" fmla="*/ 40 h 51"/>
                <a:gd name="T30" fmla="*/ 87 w 94"/>
                <a:gd name="T31" fmla="*/ 39 h 51"/>
                <a:gd name="T32" fmla="*/ 87 w 94"/>
                <a:gd name="T33" fmla="*/ 39 h 51"/>
                <a:gd name="T34" fmla="*/ 87 w 94"/>
                <a:gd name="T35" fmla="*/ 39 h 51"/>
                <a:gd name="T36" fmla="*/ 88 w 94"/>
                <a:gd name="T37" fmla="*/ 38 h 51"/>
                <a:gd name="T38" fmla="*/ 88 w 94"/>
                <a:gd name="T39" fmla="*/ 38 h 51"/>
                <a:gd name="T40" fmla="*/ 88 w 94"/>
                <a:gd name="T41" fmla="*/ 38 h 51"/>
                <a:gd name="T42" fmla="*/ 89 w 94"/>
                <a:gd name="T43" fmla="*/ 37 h 51"/>
                <a:gd name="T44" fmla="*/ 89 w 94"/>
                <a:gd name="T45" fmla="*/ 36 h 51"/>
                <a:gd name="T46" fmla="*/ 89 w 94"/>
                <a:gd name="T47" fmla="*/ 37 h 51"/>
                <a:gd name="T48" fmla="*/ 90 w 94"/>
                <a:gd name="T49" fmla="*/ 36 h 51"/>
                <a:gd name="T50" fmla="*/ 90 w 94"/>
                <a:gd name="T51" fmla="*/ 35 h 51"/>
                <a:gd name="T52" fmla="*/ 90 w 94"/>
                <a:gd name="T53" fmla="*/ 36 h 51"/>
                <a:gd name="T54" fmla="*/ 90 w 94"/>
                <a:gd name="T55" fmla="*/ 35 h 51"/>
                <a:gd name="T56" fmla="*/ 91 w 94"/>
                <a:gd name="T57" fmla="*/ 34 h 51"/>
                <a:gd name="T58" fmla="*/ 90 w 94"/>
                <a:gd name="T59" fmla="*/ 35 h 51"/>
                <a:gd name="T60" fmla="*/ 91 w 94"/>
                <a:gd name="T61" fmla="*/ 34 h 51"/>
                <a:gd name="T62" fmla="*/ 92 w 94"/>
                <a:gd name="T63" fmla="*/ 33 h 51"/>
                <a:gd name="T64" fmla="*/ 91 w 94"/>
                <a:gd name="T65" fmla="*/ 34 h 51"/>
                <a:gd name="T66" fmla="*/ 92 w 94"/>
                <a:gd name="T67" fmla="*/ 32 h 51"/>
                <a:gd name="T68" fmla="*/ 92 w 94"/>
                <a:gd name="T69" fmla="*/ 32 h 51"/>
                <a:gd name="T70" fmla="*/ 92 w 94"/>
                <a:gd name="T71" fmla="*/ 32 h 51"/>
                <a:gd name="T72" fmla="*/ 92 w 94"/>
                <a:gd name="T73" fmla="*/ 31 h 51"/>
                <a:gd name="T74" fmla="*/ 93 w 94"/>
                <a:gd name="T75" fmla="*/ 31 h 51"/>
                <a:gd name="T76" fmla="*/ 92 w 94"/>
                <a:gd name="T77" fmla="*/ 31 h 51"/>
                <a:gd name="T78" fmla="*/ 93 w 94"/>
                <a:gd name="T79" fmla="*/ 30 h 51"/>
                <a:gd name="T80" fmla="*/ 93 w 94"/>
                <a:gd name="T81" fmla="*/ 29 h 51"/>
                <a:gd name="T82" fmla="*/ 93 w 94"/>
                <a:gd name="T83" fmla="*/ 30 h 51"/>
                <a:gd name="T84" fmla="*/ 93 w 94"/>
                <a:gd name="T85" fmla="*/ 29 h 51"/>
                <a:gd name="T86" fmla="*/ 93 w 94"/>
                <a:gd name="T87" fmla="*/ 28 h 51"/>
                <a:gd name="T88" fmla="*/ 93 w 94"/>
                <a:gd name="T89" fmla="*/ 29 h 51"/>
                <a:gd name="T90" fmla="*/ 93 w 94"/>
                <a:gd name="T91" fmla="*/ 28 h 51"/>
                <a:gd name="T92" fmla="*/ 93 w 94"/>
                <a:gd name="T93" fmla="*/ 27 h 51"/>
                <a:gd name="T94" fmla="*/ 93 w 94"/>
                <a:gd name="T95" fmla="*/ 28 h 51"/>
                <a:gd name="T96" fmla="*/ 49 w 94"/>
                <a:gd name="T97" fmla="*/ 0 h 51"/>
                <a:gd name="T98" fmla="*/ 17 w 94"/>
                <a:gd name="T99" fmla="*/ 7 h 51"/>
                <a:gd name="T100" fmla="*/ 18 w 94"/>
                <a:gd name="T101" fmla="*/ 44 h 51"/>
                <a:gd name="T102" fmla="*/ 49 w 94"/>
                <a:gd name="T103" fmla="*/ 51 h 51"/>
                <a:gd name="T104" fmla="*/ 81 w 94"/>
                <a:gd name="T105" fmla="*/ 44 h 51"/>
                <a:gd name="T106" fmla="*/ 93 w 94"/>
                <a:gd name="T107" fmla="*/ 28 h 51"/>
                <a:gd name="T108" fmla="*/ 93 w 94"/>
                <a:gd name="T109" fmla="*/ 26 h 51"/>
                <a:gd name="T110" fmla="*/ 93 w 94"/>
                <a:gd name="T111" fmla="*/ 26 h 51"/>
                <a:gd name="T112" fmla="*/ 80 w 94"/>
                <a:gd name="T113" fmla="*/ 7 h 51"/>
                <a:gd name="T114" fmla="*/ 74 w 94"/>
                <a:gd name="T115" fmla="*/ 4 h 51"/>
                <a:gd name="T116" fmla="*/ 62 w 94"/>
                <a:gd name="T117" fmla="*/ 1 h 51"/>
                <a:gd name="T118" fmla="*/ 49 w 94"/>
                <a:gd name="T11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51">
                  <a:moveTo>
                    <a:pt x="93" y="26"/>
                  </a:moveTo>
                  <a:cubicBezTo>
                    <a:pt x="93" y="26"/>
                    <a:pt x="93" y="26"/>
                    <a:pt x="93" y="26"/>
                  </a:cubicBezTo>
                  <a:cubicBezTo>
                    <a:pt x="93" y="26"/>
                    <a:pt x="93" y="26"/>
                    <a:pt x="93" y="26"/>
                  </a:cubicBezTo>
                  <a:moveTo>
                    <a:pt x="80" y="44"/>
                  </a:moveTo>
                  <a:cubicBezTo>
                    <a:pt x="81" y="43"/>
                    <a:pt x="81" y="43"/>
                    <a:pt x="82" y="43"/>
                  </a:cubicBezTo>
                  <a:cubicBezTo>
                    <a:pt x="81" y="43"/>
                    <a:pt x="81" y="43"/>
                    <a:pt x="80" y="44"/>
                  </a:cubicBezTo>
                  <a:moveTo>
                    <a:pt x="82" y="43"/>
                  </a:moveTo>
                  <a:cubicBezTo>
                    <a:pt x="83" y="42"/>
                    <a:pt x="83" y="42"/>
                    <a:pt x="83" y="42"/>
                  </a:cubicBezTo>
                  <a:cubicBezTo>
                    <a:pt x="83" y="42"/>
                    <a:pt x="83" y="42"/>
                    <a:pt x="82" y="43"/>
                  </a:cubicBezTo>
                  <a:moveTo>
                    <a:pt x="84" y="41"/>
                  </a:moveTo>
                  <a:cubicBezTo>
                    <a:pt x="84" y="41"/>
                    <a:pt x="85" y="41"/>
                    <a:pt x="85" y="41"/>
                  </a:cubicBezTo>
                  <a:cubicBezTo>
                    <a:pt x="85" y="41"/>
                    <a:pt x="84" y="41"/>
                    <a:pt x="84" y="41"/>
                  </a:cubicBezTo>
                  <a:moveTo>
                    <a:pt x="85" y="40"/>
                  </a:moveTo>
                  <a:cubicBezTo>
                    <a:pt x="86" y="40"/>
                    <a:pt x="86" y="40"/>
                    <a:pt x="86" y="40"/>
                  </a:cubicBezTo>
                  <a:cubicBezTo>
                    <a:pt x="86" y="40"/>
                    <a:pt x="86" y="40"/>
                    <a:pt x="85" y="40"/>
                  </a:cubicBezTo>
                  <a:moveTo>
                    <a:pt x="87" y="39"/>
                  </a:moveTo>
                  <a:cubicBezTo>
                    <a:pt x="87" y="39"/>
                    <a:pt x="87" y="39"/>
                    <a:pt x="87" y="39"/>
                  </a:cubicBezTo>
                  <a:cubicBezTo>
                    <a:pt x="87" y="39"/>
                    <a:pt x="87" y="39"/>
                    <a:pt x="87" y="39"/>
                  </a:cubicBezTo>
                  <a:moveTo>
                    <a:pt x="88" y="38"/>
                  </a:moveTo>
                  <a:cubicBezTo>
                    <a:pt x="88" y="38"/>
                    <a:pt x="88" y="38"/>
                    <a:pt x="88" y="38"/>
                  </a:cubicBezTo>
                  <a:cubicBezTo>
                    <a:pt x="88" y="38"/>
                    <a:pt x="88" y="38"/>
                    <a:pt x="88" y="38"/>
                  </a:cubicBezTo>
                  <a:moveTo>
                    <a:pt x="89" y="37"/>
                  </a:moveTo>
                  <a:cubicBezTo>
                    <a:pt x="89" y="37"/>
                    <a:pt x="89" y="37"/>
                    <a:pt x="89" y="36"/>
                  </a:cubicBezTo>
                  <a:cubicBezTo>
                    <a:pt x="89" y="37"/>
                    <a:pt x="89" y="37"/>
                    <a:pt x="89" y="37"/>
                  </a:cubicBezTo>
                  <a:moveTo>
                    <a:pt x="90" y="36"/>
                  </a:moveTo>
                  <a:cubicBezTo>
                    <a:pt x="90" y="36"/>
                    <a:pt x="90" y="36"/>
                    <a:pt x="90" y="35"/>
                  </a:cubicBezTo>
                  <a:cubicBezTo>
                    <a:pt x="90" y="36"/>
                    <a:pt x="90" y="36"/>
                    <a:pt x="90" y="36"/>
                  </a:cubicBezTo>
                  <a:moveTo>
                    <a:pt x="90" y="35"/>
                  </a:moveTo>
                  <a:cubicBezTo>
                    <a:pt x="91" y="35"/>
                    <a:pt x="91" y="34"/>
                    <a:pt x="91" y="34"/>
                  </a:cubicBezTo>
                  <a:cubicBezTo>
                    <a:pt x="91" y="34"/>
                    <a:pt x="91" y="35"/>
                    <a:pt x="90" y="35"/>
                  </a:cubicBezTo>
                  <a:moveTo>
                    <a:pt x="91" y="34"/>
                  </a:moveTo>
                  <a:cubicBezTo>
                    <a:pt x="91" y="33"/>
                    <a:pt x="91" y="33"/>
                    <a:pt x="92" y="33"/>
                  </a:cubicBezTo>
                  <a:cubicBezTo>
                    <a:pt x="91" y="33"/>
                    <a:pt x="91" y="33"/>
                    <a:pt x="91" y="34"/>
                  </a:cubicBezTo>
                  <a:moveTo>
                    <a:pt x="92" y="32"/>
                  </a:moveTo>
                  <a:cubicBezTo>
                    <a:pt x="92" y="32"/>
                    <a:pt x="92" y="32"/>
                    <a:pt x="92" y="32"/>
                  </a:cubicBezTo>
                  <a:cubicBezTo>
                    <a:pt x="92" y="32"/>
                    <a:pt x="92" y="32"/>
                    <a:pt x="92" y="32"/>
                  </a:cubicBezTo>
                  <a:moveTo>
                    <a:pt x="92" y="31"/>
                  </a:moveTo>
                  <a:cubicBezTo>
                    <a:pt x="92" y="31"/>
                    <a:pt x="92" y="31"/>
                    <a:pt x="93" y="31"/>
                  </a:cubicBezTo>
                  <a:cubicBezTo>
                    <a:pt x="92" y="31"/>
                    <a:pt x="92" y="31"/>
                    <a:pt x="92" y="31"/>
                  </a:cubicBezTo>
                  <a:moveTo>
                    <a:pt x="93" y="30"/>
                  </a:moveTo>
                  <a:cubicBezTo>
                    <a:pt x="93" y="30"/>
                    <a:pt x="93" y="30"/>
                    <a:pt x="93" y="29"/>
                  </a:cubicBezTo>
                  <a:cubicBezTo>
                    <a:pt x="93" y="30"/>
                    <a:pt x="93" y="30"/>
                    <a:pt x="93" y="30"/>
                  </a:cubicBezTo>
                  <a:moveTo>
                    <a:pt x="93" y="29"/>
                  </a:moveTo>
                  <a:cubicBezTo>
                    <a:pt x="93" y="29"/>
                    <a:pt x="93" y="28"/>
                    <a:pt x="93" y="28"/>
                  </a:cubicBezTo>
                  <a:cubicBezTo>
                    <a:pt x="93" y="28"/>
                    <a:pt x="93" y="29"/>
                    <a:pt x="93" y="29"/>
                  </a:cubicBezTo>
                  <a:moveTo>
                    <a:pt x="93" y="28"/>
                  </a:moveTo>
                  <a:cubicBezTo>
                    <a:pt x="93" y="27"/>
                    <a:pt x="93" y="27"/>
                    <a:pt x="93" y="27"/>
                  </a:cubicBezTo>
                  <a:cubicBezTo>
                    <a:pt x="93" y="27"/>
                    <a:pt x="93" y="27"/>
                    <a:pt x="93" y="28"/>
                  </a:cubicBezTo>
                  <a:moveTo>
                    <a:pt x="49" y="0"/>
                  </a:moveTo>
                  <a:cubicBezTo>
                    <a:pt x="37" y="0"/>
                    <a:pt x="26" y="2"/>
                    <a:pt x="17" y="7"/>
                  </a:cubicBezTo>
                  <a:cubicBezTo>
                    <a:pt x="0" y="17"/>
                    <a:pt x="0" y="34"/>
                    <a:pt x="18" y="44"/>
                  </a:cubicBezTo>
                  <a:cubicBezTo>
                    <a:pt x="26" y="49"/>
                    <a:pt x="38" y="51"/>
                    <a:pt x="49" y="51"/>
                  </a:cubicBezTo>
                  <a:cubicBezTo>
                    <a:pt x="61" y="51"/>
                    <a:pt x="72" y="49"/>
                    <a:pt x="81" y="44"/>
                  </a:cubicBezTo>
                  <a:cubicBezTo>
                    <a:pt x="88" y="39"/>
                    <a:pt x="92" y="34"/>
                    <a:pt x="93" y="28"/>
                  </a:cubicBezTo>
                  <a:cubicBezTo>
                    <a:pt x="93" y="26"/>
                    <a:pt x="93" y="26"/>
                    <a:pt x="93" y="26"/>
                  </a:cubicBezTo>
                  <a:cubicBezTo>
                    <a:pt x="93" y="26"/>
                    <a:pt x="93" y="26"/>
                    <a:pt x="93" y="26"/>
                  </a:cubicBezTo>
                  <a:cubicBezTo>
                    <a:pt x="94" y="19"/>
                    <a:pt x="89" y="13"/>
                    <a:pt x="80" y="7"/>
                  </a:cubicBezTo>
                  <a:cubicBezTo>
                    <a:pt x="78" y="6"/>
                    <a:pt x="76" y="5"/>
                    <a:pt x="74" y="4"/>
                  </a:cubicBezTo>
                  <a:cubicBezTo>
                    <a:pt x="70" y="3"/>
                    <a:pt x="66" y="2"/>
                    <a:pt x="62" y="1"/>
                  </a:cubicBezTo>
                  <a:cubicBezTo>
                    <a:pt x="58" y="0"/>
                    <a:pt x="53" y="0"/>
                    <a:pt x="49" y="0"/>
                  </a:cubicBezTo>
                </a:path>
              </a:pathLst>
            </a:custGeom>
            <a:solidFill>
              <a:schemeClr val="bg1">
                <a:lumMod val="85000"/>
              </a:schemeClr>
            </a:solidFill>
            <a:ln>
              <a:noFill/>
            </a:ln>
          </p:spPr>
          <p:txBody>
            <a:bodyPr vert="horz" wrap="square" lIns="91440" tIns="45720" rIns="91440" bIns="45720" numCol="1" anchor="t" anchorCtr="0" compatLnSpc="1"/>
            <a:lstStyle/>
            <a:p>
              <a:endParaRPr lang="th-TH"/>
            </a:p>
          </p:txBody>
        </p:sp>
        <p:sp>
          <p:nvSpPr>
            <p:cNvPr id="79" name="文本框 75781"/>
            <p:cNvSpPr txBox="1">
              <a:spLocks noChangeArrowheads="1"/>
            </p:cNvSpPr>
            <p:nvPr/>
          </p:nvSpPr>
          <p:spPr bwMode="auto">
            <a:xfrm>
              <a:off x="9535506" y="3860206"/>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1987</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0" name="文本框 39"/>
          <p:cNvSpPr txBox="1"/>
          <p:nvPr/>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698683" y="1659272"/>
            <a:ext cx="6151878" cy="4511595"/>
          </a:xfrm>
          <a:prstGeom prst="rect">
            <a:avLst/>
          </a:prstGeom>
          <a:solidFill>
            <a:srgbClr val="B00000"/>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41440" y="1659272"/>
            <a:ext cx="5559552" cy="4511595"/>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对角圆角矩形 21"/>
          <p:cNvSpPr/>
          <p:nvPr/>
        </p:nvSpPr>
        <p:spPr>
          <a:xfrm>
            <a:off x="2646912" y="959966"/>
            <a:ext cx="68981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秉持“两岸一家亲”，完善增进台湾同胞福祉的制度和政策</a:t>
            </a:r>
          </a:p>
        </p:txBody>
      </p:sp>
      <p:sp>
        <p:nvSpPr>
          <p:cNvPr id="18" name="文本框 17"/>
          <p:cNvSpPr txBox="1"/>
          <p:nvPr/>
        </p:nvSpPr>
        <p:spPr>
          <a:xfrm>
            <a:off x="6422708" y="2006687"/>
            <a:ext cx="4952623" cy="3782895"/>
          </a:xfrm>
          <a:prstGeom prst="rect">
            <a:avLst/>
          </a:prstGeom>
          <a:noFill/>
        </p:spPr>
        <p:txBody>
          <a:bodyPr wrap="square">
            <a:spAutoFit/>
          </a:bodyPr>
          <a:lstStyle/>
          <a:p>
            <a:pPr algn="just">
              <a:lnSpc>
                <a:spcPct val="150000"/>
              </a:lnSpc>
            </a:pP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从《关于促进两岸经济文化交流合作的若干措施》到《关于进一步促进两岸经济文化交流合作的若干措施》，从《关于应对疫情统筹做好支持台资企业发展和推进台资项目有关工作的通知》到《关于支持台湾同胞台资企业在大陆农业林业领域发展的若干措施</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dirty="0">
                <a:solidFill>
                  <a:schemeClr val="bg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大陆种种举措给予台胞生活、学习、就业及创业同等待遇，使广大台胞积极融入祖国发展新格局，在两岸融合发展中画出最大同心圆</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10" name="矩形 9"/>
          <p:cNvSpPr/>
          <p:nvPr/>
        </p:nvSpPr>
        <p:spPr>
          <a:xfrm>
            <a:off x="933831" y="5067242"/>
            <a:ext cx="4374769" cy="362792"/>
          </a:xfrm>
          <a:prstGeom prst="rect">
            <a:avLst/>
          </a:prstGeom>
        </p:spPr>
        <p:txBody>
          <a:bodyPr wrap="square">
            <a:spAutoFit/>
          </a:bodyPr>
          <a:lstStyle/>
          <a:p>
            <a:pPr algn="ctr">
              <a:lnSpc>
                <a:spcPct val="12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“两岸一家亲  共圆中国梦”京剧汇演</a:t>
            </a:r>
          </a:p>
        </p:txBody>
      </p:sp>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9699" y="2023534"/>
            <a:ext cx="5143034" cy="2762838"/>
          </a:xfrm>
          <a:prstGeom prst="rect">
            <a:avLst/>
          </a:prstGeom>
          <a:ln>
            <a:noFill/>
          </a:ln>
          <a:effectLst>
            <a:outerShdw blurRad="292100" dist="139700" dir="2700000" algn="tl" rotWithShape="0">
              <a:srgbClr val="333333">
                <a:alpha val="3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647126" y="1183782"/>
            <a:ext cx="9203473" cy="4482015"/>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2148930" y="1395162"/>
            <a:ext cx="8199864" cy="4059253"/>
          </a:xfrm>
          <a:prstGeom prst="rect">
            <a:avLst/>
          </a:prstGeom>
        </p:spPr>
        <p:txBody>
          <a:bodyPr wrap="square">
            <a:spAutoFit/>
          </a:bodyPr>
          <a:lstStyle/>
          <a:p>
            <a:pPr indent="539750" algn="just">
              <a:lnSpc>
                <a:spcPct val="150000"/>
              </a:lnSpc>
            </a:pPr>
            <a:r>
              <a:rPr lang="zh-CN" altLang="en-US" sz="2200" b="1" dirty="0">
                <a:latin typeface="楷体" panose="02010609060101010101" pitchFamily="49" charset="-122"/>
                <a:ea typeface="楷体" panose="02010609060101010101" pitchFamily="49" charset="-122"/>
              </a:rPr>
              <a:t>台湾是中国的台湾。解决台湾问题是中国人自己的事，要由中国人来决定。我们坚持以最大诚意、尽最大努力争取和平统一的前景，但决不承诺放弃使用武力，保留采取一切必要措施的选项，这针对的是外部势力干涉和极少数“台独”分裂分子及其分裂活动，绝非针对广大台湾同胞。国家统一、民族复兴的历史车轮滚滚向前，祖国完全统一一定要实现，也一定能够实现！</a:t>
            </a:r>
          </a:p>
          <a:p>
            <a:pPr indent="539750" algn="r" fontAlgn="auto">
              <a:lnSpc>
                <a:spcPct val="120000"/>
              </a:lnSpc>
              <a:spcBef>
                <a:spcPts val="12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习近平在中国共产党第二十次全国代表大会上的报告</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endParaRPr>
          </a:p>
          <a:p>
            <a:pPr indent="539750" algn="r" fontAlgn="auto">
              <a:lnSpc>
                <a:spcPct val="120000"/>
              </a:lnSpc>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10</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16</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1226634" y="729000"/>
            <a:ext cx="9984060" cy="5391581"/>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49488" y="1803397"/>
            <a:ext cx="10293024" cy="4499863"/>
            <a:chOff x="1064709" y="1611478"/>
            <a:chExt cx="10293024" cy="4810460"/>
          </a:xfrm>
        </p:grpSpPr>
        <p:sp>
          <p:nvSpPr>
            <p:cNvPr id="10" name="图文框 9"/>
            <p:cNvSpPr/>
            <p:nvPr/>
          </p:nvSpPr>
          <p:spPr>
            <a:xfrm>
              <a:off x="1064709" y="1611478"/>
              <a:ext cx="10080000" cy="4542387"/>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352709" y="1923091"/>
              <a:ext cx="10005024" cy="4498847"/>
              <a:chOff x="1352709" y="1923091"/>
              <a:chExt cx="10005024" cy="4498847"/>
            </a:xfrm>
          </p:grpSpPr>
          <p:sp>
            <p:nvSpPr>
              <p:cNvPr id="14" name="矩形 13"/>
              <p:cNvSpPr/>
              <p:nvPr/>
            </p:nvSpPr>
            <p:spPr>
              <a:xfrm>
                <a:off x="1352709" y="1923091"/>
                <a:ext cx="10005024" cy="4498847"/>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5073513"/>
                <a:ext cx="7380000" cy="1348425"/>
              </a:xfrm>
              <a:prstGeom prst="rect">
                <a:avLst/>
              </a:prstGeom>
            </p:spPr>
          </p:pic>
        </p:grpSp>
      </p:grpSp>
      <p:sp>
        <p:nvSpPr>
          <p:cNvPr id="12" name="矩形 11"/>
          <p:cNvSpPr/>
          <p:nvPr/>
        </p:nvSpPr>
        <p:spPr>
          <a:xfrm>
            <a:off x="1676400" y="2384444"/>
            <a:ext cx="8940800" cy="3629263"/>
          </a:xfrm>
          <a:prstGeom prst="rect">
            <a:avLst/>
          </a:prstGeom>
        </p:spPr>
        <p:txBody>
          <a:bodyPr wrap="square">
            <a:spAutoFit/>
          </a:bodyPr>
          <a:lstStyle/>
          <a:p>
            <a:pPr indent="539750" algn="just">
              <a:lnSpc>
                <a:spcPct val="150000"/>
              </a:lnSpc>
              <a:spcAft>
                <a:spcPts val="1200"/>
              </a:spcAft>
            </a:pPr>
            <a:r>
              <a:rPr lang="zh-CN" altLang="en-US" sz="2200" b="1" dirty="0">
                <a:latin typeface="楷体" panose="02010609060101010101" pitchFamily="49" charset="-122"/>
                <a:ea typeface="楷体" panose="02010609060101010101" pitchFamily="49" charset="-122"/>
              </a:rPr>
              <a:t>我们坚决维护国家主权和领土完整，绝不容忍国家分裂的历史悲剧重演。一切分裂祖国的活动都必将遭到全体中国人坚决反对。我们有坚定的意志、充分的信心、足够的能力挫败任何形式的“台独”分裂图谋。我们绝不允许任何人、任何组织、任何政党、在任何时候、以任何形式、把任何一块中国领土从中国分裂出去！</a:t>
            </a:r>
            <a:endParaRPr lang="en-US" altLang="zh-CN" sz="2200"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——习近平在中国共产党第十九次全国代表大会上的报告</a:t>
            </a:r>
            <a:endParaRPr lang="en-US" altLang="zh-CN" b="1" dirty="0">
              <a:latin typeface="楷体" panose="02010609060101010101" pitchFamily="49" charset="-122"/>
              <a:ea typeface="楷体" panose="02010609060101010101" pitchFamily="49" charset="-122"/>
            </a:endParaRPr>
          </a:p>
          <a:p>
            <a:pPr indent="457200" algn="r">
              <a:lnSpc>
                <a:spcPct val="12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2017</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18</a:t>
            </a:r>
            <a:r>
              <a:rPr lang="zh-CN" altLang="en-US" b="1" dirty="0">
                <a:latin typeface="楷体" panose="02010609060101010101" pitchFamily="49" charset="-122"/>
                <a:ea typeface="楷体" panose="02010609060101010101" pitchFamily="49" charset="-122"/>
              </a:rPr>
              <a:t>日</a:t>
            </a:r>
            <a:r>
              <a:rPr lang="zh-CN" altLang="en-US" dirty="0"/>
              <a:t>）</a:t>
            </a:r>
            <a:endParaRPr lang="zh-CN" altLang="en-US" b="1" dirty="0">
              <a:solidFill>
                <a:schemeClr val="tx1"/>
              </a:solidFill>
              <a:effectLst/>
              <a:latin typeface="楷体" panose="02010609060101010101" pitchFamily="49" charset="-122"/>
              <a:ea typeface="楷体" panose="02010609060101010101" pitchFamily="49" charset="-122"/>
            </a:endParaRPr>
          </a:p>
        </p:txBody>
      </p:sp>
      <p:sp>
        <p:nvSpPr>
          <p:cNvPr id="3" name="文本框 2"/>
          <p:cNvSpPr txBox="1"/>
          <p:nvPr/>
        </p:nvSpPr>
        <p:spPr>
          <a:xfrm>
            <a:off x="2326911" y="945234"/>
            <a:ext cx="7675643" cy="497205"/>
          </a:xfrm>
          <a:prstGeom prst="rect">
            <a:avLst/>
          </a:prstGeom>
          <a:noFill/>
        </p:spPr>
        <p:txBody>
          <a:bodyPr wrap="square">
            <a:spAutoFit/>
          </a:bodyPr>
          <a:lstStyle/>
          <a:p>
            <a:pPr lvl="0" algn="ctr">
              <a:lnSpc>
                <a:spcPct val="120000"/>
              </a:lnSpc>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（三）</a:t>
            </a:r>
            <a:r>
              <a:rPr lang="zh-CN" altLang="zh-CN" sz="2200" b="1" dirty="0">
                <a:solidFill>
                  <a:schemeClr val="tx1">
                    <a:lumMod val="95000"/>
                    <a:lumOff val="5000"/>
                  </a:schemeClr>
                </a:solidFill>
                <a:latin typeface="微软雅黑" panose="020B0503020204020204" pitchFamily="34" charset="-122"/>
                <a:ea typeface="微软雅黑" panose="020B0503020204020204" pitchFamily="34" charset="-122"/>
              </a:rPr>
              <a:t>坚定不移推进祖国统一大业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27873" y="2193821"/>
            <a:ext cx="10153186" cy="3845202"/>
            <a:chOff x="1293126" y="3730817"/>
            <a:chExt cx="11184956" cy="2407547"/>
          </a:xfrm>
        </p:grpSpPr>
        <p:sp>
          <p:nvSpPr>
            <p:cNvPr id="6" name="矩形 5"/>
            <p:cNvSpPr/>
            <p:nvPr/>
          </p:nvSpPr>
          <p:spPr>
            <a:xfrm>
              <a:off x="1373749" y="3730817"/>
              <a:ext cx="11104333" cy="2366723"/>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93126" y="3771641"/>
              <a:ext cx="11104333" cy="2366723"/>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784466" y="2514160"/>
            <a:ext cx="8640000" cy="3139321"/>
          </a:xfrm>
          <a:prstGeom prst="rect">
            <a:avLst/>
          </a:prstGeom>
        </p:spPr>
        <p:txBody>
          <a:bodyPr wrap="square">
            <a:spAutoFit/>
          </a:bodyPr>
          <a:lstStyle/>
          <a:p>
            <a:pPr algn="just">
              <a:lnSpc>
                <a:spcPct val="150000"/>
              </a:lnSpc>
            </a:pPr>
            <a:r>
              <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zh-CN" sz="2200" dirty="0">
                <a:solidFill>
                  <a:schemeClr val="tx1">
                    <a:lumMod val="85000"/>
                    <a:lumOff val="15000"/>
                  </a:schemeClr>
                </a:solidFill>
                <a:latin typeface="微软雅黑" panose="020B0503020204020204" pitchFamily="34" charset="-122"/>
                <a:ea typeface="微软雅黑" panose="020B0503020204020204" pitchFamily="34" charset="-122"/>
              </a:rPr>
              <a:t>以和平的方式实现统一，最符合包括台湾同胞在内的中华民族的整体利益，我们将以最大诚意、尽最大努力争取和平统一的前景。“一国两制”的提出，本来就是为了照顾台湾现实情况，维护台湾同胞利益福祉。“一国两制”在台湾的具体实现形式会充分考虑台湾现实情况，会充分吸收两岸各界意见和建议，会充分照顾到台湾同胞利益和感情。</a:t>
            </a:r>
            <a:endParaRPr lang="zh-CN" altLang="en-US" sz="2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对角圆角矩形 21"/>
          <p:cNvSpPr/>
          <p:nvPr/>
        </p:nvSpPr>
        <p:spPr>
          <a:xfrm>
            <a:off x="2892593" y="975619"/>
            <a:ext cx="6480000" cy="854759"/>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坚持以最大诚意、尽最大努力争取和平统一的前景，</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但绝不承诺放弃使用武力</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3200" y="1645921"/>
            <a:ext cx="6543040" cy="486664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7" name="文本框 26"/>
          <p:cNvSpPr txBox="1"/>
          <p:nvPr/>
        </p:nvSpPr>
        <p:spPr>
          <a:xfrm>
            <a:off x="680720" y="1959450"/>
            <a:ext cx="5632837" cy="4247317"/>
          </a:xfrm>
          <a:prstGeom prst="rect">
            <a:avLst/>
          </a:prstGeom>
          <a:noFill/>
        </p:spPr>
        <p:txBody>
          <a:bodyPr wrap="square">
            <a:spAutoFit/>
          </a:bodyPr>
          <a:lstStyle/>
          <a:p>
            <a:pPr indent="539750" algn="just">
              <a:lnSpc>
                <a:spcPct val="150000"/>
              </a:lnSpc>
            </a:pPr>
            <a:r>
              <a:rPr lang="en-US" altLang="zh-CN"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年以来，</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民进党</a:t>
            </a:r>
            <a:r>
              <a:rPr lang="zh-CN" altLang="en-US"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当局加紧进行“台独”分裂活动，致使两岸关系和平发展势头受到严重冲击。</a:t>
            </a:r>
            <a:r>
              <a:rPr lang="zh-CN" altLang="zh-CN"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当前，对两岸关系和平发展的最大现实威胁是“台独”势力及其分裂活动。“台独”煽动两岸同胞敌意和对立，损害国家主权和领土</a:t>
            </a:r>
            <a:r>
              <a:rPr lang="zh-CN"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完整，破坏台海和平稳定，阻挠两岸关系发展，只会给两岸同胞带来深重祸害</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，是走不通的绝路。</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台独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分裂是祖国统一的最大障碍，是民族复兴的严重隐患。我们坚决维护国家主权和领土完整，愿意为和平统一创造广阔空间，但绝不为各种形式的</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台独</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分裂活动留下任何</a:t>
            </a:r>
            <a:r>
              <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空间</a:t>
            </a:r>
            <a:r>
              <a:rPr lang="zh-CN" altLang="en-US" smtClean="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矩形 2"/>
          <p:cNvSpPr/>
          <p:nvPr/>
        </p:nvSpPr>
        <p:spPr>
          <a:xfrm flipH="1">
            <a:off x="440372" y="1825609"/>
            <a:ext cx="6150103" cy="447963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84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8261"/>
          <a:stretch>
            <a:fillRect/>
          </a:stretch>
        </p:blipFill>
        <p:spPr>
          <a:xfrm>
            <a:off x="6590476" y="1983754"/>
            <a:ext cx="5383033" cy="4148832"/>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5" name="对角圆角矩形 21"/>
          <p:cNvSpPr/>
          <p:nvPr/>
        </p:nvSpPr>
        <p:spPr>
          <a:xfrm>
            <a:off x="3530600" y="864849"/>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坚决反对任何形式的“台独”分裂行径</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4938" y="1719216"/>
            <a:ext cx="6516712" cy="4560934"/>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对角圆角矩形 21"/>
          <p:cNvSpPr/>
          <p:nvPr/>
        </p:nvSpPr>
        <p:spPr>
          <a:xfrm>
            <a:off x="3530600" y="936000"/>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“台独”分裂势力抗拒统一不会得逞</a:t>
            </a:r>
          </a:p>
        </p:txBody>
      </p:sp>
      <p:sp>
        <p:nvSpPr>
          <p:cNvPr id="27" name="文本框 26"/>
          <p:cNvSpPr txBox="1"/>
          <p:nvPr/>
        </p:nvSpPr>
        <p:spPr>
          <a:xfrm>
            <a:off x="915731" y="2134044"/>
            <a:ext cx="5355126" cy="3785652"/>
          </a:xfrm>
          <a:prstGeom prst="rect">
            <a:avLst/>
          </a:prstGeom>
          <a:noFill/>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台湾是包括</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2300</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万台湾同胞在内的全体中国人民的台湾，中国人民捍卫国家主权和领土完整、维护中华民族根本利益的决心不可动摇、意志坚如磐石，这是挫败一切“台独”分裂图谋的根本力量。搞“台独”分裂抗拒统一，根本过不了中华民族的历史和文化这一关，也根本过不了</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14</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亿多中国人民的决心和意志这一关，是绝对不可能得逞的。</a:t>
            </a:r>
          </a:p>
        </p:txBody>
      </p:sp>
      <p:sp>
        <p:nvSpPr>
          <p:cNvPr id="3" name="矩形 2"/>
          <p:cNvSpPr/>
          <p:nvPr/>
        </p:nvSpPr>
        <p:spPr>
          <a:xfrm flipH="1">
            <a:off x="647537" y="1957841"/>
            <a:ext cx="5891514" cy="408368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84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871663" y="5747802"/>
            <a:ext cx="3672800" cy="338554"/>
          </a:xfrm>
          <a:prstGeom prst="rect">
            <a:avLst/>
          </a:prstGeom>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台北数千人游行反“台独”促“统一”</a:t>
            </a:r>
          </a:p>
        </p:txBody>
      </p:sp>
      <p:pic>
        <p:nvPicPr>
          <p:cNvPr id="8" name="Picture 4" descr="游行队伍集合。中华统一促进党总裁张安乐（左二）在游行队伍中。"/>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9388" y="2134044"/>
            <a:ext cx="5168292" cy="3443375"/>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3239709" y="269100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239709" y="3804144"/>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 name="组合 31"/>
          <p:cNvGrpSpPr/>
          <p:nvPr/>
        </p:nvGrpSpPr>
        <p:grpSpPr>
          <a:xfrm>
            <a:off x="-1741059" y="877543"/>
            <a:ext cx="16200000" cy="5112635"/>
            <a:chOff x="-1656000" y="560041"/>
            <a:chExt cx="16200000" cy="5112635"/>
          </a:xfrm>
        </p:grpSpPr>
        <p:sp>
          <p:nvSpPr>
            <p:cNvPr id="33" name="平行四边形 3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立方体 3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0" y="1764000"/>
              <a:ext cx="1800000" cy="624176"/>
              <a:chOff x="11762383" y="4254174"/>
              <a:chExt cx="1800000" cy="624176"/>
            </a:xfrm>
          </p:grpSpPr>
          <p:sp>
            <p:nvSpPr>
              <p:cNvPr id="36" name="矩形 35"/>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矩形 36"/>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矩形 37"/>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39" name="立方体 38"/>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1774761" y="2275840"/>
            <a:ext cx="9364980" cy="2392680"/>
            <a:chOff x="10526" y="2651"/>
            <a:chExt cx="14748" cy="3768"/>
          </a:xfrm>
        </p:grpSpPr>
        <p:grpSp>
          <p:nvGrpSpPr>
            <p:cNvPr id="50" name="组合 49"/>
            <p:cNvGrpSpPr/>
            <p:nvPr/>
          </p:nvGrpSpPr>
          <p:grpSpPr>
            <a:xfrm>
              <a:off x="10526" y="2651"/>
              <a:ext cx="14748" cy="896"/>
              <a:chOff x="1416000" y="1780152"/>
              <a:chExt cx="9365113" cy="568907"/>
            </a:xfrm>
          </p:grpSpPr>
          <p:cxnSp>
            <p:nvCxnSpPr>
              <p:cNvPr id="16" name="直接连接符 15"/>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（一）“一国两制”是中国特色社会主义的一个伟大创举</a:t>
                </a:r>
              </a:p>
            </p:txBody>
          </p:sp>
        </p:grpSp>
        <p:grpSp>
          <p:nvGrpSpPr>
            <p:cNvPr id="51" name="组合 50"/>
            <p:cNvGrpSpPr/>
            <p:nvPr/>
          </p:nvGrpSpPr>
          <p:grpSpPr>
            <a:xfrm>
              <a:off x="10526" y="4087"/>
              <a:ext cx="14748" cy="896"/>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30746"/>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（二）准确把握“一国两制”的科学内涵</a:t>
                </a:r>
              </a:p>
            </p:txBody>
          </p:sp>
        </p:grpSp>
        <p:grpSp>
          <p:nvGrpSpPr>
            <p:cNvPr id="54" name="组合 53"/>
            <p:cNvGrpSpPr/>
            <p:nvPr/>
          </p:nvGrpSpPr>
          <p:grpSpPr>
            <a:xfrm>
              <a:off x="10526" y="5523"/>
              <a:ext cx="14748" cy="896"/>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（三）坚持和完善“一国两制”制度体系</a:t>
                </a: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260446" y="1740142"/>
            <a:ext cx="5385454" cy="4358971"/>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940409" y="2454006"/>
            <a:ext cx="4025527" cy="2807948"/>
          </a:xfrm>
          <a:prstGeom prst="rect">
            <a:avLst/>
          </a:prstGeom>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当前，美国一些势力图谋“以台制华”，处心积虑打“台湾牌”，刺激“台独”分裂势力冒险挑衅，不仅严重危害台海和平稳定，妨碍中国政府争取和平统一的努力，也严重影响中美关系健康稳定发展。</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9218" name="Picture 2" descr="https://nimg.ws.126.net/?url=http%3A%2F%2Fdingyue.ws.126.net%2F2022%2F0803%2F28174f89j00rg0x9k0046c000xc00irg.jpg&amp;thumbnail=660x2147483647&amp;quality=80&amp;typ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04" y="1864173"/>
            <a:ext cx="5385454" cy="3397781"/>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
        <p:nvSpPr>
          <p:cNvPr id="3" name="矩形 2"/>
          <p:cNvSpPr/>
          <p:nvPr/>
        </p:nvSpPr>
        <p:spPr>
          <a:xfrm>
            <a:off x="505445" y="5397688"/>
            <a:ext cx="5426110" cy="787523"/>
          </a:xfrm>
          <a:prstGeom prst="rect">
            <a:avLst/>
          </a:prstGeom>
        </p:spPr>
        <p:txBody>
          <a:bodyPr wrap="square">
            <a:spAutoFit/>
          </a:bodyPr>
          <a:lstStyle/>
          <a:p>
            <a:pPr indent="288290" algn="just">
              <a:lnSpc>
                <a:spcPct val="150000"/>
              </a:lnSpc>
            </a:pP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  2022</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日，时任美国众议院议长南希</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佩洛西窜访中国台湾地区。图为台湾新党在台立法机构外抗议</a:t>
            </a:r>
          </a:p>
        </p:txBody>
      </p:sp>
      <p:sp>
        <p:nvSpPr>
          <p:cNvPr id="5" name="矩形 4"/>
          <p:cNvSpPr/>
          <p:nvPr/>
        </p:nvSpPr>
        <p:spPr>
          <a:xfrm flipH="1">
            <a:off x="6563637" y="1974337"/>
            <a:ext cx="4764473" cy="3874344"/>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对角圆角矩形 21"/>
          <p:cNvSpPr/>
          <p:nvPr/>
        </p:nvSpPr>
        <p:spPr>
          <a:xfrm>
            <a:off x="3023082" y="985992"/>
            <a:ext cx="614583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解决台湾问题是中国人自己的事，要由中国人来决定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91066" y="1222626"/>
            <a:ext cx="6112934" cy="491793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3074" name="Picture 2" descr="https://www.huaxia.com/upload/resources/image/2021/11/18/223127_700x700.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6751" y="1530850"/>
            <a:ext cx="5039336" cy="3563530"/>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
        <p:nvSpPr>
          <p:cNvPr id="2" name="矩形 1"/>
          <p:cNvSpPr/>
          <p:nvPr/>
        </p:nvSpPr>
        <p:spPr>
          <a:xfrm>
            <a:off x="6874705" y="5175975"/>
            <a:ext cx="4951382" cy="829945"/>
          </a:xfrm>
          <a:prstGeom prst="rect">
            <a:avLst/>
          </a:prstGeom>
        </p:spPr>
        <p:txBody>
          <a:bodyPr wrap="square">
            <a:spAutoFit/>
          </a:bodyPr>
          <a:lstStyle/>
          <a:p>
            <a:pPr algn="just">
              <a:lnSpc>
                <a:spcPct val="150000"/>
              </a:lnSpc>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台湾民间团体集会抗议美国对台售武，压榨台湾民脂民膏，破坏两岸和平</a:t>
            </a:r>
          </a:p>
        </p:txBody>
      </p:sp>
      <p:sp>
        <p:nvSpPr>
          <p:cNvPr id="3" name="矩形 2"/>
          <p:cNvSpPr/>
          <p:nvPr/>
        </p:nvSpPr>
        <p:spPr>
          <a:xfrm>
            <a:off x="987082" y="1647236"/>
            <a:ext cx="5108918" cy="4246245"/>
          </a:xfrm>
          <a:prstGeom prst="rect">
            <a:avLst/>
          </a:prstGeom>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　　中国特色社会主义事业取得的伟大成就，我国经济、科技、国防实力的持续增强，包括台湾人民在内的全国各族人民万众一心、同仇敌忾，是我们解决台湾问题的最大底气。我们有坚定的意志、充分的信心、足够的能力挫败任何形式的“台独”分裂图谋。绝不允许任何人、任何组织、任何政党、在任何时候、以任何形式、把任何一块中国领土从中国分裂出去。</a:t>
            </a:r>
          </a:p>
        </p:txBody>
      </p:sp>
      <p:sp>
        <p:nvSpPr>
          <p:cNvPr id="6" name="矩形 5"/>
          <p:cNvSpPr/>
          <p:nvPr/>
        </p:nvSpPr>
        <p:spPr>
          <a:xfrm>
            <a:off x="804331" y="1530850"/>
            <a:ext cx="5432081" cy="4366516"/>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referRelativeResize="0"/>
          <p:nvPr/>
        </p:nvPicPr>
        <p:blipFill rotWithShape="1">
          <a:blip r:embed="rId4" cstate="print">
            <a:extLst>
              <a:ext uri="{28A0092B-C50C-407E-A947-70E740481C1C}">
                <a14:useLocalDpi xmlns:a14="http://schemas.microsoft.com/office/drawing/2010/main" val="0"/>
              </a:ext>
            </a:extLst>
          </a:blip>
          <a:srcRect t="29937" b="29938"/>
          <a:stretch>
            <a:fillRect/>
          </a:stretch>
        </p:blipFill>
        <p:spPr>
          <a:xfrm>
            <a:off x="-1" y="1484231"/>
            <a:ext cx="12192001" cy="4741306"/>
          </a:xfrm>
          <a:prstGeom prst="cube">
            <a:avLst>
              <a:gd name="adj" fmla="val 0"/>
            </a:avLst>
          </a:prstGeom>
          <a:noFill/>
          <a:effectLst>
            <a:outerShdw blurRad="381000" dist="127000" dir="5400000" algn="t" rotWithShape="0">
              <a:prstClr val="black">
                <a:alpha val="15000"/>
              </a:prstClr>
            </a:outerShdw>
          </a:effectLst>
        </p:spPr>
      </p:pic>
      <p:sp>
        <p:nvSpPr>
          <p:cNvPr id="7" name="矩形 6"/>
          <p:cNvSpPr/>
          <p:nvPr/>
        </p:nvSpPr>
        <p:spPr>
          <a:xfrm>
            <a:off x="0" y="1697323"/>
            <a:ext cx="12192000" cy="4140888"/>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74657" y="1969448"/>
            <a:ext cx="5940000" cy="3322955"/>
          </a:xfrm>
          <a:prstGeom prst="rect">
            <a:avLst/>
          </a:prstGeom>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我们愿继续以最大诚意、尽最大努力争取和平统一。我们不承诺放弃使用武力，保留采取一切必要措施的选项，针对的是外部势力干涉和极少数“台独”分裂分子及其分裂活动，绝非针对台湾同胞，非和平方式将是不得已情况下作出的最后选择。如果“台独”分裂势力或外部干涉势力挑衅逼迫，甚至突破红线，我们将不得不采取断然措施。</a:t>
            </a:r>
          </a:p>
        </p:txBody>
      </p:sp>
      <p:sp>
        <p:nvSpPr>
          <p:cNvPr id="6" name="矩形 5"/>
          <p:cNvSpPr/>
          <p:nvPr/>
        </p:nvSpPr>
        <p:spPr>
          <a:xfrm>
            <a:off x="6825866" y="1334884"/>
            <a:ext cx="4860000" cy="504000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对角圆角矩形 21"/>
          <p:cNvSpPr/>
          <p:nvPr/>
        </p:nvSpPr>
        <p:spPr>
          <a:xfrm>
            <a:off x="3232076" y="785789"/>
            <a:ext cx="620212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实现国家完全统一是中国共产党矢志不渝的历史任务</a:t>
            </a:r>
          </a:p>
        </p:txBody>
      </p:sp>
      <p:sp>
        <p:nvSpPr>
          <p:cNvPr id="10" name="文本框 9"/>
          <p:cNvSpPr txBox="1"/>
          <p:nvPr/>
        </p:nvSpPr>
        <p:spPr>
          <a:xfrm>
            <a:off x="7032343" y="5454475"/>
            <a:ext cx="4447045" cy="812530"/>
          </a:xfrm>
          <a:prstGeom prst="rect">
            <a:avLst/>
          </a:prstGeom>
          <a:noFill/>
        </p:spPr>
        <p:txBody>
          <a:bodyPr wrap="square" rtlCol="0" anchor="t">
            <a:spAutoFit/>
          </a:bodyPr>
          <a:lstStyle>
            <a:defPPr>
              <a:defRPr lang="zh-CN"/>
            </a:defPPr>
            <a:lvl1pPr algn="just">
              <a:defRPr sz="120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pPr>
              <a:lnSpc>
                <a:spcPct val="130000"/>
              </a:lnSpc>
            </a:pPr>
            <a:r>
              <a:rPr lang="zh-CN" altLang="en-US" b="1" dirty="0">
                <a:solidFill>
                  <a:schemeClr val="bg1"/>
                </a:solidFill>
                <a:effectLst>
                  <a:outerShdw blurRad="38100" dist="38100" dir="2700000" algn="tl">
                    <a:srgbClr val="000000">
                      <a:alpha val="43137"/>
                    </a:srgbClr>
                  </a:outerShdw>
                </a:effectLst>
              </a:rPr>
              <a:t>　　</a:t>
            </a:r>
            <a:r>
              <a:rPr lang="zh-CN" altLang="en-US" dirty="0">
                <a:latin typeface="微软雅黑" panose="020B0503020204020204" pitchFamily="34" charset="-122"/>
                <a:ea typeface="微软雅黑" panose="020B0503020204020204" pitchFamily="34" charset="-122"/>
                <a:cs typeface="+mn-cs"/>
              </a:rPr>
              <a:t>中国人民解放军于北京时间</a:t>
            </a:r>
            <a:r>
              <a:rPr lang="en-US" altLang="zh-CN" dirty="0">
                <a:latin typeface="微软雅黑" panose="020B0503020204020204" pitchFamily="34" charset="-122"/>
                <a:ea typeface="微软雅黑" panose="020B0503020204020204" pitchFamily="34" charset="-122"/>
                <a:cs typeface="+mn-cs"/>
              </a:rPr>
              <a:t>2022</a:t>
            </a:r>
            <a:r>
              <a:rPr lang="zh-CN" altLang="en-US" dirty="0">
                <a:latin typeface="微软雅黑" panose="020B0503020204020204" pitchFamily="34" charset="-122"/>
                <a:ea typeface="微软雅黑" panose="020B0503020204020204" pitchFamily="34" charset="-122"/>
                <a:cs typeface="+mn-cs"/>
              </a:rPr>
              <a:t>年</a:t>
            </a:r>
            <a:r>
              <a:rPr lang="en-US" altLang="zh-CN" dirty="0">
                <a:latin typeface="微软雅黑" panose="020B0503020204020204" pitchFamily="34" charset="-122"/>
                <a:ea typeface="微软雅黑" panose="020B0503020204020204" pitchFamily="34" charset="-122"/>
                <a:cs typeface="+mn-cs"/>
              </a:rPr>
              <a:t>8</a:t>
            </a:r>
            <a:r>
              <a:rPr lang="zh-CN" altLang="en-US" dirty="0">
                <a:latin typeface="微软雅黑" panose="020B0503020204020204" pitchFamily="34" charset="-122"/>
                <a:ea typeface="微软雅黑" panose="020B0503020204020204" pitchFamily="34" charset="-122"/>
                <a:cs typeface="+mn-cs"/>
              </a:rPr>
              <a:t>月</a:t>
            </a:r>
            <a:r>
              <a:rPr lang="en-US" altLang="zh-CN" dirty="0">
                <a:latin typeface="微软雅黑" panose="020B0503020204020204" pitchFamily="34" charset="-122"/>
                <a:ea typeface="微软雅黑" panose="020B0503020204020204" pitchFamily="34" charset="-122"/>
                <a:cs typeface="+mn-cs"/>
              </a:rPr>
              <a:t>4</a:t>
            </a:r>
            <a:r>
              <a:rPr lang="zh-CN" altLang="en-US" dirty="0">
                <a:latin typeface="微软雅黑" panose="020B0503020204020204" pitchFamily="34" charset="-122"/>
                <a:ea typeface="微软雅黑" panose="020B0503020204020204" pitchFamily="34" charset="-122"/>
                <a:cs typeface="+mn-cs"/>
              </a:rPr>
              <a:t>日</a:t>
            </a:r>
            <a:r>
              <a:rPr lang="en-US" altLang="zh-CN" dirty="0">
                <a:latin typeface="微软雅黑" panose="020B0503020204020204" pitchFamily="34" charset="-122"/>
                <a:ea typeface="微软雅黑" panose="020B0503020204020204" pitchFamily="34" charset="-122"/>
                <a:cs typeface="+mn-cs"/>
              </a:rPr>
              <a:t>12</a:t>
            </a:r>
            <a:r>
              <a:rPr lang="zh-CN" altLang="en-US" dirty="0">
                <a:latin typeface="微软雅黑" panose="020B0503020204020204" pitchFamily="34" charset="-122"/>
                <a:ea typeface="微软雅黑" panose="020B0503020204020204" pitchFamily="34" charset="-122"/>
                <a:cs typeface="+mn-cs"/>
              </a:rPr>
              <a:t>时至</a:t>
            </a:r>
            <a:r>
              <a:rPr lang="en-US" altLang="zh-CN" dirty="0">
                <a:latin typeface="微软雅黑" panose="020B0503020204020204" pitchFamily="34" charset="-122"/>
                <a:ea typeface="微软雅黑" panose="020B0503020204020204" pitchFamily="34" charset="-122"/>
                <a:cs typeface="+mn-cs"/>
              </a:rPr>
              <a:t>7</a:t>
            </a:r>
            <a:r>
              <a:rPr lang="zh-CN" altLang="en-US" dirty="0">
                <a:latin typeface="微软雅黑" panose="020B0503020204020204" pitchFamily="34" charset="-122"/>
                <a:ea typeface="微软雅黑" panose="020B0503020204020204" pitchFamily="34" charset="-122"/>
                <a:cs typeface="+mn-cs"/>
              </a:rPr>
              <a:t>日</a:t>
            </a:r>
            <a:r>
              <a:rPr lang="en-US" altLang="zh-CN" dirty="0">
                <a:latin typeface="微软雅黑" panose="020B0503020204020204" pitchFamily="34" charset="-122"/>
                <a:ea typeface="微软雅黑" panose="020B0503020204020204" pitchFamily="34" charset="-122"/>
                <a:cs typeface="+mn-cs"/>
              </a:rPr>
              <a:t>12</a:t>
            </a:r>
            <a:r>
              <a:rPr lang="zh-CN" altLang="en-US" dirty="0">
                <a:latin typeface="微软雅黑" panose="020B0503020204020204" pitchFamily="34" charset="-122"/>
                <a:ea typeface="微软雅黑" panose="020B0503020204020204" pitchFamily="34" charset="-122"/>
                <a:cs typeface="+mn-cs"/>
              </a:rPr>
              <a:t>时，在台岛周边海域和空域，进行重要军事演训行动，并组织实弹射击（新华社 发）</a:t>
            </a:r>
          </a:p>
        </p:txBody>
      </p:sp>
      <p:pic>
        <p:nvPicPr>
          <p:cNvPr id="12" name="图片 11"/>
          <p:cNvPicPr/>
          <p:nvPr>
            <p:custDataLst>
              <p:tags r:id="rId1"/>
            </p:custDataLst>
          </p:nvPr>
        </p:nvPicPr>
        <p:blipFill rotWithShape="1">
          <a:blip r:embed="rId5"/>
          <a:srcRect l="5372" t="5073" r="6010" b="5896"/>
          <a:stretch>
            <a:fillRect/>
          </a:stretch>
        </p:blipFill>
        <p:spPr>
          <a:xfrm>
            <a:off x="7590373" y="1560431"/>
            <a:ext cx="3330986" cy="3790944"/>
          </a:xfrm>
          <a:prstGeom prst="rect">
            <a:avLst/>
          </a:prstGeom>
          <a:noFill/>
          <a:ln w="25400">
            <a:solidFill>
              <a:schemeClr val="bg1"/>
            </a:solidFill>
            <a:miter lim="800000"/>
            <a:headEnd/>
            <a:tailEnd/>
          </a:ln>
          <a:effectLst>
            <a:outerShdw blurRad="381000" sx="102000" sy="102000" algn="ctr" rotWithShape="0">
              <a:prstClr val="black">
                <a:alpha val="15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4480" y="1910080"/>
            <a:ext cx="6455410" cy="413512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对角圆角矩形 21"/>
          <p:cNvSpPr/>
          <p:nvPr/>
        </p:nvSpPr>
        <p:spPr>
          <a:xfrm>
            <a:off x="3530600" y="936000"/>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台湾问题是中国核心利益中的核心</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27" name="文本框 26"/>
          <p:cNvSpPr txBox="1"/>
          <p:nvPr/>
        </p:nvSpPr>
        <p:spPr>
          <a:xfrm>
            <a:off x="745954" y="2278697"/>
            <a:ext cx="5671177" cy="3322955"/>
          </a:xfrm>
          <a:prstGeom prst="rect">
            <a:avLst/>
          </a:prstGeom>
          <a:noFill/>
        </p:spPr>
        <p:txBody>
          <a:bodyPr wrap="square">
            <a:spAutoFit/>
          </a:bodyPr>
          <a:lstStyle/>
          <a:p>
            <a:pPr indent="539750" algn="just">
              <a:lnSpc>
                <a:spcPct val="150000"/>
              </a:lnSpc>
            </a:pPr>
            <a:r>
              <a:rPr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习近平强调，台湾问题是中国核心利益中的核心，是中美关系政治基础中的基础，是中美关系第一条不可逾越的红线。解决台湾问题是中国人自己的事，是中国的内政。维护祖国统一和领土完整，是中国人民和中华民族的共同心愿。任何人想把台湾从中国分裂出去，都违背中国的民族大义，中国人民都绝不会答应！</a:t>
            </a:r>
          </a:p>
        </p:txBody>
      </p:sp>
      <p:sp>
        <p:nvSpPr>
          <p:cNvPr id="3" name="矩形 2"/>
          <p:cNvSpPr/>
          <p:nvPr/>
        </p:nvSpPr>
        <p:spPr>
          <a:xfrm flipH="1">
            <a:off x="495135" y="2113280"/>
            <a:ext cx="6007263" cy="3657600"/>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84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3" name="图片 102"/>
          <p:cNvPicPr/>
          <p:nvPr/>
        </p:nvPicPr>
        <p:blipFill>
          <a:blip r:embed="rId3"/>
          <a:stretch>
            <a:fillRect/>
          </a:stretch>
        </p:blipFill>
        <p:spPr>
          <a:xfrm>
            <a:off x="6950067" y="2312147"/>
            <a:ext cx="4996180" cy="2834527"/>
          </a:xfrm>
          <a:prstGeom prst="rect">
            <a:avLst/>
          </a:prstGeom>
          <a:noFill/>
          <a:ln w="38100">
            <a:solidFill>
              <a:schemeClr val="bg1"/>
            </a:solidFill>
          </a:ln>
          <a:effectLst>
            <a:outerShdw blurRad="190500" dist="63500" dir="2700000" algn="tl" rotWithShape="0">
              <a:prstClr val="black">
                <a:alpha val="25000"/>
              </a:prstClr>
            </a:outerShdw>
          </a:effectLst>
        </p:spPr>
      </p:pic>
      <p:sp>
        <p:nvSpPr>
          <p:cNvPr id="5" name="文本框 4"/>
          <p:cNvSpPr txBox="1"/>
          <p:nvPr/>
        </p:nvSpPr>
        <p:spPr>
          <a:xfrm>
            <a:off x="7195185" y="5309870"/>
            <a:ext cx="4651375" cy="583565"/>
          </a:xfrm>
          <a:prstGeom prst="rect">
            <a:avLst/>
          </a:prstGeom>
          <a:noFill/>
        </p:spPr>
        <p:txBody>
          <a:bodyPr wrap="square" rtlCol="0" anchor="t">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2022年11月14日，国家主席习近平在印度尼西亚巴厘岛同美国总统拜登举行会晤</a:t>
            </a: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1" cy="6858000"/>
            <a:chOff x="0" y="0"/>
            <a:chExt cx="12192001" cy="6858000"/>
          </a:xfrm>
        </p:grpSpPr>
        <p:pic>
          <p:nvPicPr>
            <p:cNvPr id="9" name="图片 8"/>
            <p:cNvPicPr>
              <a:picLocks noChangeAspect="1"/>
            </p:cNvPicPr>
            <p:nvPr/>
          </p:nvPicPr>
          <p:blipFill>
            <a:blip r:embed="rId2"/>
            <a:stretch>
              <a:fillRect/>
            </a:stretch>
          </p:blipFill>
          <p:spPr>
            <a:xfrm>
              <a:off x="1" y="0"/>
              <a:ext cx="12192000" cy="6858000"/>
            </a:xfrm>
            <a:prstGeom prst="rect">
              <a:avLst/>
            </a:prstGeom>
            <a:noFill/>
          </p:spPr>
        </p:pic>
        <p:pic>
          <p:nvPicPr>
            <p:cNvPr id="4098"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r="44062" b="37229"/>
            <a:stretch>
              <a:fillRect/>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056000" y="1152639"/>
              <a:ext cx="10080000" cy="4916375"/>
              <a:chOff x="1056000" y="1285989"/>
              <a:chExt cx="10080000" cy="4916375"/>
            </a:xfrm>
          </p:grpSpPr>
          <p:sp>
            <p:nvSpPr>
              <p:cNvPr id="8" name="Rectangle 10"/>
              <p:cNvSpPr/>
              <p:nvPr/>
            </p:nvSpPr>
            <p:spPr>
              <a:xfrm>
                <a:off x="1056000" y="1404300"/>
                <a:ext cx="10080000" cy="4745508"/>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15" name="Rectangle 10"/>
              <p:cNvSpPr/>
              <p:nvPr/>
            </p:nvSpPr>
            <p:spPr>
              <a:xfrm>
                <a:off x="1056000" y="1285989"/>
                <a:ext cx="10080000" cy="4916375"/>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grpSp>
        <p:grpSp>
          <p:nvGrpSpPr>
            <p:cNvPr id="2" name="组合 1"/>
            <p:cNvGrpSpPr/>
            <p:nvPr/>
          </p:nvGrpSpPr>
          <p:grpSpPr>
            <a:xfrm>
              <a:off x="4476000" y="715325"/>
              <a:ext cx="3240000" cy="873963"/>
              <a:chOff x="4667248" y="188999"/>
              <a:chExt cx="3240000" cy="873963"/>
            </a:xfrm>
          </p:grpSpPr>
          <p:sp>
            <p:nvSpPr>
              <p:cNvPr id="13" name="缺角矩形 12"/>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矩形 11"/>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文本框 15"/>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grpSp>
        <p:pic>
          <p:nvPicPr>
            <p:cNvPr id="19"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l="55937" b="37229"/>
            <a:stretch>
              <a:fillRect/>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矩形 19"/>
          <p:cNvSpPr/>
          <p:nvPr/>
        </p:nvSpPr>
        <p:spPr>
          <a:xfrm>
            <a:off x="1627140" y="1766652"/>
            <a:ext cx="8937720" cy="3784600"/>
          </a:xfrm>
          <a:prstGeom prst="rect">
            <a:avLst/>
          </a:prstGeom>
        </p:spPr>
        <p:txBody>
          <a:bodyPr wrap="square">
            <a:spAutoFit/>
          </a:bodyPr>
          <a:lstStyle/>
          <a:p>
            <a:pPr indent="539750" algn="just">
              <a:lnSpc>
                <a:spcPct val="150000"/>
              </a:lnSpc>
              <a:spcAft>
                <a:spcPts val="1200"/>
              </a:spcAft>
              <a:buClr>
                <a:srgbClr val="C00000"/>
              </a:buCl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国两制”是国家的一项基本国策，是中国特色社会主义的一个伟大创举，必须完整准确理解“一国两制”方针，坚定不移贯彻“一国两制”方针。“一国两制”是维护香港、澳门长期繁荣稳定的最佳制度，推动了香港进入由乱到治走向由治及兴的新阶段，有力支持了香港、澳门融入国家发展大局。以习近平同志为核心的党中央积极推进对台工作理论和实践创新，形成新时代党解决台湾问题的总体方略，有力推进祖国和平统一进程，坚决粉碎任何“台独”分裂和外来干涉的图谋，有效地震慑并挫败了“台独”分裂行径，牢牢把握两岸关系主导权和主动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a:stretch>
            <a:fillRect/>
          </a:stretch>
        </p:blipFill>
        <p:spPr>
          <a:xfrm>
            <a:off x="0" y="0"/>
            <a:ext cx="12192000" cy="6858000"/>
          </a:xfrm>
          <a:prstGeom prst="rect">
            <a:avLst/>
          </a:prstGeom>
          <a:noFill/>
        </p:spPr>
      </p:pic>
      <p:pic>
        <p:nvPicPr>
          <p:cNvPr id="27" name="图片 26"/>
          <p:cNvPicPr>
            <a:picLocks noChangeAspect="1"/>
          </p:cNvPicPr>
          <p:nvPr/>
        </p:nvPicPr>
        <p:blipFill>
          <a:blip r:embed="rId3" cstate="screen"/>
          <a:srcRect l="1513" r="1530"/>
          <a:stretch>
            <a:fillRect/>
          </a:stretch>
        </p:blipFill>
        <p:spPr>
          <a:xfrm rot="197480">
            <a:off x="-186821" y="-277898"/>
            <a:ext cx="12573755" cy="7471612"/>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28" name="矩形 27"/>
          <p:cNvSpPr/>
          <p:nvPr/>
        </p:nvSpPr>
        <p:spPr>
          <a:xfrm>
            <a:off x="1200784" y="1202690"/>
            <a:ext cx="8889291" cy="5255093"/>
          </a:xfrm>
          <a:prstGeom prst="rect">
            <a:avLst/>
          </a:prstGeom>
        </p:spPr>
        <p:txBody>
          <a:bodyPr wrap="square">
            <a:spAutoFit/>
          </a:bodyPr>
          <a:lstStyle/>
          <a:p>
            <a:pPr marL="342900" indent="-342900" algn="just">
              <a:lnSpc>
                <a:spcPct val="150000"/>
              </a:lnSpc>
              <a:spcAft>
                <a:spcPts val="1000"/>
              </a:spcAft>
              <a:buFont typeface="+mj-lt"/>
              <a:buAutoNum type="arabicPeriod"/>
            </a:pPr>
            <a:r>
              <a:rPr lang="zh-CN" altLang="en-US" dirty="0">
                <a:solidFill>
                  <a:schemeClr val="dk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dk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dk1">
                    <a:lumMod val="85000"/>
                    <a:lumOff val="15000"/>
                  </a:schemeClr>
                </a:solidFill>
                <a:latin typeface="微软雅黑" panose="020B0503020204020204" pitchFamily="34" charset="-122"/>
                <a:ea typeface="微软雅黑" panose="020B0503020204020204" pitchFamily="34" charset="-122"/>
              </a:rPr>
              <a:t>高举中国特色社会主义伟大旗帜  为全面建设社会主义现代化国家而团结奋斗</a:t>
            </a:r>
            <a:r>
              <a:rPr lang="en-US" altLang="zh-CN" dirty="0">
                <a:solidFill>
                  <a:schemeClr val="dk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dk1">
                    <a:lumMod val="85000"/>
                    <a:lumOff val="15000"/>
                  </a:schemeClr>
                </a:solidFill>
                <a:latin typeface="微软雅黑" panose="020B0503020204020204" pitchFamily="34" charset="-122"/>
                <a:ea typeface="微软雅黑" panose="020B0503020204020204" pitchFamily="34" charset="-122"/>
              </a:rPr>
              <a:t>在中国共产党第二十次全国代表大会上的报告</a:t>
            </a:r>
            <a:r>
              <a:rPr lang="en-US" altLang="zh-CN" dirty="0">
                <a:solidFill>
                  <a:schemeClr val="dk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dk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dk1">
                    <a:lumMod val="85000"/>
                    <a:lumOff val="15000"/>
                  </a:schemeClr>
                </a:solidFill>
                <a:latin typeface="微软雅黑" panose="020B0503020204020204" pitchFamily="34" charset="-122"/>
                <a:ea typeface="微软雅黑" panose="020B0503020204020204" pitchFamily="34" charset="-122"/>
              </a:rPr>
              <a:t>2022</a:t>
            </a:r>
            <a:r>
              <a:rPr lang="zh-CN" altLang="en-US" dirty="0">
                <a:solidFill>
                  <a:schemeClr val="dk1">
                    <a:lumMod val="85000"/>
                    <a:lumOff val="15000"/>
                  </a:schemeClr>
                </a:solidFill>
                <a:latin typeface="微软雅黑" panose="020B0503020204020204" pitchFamily="34" charset="-122"/>
                <a:ea typeface="微软雅黑" panose="020B0503020204020204" pitchFamily="34" charset="-122"/>
              </a:rPr>
              <a:t>年版。</a:t>
            </a:r>
            <a:endParaRPr lang="en-US" altLang="zh-CN" dirty="0">
              <a:solidFill>
                <a:schemeClr val="dk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在庆祝澳门回归祖国</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周年大会暨澳门特别行政区第五届政府就职典礼上的讲话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人民日报</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a:t>
            </a: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为实现民族伟大复兴 推进祖国和平统一而共同奋斗</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&lt;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告台湾同胞书</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&gt;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发表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周年纪念会上的讲话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在庆祝香港回归祖国</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25</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周年大会暨香港特别行政区第六届政府就职典礼上的讲话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人民日报</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7</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a:t>
            </a: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中华人民共和国国务院台湾事务办公室、中华人民共和国国务院新闻办公室：</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dirty="0" err="1">
                <a:solidFill>
                  <a:schemeClr val="tx1">
                    <a:lumMod val="85000"/>
                    <a:lumOff val="15000"/>
                  </a:schemeClr>
                </a:solidFill>
                <a:latin typeface="微软雅黑" panose="020B0503020204020204" pitchFamily="34" charset="-122"/>
                <a:ea typeface="微软雅黑" panose="020B0503020204020204" pitchFamily="34" charset="-122"/>
                <a:sym typeface="+mn-ea"/>
              </a:rPr>
              <a:t>台湾问题与新时代中国统一事业</a:t>
            </a:r>
            <a:r>
              <a:rPr dirty="0">
                <a:solidFill>
                  <a:schemeClr val="tx1">
                    <a:lumMod val="85000"/>
                    <a:lumOff val="15000"/>
                  </a:schemeClr>
                </a:solidFill>
                <a:latin typeface="微软雅黑" panose="020B0503020204020204" pitchFamily="34" charset="-122"/>
                <a:ea typeface="微软雅黑" panose="020B0503020204020204" pitchFamily="34" charset="-122"/>
                <a:sym typeface="+mn-ea"/>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年版。</a:t>
            </a:r>
            <a:endParaRPr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1000"/>
              </a:spcAft>
              <a:buFont typeface="+mj-lt"/>
              <a:buAutoNum type="arabicPeriod"/>
            </a:pP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0514039" y="417953"/>
            <a:ext cx="1260000" cy="2589582"/>
            <a:chOff x="9852847" y="633105"/>
            <a:chExt cx="1260000" cy="2589582"/>
          </a:xfrm>
        </p:grpSpPr>
        <p:pic>
          <p:nvPicPr>
            <p:cNvPr id="19" name="图片 18"/>
            <p:cNvPicPr>
              <a:picLocks noChangeAspect="1"/>
            </p:cNvPicPr>
            <p:nvPr/>
          </p:nvPicPr>
          <p:blipFill>
            <a:blip r:embed="rId2"/>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20" name="文本框 19"/>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21" name="直角三角形 20"/>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图文框 21"/>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23" name="直接连接符 22"/>
          <p:cNvCxnSpPr/>
          <p:nvPr/>
        </p:nvCxnSpPr>
        <p:spPr>
          <a:xfrm>
            <a:off x="1333852" y="2132688"/>
            <a:ext cx="8756223"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333851" y="3091912"/>
            <a:ext cx="8756223"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333851" y="4035262"/>
            <a:ext cx="8756223"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333850" y="4978461"/>
            <a:ext cx="8756223"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333850" y="6002729"/>
            <a:ext cx="8756223"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1" r="16731" b="366"/>
          <a:stretch>
            <a:fillRect/>
          </a:stretch>
        </p:blipFill>
        <p:spPr>
          <a:xfrm>
            <a:off x="3288000" y="-2984"/>
            <a:ext cx="8984343" cy="6860984"/>
          </a:xfrm>
          <a:prstGeom prst="rect">
            <a:avLst/>
          </a:prstGeom>
        </p:spPr>
      </p:pic>
      <p:sp>
        <p:nvSpPr>
          <p:cNvPr id="22" name="矩形 21"/>
          <p:cNvSpPr/>
          <p:nvPr/>
        </p:nvSpPr>
        <p:spPr>
          <a:xfrm>
            <a:off x="3165536" y="-2984"/>
            <a:ext cx="7573887" cy="6860984"/>
          </a:xfrm>
          <a:prstGeom prst="rect">
            <a:avLst/>
          </a:prstGeom>
          <a:gradFill flip="none" rotWithShape="1">
            <a:gsLst>
              <a:gs pos="100000">
                <a:srgbClr val="FFFDFD">
                  <a:alpha val="0"/>
                </a:srgbClr>
              </a:gs>
              <a:gs pos="40000">
                <a:srgbClr val="FFFEFE">
                  <a:alpha val="80000"/>
                </a:srgbClr>
              </a:gs>
              <a:gs pos="12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3540" y="2663798"/>
            <a:ext cx="7573886" cy="3451251"/>
          </a:xfrm>
          <a:prstGeom prst="rect">
            <a:avLst/>
          </a:prstGeom>
          <a:solidFill>
            <a:srgbClr val="FFFFFF">
              <a:alpha val="40000"/>
            </a:srgbClr>
          </a:solidFill>
          <a:ln>
            <a:gradFill flip="none" rotWithShape="1">
              <a:gsLst>
                <a:gs pos="0">
                  <a:srgbClr val="C00000"/>
                </a:gs>
                <a:gs pos="10000">
                  <a:srgbClr val="FFFDFD">
                    <a:alpha val="0"/>
                  </a:srgbClr>
                </a:gs>
                <a:gs pos="90000">
                  <a:srgbClr val="FFFDFD"/>
                </a:gs>
                <a:gs pos="100000">
                  <a:srgbClr val="C00000"/>
                </a:gs>
              </a:gsLst>
              <a:lin ang="14400000" scaled="0"/>
              <a:tileRect/>
            </a:gradFill>
          </a:ln>
          <a:effectLst>
            <a:outerShdw blurRad="63500" dist="63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文本框 27"/>
          <p:cNvSpPr txBox="1"/>
          <p:nvPr/>
        </p:nvSpPr>
        <p:spPr>
          <a:xfrm>
            <a:off x="862112" y="3171977"/>
            <a:ext cx="6986488" cy="2861310"/>
          </a:xfrm>
          <a:prstGeom prst="rect">
            <a:avLst/>
          </a:prstGeom>
          <a:noFill/>
        </p:spPr>
        <p:txBody>
          <a:bodyPr wrap="square">
            <a:spAutoFit/>
          </a:bodyPr>
          <a:lstStyle>
            <a:defPPr>
              <a:defRPr lang="zh-CN"/>
            </a:defPPr>
            <a:lvl1pPr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indent="457200"/>
            <a:r>
              <a:rPr lang="zh-CN" altLang="en-US" dirty="0">
                <a:sym typeface="Helvetica" panose="020B0604020202020204" pitchFamily="34" charset="0"/>
              </a:rPr>
              <a:t> </a:t>
            </a: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国两制”是指在统一的国家之内，国家主体实行社会主义制度，个别地区依法实行资本主义制度。这一制度以宪法和基本法为基础，保持香港、澳门原有的资本主义制度和生活方式不变，法律基本不变；作为直辖于中央人民政府的香港、澳门特别行政区，享有高度自治权，包括行政管理权、立法权、独立的司法权和终审权。</a:t>
            </a:r>
          </a:p>
        </p:txBody>
      </p:sp>
      <p:sp>
        <p:nvSpPr>
          <p:cNvPr id="30" name="文本框 29"/>
          <p:cNvSpPr txBox="1"/>
          <p:nvPr/>
        </p:nvSpPr>
        <p:spPr>
          <a:xfrm>
            <a:off x="9109276" y="6440536"/>
            <a:ext cx="3017385" cy="295978"/>
          </a:xfrm>
          <a:prstGeom prst="rect">
            <a:avLst/>
          </a:prstGeom>
          <a:noFill/>
        </p:spPr>
        <p:txBody>
          <a:bodyPr wrap="square" rtlCol="0">
            <a:spAutoFit/>
          </a:bodyPr>
          <a:lstStyle/>
          <a:p>
            <a:pPr algn="r">
              <a:lnSpc>
                <a:spcPct val="150000"/>
              </a:lnSpc>
            </a:pPr>
            <a:r>
              <a:rPr lang="zh-CN" altLang="en-US" sz="1000" b="1" spc="120" dirty="0">
                <a:solidFill>
                  <a:schemeClr val="bg1"/>
                </a:solidFill>
                <a:latin typeface="微软雅黑" panose="020B0503020204020204" pitchFamily="34" charset="-122"/>
                <a:ea typeface="微软雅黑" panose="020B0503020204020204" pitchFamily="34" charset="-122"/>
              </a:rPr>
              <a:t>习近平新时代中国特色社会主义思想概论</a:t>
            </a:r>
          </a:p>
        </p:txBody>
      </p:sp>
      <p:sp>
        <p:nvSpPr>
          <p:cNvPr id="12" name="文本框 11"/>
          <p:cNvSpPr txBox="1"/>
          <p:nvPr/>
        </p:nvSpPr>
        <p:spPr>
          <a:xfrm>
            <a:off x="2566268" y="1117021"/>
            <a:ext cx="7225004" cy="430887"/>
          </a:xfrm>
          <a:prstGeom prst="rect">
            <a:avLst/>
          </a:prstGeom>
          <a:noFill/>
        </p:spPr>
        <p:txBody>
          <a:bodyPr wrap="square">
            <a:spAutoFit/>
          </a:bodyPr>
          <a:lstStyle/>
          <a:p>
            <a:pPr lvl="0" algn="ctr">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（一）“一国两制”是中国特色社会主义的一个伟大创举</a:t>
            </a:r>
          </a:p>
        </p:txBody>
      </p:sp>
      <p:sp>
        <p:nvSpPr>
          <p:cNvPr id="3" name="矩形: 对角圆角 2"/>
          <p:cNvSpPr/>
          <p:nvPr/>
        </p:nvSpPr>
        <p:spPr>
          <a:xfrm>
            <a:off x="862112" y="2213572"/>
            <a:ext cx="6986488" cy="767164"/>
          </a:xfrm>
          <a:prstGeom prst="round2DiagRect">
            <a:avLst/>
          </a:prstGeom>
          <a:gradFill>
            <a:gsLst>
              <a:gs pos="0">
                <a:schemeClr val="bg1"/>
              </a:gs>
              <a:gs pos="100000">
                <a:srgbClr val="FFFDEB"/>
              </a:gs>
            </a:gsLst>
            <a:lin ang="2400000" scaled="0"/>
          </a:gradFill>
          <a:ln w="12700">
            <a:gradFill>
              <a:gsLst>
                <a:gs pos="0">
                  <a:srgbClr val="9E0406"/>
                </a:gs>
                <a:gs pos="100000">
                  <a:srgbClr val="FFFDEB"/>
                </a:gs>
              </a:gsLst>
              <a:lin ang="42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200" b="1" dirty="0">
                <a:solidFill>
                  <a:srgbClr val="C00000"/>
                </a:solidFill>
                <a:latin typeface="华文中宋" panose="02010600040101010101" pitchFamily="2" charset="-122"/>
                <a:ea typeface="华文中宋" panose="02010600040101010101" pitchFamily="2" charset="-122"/>
                <a:sym typeface="Helvetica" panose="020B0604020202020204" pitchFamily="34" charset="0"/>
              </a:rPr>
              <a:t>“一国两制”是中国特色社会主义制度创新的重要成果</a:t>
            </a:r>
          </a:p>
        </p:txBody>
      </p:sp>
      <p:sp>
        <p:nvSpPr>
          <p:cNvPr id="13" name="矩形 12"/>
          <p:cNvSpPr/>
          <p:nvPr/>
        </p:nvSpPr>
        <p:spPr>
          <a:xfrm>
            <a:off x="8522454" y="210507"/>
            <a:ext cx="3567386" cy="261610"/>
          </a:xfrm>
          <a:prstGeom prst="rect">
            <a:avLst/>
          </a:prstGeom>
        </p:spPr>
        <p:txBody>
          <a:bodyPr wrap="square">
            <a:spAutoFit/>
          </a:bodyPr>
          <a:lstStyle/>
          <a:p>
            <a:pPr algn="r"/>
            <a:r>
              <a:rPr lang="zh-CN" altLang="en-US" sz="1100" spc="120" smtClean="0">
                <a:solidFill>
                  <a:schemeClr val="bg1">
                    <a:lumMod val="50000"/>
                  </a:schemeClr>
                </a:solidFill>
                <a:latin typeface="微软雅黑" panose="020B0503020204020204" pitchFamily="34" charset="-122"/>
                <a:ea typeface="微软雅黑" panose="020B0503020204020204" pitchFamily="34" charset="-122"/>
              </a:rPr>
              <a:t>第十五章  </a:t>
            </a: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坚持“一国两制”和推进祖国完全统一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0670" y="1695450"/>
            <a:ext cx="11565890" cy="4685665"/>
            <a:chOff x="563" y="2512"/>
            <a:chExt cx="18214" cy="7537"/>
          </a:xfrm>
        </p:grpSpPr>
        <p:grpSp>
          <p:nvGrpSpPr>
            <p:cNvPr id="2" name="组合 1"/>
            <p:cNvGrpSpPr/>
            <p:nvPr/>
          </p:nvGrpSpPr>
          <p:grpSpPr>
            <a:xfrm>
              <a:off x="863" y="2920"/>
              <a:ext cx="17914" cy="6603"/>
              <a:chOff x="1010436" y="1856677"/>
              <a:chExt cx="11375025" cy="4192838"/>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5684" y="2015211"/>
                <a:ext cx="5909777" cy="3942399"/>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0" name="文本框 19"/>
              <p:cNvSpPr txBox="1"/>
              <p:nvPr/>
            </p:nvSpPr>
            <p:spPr>
              <a:xfrm>
                <a:off x="1010436" y="1856677"/>
                <a:ext cx="5084162" cy="4192838"/>
              </a:xfrm>
              <a:prstGeom prst="rect">
                <a:avLst/>
              </a:prstGeom>
              <a:noFill/>
            </p:spPr>
            <p:txBody>
              <a:bodyPr wrap="square">
                <a:spAutoFit/>
              </a:bodyPr>
              <a:lstStyle/>
              <a:p>
                <a:pPr indent="457200" algn="just">
                  <a:lnSpc>
                    <a:spcPct val="150000"/>
                  </a:lnSpc>
                </a:pPr>
                <a:r>
                  <a:rPr lang="zh-CN" altLang="en-US" sz="2000" kern="0"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国两制”构想最早是针对台湾问题提出的，首先运用于解决香港和澳门问题。香港和澳门问题是历史上殖民主义侵略遗留下来的问题。香港、澳门的顺利回归，彻底结束了殖民主义在港澳的统治，是祖国统一大业进程中的重要里程碑，是中国共产党对中华民族的重大历史性贡献。香港、澳门回归使“一国两制”由科学构想变为现实，充分说明了“一国两制”构想是正确、可行的。</a:t>
                </a:r>
                <a:endParaRPr lang="zh-CN" altLang="en-US"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 name="矩形 3"/>
            <p:cNvSpPr/>
            <p:nvPr/>
          </p:nvSpPr>
          <p:spPr>
            <a:xfrm>
              <a:off x="563" y="2512"/>
              <a:ext cx="8607" cy="7537"/>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对角圆角矩形 21"/>
          <p:cNvSpPr/>
          <p:nvPr/>
        </p:nvSpPr>
        <p:spPr>
          <a:xfrm>
            <a:off x="2174787" y="1028291"/>
            <a:ext cx="784242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“一国两制”是中国共产党领导人民实现祖国和平统一的成功实践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54789" y="1979696"/>
            <a:ext cx="11043920" cy="3943985"/>
            <a:chOff x="1083" y="2769"/>
            <a:chExt cx="17392" cy="6211"/>
          </a:xfrm>
        </p:grpSpPr>
        <p:grpSp>
          <p:nvGrpSpPr>
            <p:cNvPr id="3" name="组合 2"/>
            <p:cNvGrpSpPr/>
            <p:nvPr/>
          </p:nvGrpSpPr>
          <p:grpSpPr>
            <a:xfrm>
              <a:off x="1083" y="2769"/>
              <a:ext cx="17003" cy="6211"/>
              <a:chOff x="474079" y="1758411"/>
              <a:chExt cx="10797422" cy="3944271"/>
            </a:xfrm>
          </p:grpSpPr>
          <p:sp>
            <p:nvSpPr>
              <p:cNvPr id="20" name="文本框 19"/>
              <p:cNvSpPr txBox="1"/>
              <p:nvPr/>
            </p:nvSpPr>
            <p:spPr>
              <a:xfrm>
                <a:off x="6764411" y="2095620"/>
                <a:ext cx="4507090" cy="3269850"/>
              </a:xfrm>
              <a:prstGeom prst="rect">
                <a:avLst/>
              </a:prstGeom>
              <a:noFill/>
            </p:spPr>
            <p:txBody>
              <a:bodyPr wrap="square">
                <a:spAutoFit/>
              </a:bodyPr>
              <a:lstStyle/>
              <a:p>
                <a:pPr indent="457200" algn="just">
                  <a:lnSpc>
                    <a:spcPct val="150000"/>
                  </a:lnSpc>
                </a:pP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国两制”包含了中华文化中的和合理念，体现了尊重差异、求同存异的思维方式，是中国共产党和中国政府为国际社会解决类似问题提供的中国思路、中国方案，是解决类似历史遗留问题、促进世界和平与发展的好制度，是对人类政治文明作出的一大贡献</a:t>
                </a:r>
                <a:r>
                  <a:rPr lang="zh-CN" altLang="en-US" sz="2000" dirty="0">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079" y="1758411"/>
                <a:ext cx="5856069" cy="3944271"/>
              </a:xfrm>
              <a:prstGeom prst="rect">
                <a:avLst/>
              </a:prstGeom>
              <a:noFill/>
              <a:ln w="38100">
                <a:solidFill>
                  <a:srgbClr val="FFFFFF"/>
                </a:solidFill>
              </a:ln>
              <a:effectLst>
                <a:outerShdw blurRad="50800" dist="38100" dir="2700000" algn="tl" rotWithShape="0">
                  <a:prstClr val="black">
                    <a:alpha val="40000"/>
                  </a:prstClr>
                </a:outerShdw>
              </a:effectLst>
            </p:spPr>
          </p:pic>
        </p:grpSp>
        <p:sp>
          <p:nvSpPr>
            <p:cNvPr id="4" name="矩形 3"/>
            <p:cNvSpPr/>
            <p:nvPr/>
          </p:nvSpPr>
          <p:spPr>
            <a:xfrm>
              <a:off x="10600" y="2769"/>
              <a:ext cx="7875" cy="6211"/>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828096" y="6124664"/>
            <a:ext cx="1918984" cy="276999"/>
          </a:xfrm>
          <a:prstGeom prst="rect">
            <a:avLst/>
          </a:prstGeom>
          <a:noFill/>
        </p:spPr>
        <p:txBody>
          <a:bodyPr wrap="square">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澳门回归倒计时</a:t>
            </a:r>
            <a:endParaRPr lang="zh-CN" altLang="en-US" sz="1200" dirty="0"/>
          </a:p>
        </p:txBody>
      </p:sp>
      <p:sp>
        <p:nvSpPr>
          <p:cNvPr id="2" name="对角圆角矩形 21"/>
          <p:cNvSpPr/>
          <p:nvPr/>
        </p:nvSpPr>
        <p:spPr>
          <a:xfrm>
            <a:off x="2543616" y="1109104"/>
            <a:ext cx="733274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“一国两制”是中华民族对人类政治文明的独特贡献</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M3Yjk3NWIyZGI1M2NjNTYzYzcyZTIxZGRlMTMxODYifQ=="/>
  <p:tag name="KSO_WPP_MARK_KEY" val="6d318996-947f-485e-a88f-b610134c4280"/>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978,&quot;width&quot;:601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4922</Words>
  <PresentationFormat>宽屏</PresentationFormat>
  <Paragraphs>290</Paragraphs>
  <Slides>65</Slides>
  <Notes>44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65</vt:i4>
      </vt:variant>
    </vt:vector>
  </HeadingPairs>
  <TitlesOfParts>
    <vt:vector size="80" baseType="lpstr">
      <vt:lpstr>Cordia New</vt:lpstr>
      <vt:lpstr>Lato Black</vt:lpstr>
      <vt:lpstr>等线</vt:lpstr>
      <vt:lpstr>方正粗金陵简体</vt:lpstr>
      <vt:lpstr>方正粗楷简体</vt:lpstr>
      <vt:lpstr>华文新魏</vt:lpstr>
      <vt:lpstr>华文中宋</vt:lpstr>
      <vt:lpstr>楷体</vt:lpstr>
      <vt:lpstr>宋体</vt:lpstr>
      <vt:lpstr>微软雅黑</vt:lpstr>
      <vt:lpstr>Arial</vt:lpstr>
      <vt:lpstr>Helvetica</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2023-05-08T13:34:00Z</dcterms:created>
  <dcterms:modified xsi:type="dcterms:W3CDTF">2023-08-31T08:32:18Z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7D8495AF722D4874B23F8F0E04291B02_13</vt:lpwstr>
  </property>
  <property fmtid="{D5CDD505-2E9C-101B-9397-08002B2CF9AE}" pid="3" name="KSOProductBuildVer">
    <vt:lpwstr>2052-12.1.0.15120</vt:lpwstr>
  </property>
</Properties>
</file>