
<file path=[Content_Types].xml><?xml version="1.0" encoding="utf-8"?>
<Types xmlns="http://schemas.openxmlformats.org/package/2006/content-types">
  <Default Extension="GIF" ContentType="image/gif"/>
  <Default Extension="jpeg" ContentType="image/jpeg"/>
  <Default Extension="mp4" ContentType="video/mp4"/>
  <Default Extension="png" ContentType="image/png"/>
  <Default Extension="rels" ContentType="application/vnd.openxmlformats-package.relationships+xml"/>
  <Default Extension="tiff" ContentType="image/tiff"/>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rts/chart1.xml" ContentType="application/vnd.openxmlformats-officedocument.drawingml.chart+xml"/>
  <Override PartName="/ppt/charts/chart2.xml" ContentType="application/vnd.openxmlformats-officedocument.drawingml.chart+xml"/>
  <Override PartName="/ppt/charts/style1.xml" ContentType="application/vnd.ms-office.chartstyle+xml"/>
  <Override PartName="/ppt/charts/colors1.xml" ContentType="application/vnd.ms-office.chartcolorstyle+xml"/>
  <Override PartName="/ppt/tags/tag2.xml" ContentType="application/vnd.openxmlformats-officedocument.presentationml.tags+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tags/tag3.xml" ContentType="application/vnd.openxmlformats-officedocument.presentationml.tags+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rts/chart3.xml" ContentType="application/vnd.openxmlformats-officedocument.drawingml.chart+xml"/>
  <Override PartName="/ppt/charts/style2.xml" ContentType="application/vnd.ms-office.chartstyle+xml"/>
  <Override PartName="/ppt/charts/colors2.xml" ContentType="application/vnd.ms-office.chartcolorstyle+xml"/>
  <Override PartName="/ppt/theme/themeOverride1.xml" ContentType="application/vnd.openxmlformats-officedocument.themeOverride+xml"/>
  <Override PartName="/ppt/notesSlides/notesSlide19.xml" ContentType="application/vnd.openxmlformats-officedocument.presentationml.notesSlide+xml"/>
  <Override PartName="/ppt/tags/tag4.xml" ContentType="application/vnd.openxmlformats-officedocument.presentationml.tags+xml"/>
  <Override PartName="/ppt/notesSlides/notesSlide20.xml" ContentType="application/vnd.openxmlformats-officedocument.presentationml.notesSlide+xml"/>
  <Override PartName="/ppt/tags/tag5.xml" ContentType="application/vnd.openxmlformats-officedocument.presentationml.tags+xml"/>
  <Override PartName="/ppt/notesSlides/notesSlide21.xml" ContentType="application/vnd.openxmlformats-officedocument.presentationml.notesSlide+xml"/>
  <Override PartName="/ppt/tags/tag6.xml" ContentType="application/vnd.openxmlformats-officedocument.presentationml.tags+xml"/>
  <Override PartName="/ppt/notesSlides/notesSlide22.xml" ContentType="application/vnd.openxmlformats-officedocument.presentationml.notesSlide+xml"/>
  <Override PartName="/ppt/tags/tag7.xml" ContentType="application/vnd.openxmlformats-officedocument.presentationml.tags+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72"/>
  </p:notesMasterIdLst>
  <p:handoutMasterIdLst>
    <p:handoutMasterId r:id="rId73"/>
  </p:handoutMasterIdLst>
  <p:sldIdLst>
    <p:sldId id="2114" r:id="rId2"/>
    <p:sldId id="2203" r:id="rId3"/>
    <p:sldId id="965" r:id="rId4"/>
    <p:sldId id="966" r:id="rId5"/>
    <p:sldId id="967" r:id="rId6"/>
    <p:sldId id="2965" r:id="rId7"/>
    <p:sldId id="2019" r:id="rId8"/>
    <p:sldId id="1234" r:id="rId9"/>
    <p:sldId id="2020" r:id="rId10"/>
    <p:sldId id="2830" r:id="rId11"/>
    <p:sldId id="1239" r:id="rId12"/>
    <p:sldId id="2026" r:id="rId13"/>
    <p:sldId id="1240" r:id="rId14"/>
    <p:sldId id="1242" r:id="rId15"/>
    <p:sldId id="1721" r:id="rId16"/>
    <p:sldId id="1722" r:id="rId17"/>
    <p:sldId id="2891" r:id="rId18"/>
    <p:sldId id="2835" r:id="rId19"/>
    <p:sldId id="2833" r:id="rId20"/>
    <p:sldId id="2837" r:id="rId21"/>
    <p:sldId id="835" r:id="rId22"/>
    <p:sldId id="2530" r:id="rId23"/>
    <p:sldId id="836" r:id="rId24"/>
    <p:sldId id="1321" r:id="rId25"/>
    <p:sldId id="2005" r:id="rId26"/>
    <p:sldId id="2006" r:id="rId27"/>
    <p:sldId id="2007" r:id="rId28"/>
    <p:sldId id="2788" r:id="rId29"/>
    <p:sldId id="2789" r:id="rId30"/>
    <p:sldId id="2010" r:id="rId31"/>
    <p:sldId id="845" r:id="rId32"/>
    <p:sldId id="2011" r:id="rId33"/>
    <p:sldId id="2012" r:id="rId34"/>
    <p:sldId id="1789" r:id="rId35"/>
    <p:sldId id="2828" r:id="rId36"/>
    <p:sldId id="1073" r:id="rId37"/>
    <p:sldId id="2014" r:id="rId38"/>
    <p:sldId id="2015" r:id="rId39"/>
    <p:sldId id="1079" r:id="rId40"/>
    <p:sldId id="1289" r:id="rId41"/>
    <p:sldId id="2531" r:id="rId42"/>
    <p:sldId id="1839" r:id="rId43"/>
    <p:sldId id="2112" r:id="rId44"/>
    <p:sldId id="1291" r:id="rId45"/>
    <p:sldId id="1966" r:id="rId46"/>
    <p:sldId id="2018" r:id="rId47"/>
    <p:sldId id="1474" r:id="rId48"/>
    <p:sldId id="1964" r:id="rId49"/>
    <p:sldId id="1292" r:id="rId50"/>
    <p:sldId id="2838" r:id="rId51"/>
    <p:sldId id="2442" r:id="rId52"/>
    <p:sldId id="2946" r:id="rId53"/>
    <p:sldId id="1647" r:id="rId54"/>
    <p:sldId id="2768" r:id="rId55"/>
    <p:sldId id="1303" r:id="rId56"/>
    <p:sldId id="2945" r:id="rId57"/>
    <p:sldId id="1671" r:id="rId58"/>
    <p:sldId id="1306" r:id="rId59"/>
    <p:sldId id="1297" r:id="rId60"/>
    <p:sldId id="1299" r:id="rId61"/>
    <p:sldId id="1300" r:id="rId62"/>
    <p:sldId id="1968" r:id="rId63"/>
    <p:sldId id="2206" r:id="rId64"/>
    <p:sldId id="2839" r:id="rId65"/>
    <p:sldId id="1312" r:id="rId66"/>
    <p:sldId id="2783" r:id="rId67"/>
    <p:sldId id="2784" r:id="rId68"/>
    <p:sldId id="1314" r:id="rId69"/>
    <p:sldId id="1318" r:id="rId70"/>
    <p:sldId id="1319" r:id="rId71"/>
  </p:sldIdLst>
  <p:sldSz cx="12192000" cy="6858000"/>
  <p:notesSz cx="6858000" cy="9144000"/>
  <p:custDataLst>
    <p:tags r:id="rId74"/>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70" userDrawn="1">
          <p15:clr>
            <a:srgbClr val="A4A3A4"/>
          </p15:clr>
        </p15:guide>
        <p15:guide id="2" pos="3842"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琳妤 王" initials="" lastIdx="0" clrIdx="0"/>
  <p:cmAuthor id="1" name="荣珊" initials="荣" lastIdx="1" clrIdx="0"/>
  <p:cmAuthor id="2" name="K31421" initials="K" lastIdx="1" clrIdx="1"/>
  <p:cmAuthor id="3" name="edu" initials="e" lastIdx="18" clrIdx="2"/>
  <p:cmAuthor id="4" name="chuen" initials="chuen" lastIdx="13"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E0406"/>
    <a:srgbClr val="C00000"/>
    <a:srgbClr val="FF9000"/>
    <a:srgbClr val="FFFDEF"/>
    <a:srgbClr val="FFCDCD"/>
    <a:srgbClr val="FFFFFF"/>
    <a:srgbClr val="B00000"/>
    <a:srgbClr val="FFFDFD"/>
    <a:srgbClr val="E95865"/>
    <a:srgbClr val="FFFDE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599" autoAdjust="0"/>
    <p:restoredTop sz="93879" autoAdjust="0"/>
  </p:normalViewPr>
  <p:slideViewPr>
    <p:cSldViewPr snapToGrid="0" showGuides="1">
      <p:cViewPr varScale="1">
        <p:scale>
          <a:sx n="105" d="100"/>
          <a:sy n="105" d="100"/>
        </p:scale>
        <p:origin x="498" y="-18"/>
      </p:cViewPr>
      <p:guideLst>
        <p:guide orient="horz" pos="2170"/>
        <p:guide pos="3842"/>
      </p:guideLst>
    </p:cSldViewPr>
  </p:slideViewPr>
  <p:notesTextViewPr>
    <p:cViewPr>
      <p:scale>
        <a:sx n="1" d="1"/>
        <a:sy n="1" d="1"/>
      </p:scale>
      <p:origin x="0" y="0"/>
    </p:cViewPr>
  </p:notesTextViewPr>
  <p:sorterViewPr>
    <p:cViewPr>
      <p:scale>
        <a:sx n="130" d="100"/>
        <a:sy n="130" d="100"/>
      </p:scale>
      <p:origin x="0" y="-27912"/>
    </p:cViewPr>
  </p:sorterViewPr>
  <p:gridSpacing cx="72000" cy="720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ags" Target="tags/tag1.xml"/><Relationship Id="rId79"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handoutMaster" Target="handoutMasters/handoutMaster1.xml"/><Relationship Id="rId78"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1.xml"/><Relationship Id="rId1" Type="http://schemas.microsoft.com/office/2011/relationships/chartStyle" Target="style1.xml"/></Relationships>
</file>

<file path=ppt/charts/_rels/chart3.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package" Target="../embeddings/Microsoft_Excel_Worksheet2.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lang="en-US" sz="1200" b="1" i="0" u="none" strike="noStrike" kern="1200" spc="0" baseline="0">
                <a:solidFill>
                  <a:prstClr val="black">
                    <a:lumMod val="65000"/>
                    <a:lumOff val="35000"/>
                  </a:prstClr>
                </a:solidFill>
                <a:latin typeface="微软雅黑" panose="020B0503020204020204" pitchFamily="34" charset="-122"/>
                <a:ea typeface="微软雅黑" panose="020B0503020204020204" pitchFamily="34" charset="-122"/>
                <a:cs typeface="+mn-cs"/>
              </a:defRPr>
            </a:pPr>
            <a:r>
              <a:rPr lang="en-US" sz="1200" b="1" i="0" u="none" strike="noStrike" kern="1200" spc="0" baseline="0" dirty="0">
                <a:solidFill>
                  <a:srgbClr val="B00000"/>
                </a:solidFill>
                <a:latin typeface="微软雅黑" panose="020B0503020204020204" pitchFamily="34" charset="-122"/>
                <a:ea typeface="微软雅黑" panose="020B0503020204020204" pitchFamily="34" charset="-122"/>
                <a:cs typeface="+mn-cs"/>
              </a:rPr>
              <a:t>14.31%</a:t>
            </a:r>
            <a:r>
              <a:rPr lang="en-US" sz="1200" b="1" i="0" u="none" strike="noStrike" kern="1200" spc="0" baseline="0" dirty="0">
                <a:solidFill>
                  <a:prstClr val="black">
                    <a:lumMod val="65000"/>
                    <a:lumOff val="35000"/>
                  </a:prstClr>
                </a:solidFill>
                <a:latin typeface="微软雅黑" panose="020B0503020204020204" pitchFamily="34" charset="-122"/>
                <a:ea typeface="微软雅黑" panose="020B0503020204020204" pitchFamily="34" charset="-122"/>
                <a:cs typeface="+mn-cs"/>
              </a:rPr>
              <a:t>的老年人有过旅游经历，其中：</a:t>
            </a:r>
          </a:p>
        </c:rich>
      </c:tx>
      <c:layout>
        <c:manualLayout>
          <c:xMode val="edge"/>
          <c:yMode val="edge"/>
          <c:x val="0.118074798379128"/>
          <c:y val="9.6961861667744006E-3"/>
        </c:manualLayout>
      </c:layout>
      <c:overlay val="0"/>
      <c:spPr>
        <a:noFill/>
        <a:ln>
          <a:noFill/>
        </a:ln>
        <a:effectLst/>
      </c:spPr>
    </c:title>
    <c:autoTitleDeleted val="0"/>
    <c:view3D>
      <c:rotX val="30"/>
      <c:rotY val="0"/>
      <c:depthPercent val="100"/>
      <c:rAngAx val="0"/>
    </c:view3D>
    <c:floor>
      <c:thickness val="0"/>
      <c:spPr>
        <a:noFill/>
        <a:ln>
          <a:noFill/>
        </a:ln>
        <a:effectLst/>
      </c:spPr>
    </c:floor>
    <c:sideWall>
      <c:thickness val="0"/>
      <c:spPr>
        <a:noFill/>
        <a:ln>
          <a:noFill/>
        </a:ln>
        <a:effectLst/>
      </c:spPr>
    </c:sideWall>
    <c:backWall>
      <c:thickness val="0"/>
      <c:spPr>
        <a:noFill/>
        <a:ln>
          <a:noFill/>
        </a:ln>
        <a:effectLst/>
      </c:spPr>
    </c:backWall>
    <c:plotArea>
      <c:layout>
        <c:manualLayout>
          <c:layoutTarget val="inner"/>
          <c:xMode val="edge"/>
          <c:yMode val="edge"/>
          <c:x val="0.26496232272953502"/>
          <c:y val="0.169364224122452"/>
          <c:w val="0.540223065910996"/>
          <c:h val="0.61815927937452297"/>
        </c:manualLayout>
      </c:layout>
      <c:pie3DChart>
        <c:varyColors val="1"/>
        <c:ser>
          <c:idx val="0"/>
          <c:order val="0"/>
          <c:tx>
            <c:strRef>
              <c:f>Sheet1!$B$1</c:f>
              <c:strCache>
                <c:ptCount val="1"/>
                <c:pt idx="0">
                  <c:v>百分比</c:v>
                </c:pt>
              </c:strCache>
            </c:strRef>
          </c:tx>
          <c:dPt>
            <c:idx val="0"/>
            <c:bubble3D val="0"/>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scene3d>
                <a:camera prst="orthographicFront"/>
                <a:lightRig rig="threePt" dir="t"/>
              </a:scene3d>
              <a:sp3d/>
            </c:spPr>
            <c:extLst>
              <c:ext xmlns:c16="http://schemas.microsoft.com/office/drawing/2014/chart" uri="{C3380CC4-5D6E-409C-BE32-E72D297353CC}">
                <c16:uniqueId val="{00000001-7A55-4313-858D-726AF50627D3}"/>
              </c:ext>
            </c:extLst>
          </c:dPt>
          <c:dPt>
            <c:idx val="1"/>
            <c:bubble3D val="0"/>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a:scene3d>
                <a:camera prst="orthographicFront"/>
                <a:lightRig rig="threePt" dir="t"/>
              </a:scene3d>
              <a:sp3d/>
            </c:spPr>
            <c:extLst>
              <c:ext xmlns:c16="http://schemas.microsoft.com/office/drawing/2014/chart" uri="{C3380CC4-5D6E-409C-BE32-E72D297353CC}">
                <c16:uniqueId val="{00000003-7A55-4313-858D-726AF50627D3}"/>
              </c:ext>
            </c:extLst>
          </c:dPt>
          <c:dPt>
            <c:idx val="2"/>
            <c:bubble3D val="0"/>
            <c:spPr>
              <a:gradFill rotWithShape="1">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a:noFill/>
              </a:ln>
              <a:effectLst/>
              <a:scene3d>
                <a:camera prst="orthographicFront"/>
                <a:lightRig rig="threePt" dir="t"/>
              </a:scene3d>
              <a:sp3d/>
            </c:spPr>
            <c:extLst>
              <c:ext xmlns:c16="http://schemas.microsoft.com/office/drawing/2014/chart" uri="{C3380CC4-5D6E-409C-BE32-E72D297353CC}">
                <c16:uniqueId val="{00000005-7A55-4313-858D-726AF50627D3}"/>
              </c:ext>
            </c:extLst>
          </c:dPt>
          <c:dLbls>
            <c:spPr>
              <a:noFill/>
              <a:ln>
                <a:noFill/>
              </a:ln>
              <a:effectLst/>
            </c:spPr>
            <c:txPr>
              <a:bodyPr rot="0" spcFirstLastPara="1" vertOverflow="ellipsis" vert="horz" wrap="square" lIns="38100" tIns="19050" rIns="38100" bIns="19050" anchor="ctr" anchorCtr="1">
                <a:spAutoFit/>
              </a:bodyPr>
              <a:lstStyle/>
              <a:p>
                <a:pPr>
                  <a:defRPr lang="zh-CN" sz="1195" b="0" i="0" u="none" strike="noStrike" kern="1200" baseline="0">
                    <a:solidFill>
                      <a:schemeClr val="tx2"/>
                    </a:solidFill>
                    <a:latin typeface="+mn-lt"/>
                    <a:ea typeface="+mn-ea"/>
                    <a:cs typeface="+mn-cs"/>
                  </a:defRPr>
                </a:pPr>
                <a:endParaRPr lang="zh-CN"/>
              </a:p>
            </c:txPr>
            <c:dLblPos val="inEnd"/>
            <c:showLegendKey val="0"/>
            <c:showVal val="1"/>
            <c:showCatName val="0"/>
            <c:showSerName val="0"/>
            <c:showPercent val="0"/>
            <c:showBubbleSize val="0"/>
            <c:showLeaderLines val="1"/>
            <c:leaderLines>
              <c:spPr>
                <a:ln w="9525" cap="flat" cmpd="sng" algn="ctr">
                  <a:solidFill>
                    <a:schemeClr val="tx2">
                      <a:lumMod val="35000"/>
                      <a:lumOff val="65000"/>
                    </a:schemeClr>
                  </a:solidFill>
                  <a:prstDash val="solid"/>
                  <a:round/>
                </a:ln>
                <a:effectLst/>
              </c:spPr>
            </c:leaderLines>
            <c:extLst>
              <c:ext xmlns:c15="http://schemas.microsoft.com/office/drawing/2012/chart" uri="{CE6537A1-D6FC-4f65-9D91-7224C49458BB}"/>
            </c:extLst>
          </c:dLbls>
          <c:cat>
            <c:strRef>
              <c:f>Sheet1!$A$2:$A$4</c:f>
              <c:strCache>
                <c:ptCount val="3"/>
                <c:pt idx="0">
                  <c:v>60—69岁</c:v>
                </c:pt>
                <c:pt idx="1">
                  <c:v>70—79岁</c:v>
                </c:pt>
                <c:pt idx="2">
                  <c:v>80岁及以上</c:v>
                </c:pt>
              </c:strCache>
            </c:strRef>
          </c:cat>
          <c:val>
            <c:numRef>
              <c:f>Sheet1!$B$2:$B$4</c:f>
              <c:numCache>
                <c:formatCode>0%</c:formatCode>
                <c:ptCount val="3"/>
                <c:pt idx="0">
                  <c:v>0.68</c:v>
                </c:pt>
                <c:pt idx="1">
                  <c:v>0.26</c:v>
                </c:pt>
                <c:pt idx="2">
                  <c:v>0.06</c:v>
                </c:pt>
              </c:numCache>
            </c:numRef>
          </c:val>
          <c:extLst>
            <c:ext xmlns:c16="http://schemas.microsoft.com/office/drawing/2014/chart" uri="{C3380CC4-5D6E-409C-BE32-E72D297353CC}">
              <c16:uniqueId val="{00000006-7A55-4313-858D-726AF50627D3}"/>
            </c:ext>
          </c:extLst>
        </c:ser>
        <c:dLbls>
          <c:showLegendKey val="0"/>
          <c:showVal val="1"/>
          <c:showCatName val="0"/>
          <c:showSerName val="0"/>
          <c:showPercent val="0"/>
          <c:showBubbleSize val="0"/>
          <c:showLeaderLines val="1"/>
        </c:dLbls>
      </c:pie3DChart>
      <c:spPr>
        <a:noFill/>
        <a:ln>
          <a:noFill/>
        </a:ln>
        <a:effectLst/>
      </c:spPr>
    </c:plotArea>
    <c:legend>
      <c:legendPos val="b"/>
      <c:overlay val="0"/>
      <c:spPr>
        <a:noFill/>
        <a:ln>
          <a:noFill/>
        </a:ln>
        <a:effectLst/>
      </c:spPr>
      <c:txPr>
        <a:bodyPr rot="0" spcFirstLastPara="1" vertOverflow="ellipsis" vert="horz" wrap="square" anchor="ctr" anchorCtr="1"/>
        <a:lstStyle/>
        <a:p>
          <a:pPr>
            <a:defRPr lang="zh-CN" sz="1195" b="0" i="0" u="none" strike="noStrike" kern="1200" baseline="0">
              <a:solidFill>
                <a:schemeClr val="tx1">
                  <a:lumMod val="65000"/>
                  <a:lumOff val="35000"/>
                </a:schemeClr>
              </a:solidFill>
              <a:latin typeface="+mn-ea"/>
              <a:ea typeface="+mn-ea"/>
              <a:cs typeface="+mn-cs"/>
            </a:defRPr>
          </a:pPr>
          <a:endParaRPr lang="zh-CN"/>
        </a:p>
      </c:txPr>
    </c:legend>
    <c:plotVisOnly val="1"/>
    <c:dispBlanksAs val="gap"/>
    <c:showDLblsOverMax val="0"/>
  </c:chart>
  <c:spPr>
    <a:noFill/>
    <a:ln>
      <a:noFill/>
    </a:ln>
    <a:effectLst/>
  </c:spPr>
  <c:txPr>
    <a:bodyPr/>
    <a:lstStyle/>
    <a:p>
      <a:pPr>
        <a:defRPr lang="zh-CN"/>
      </a:pPr>
      <a:endParaRPr lang="zh-CN"/>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lang="zh-CN" sz="1860" b="1" i="0" u="none" strike="noStrike" kern="1200" spc="0" baseline="0">
                <a:solidFill>
                  <a:schemeClr val="tx1">
                    <a:lumMod val="65000"/>
                    <a:lumOff val="35000"/>
                  </a:schemeClr>
                </a:solidFill>
                <a:latin typeface="微软雅黑" panose="020B0503020204020204" pitchFamily="34" charset="-122"/>
                <a:ea typeface="微软雅黑" panose="020B0503020204020204" pitchFamily="34" charset="-122"/>
                <a:cs typeface="+mn-cs"/>
              </a:defRPr>
            </a:pPr>
            <a:r>
              <a:rPr lang="en-US" altLang="zh-CN" sz="1200" b="1" dirty="0">
                <a:solidFill>
                  <a:srgbClr val="B00000"/>
                </a:solidFill>
                <a:latin typeface="微软雅黑" panose="020B0503020204020204" pitchFamily="34" charset="-122"/>
                <a:ea typeface="微软雅黑" panose="020B0503020204020204" pitchFamily="34" charset="-122"/>
              </a:rPr>
              <a:t>5%</a:t>
            </a:r>
            <a:r>
              <a:rPr lang="zh-CN" altLang="en-US" sz="1200" b="1" dirty="0">
                <a:latin typeface="微软雅黑" panose="020B0503020204020204" pitchFamily="34" charset="-122"/>
                <a:ea typeface="微软雅黑" panose="020B0503020204020204" pitchFamily="34" charset="-122"/>
              </a:rPr>
              <a:t>的老年人经常上网，其中：</a:t>
            </a:r>
          </a:p>
        </c:rich>
      </c:tx>
      <c:layout>
        <c:manualLayout>
          <c:xMode val="edge"/>
          <c:yMode val="edge"/>
          <c:x val="0.197224889602199"/>
          <c:y val="1.0013735375609701E-2"/>
        </c:manualLayout>
      </c:layout>
      <c:overlay val="0"/>
      <c:spPr>
        <a:noFill/>
        <a:ln>
          <a:noFill/>
        </a:ln>
        <a:effectLst/>
      </c:spPr>
      <c:txPr>
        <a:bodyPr rot="0" spcFirstLastPara="1" vertOverflow="ellipsis" vert="horz" wrap="square" anchor="ctr" anchorCtr="1"/>
        <a:lstStyle/>
        <a:p>
          <a:pPr>
            <a:defRPr lang="zh-CN" sz="1860" b="1" i="0" u="none" strike="noStrike" kern="1200" spc="0" baseline="0">
              <a:solidFill>
                <a:schemeClr val="tx1">
                  <a:lumMod val="65000"/>
                  <a:lumOff val="35000"/>
                </a:schemeClr>
              </a:solidFill>
              <a:latin typeface="微软雅黑" panose="020B0503020204020204" pitchFamily="34" charset="-122"/>
              <a:ea typeface="微软雅黑" panose="020B0503020204020204" pitchFamily="34" charset="-122"/>
              <a:cs typeface="+mn-cs"/>
            </a:defRPr>
          </a:pPr>
          <a:endParaRPr lang="zh-CN"/>
        </a:p>
      </c:txPr>
    </c:title>
    <c:autoTitleDeleted val="0"/>
    <c:plotArea>
      <c:layout/>
      <c:barChart>
        <c:barDir val="bar"/>
        <c:grouping val="clustered"/>
        <c:varyColors val="0"/>
        <c:ser>
          <c:idx val="0"/>
          <c:order val="0"/>
          <c:tx>
            <c:strRef>
              <c:f>Sheet1!$B$1</c:f>
              <c:strCache>
                <c:ptCount val="1"/>
                <c:pt idx="0">
                  <c:v>5%的老年人经常上网，其中：</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lang="zh-CN" sz="1195" b="1" i="0" u="none" strike="noStrike" kern="1200" baseline="0">
                    <a:solidFill>
                      <a:schemeClr val="tx1">
                        <a:lumMod val="50000"/>
                        <a:lumOff val="50000"/>
                      </a:schemeClr>
                    </a:solidFill>
                    <a:latin typeface="+mn-lt"/>
                    <a:ea typeface="+mn-ea"/>
                    <a:cs typeface="+mn-cs"/>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Sheet1!$A$2:$A$6</c:f>
              <c:strCache>
                <c:ptCount val="5"/>
                <c:pt idx="0">
                  <c:v>看新闻</c:v>
                </c:pt>
                <c:pt idx="1">
                  <c:v>看影视剧</c:v>
                </c:pt>
                <c:pt idx="2">
                  <c:v>聊天</c:v>
                </c:pt>
                <c:pt idx="3">
                  <c:v>炒股票</c:v>
                </c:pt>
                <c:pt idx="4">
                  <c:v>购物</c:v>
                </c:pt>
              </c:strCache>
            </c:strRef>
          </c:cat>
          <c:val>
            <c:numRef>
              <c:f>Sheet1!$B$2:$B$6</c:f>
              <c:numCache>
                <c:formatCode>0.00%</c:formatCode>
                <c:ptCount val="5"/>
                <c:pt idx="0" formatCode="0%">
                  <c:v>0.85</c:v>
                </c:pt>
                <c:pt idx="1">
                  <c:v>0.65400000000000003</c:v>
                </c:pt>
                <c:pt idx="2">
                  <c:v>0.21199999999999999</c:v>
                </c:pt>
                <c:pt idx="3" formatCode="0%">
                  <c:v>0.14000000000000001</c:v>
                </c:pt>
                <c:pt idx="4">
                  <c:v>0.124</c:v>
                </c:pt>
              </c:numCache>
            </c:numRef>
          </c:val>
          <c:extLst>
            <c:ext xmlns:c16="http://schemas.microsoft.com/office/drawing/2014/chart" uri="{C3380CC4-5D6E-409C-BE32-E72D297353CC}">
              <c16:uniqueId val="{00000000-CC89-4A7F-A37F-F3F2647A3810}"/>
            </c:ext>
          </c:extLst>
        </c:ser>
        <c:dLbls>
          <c:showLegendKey val="0"/>
          <c:showVal val="1"/>
          <c:showCatName val="0"/>
          <c:showSerName val="0"/>
          <c:showPercent val="0"/>
          <c:showBubbleSize val="0"/>
        </c:dLbls>
        <c:gapWidth val="182"/>
        <c:axId val="733460072"/>
        <c:axId val="733460856"/>
      </c:barChart>
      <c:catAx>
        <c:axId val="733460072"/>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lang="zh-CN" sz="1195" b="0" i="0" u="none" strike="noStrike" kern="1200" baseline="0">
                <a:solidFill>
                  <a:schemeClr val="tx1">
                    <a:lumMod val="65000"/>
                    <a:lumOff val="35000"/>
                  </a:schemeClr>
                </a:solidFill>
                <a:latin typeface="微软雅黑" panose="020B0503020204020204" pitchFamily="34" charset="-122"/>
                <a:ea typeface="微软雅黑" panose="020B0503020204020204" pitchFamily="34" charset="-122"/>
                <a:cs typeface="+mn-cs"/>
              </a:defRPr>
            </a:pPr>
            <a:endParaRPr lang="zh-CN"/>
          </a:p>
        </c:txPr>
        <c:crossAx val="733460856"/>
        <c:crosses val="autoZero"/>
        <c:auto val="1"/>
        <c:lblAlgn val="ctr"/>
        <c:lblOffset val="100"/>
        <c:noMultiLvlLbl val="0"/>
      </c:catAx>
      <c:valAx>
        <c:axId val="733460856"/>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lang="zh-CN" sz="1195" b="0" i="0" u="none" strike="noStrike" kern="1200" baseline="0">
                <a:solidFill>
                  <a:schemeClr val="tx1">
                    <a:lumMod val="65000"/>
                    <a:lumOff val="35000"/>
                  </a:schemeClr>
                </a:solidFill>
                <a:latin typeface="+mn-lt"/>
                <a:ea typeface="+mn-ea"/>
                <a:cs typeface="+mn-cs"/>
              </a:defRPr>
            </a:pPr>
            <a:endParaRPr lang="zh-CN"/>
          </a:p>
        </c:txPr>
        <c:crossAx val="733460072"/>
        <c:crosses val="autoZero"/>
        <c:crossBetween val="between"/>
      </c:valAx>
      <c:spPr>
        <a:noFill/>
        <a:ln>
          <a:noFill/>
        </a:ln>
        <a:effectLst/>
      </c:spPr>
    </c:plotArea>
    <c:plotVisOnly val="1"/>
    <c:dispBlanksAs val="gap"/>
    <c:showDLblsOverMax val="0"/>
  </c:chart>
  <c:spPr>
    <a:noFill/>
    <a:ln>
      <a:noFill/>
    </a:ln>
    <a:effectLst/>
  </c:spPr>
  <c:txPr>
    <a:bodyPr/>
    <a:lstStyle/>
    <a:p>
      <a:pPr>
        <a:defRPr lang="zh-CN"/>
      </a:pPr>
      <a:endParaRPr lang="zh-CN"/>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0" vertOverflow="ellipsis" vert="horz" wrap="square" anchor="ctr" anchorCtr="1" forceAA="0"/>
          <a:lstStyle/>
          <a:p>
            <a:pPr defTabSz="914400">
              <a:defRPr lang="zh-CN" sz="1400" b="1" i="0" u="none" strike="noStrike" kern="1200" cap="none" spc="0" normalizeH="0" baseline="0">
                <a:solidFill>
                  <a:schemeClr val="tx1">
                    <a:lumMod val="65000"/>
                    <a:lumOff val="35000"/>
                  </a:schemeClr>
                </a:solidFill>
                <a:uFill>
                  <a:solidFill>
                    <a:schemeClr val="tx1">
                      <a:lumMod val="65000"/>
                      <a:lumOff val="35000"/>
                    </a:schemeClr>
                  </a:solidFill>
                </a:uFill>
                <a:latin typeface="微软雅黑" panose="020B0503020204020204" pitchFamily="34" charset="-122"/>
                <a:ea typeface="微软雅黑" panose="020B0503020204020204" pitchFamily="34" charset="-122"/>
                <a:cs typeface="微软雅黑" panose="020B0503020204020204" pitchFamily="34" charset="-122"/>
                <a:sym typeface="微软雅黑" panose="020B0503020204020204" pitchFamily="34" charset="-122"/>
              </a:defRPr>
            </a:pPr>
            <a:r>
              <a:rPr lang="en-US" altLang="zh-CN" b="1" u="none" strike="noStrike" cap="none" normalizeH="0">
                <a:solidFill>
                  <a:schemeClr val="tx1">
                    <a:lumMod val="65000"/>
                    <a:lumOff val="35000"/>
                  </a:schemeClr>
                </a:solidFill>
                <a:uFill>
                  <a:solidFill>
                    <a:schemeClr val="tx1">
                      <a:lumMod val="65000"/>
                      <a:lumOff val="35000"/>
                    </a:schemeClr>
                  </a:solidFill>
                </a:uFill>
                <a:latin typeface="微软雅黑" panose="020B0503020204020204" pitchFamily="34" charset="-122"/>
              </a:rPr>
              <a:t>1998—2021</a:t>
            </a:r>
            <a:r>
              <a:rPr lang="zh-CN" altLang="en-US" b="1" u="none" strike="noStrike" cap="none" normalizeH="0">
                <a:solidFill>
                  <a:schemeClr val="tx1">
                    <a:lumMod val="65000"/>
                    <a:lumOff val="35000"/>
                  </a:schemeClr>
                </a:solidFill>
                <a:uFill>
                  <a:solidFill>
                    <a:schemeClr val="tx1">
                      <a:lumMod val="65000"/>
                      <a:lumOff val="35000"/>
                    </a:schemeClr>
                  </a:solidFill>
                </a:uFill>
                <a:latin typeface="微软雅黑" panose="020B0503020204020204" pitchFamily="34" charset="-122"/>
              </a:rPr>
              <a:t>年中国上网用户数</a:t>
            </a:r>
          </a:p>
        </c:rich>
      </c:tx>
      <c:layout>
        <c:manualLayout>
          <c:xMode val="edge"/>
          <c:yMode val="edge"/>
          <c:x val="0.33432387657030799"/>
          <c:y val="1.75362713529735E-2"/>
        </c:manualLayout>
      </c:layout>
      <c:overlay val="0"/>
      <c:spPr>
        <a:noFill/>
        <a:ln>
          <a:noFill/>
        </a:ln>
        <a:effectLst/>
      </c:spPr>
      <c:txPr>
        <a:bodyPr rot="0" spcFirstLastPara="0" vertOverflow="ellipsis" vert="horz" wrap="square" anchor="ctr" anchorCtr="1" forceAA="0"/>
        <a:lstStyle/>
        <a:p>
          <a:pPr defTabSz="914400">
            <a:defRPr lang="zh-CN" sz="1400" b="1" i="0" u="none" strike="noStrike" kern="1200" cap="none" spc="0" normalizeH="0" baseline="0">
              <a:solidFill>
                <a:schemeClr val="tx1">
                  <a:lumMod val="65000"/>
                  <a:lumOff val="35000"/>
                </a:schemeClr>
              </a:solidFill>
              <a:uFill>
                <a:solidFill>
                  <a:schemeClr val="tx1">
                    <a:lumMod val="65000"/>
                    <a:lumOff val="35000"/>
                  </a:schemeClr>
                </a:solidFill>
              </a:uFill>
              <a:latin typeface="微软雅黑" panose="020B0503020204020204" pitchFamily="34" charset="-122"/>
              <a:ea typeface="微软雅黑" panose="020B0503020204020204" pitchFamily="34" charset="-122"/>
              <a:cs typeface="微软雅黑" panose="020B0503020204020204" pitchFamily="34" charset="-122"/>
              <a:sym typeface="微软雅黑" panose="020B0503020204020204" pitchFamily="34" charset="-122"/>
            </a:defRPr>
          </a:pPr>
          <a:endParaRPr lang="zh-CN"/>
        </a:p>
      </c:txPr>
    </c:title>
    <c:autoTitleDeleted val="0"/>
    <c:plotArea>
      <c:layout>
        <c:manualLayout>
          <c:layoutTarget val="inner"/>
          <c:xMode val="edge"/>
          <c:yMode val="edge"/>
          <c:x val="9.1086462648670305E-2"/>
          <c:y val="0.26467961598571099"/>
          <c:w val="0.85038086329012397"/>
          <c:h val="0.60279080151819597"/>
        </c:manualLayout>
      </c:layout>
      <c:areaChart>
        <c:grouping val="standard"/>
        <c:varyColors val="0"/>
        <c:ser>
          <c:idx val="0"/>
          <c:order val="0"/>
          <c:tx>
            <c:strRef>
              <c:f>Sheet1!$B$1</c:f>
              <c:strCache>
                <c:ptCount val="1"/>
                <c:pt idx="0">
                  <c:v>上网用户数</c:v>
                </c:pt>
              </c:strCache>
            </c:strRef>
          </c:tx>
          <c:spPr>
            <a:solidFill>
              <a:srgbClr val="9E0406">
                <a:alpha val="38000"/>
              </a:srgbClr>
            </a:solidFill>
            <a:ln w="12700" cmpd="sng">
              <a:noFill/>
              <a:prstDash val="solid"/>
            </a:ln>
            <a:effectLst/>
          </c:spPr>
          <c:dLbls>
            <c:dLbl>
              <c:idx val="0"/>
              <c:layout>
                <c:manualLayout>
                  <c:x val="0"/>
                  <c:y val="-7.4666666666666701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9823-4163-9854-42633CCECAEE}"/>
                </c:ext>
              </c:extLst>
            </c:dLbl>
            <c:dLbl>
              <c:idx val="1"/>
              <c:layout>
                <c:manualLayout>
                  <c:x val="-3.2000000000000002E-3"/>
                  <c:y val="-9.5999999999999992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9823-4163-9854-42633CCECAEE}"/>
                </c:ext>
              </c:extLst>
            </c:dLbl>
            <c:dLbl>
              <c:idx val="2"/>
              <c:layout>
                <c:manualLayout>
                  <c:x val="-5.5999999999999999E-3"/>
                  <c:y val="-9.5999999999999992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9823-4163-9854-42633CCECAEE}"/>
                </c:ext>
              </c:extLst>
            </c:dLbl>
            <c:dLbl>
              <c:idx val="3"/>
              <c:layout>
                <c:manualLayout>
                  <c:x val="-4.0000000000000001E-3"/>
                  <c:y val="-1.0666666666666699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9823-4163-9854-42633CCECAEE}"/>
                </c:ext>
              </c:extLst>
            </c:dLbl>
            <c:dLbl>
              <c:idx val="4"/>
              <c:layout>
                <c:manualLayout>
                  <c:x val="4.0000000000000001E-3"/>
                  <c:y val="-1.173333333333330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9823-4163-9854-42633CCECAEE}"/>
                </c:ext>
              </c:extLst>
            </c:dLbl>
            <c:dLbl>
              <c:idx val="5"/>
              <c:layout>
                <c:manualLayout>
                  <c:x val="1.2E-2"/>
                  <c:y val="-1.386666666666670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9823-4163-9854-42633CCECAEE}"/>
                </c:ext>
              </c:extLst>
            </c:dLbl>
            <c:dLbl>
              <c:idx val="6"/>
              <c:layout>
                <c:manualLayout>
                  <c:x val="1.52E-2"/>
                  <c:y val="-2.24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9823-4163-9854-42633CCECAEE}"/>
                </c:ext>
              </c:extLst>
            </c:dLbl>
            <c:dLbl>
              <c:idx val="7"/>
              <c:layout>
                <c:manualLayout>
                  <c:x val="2.0799999999999999E-2"/>
                  <c:y val="-2.560000000000000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9823-4163-9854-42633CCECAEE}"/>
                </c:ext>
              </c:extLst>
            </c:dLbl>
            <c:dLbl>
              <c:idx val="8"/>
              <c:layout>
                <c:manualLayout>
                  <c:x val="2.8799999999999999E-2"/>
                  <c:y val="-3.946666666666669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9823-4163-9854-42633CCECAEE}"/>
                </c:ext>
              </c:extLst>
            </c:dLbl>
            <c:dLbl>
              <c:idx val="9"/>
              <c:layout>
                <c:manualLayout>
                  <c:x val="1.52E-2"/>
                  <c:y val="-5.759999999999999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9823-4163-9854-42633CCECAEE}"/>
                </c:ext>
              </c:extLst>
            </c:dLbl>
            <c:dLbl>
              <c:idx val="10"/>
              <c:layout>
                <c:manualLayout>
                  <c:x val="1.2800000000000001E-2"/>
                  <c:y val="-7.1466666666666706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9823-4163-9854-42633CCECAEE}"/>
                </c:ext>
              </c:extLst>
            </c:dLbl>
            <c:dLbl>
              <c:idx val="11"/>
              <c:layout>
                <c:manualLayout>
                  <c:x val="6.4000000000000003E-3"/>
                  <c:y val="-8.853333333333329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B-9823-4163-9854-42633CCECAEE}"/>
                </c:ext>
              </c:extLst>
            </c:dLbl>
            <c:dLbl>
              <c:idx val="12"/>
              <c:layout>
                <c:manualLayout>
                  <c:x val="-6.4000000000000003E-3"/>
                  <c:y val="-0.103466666666667"/>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C-9823-4163-9854-42633CCECAEE}"/>
                </c:ext>
              </c:extLst>
            </c:dLbl>
            <c:dLbl>
              <c:idx val="13"/>
              <c:layout>
                <c:manualLayout>
                  <c:x val="-6.4000000000000003E-3"/>
                  <c:y val="-0.116266666666667"/>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D-9823-4163-9854-42633CCECAEE}"/>
                </c:ext>
              </c:extLst>
            </c:dLbl>
            <c:dLbl>
              <c:idx val="14"/>
              <c:layout>
                <c:manualLayout>
                  <c:x val="-1.2800000000000001E-2"/>
                  <c:y val="-0.13333333333333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E-9823-4163-9854-42633CCECAEE}"/>
                </c:ext>
              </c:extLst>
            </c:dLbl>
            <c:dLbl>
              <c:idx val="15"/>
              <c:layout>
                <c:manualLayout>
                  <c:x val="-8.0000000000000002E-3"/>
                  <c:y val="-0.14613333333333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F-9823-4163-9854-42633CCECAEE}"/>
                </c:ext>
              </c:extLst>
            </c:dLbl>
            <c:dLbl>
              <c:idx val="16"/>
              <c:layout>
                <c:manualLayout>
                  <c:x val="-8.0000000000000002E-3"/>
                  <c:y val="-0.161066666666667"/>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0-9823-4163-9854-42633CCECAEE}"/>
                </c:ext>
              </c:extLst>
            </c:dLbl>
            <c:dLbl>
              <c:idx val="17"/>
              <c:layout>
                <c:manualLayout>
                  <c:x val="-4.0000000000000001E-3"/>
                  <c:y val="-0.17706666666666701"/>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1-9823-4163-9854-42633CCECAEE}"/>
                </c:ext>
              </c:extLst>
            </c:dLbl>
            <c:dLbl>
              <c:idx val="18"/>
              <c:layout>
                <c:manualLayout>
                  <c:x val="0"/>
                  <c:y val="-0.18666666666666701"/>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2-9823-4163-9854-42633CCECAEE}"/>
                </c:ext>
              </c:extLst>
            </c:dLbl>
            <c:dLbl>
              <c:idx val="19"/>
              <c:layout>
                <c:manualLayout>
                  <c:x val="3.2000000000000002E-3"/>
                  <c:y val="-0.20053333333333301"/>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3-9823-4163-9854-42633CCECAEE}"/>
                </c:ext>
              </c:extLst>
            </c:dLbl>
            <c:dLbl>
              <c:idx val="20"/>
              <c:layout>
                <c:manualLayout>
                  <c:x val="8.0000000000000004E-4"/>
                  <c:y val="-0.211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4-9823-4163-9854-42633CCECAEE}"/>
                </c:ext>
              </c:extLst>
            </c:dLbl>
            <c:dLbl>
              <c:idx val="21"/>
              <c:layout>
                <c:manualLayout>
                  <c:x val="0"/>
                  <c:y val="-0.22613333333333299"/>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5-9823-4163-9854-42633CCECAEE}"/>
                </c:ext>
              </c:extLst>
            </c:dLbl>
            <c:dLbl>
              <c:idx val="22"/>
              <c:layout>
                <c:manualLayout>
                  <c:x val="8.0000000000000004E-4"/>
                  <c:y val="-0.24"/>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6-9823-4163-9854-42633CCECAEE}"/>
                </c:ext>
              </c:extLst>
            </c:dLbl>
            <c:dLbl>
              <c:idx val="23"/>
              <c:layout>
                <c:manualLayout>
                  <c:x val="-8.0000000000000004E-4"/>
                  <c:y val="-0.26453333333333301"/>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7-9823-4163-9854-42633CCECAEE}"/>
                </c:ext>
              </c:extLst>
            </c:dLbl>
            <c:spPr>
              <a:noFill/>
              <a:ln>
                <a:noFill/>
              </a:ln>
              <a:effectLst/>
            </c:spPr>
            <c:txPr>
              <a:bodyPr rot="0" spcFirstLastPara="0" vertOverflow="ellipsis" vert="horz" wrap="square" lIns="38100" tIns="19050" rIns="38100" bIns="19050" anchor="t" anchorCtr="0"/>
              <a:lstStyle/>
              <a:p>
                <a:pPr>
                  <a:defRPr lang="zh-CN" sz="500" b="0" i="0" u="none" strike="noStrike" kern="1200" baseline="0">
                    <a:solidFill>
                      <a:schemeClr val="tx1">
                        <a:lumMod val="65000"/>
                        <a:lumOff val="35000"/>
                      </a:schemeClr>
                    </a:solidFill>
                    <a:latin typeface="微软雅黑" panose="020B0503020204020204" pitchFamily="34" charset="-122"/>
                    <a:ea typeface="微软雅黑" panose="020B0503020204020204" pitchFamily="34" charset="-122"/>
                    <a:cs typeface="微软雅黑" panose="020B0503020204020204" pitchFamily="34" charset="-122"/>
                    <a:sym typeface="微软雅黑" panose="020B0503020204020204" pitchFamily="34" charset="-122"/>
                  </a:defRPr>
                </a:pPr>
                <a:endParaRPr lang="zh-CN"/>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Sheet1!$A$3:$A$26</c:f>
              <c:numCache>
                <c:formatCode>@</c:formatCode>
                <c:ptCount val="24"/>
                <c:pt idx="0">
                  <c:v>1998</c:v>
                </c:pt>
                <c:pt idx="1">
                  <c:v>1999</c:v>
                </c:pt>
                <c:pt idx="2">
                  <c:v>2000</c:v>
                </c:pt>
                <c:pt idx="3">
                  <c:v>2001</c:v>
                </c:pt>
                <c:pt idx="4">
                  <c:v>2002</c:v>
                </c:pt>
                <c:pt idx="5">
                  <c:v>2003</c:v>
                </c:pt>
                <c:pt idx="6">
                  <c:v>2004</c:v>
                </c:pt>
                <c:pt idx="7">
                  <c:v>2005</c:v>
                </c:pt>
                <c:pt idx="8">
                  <c:v>2006</c:v>
                </c:pt>
                <c:pt idx="9">
                  <c:v>2007</c:v>
                </c:pt>
                <c:pt idx="10">
                  <c:v>2008</c:v>
                </c:pt>
                <c:pt idx="11">
                  <c:v>2009</c:v>
                </c:pt>
                <c:pt idx="12">
                  <c:v>2010</c:v>
                </c:pt>
                <c:pt idx="13">
                  <c:v>2011</c:v>
                </c:pt>
                <c:pt idx="14">
                  <c:v>2012</c:v>
                </c:pt>
                <c:pt idx="15">
                  <c:v>2013</c:v>
                </c:pt>
                <c:pt idx="16">
                  <c:v>2014</c:v>
                </c:pt>
                <c:pt idx="17">
                  <c:v>2015</c:v>
                </c:pt>
                <c:pt idx="18">
                  <c:v>2016</c:v>
                </c:pt>
                <c:pt idx="19">
                  <c:v>2017</c:v>
                </c:pt>
                <c:pt idx="20">
                  <c:v>2018</c:v>
                </c:pt>
                <c:pt idx="21">
                  <c:v>2019</c:v>
                </c:pt>
                <c:pt idx="22">
                  <c:v>2020</c:v>
                </c:pt>
                <c:pt idx="23">
                  <c:v>2021</c:v>
                </c:pt>
              </c:numCache>
            </c:numRef>
          </c:cat>
          <c:val>
            <c:numRef>
              <c:f>Sheet1!$B$3:$B$26</c:f>
              <c:numCache>
                <c:formatCode>General</c:formatCode>
                <c:ptCount val="24"/>
                <c:pt idx="0">
                  <c:v>210</c:v>
                </c:pt>
                <c:pt idx="1">
                  <c:v>890</c:v>
                </c:pt>
                <c:pt idx="2">
                  <c:v>2250</c:v>
                </c:pt>
                <c:pt idx="3">
                  <c:v>3370</c:v>
                </c:pt>
                <c:pt idx="4">
                  <c:v>5910</c:v>
                </c:pt>
                <c:pt idx="5">
                  <c:v>7950</c:v>
                </c:pt>
                <c:pt idx="6">
                  <c:v>9400</c:v>
                </c:pt>
                <c:pt idx="7">
                  <c:v>11100</c:v>
                </c:pt>
                <c:pt idx="8">
                  <c:v>13700</c:v>
                </c:pt>
                <c:pt idx="9">
                  <c:v>21000</c:v>
                </c:pt>
                <c:pt idx="10">
                  <c:v>29800</c:v>
                </c:pt>
                <c:pt idx="11">
                  <c:v>38400</c:v>
                </c:pt>
                <c:pt idx="12">
                  <c:v>45700</c:v>
                </c:pt>
                <c:pt idx="13">
                  <c:v>51300</c:v>
                </c:pt>
                <c:pt idx="14">
                  <c:v>56400</c:v>
                </c:pt>
                <c:pt idx="15">
                  <c:v>61800</c:v>
                </c:pt>
                <c:pt idx="16">
                  <c:v>64900</c:v>
                </c:pt>
                <c:pt idx="17">
                  <c:v>68800</c:v>
                </c:pt>
                <c:pt idx="18">
                  <c:v>73100</c:v>
                </c:pt>
                <c:pt idx="19">
                  <c:v>77200</c:v>
                </c:pt>
                <c:pt idx="20">
                  <c:v>82900</c:v>
                </c:pt>
                <c:pt idx="21">
                  <c:v>85400</c:v>
                </c:pt>
                <c:pt idx="22">
                  <c:v>98900</c:v>
                </c:pt>
                <c:pt idx="23">
                  <c:v>103200</c:v>
                </c:pt>
              </c:numCache>
            </c:numRef>
          </c:val>
          <c:extLst>
            <c:ext xmlns:c16="http://schemas.microsoft.com/office/drawing/2014/chart" uri="{C3380CC4-5D6E-409C-BE32-E72D297353CC}">
              <c16:uniqueId val="{00000018-9823-4163-9854-42633CCECAEE}"/>
            </c:ext>
          </c:extLst>
        </c:ser>
        <c:dLbls>
          <c:showLegendKey val="0"/>
          <c:showVal val="0"/>
          <c:showCatName val="0"/>
          <c:showSerName val="0"/>
          <c:showPercent val="0"/>
          <c:showBubbleSize val="0"/>
        </c:dLbls>
        <c:axId val="1213361784"/>
        <c:axId val="1213355904"/>
      </c:areaChart>
      <c:catAx>
        <c:axId val="1213361784"/>
        <c:scaling>
          <c:orientation val="minMax"/>
        </c:scaling>
        <c:delete val="0"/>
        <c:axPos val="b"/>
        <c:majorGridlines>
          <c:spPr>
            <a:ln w="9525" cap="flat" cmpd="sng" algn="ctr">
              <a:solidFill>
                <a:schemeClr val="tx1">
                  <a:lumMod val="15000"/>
                  <a:lumOff val="85000"/>
                </a:schemeClr>
              </a:solidFill>
              <a:round/>
            </a:ln>
            <a:effectLst/>
          </c:spPr>
        </c:majorGridlines>
        <c:numFmt formatCode="@" sourceLinked="1"/>
        <c:majorTickMark val="out"/>
        <c:minorTickMark val="none"/>
        <c:tickLblPos val="nextTo"/>
        <c:spPr>
          <a:noFill/>
          <a:ln w="3175" cap="flat" cmpd="sng" algn="ctr">
            <a:noFill/>
            <a:round/>
          </a:ln>
          <a:effectLst/>
        </c:spPr>
        <c:txPr>
          <a:bodyPr rot="-60000000" spcFirstLastPara="0" vertOverflow="ellipsis" vert="horz" wrap="square" anchor="ctr" anchorCtr="1" forceAA="0"/>
          <a:lstStyle/>
          <a:p>
            <a:pPr>
              <a:defRPr lang="zh-CN" sz="900" b="0" i="0" u="none" strike="noStrike" kern="1200" baseline="0">
                <a:solidFill>
                  <a:schemeClr val="tx1">
                    <a:lumMod val="65000"/>
                    <a:lumOff val="35000"/>
                  </a:schemeClr>
                </a:solidFill>
                <a:effectLst>
                  <a:outerShdw blurRad="50800" dist="38100" dir="2700000" algn="tl" rotWithShape="0">
                    <a:prstClr val="black">
                      <a:alpha val="40000"/>
                    </a:prstClr>
                  </a:outerShdw>
                </a:effectLst>
                <a:latin typeface="微软雅黑" panose="020B0503020204020204" pitchFamily="34" charset="-122"/>
                <a:ea typeface="微软雅黑" panose="020B0503020204020204" pitchFamily="34" charset="-122"/>
                <a:cs typeface="微软雅黑" panose="020B0503020204020204" pitchFamily="34" charset="-122"/>
                <a:sym typeface="微软雅黑" panose="020B0503020204020204" pitchFamily="34" charset="-122"/>
              </a:defRPr>
            </a:pPr>
            <a:endParaRPr lang="zh-CN"/>
          </a:p>
        </c:txPr>
        <c:crossAx val="1213355904"/>
        <c:crosses val="autoZero"/>
        <c:auto val="1"/>
        <c:lblAlgn val="ctr"/>
        <c:lblOffset val="100"/>
        <c:noMultiLvlLbl val="1"/>
      </c:catAx>
      <c:valAx>
        <c:axId val="1213355904"/>
        <c:scaling>
          <c:orientation val="minMax"/>
        </c:scaling>
        <c:delete val="0"/>
        <c:axPos val="l"/>
        <c:majorGridlines>
          <c:spPr>
            <a:ln w="9525" cap="flat" cmpd="sng" algn="ctr">
              <a:solidFill>
                <a:schemeClr val="tx1">
                  <a:lumMod val="15000"/>
                  <a:lumOff val="85000"/>
                </a:schemeClr>
              </a:solidFill>
              <a:round/>
            </a:ln>
            <a:effectLst/>
          </c:spPr>
        </c:majorGridlines>
        <c:numFmt formatCode="#,##0_);[Red]\(#,##0\)" sourceLinked="0"/>
        <c:majorTickMark val="out"/>
        <c:minorTickMark val="none"/>
        <c:tickLblPos val="nextTo"/>
        <c:spPr>
          <a:noFill/>
          <a:ln w="3175">
            <a:noFill/>
          </a:ln>
          <a:effectLst/>
        </c:spPr>
        <c:txPr>
          <a:bodyPr rot="-60000000" spcFirstLastPara="0" vertOverflow="ellipsis" vert="horz" wrap="square" anchor="ctr" anchorCtr="1" forceAA="0"/>
          <a:lstStyle/>
          <a:p>
            <a:pPr>
              <a:defRPr lang="zh-CN" sz="900" b="0" i="0" u="none" strike="noStrike" kern="1200" baseline="0">
                <a:solidFill>
                  <a:schemeClr val="tx1">
                    <a:lumMod val="65000"/>
                    <a:lumOff val="35000"/>
                  </a:schemeClr>
                </a:solidFill>
                <a:effectLst>
                  <a:outerShdw blurRad="50800" dist="38100" dir="2700000" algn="tl" rotWithShape="0">
                    <a:prstClr val="black">
                      <a:alpha val="40000"/>
                    </a:prstClr>
                  </a:outerShdw>
                </a:effectLst>
                <a:latin typeface="微软雅黑" panose="020B0503020204020204" pitchFamily="34" charset="-122"/>
                <a:ea typeface="微软雅黑" panose="020B0503020204020204" pitchFamily="34" charset="-122"/>
                <a:cs typeface="微软雅黑" panose="020B0503020204020204" pitchFamily="34" charset="-122"/>
                <a:sym typeface="微软雅黑" panose="020B0503020204020204" pitchFamily="34" charset="-122"/>
              </a:defRPr>
            </a:pPr>
            <a:endParaRPr lang="zh-CN"/>
          </a:p>
        </c:txPr>
        <c:crossAx val="1213361784"/>
        <c:crosses val="autoZero"/>
        <c:crossBetween val="midCat"/>
      </c:valAx>
      <c:spPr>
        <a:noFill/>
        <a:ln w="12700" cmpd="sng">
          <a:noFill/>
          <a:prstDash val="solid"/>
        </a:ln>
        <a:effectLst/>
      </c:spPr>
    </c:plotArea>
    <c:legend>
      <c:legendPos val="t"/>
      <c:layout>
        <c:manualLayout>
          <c:xMode val="edge"/>
          <c:yMode val="edge"/>
          <c:x val="0.81589834490553204"/>
          <c:y val="8.2390917914435605E-2"/>
          <c:w val="0.142576921867727"/>
          <c:h val="9.8951008672792204E-2"/>
        </c:manualLayout>
      </c:layout>
      <c:overlay val="0"/>
      <c:spPr>
        <a:noFill/>
        <a:ln>
          <a:noFill/>
        </a:ln>
        <a:effectLst/>
      </c:spPr>
      <c:txPr>
        <a:bodyPr rot="0" spcFirstLastPara="0" vertOverflow="ellipsis" vert="horz" wrap="square" anchor="ctr" anchorCtr="1" forceAA="0"/>
        <a:lstStyle/>
        <a:p>
          <a:pPr>
            <a:defRPr lang="zh-CN" sz="900" b="0" i="0" u="none" strike="noStrike" kern="1200" baseline="0">
              <a:solidFill>
                <a:schemeClr val="tx1">
                  <a:lumMod val="65000"/>
                  <a:lumOff val="35000"/>
                </a:schemeClr>
              </a:solidFill>
              <a:latin typeface="微软雅黑" panose="020B0503020204020204" pitchFamily="34" charset="-122"/>
              <a:ea typeface="微软雅黑" panose="020B0503020204020204" pitchFamily="34" charset="-122"/>
              <a:cs typeface="微软雅黑" panose="020B0503020204020204" pitchFamily="34" charset="-122"/>
              <a:sym typeface="微软雅黑" panose="020B0503020204020204" pitchFamily="34" charset="-122"/>
            </a:defRPr>
          </a:pPr>
          <a:endParaRPr lang="zh-CN"/>
        </a:p>
      </c:txPr>
    </c:legend>
    <c:plotVisOnly val="1"/>
    <c:dispBlanksAs val="zero"/>
    <c:showDLblsOverMax val="0"/>
  </c:chart>
  <c:spPr>
    <a:solidFill>
      <a:srgbClr val="FAE7D0">
        <a:alpha val="41000"/>
      </a:srgbClr>
    </a:solidFill>
    <a:ln w="15875" cap="flat" cmpd="sng" algn="ctr">
      <a:noFill/>
      <a:prstDash val="solid"/>
      <a:round/>
    </a:ln>
    <a:effectLst>
      <a:outerShdw blurRad="63500" dist="37357" dir="2700000" sx="0" sy="0" rotWithShape="0">
        <a:scrgbClr r="0" g="0" b="0"/>
      </a:outerShdw>
    </a:effectLst>
  </c:spPr>
  <c:txPr>
    <a:bodyPr/>
    <a:lstStyle/>
    <a:p>
      <a:pPr>
        <a:defRPr lang="zh-CN">
          <a:solidFill>
            <a:schemeClr val="tx1">
              <a:lumMod val="65000"/>
              <a:lumOff val="35000"/>
            </a:schemeClr>
          </a:solidFill>
          <a:latin typeface="微软雅黑" panose="020B0503020204020204" pitchFamily="34" charset="-122"/>
          <a:ea typeface="微软雅黑" panose="020B0503020204020204" pitchFamily="34" charset="-122"/>
          <a:cs typeface="微软雅黑" panose="020B0503020204020204" pitchFamily="34" charset="-122"/>
          <a:sym typeface="微软雅黑" panose="020B0503020204020204" pitchFamily="34" charset="-122"/>
        </a:defRPr>
      </a:pPr>
      <a:endParaRPr lang="zh-CN"/>
    </a:p>
  </c:txPr>
  <c:externalData r:id="rId4">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5"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5"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5"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5"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5"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5"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5"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5"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7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ln w="9525" cap="flat" cmpd="sng" algn="ctr">
        <a:solidFill>
          <a:schemeClr val="tx1">
            <a:lumMod val="15000"/>
            <a:lumOff val="85000"/>
          </a:schemeClr>
        </a:solidFill>
        <a:round/>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F9B84EA-7D68-4D60-9CB1-D50884785D1C}" type="datetimeFigureOut">
              <a:rPr lang="zh-CN" altLang="en-US" smtClean="0"/>
              <a:t>2023/8/30</a:t>
            </a:fld>
            <a:endParaRPr lang="zh-CN" altLang="en-US"/>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4E0FC9-F1F8-4FAE-9988-3BA365CFD46F}" type="slidenum">
              <a:rPr lang="zh-CN" altLang="en-US" smtClean="0"/>
              <a:t>‹#›</a:t>
            </a:fld>
            <a:endParaRPr lang="zh-CN"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670D4F-9E4A-49DE-8109-90CDAC769F07}" type="datetimeFigureOut">
              <a:rPr lang="zh-CN" altLang="en-US" smtClean="0"/>
              <a:t>2023/8/30</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8C695A-5F97-42A9-BC5B-16E22B1DDB01}" type="slidenum">
              <a:rPr lang="zh-CN" altLang="en-US" smtClean="0"/>
              <a:t>‹#›</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0D8C695A-5F97-42A9-BC5B-16E22B1DDB01}"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0D8C695A-5F97-42A9-BC5B-16E22B1DDB01}" type="slidenum">
              <a:rPr lang="zh-CN" altLang="en-US" smtClean="0"/>
              <a:t>4</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0D8C695A-5F97-42A9-BC5B-16E22B1DDB01}" type="slidenum">
              <a:rPr lang="zh-CN" altLang="en-US" smtClean="0"/>
              <a:t>6</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endParaRPr kumimoji="1" lang="zh-CN" altLang="en-US" dirty="0"/>
          </a:p>
        </p:txBody>
      </p:sp>
      <p:sp>
        <p:nvSpPr>
          <p:cNvPr id="4" name="灯片编号占位符 3"/>
          <p:cNvSpPr>
            <a:spLocks noGrp="1"/>
          </p:cNvSpPr>
          <p:nvPr>
            <p:ph type="sldNum" sz="quarter" idx="5"/>
          </p:nvPr>
        </p:nvSpPr>
        <p:spPr/>
        <p:txBody>
          <a:bodyPr/>
          <a:lstStyle/>
          <a:p>
            <a:fld id="{0D8C695A-5F97-42A9-BC5B-16E22B1DDB01}" type="slidenum">
              <a:rPr lang="zh-CN" altLang="en-US" smtClean="0"/>
              <a:t>8</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0D8C695A-5F97-42A9-BC5B-16E22B1DDB01}" type="slidenum">
              <a:rPr lang="zh-CN" altLang="en-US" smtClean="0"/>
              <a:t>9</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kumimoji="1" lang="zh-CN" altLang="en-US" dirty="0"/>
          </a:p>
        </p:txBody>
      </p:sp>
      <p:sp>
        <p:nvSpPr>
          <p:cNvPr id="4" name="灯片编号占位符 3"/>
          <p:cNvSpPr>
            <a:spLocks noGrp="1"/>
          </p:cNvSpPr>
          <p:nvPr>
            <p:ph type="sldNum" sz="quarter" idx="5"/>
          </p:nvPr>
        </p:nvSpPr>
        <p:spPr/>
        <p:txBody>
          <a:bodyPr/>
          <a:lstStyle/>
          <a:p>
            <a:fld id="{0D8C695A-5F97-42A9-BC5B-16E22B1DDB01}" type="slidenum">
              <a:rPr lang="zh-CN" altLang="en-US" smtClean="0"/>
              <a:t>10</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kumimoji="1" lang="zh-CN" altLang="en-US" dirty="0"/>
          </a:p>
        </p:txBody>
      </p:sp>
      <p:sp>
        <p:nvSpPr>
          <p:cNvPr id="4" name="灯片编号占位符 3"/>
          <p:cNvSpPr>
            <a:spLocks noGrp="1"/>
          </p:cNvSpPr>
          <p:nvPr>
            <p:ph type="sldNum" sz="quarter" idx="5"/>
          </p:nvPr>
        </p:nvSpPr>
        <p:spPr/>
        <p:txBody>
          <a:bodyPr/>
          <a:lstStyle/>
          <a:p>
            <a:fld id="{0D8C695A-5F97-42A9-BC5B-16E22B1DDB01}" type="slidenum">
              <a:rPr lang="zh-CN" altLang="en-US" smtClean="0"/>
              <a:t>12</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0D8C695A-5F97-42A9-BC5B-16E22B1DDB01}" type="slidenum">
              <a:rPr lang="zh-CN" altLang="en-US" smtClean="0"/>
              <a:t>13</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kumimoji="1" lang="zh-CN" altLang="en-US" dirty="0"/>
          </a:p>
        </p:txBody>
      </p:sp>
      <p:sp>
        <p:nvSpPr>
          <p:cNvPr id="4" name="灯片编号占位符 3"/>
          <p:cNvSpPr>
            <a:spLocks noGrp="1"/>
          </p:cNvSpPr>
          <p:nvPr>
            <p:ph type="sldNum" sz="quarter" idx="5"/>
          </p:nvPr>
        </p:nvSpPr>
        <p:spPr/>
        <p:txBody>
          <a:bodyPr/>
          <a:lstStyle/>
          <a:p>
            <a:fld id="{0D8C695A-5F97-42A9-BC5B-16E22B1DDB01}" type="slidenum">
              <a:rPr lang="zh-CN" altLang="en-US" smtClean="0"/>
              <a:t>14</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0D8C695A-5F97-42A9-BC5B-16E22B1DDB01}" type="slidenum">
              <a:rPr lang="zh-CN" altLang="en-US" smtClean="0"/>
              <a:t>15</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0D8C695A-5F97-42A9-BC5B-16E22B1DDB01}" type="slidenum">
              <a:rPr lang="zh-CN" altLang="en-US" smtClean="0"/>
              <a:t>16</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kumimoji="1" lang="zh-CN" altLang="en-US" dirty="0"/>
          </a:p>
        </p:txBody>
      </p:sp>
      <p:sp>
        <p:nvSpPr>
          <p:cNvPr id="4" name="灯片编号占位符 3"/>
          <p:cNvSpPr>
            <a:spLocks noGrp="1"/>
          </p:cNvSpPr>
          <p:nvPr>
            <p:ph type="sldNum" sz="quarter" idx="5"/>
          </p:nvPr>
        </p:nvSpPr>
        <p:spPr/>
        <p:txBody>
          <a:bodyPr/>
          <a:lstStyle/>
          <a:p>
            <a:fld id="{0D8C695A-5F97-42A9-BC5B-16E22B1DDB01}" type="slidenum">
              <a:rPr lang="zh-CN" altLang="en-US" smtClean="0"/>
              <a:t>17</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0D8C695A-5F97-42A9-BC5B-16E22B1DDB01}" type="slidenum">
              <a:rPr lang="zh-CN" altLang="en-US" smtClean="0"/>
              <a:t>18</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0D8C695A-5F97-42A9-BC5B-16E22B1DDB01}" type="slidenum">
              <a:rPr lang="zh-CN" altLang="en-US" smtClean="0"/>
              <a:t>20</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0D8C695A-5F97-42A9-BC5B-16E22B1DDB01}" type="slidenum">
              <a:rPr lang="zh-CN" altLang="en-US" smtClean="0"/>
              <a:t>22</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0D8C695A-5F97-42A9-BC5B-16E22B1DDB01}" type="slidenum">
              <a:rPr lang="zh-CN" altLang="en-US" smtClean="0"/>
              <a:t>27</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0D8C695A-5F97-42A9-BC5B-16E22B1DDB01}" type="slidenum">
              <a:rPr lang="zh-CN" altLang="en-US" smtClean="0"/>
              <a:t>28</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0D8C695A-5F97-42A9-BC5B-16E22B1DDB01}" type="slidenum">
              <a:rPr lang="zh-CN" altLang="en-US" smtClean="0"/>
              <a:t>29</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0D8C695A-5F97-42A9-BC5B-16E22B1DDB01}" type="slidenum">
              <a:rPr lang="zh-CN" altLang="en-US" smtClean="0"/>
              <a:t>39</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0D8C695A-5F97-42A9-BC5B-16E22B1DDB01}" type="slidenum">
              <a:rPr lang="zh-CN" altLang="en-US" smtClean="0"/>
              <a:t>43</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0D8C695A-5F97-42A9-BC5B-16E22B1DDB01}" type="slidenum">
              <a:rPr lang="zh-CN" altLang="en-US" smtClean="0"/>
              <a:t>44</a:t>
            </a:fld>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0D8C695A-5F97-42A9-BC5B-16E22B1DDB01}" type="slidenum">
              <a:rPr lang="zh-CN" altLang="en-US" smtClean="0"/>
              <a:t>52</a:t>
            </a:fld>
            <a:endParaRPr lang="zh-CN"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幻灯片图像占位符 1"/>
          <p:cNvSpPr>
            <a:spLocks noGrp="1" noRot="1" noChangeAspect="1" noTextEdit="1"/>
          </p:cNvSpPr>
          <p:nvPr>
            <p:ph type="sldImg"/>
          </p:nvPr>
        </p:nvSpPr>
        <p:spPr bwMode="auto">
          <a:xfrm>
            <a:off x="481013" y="1279525"/>
            <a:ext cx="6140450" cy="3454400"/>
          </a:xfrm>
          <a:noFill/>
          <a:ln>
            <a:solidFill>
              <a:srgbClr val="000000"/>
            </a:solidFill>
            <a:miter lim="800000"/>
          </a:ln>
        </p:spPr>
      </p:sp>
      <p:sp>
        <p:nvSpPr>
          <p:cNvPr id="5123" name="备注占位符 2"/>
          <p:cNvSpPr>
            <a:spLocks noGrp="1"/>
          </p:cNvSpPr>
          <p:nvPr>
            <p:ph type="body" idx="1"/>
          </p:nvPr>
        </p:nvSpPr>
        <p:spPr bwMode="auto">
          <a:noFill/>
        </p:spPr>
        <p:txBody>
          <a:bodyPr wrap="square" numCol="1" anchor="t" anchorCtr="0" compatLnSpc="1"/>
          <a:lstStyle/>
          <a:p>
            <a:pPr>
              <a:spcBef>
                <a:spcPct val="0"/>
              </a:spcBef>
            </a:pPr>
            <a:br>
              <a:rPr lang="en-US" altLang="zh-CN" dirty="0"/>
            </a:br>
            <a:endParaRPr lang="zh-CN" altLang="en-US" dirty="0"/>
          </a:p>
        </p:txBody>
      </p:sp>
      <p:sp>
        <p:nvSpPr>
          <p:cNvPr id="5124" name="灯片编号占位符 3"/>
          <p:cNvSpPr>
            <a:spLocks noGrp="1"/>
          </p:cNvSpPr>
          <p:nvPr>
            <p:ph type="sldNum" sz="quarter" idx="5"/>
          </p:nvPr>
        </p:nvSpPr>
        <p:spPr bwMode="auto">
          <a:noFill/>
        </p:spPr>
        <p:txBody>
          <a:bodyPr wrap="square" numCol="1" anchorCtr="0" compatLnSpc="1"/>
          <a:lstStyle>
            <a:lvl1pPr>
              <a:defRPr>
                <a:solidFill>
                  <a:schemeClr val="tx1"/>
                </a:solidFill>
                <a:latin typeface="Arial" panose="020B0604020202020204" pitchFamily="34" charset="0"/>
                <a:ea typeface="微软雅黑 Light" panose="020B0502040204020203" pitchFamily="34" charset="-122"/>
              </a:defRPr>
            </a:lvl1pPr>
            <a:lvl2pPr marL="742950" indent="-285750">
              <a:defRPr>
                <a:solidFill>
                  <a:schemeClr val="tx1"/>
                </a:solidFill>
                <a:latin typeface="Arial" panose="020B0604020202020204" pitchFamily="34" charset="0"/>
                <a:ea typeface="微软雅黑 Light" panose="020B0502040204020203" pitchFamily="34" charset="-122"/>
              </a:defRPr>
            </a:lvl2pPr>
            <a:lvl3pPr marL="1143000" indent="-228600">
              <a:defRPr>
                <a:solidFill>
                  <a:schemeClr val="tx1"/>
                </a:solidFill>
                <a:latin typeface="Arial" panose="020B0604020202020204" pitchFamily="34" charset="0"/>
                <a:ea typeface="微软雅黑 Light" panose="020B0502040204020203" pitchFamily="34" charset="-122"/>
              </a:defRPr>
            </a:lvl3pPr>
            <a:lvl4pPr marL="1600200" indent="-228600">
              <a:defRPr>
                <a:solidFill>
                  <a:schemeClr val="tx1"/>
                </a:solidFill>
                <a:latin typeface="Arial" panose="020B0604020202020204" pitchFamily="34" charset="0"/>
                <a:ea typeface="微软雅黑 Light" panose="020B0502040204020203" pitchFamily="34" charset="-122"/>
              </a:defRPr>
            </a:lvl4pPr>
            <a:lvl5pPr marL="2057400" indent="-228600">
              <a:defRPr>
                <a:solidFill>
                  <a:schemeClr val="tx1"/>
                </a:solidFill>
                <a:latin typeface="Arial" panose="020B0604020202020204" pitchFamily="34" charset="0"/>
                <a:ea typeface="微软雅黑 Light" panose="020B0502040204020203" pitchFamily="34" charset="-122"/>
              </a:defRPr>
            </a:lvl5pPr>
            <a:lvl6pPr marL="2514600" indent="-228600" fontAlgn="base">
              <a:spcBef>
                <a:spcPct val="0"/>
              </a:spcBef>
              <a:spcAft>
                <a:spcPct val="0"/>
              </a:spcAft>
              <a:defRPr>
                <a:solidFill>
                  <a:schemeClr val="tx1"/>
                </a:solidFill>
                <a:latin typeface="Arial" panose="020B0604020202020204" pitchFamily="34" charset="0"/>
                <a:ea typeface="微软雅黑 Light" panose="020B0502040204020203" pitchFamily="34" charset="-122"/>
              </a:defRPr>
            </a:lvl6pPr>
            <a:lvl7pPr marL="2971800" indent="-228600" fontAlgn="base">
              <a:spcBef>
                <a:spcPct val="0"/>
              </a:spcBef>
              <a:spcAft>
                <a:spcPct val="0"/>
              </a:spcAft>
              <a:defRPr>
                <a:solidFill>
                  <a:schemeClr val="tx1"/>
                </a:solidFill>
                <a:latin typeface="Arial" panose="020B0604020202020204" pitchFamily="34" charset="0"/>
                <a:ea typeface="微软雅黑 Light" panose="020B0502040204020203" pitchFamily="34" charset="-122"/>
              </a:defRPr>
            </a:lvl7pPr>
            <a:lvl8pPr marL="3429000" indent="-228600" fontAlgn="base">
              <a:spcBef>
                <a:spcPct val="0"/>
              </a:spcBef>
              <a:spcAft>
                <a:spcPct val="0"/>
              </a:spcAft>
              <a:defRPr>
                <a:solidFill>
                  <a:schemeClr val="tx1"/>
                </a:solidFill>
                <a:latin typeface="Arial" panose="020B0604020202020204" pitchFamily="34" charset="0"/>
                <a:ea typeface="微软雅黑 Light" panose="020B0502040204020203" pitchFamily="34" charset="-122"/>
              </a:defRPr>
            </a:lvl8pPr>
            <a:lvl9pPr marL="3886200" indent="-228600" fontAlgn="base">
              <a:spcBef>
                <a:spcPct val="0"/>
              </a:spcBef>
              <a:spcAft>
                <a:spcPct val="0"/>
              </a:spcAft>
              <a:defRPr>
                <a:solidFill>
                  <a:schemeClr val="tx1"/>
                </a:solidFill>
                <a:latin typeface="Arial" panose="020B0604020202020204" pitchFamily="34" charset="0"/>
                <a:ea typeface="微软雅黑 Light" panose="020B0502040204020203" pitchFamily="34" charset="-122"/>
              </a:defRPr>
            </a:lvl9pPr>
          </a:lstStyle>
          <a:p>
            <a:pPr fontAlgn="base">
              <a:spcBef>
                <a:spcPct val="0"/>
              </a:spcBef>
              <a:spcAft>
                <a:spcPct val="0"/>
              </a:spcAft>
            </a:pPr>
            <a:fld id="{22B61A1E-9EDA-480D-B7B8-4B6F28920C12}" type="slidenum">
              <a:rPr lang="zh-CN" altLang="en-US">
                <a:latin typeface="Calibri" panose="020F0502020204030204" pitchFamily="34" charset="0"/>
                <a:ea typeface="宋体" panose="02010600030101010101" pitchFamily="2" charset="-122"/>
              </a:rPr>
              <a:t>54</a:t>
            </a:fld>
            <a:endParaRPr lang="zh-CN" altLang="en-US">
              <a:latin typeface="Calibri" panose="020F0502020204030204" pitchFamily="34" charset="0"/>
              <a:ea typeface="宋体" panose="02010600030101010101" pitchFamily="2" charset="-122"/>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0D8C695A-5F97-42A9-BC5B-16E22B1DDB01}" type="slidenum">
              <a:rPr lang="zh-CN" altLang="en-US" smtClean="0"/>
              <a:t>55</a:t>
            </a:fld>
            <a:endParaRPr lang="zh-CN"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dirty="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dirty="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dirty="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r>
              <a:rPr lang="zh-CN" altLang="en-US"/>
              <a:t>意公子</a:t>
            </a: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dirty="0"/>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0D8C695A-5F97-42A9-BC5B-16E22B1DDB01}" type="slidenum">
              <a:rPr lang="zh-CN" altLang="en-US" smtClean="0"/>
              <a:t>70</a:t>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空白页">
    <p:bg>
      <p:bgPr>
        <a:solidFill>
          <a:srgbClr val="FFFDFD"/>
        </a:solidFill>
        <a:effectLst/>
      </p:bgPr>
    </p:bg>
    <p:spTree>
      <p:nvGrpSpPr>
        <p:cNvPr id="1" name=""/>
        <p:cNvGrpSpPr/>
        <p:nvPr/>
      </p:nvGrpSpPr>
      <p:grpSpPr>
        <a:xfrm>
          <a:off x="0" y="0"/>
          <a:ext cx="0" cy="0"/>
          <a:chOff x="0" y="0"/>
          <a:chExt cx="0" cy="0"/>
        </a:xfrm>
      </p:grpSpPr>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
    <p:bg>
      <p:bgPr>
        <a:solidFill>
          <a:srgbClr val="FFFDFD"/>
        </a:solidFill>
        <a:effectLst/>
      </p:bgPr>
    </p:bg>
    <p:spTree>
      <p:nvGrpSpPr>
        <p:cNvPr id="1" name=""/>
        <p:cNvGrpSpPr/>
        <p:nvPr/>
      </p:nvGrpSpPr>
      <p:grpSpPr>
        <a:xfrm>
          <a:off x="0" y="0"/>
          <a:ext cx="0" cy="0"/>
          <a:chOff x="0" y="0"/>
          <a:chExt cx="0" cy="0"/>
        </a:xfrm>
      </p:grpSpPr>
      <p:sp>
        <p:nvSpPr>
          <p:cNvPr id="18" name="矩形 17"/>
          <p:cNvSpPr/>
          <p:nvPr userDrawn="1"/>
        </p:nvSpPr>
        <p:spPr>
          <a:xfrm>
            <a:off x="0" y="184281"/>
            <a:ext cx="45719" cy="298672"/>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 name="矩形 1"/>
          <p:cNvSpPr/>
          <p:nvPr userDrawn="1"/>
        </p:nvSpPr>
        <p:spPr>
          <a:xfrm>
            <a:off x="8439785" y="210820"/>
            <a:ext cx="3649980" cy="260350"/>
          </a:xfrm>
          <a:prstGeom prst="rect">
            <a:avLst/>
          </a:prstGeom>
        </p:spPr>
        <p:txBody>
          <a:bodyPr wrap="square">
            <a:spAutoFit/>
          </a:bodyPr>
          <a:lstStyle/>
          <a:p>
            <a:pPr algn="r"/>
            <a:r>
              <a:rPr lang="zh-CN" altLang="en-US" sz="1100" spc="120" dirty="0">
                <a:solidFill>
                  <a:schemeClr val="bg1">
                    <a:lumMod val="50000"/>
                  </a:schemeClr>
                </a:solidFill>
                <a:latin typeface="微软雅黑" panose="020B0503020204020204" pitchFamily="34" charset="-122"/>
                <a:ea typeface="微软雅黑" panose="020B0503020204020204" pitchFamily="34" charset="-122"/>
                <a:sym typeface="+mn-ea"/>
              </a:rPr>
              <a:t>第十章  建设社会主义文化强国</a:t>
            </a:r>
          </a:p>
        </p:txBody>
      </p:sp>
      <p:sp>
        <p:nvSpPr>
          <p:cNvPr id="8" name="文本框 7"/>
          <p:cNvSpPr txBox="1"/>
          <p:nvPr userDrawn="1"/>
        </p:nvSpPr>
        <p:spPr>
          <a:xfrm>
            <a:off x="9102090" y="6440805"/>
            <a:ext cx="3024505" cy="321945"/>
          </a:xfrm>
          <a:prstGeom prst="rect">
            <a:avLst/>
          </a:prstGeom>
          <a:noFill/>
        </p:spPr>
        <p:txBody>
          <a:bodyPr wrap="square" rtlCol="0">
            <a:spAutoFit/>
          </a:bodyPr>
          <a:lstStyle/>
          <a:p>
            <a:pPr algn="r">
              <a:lnSpc>
                <a:spcPct val="150000"/>
              </a:lnSpc>
            </a:pPr>
            <a:r>
              <a:rPr lang="zh-CN" altLang="en-US" sz="1000" b="1" spc="120" dirty="0">
                <a:solidFill>
                  <a:schemeClr val="bg1">
                    <a:lumMod val="50000"/>
                  </a:schemeClr>
                </a:solidFill>
                <a:latin typeface="微软雅黑" panose="020B0503020204020204" pitchFamily="34" charset="-122"/>
                <a:ea typeface="微软雅黑" panose="020B0503020204020204" pitchFamily="34" charset="-122"/>
              </a:rPr>
              <a:t>习近平新时代中国特色社会主义思想概论</a:t>
            </a:r>
          </a:p>
        </p:txBody>
      </p:sp>
      <p:sp>
        <p:nvSpPr>
          <p:cNvPr id="3" name="文本框 2"/>
          <p:cNvSpPr txBox="1"/>
          <p:nvPr userDrawn="1"/>
        </p:nvSpPr>
        <p:spPr>
          <a:xfrm>
            <a:off x="45719" y="184281"/>
            <a:ext cx="6345556" cy="294005"/>
          </a:xfrm>
          <a:prstGeom prst="rect">
            <a:avLst/>
          </a:prstGeom>
          <a:noFill/>
        </p:spPr>
        <p:txBody>
          <a:bodyPr wrap="square" rtlCol="0">
            <a:spAutoFit/>
          </a:bodyPr>
          <a:lstStyle/>
          <a:p>
            <a:pPr algn="just">
              <a:lnSpc>
                <a:spcPct val="120000"/>
              </a:lnSpc>
            </a:pPr>
            <a:r>
              <a:rPr lang="zh-CN" sz="1100" dirty="0">
                <a:solidFill>
                  <a:schemeClr val="bg1">
                    <a:lumMod val="50000"/>
                  </a:schemeClr>
                </a:solidFill>
                <a:latin typeface="微软雅黑" panose="020B0503020204020204" pitchFamily="34" charset="-122"/>
                <a:ea typeface="微软雅黑" panose="020B0503020204020204" pitchFamily="34" charset="-122"/>
                <a:sym typeface="+mn-ea"/>
              </a:rPr>
              <a:t>一、</a:t>
            </a:r>
            <a:r>
              <a:rPr sz="1100" dirty="0">
                <a:solidFill>
                  <a:schemeClr val="bg1">
                    <a:lumMod val="50000"/>
                  </a:schemeClr>
                </a:solidFill>
                <a:latin typeface="微软雅黑" panose="020B0503020204020204" pitchFamily="34" charset="-122"/>
                <a:ea typeface="微软雅黑" panose="020B0503020204020204" pitchFamily="34" charset="-122"/>
                <a:sym typeface="+mn-ea"/>
              </a:rPr>
              <a:t>为什么建设中国特色社会主义文化</a:t>
            </a:r>
            <a:endParaRPr lang="zh-CN" sz="1100" dirty="0">
              <a:solidFill>
                <a:schemeClr val="bg1">
                  <a:lumMod val="50000"/>
                </a:schemeClr>
              </a:solidFill>
              <a:latin typeface="微软雅黑" panose="020B0503020204020204" pitchFamily="34" charset="-122"/>
              <a:ea typeface="微软雅黑" panose="020B0503020204020204" pitchFamily="34" charset="-122"/>
              <a:sym typeface="+mn-ea"/>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
    <p:bg>
      <p:bgPr>
        <a:solidFill>
          <a:srgbClr val="FFFDFD"/>
        </a:solidFill>
        <a:effectLst/>
      </p:bgPr>
    </p:bg>
    <p:spTree>
      <p:nvGrpSpPr>
        <p:cNvPr id="1" name=""/>
        <p:cNvGrpSpPr/>
        <p:nvPr/>
      </p:nvGrpSpPr>
      <p:grpSpPr>
        <a:xfrm>
          <a:off x="0" y="0"/>
          <a:ext cx="0" cy="0"/>
          <a:chOff x="0" y="0"/>
          <a:chExt cx="0" cy="0"/>
        </a:xfrm>
      </p:grpSpPr>
      <p:sp>
        <p:nvSpPr>
          <p:cNvPr id="18" name="矩形 17"/>
          <p:cNvSpPr/>
          <p:nvPr userDrawn="1"/>
        </p:nvSpPr>
        <p:spPr>
          <a:xfrm>
            <a:off x="0" y="184281"/>
            <a:ext cx="45719" cy="298672"/>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文本框 2"/>
          <p:cNvSpPr txBox="1"/>
          <p:nvPr userDrawn="1"/>
        </p:nvSpPr>
        <p:spPr>
          <a:xfrm>
            <a:off x="45719" y="184281"/>
            <a:ext cx="4518330" cy="295466"/>
          </a:xfrm>
          <a:prstGeom prst="rect">
            <a:avLst/>
          </a:prstGeom>
          <a:noFill/>
        </p:spPr>
        <p:txBody>
          <a:bodyPr wrap="square" rtlCol="0">
            <a:spAutoFit/>
          </a:bodyPr>
          <a:lstStyle/>
          <a:p>
            <a:pPr algn="just">
              <a:lnSpc>
                <a:spcPct val="120000"/>
              </a:lnSpc>
            </a:pPr>
            <a:r>
              <a:rPr lang="zh-CN" sz="1100">
                <a:solidFill>
                  <a:schemeClr val="bg1">
                    <a:lumMod val="50000"/>
                  </a:schemeClr>
                </a:solidFill>
                <a:latin typeface="微软雅黑" panose="020B0503020204020204" pitchFamily="34" charset="-122"/>
                <a:ea typeface="微软雅黑" panose="020B0503020204020204" pitchFamily="34" charset="-122"/>
                <a:sym typeface="+mn-ea"/>
              </a:rPr>
              <a:t>二、</a:t>
            </a:r>
            <a:r>
              <a:rPr lang="zh-CN" altLang="en-US" sz="1100">
                <a:solidFill>
                  <a:schemeClr val="bg1">
                    <a:lumMod val="50000"/>
                  </a:schemeClr>
                </a:solidFill>
                <a:latin typeface="微软雅黑" panose="020B0503020204020204" pitchFamily="34" charset="-122"/>
                <a:ea typeface="微软雅黑" panose="020B0503020204020204" pitchFamily="34" charset="-122"/>
                <a:sym typeface="+mn-ea"/>
              </a:rPr>
              <a:t>为什么要坚持马克思主义在意识形态领域指导地位的根本制度</a:t>
            </a:r>
            <a:endParaRPr lang="zh-CN" altLang="en-US" sz="1100" dirty="0">
              <a:solidFill>
                <a:schemeClr val="bg1">
                  <a:lumMod val="50000"/>
                </a:schemeClr>
              </a:solidFill>
              <a:latin typeface="微软雅黑" panose="020B0503020204020204" pitchFamily="34" charset="-122"/>
              <a:ea typeface="微软雅黑" panose="020B0503020204020204" pitchFamily="34" charset="-122"/>
              <a:sym typeface="+mn-ea"/>
            </a:endParaRPr>
          </a:p>
        </p:txBody>
      </p:sp>
      <p:sp>
        <p:nvSpPr>
          <p:cNvPr id="8" name="文本框 7"/>
          <p:cNvSpPr txBox="1"/>
          <p:nvPr userDrawn="1"/>
        </p:nvSpPr>
        <p:spPr>
          <a:xfrm>
            <a:off x="9102090" y="6440805"/>
            <a:ext cx="3024505" cy="321945"/>
          </a:xfrm>
          <a:prstGeom prst="rect">
            <a:avLst/>
          </a:prstGeom>
          <a:noFill/>
        </p:spPr>
        <p:txBody>
          <a:bodyPr wrap="square" rtlCol="0">
            <a:spAutoFit/>
          </a:bodyPr>
          <a:lstStyle/>
          <a:p>
            <a:pPr algn="r">
              <a:lnSpc>
                <a:spcPct val="150000"/>
              </a:lnSpc>
            </a:pPr>
            <a:r>
              <a:rPr lang="zh-CN" altLang="en-US" sz="1000" b="1" spc="120" dirty="0">
                <a:solidFill>
                  <a:schemeClr val="bg1">
                    <a:lumMod val="50000"/>
                  </a:schemeClr>
                </a:solidFill>
                <a:latin typeface="微软雅黑" panose="020B0503020204020204" pitchFamily="34" charset="-122"/>
                <a:ea typeface="微软雅黑" panose="020B0503020204020204" pitchFamily="34" charset="-122"/>
              </a:rPr>
              <a:t>习近平新时代中国特色社会主义思想概论</a:t>
            </a:r>
          </a:p>
        </p:txBody>
      </p:sp>
      <p:sp>
        <p:nvSpPr>
          <p:cNvPr id="4" name="矩形 3"/>
          <p:cNvSpPr/>
          <p:nvPr userDrawn="1"/>
        </p:nvSpPr>
        <p:spPr>
          <a:xfrm>
            <a:off x="8439785" y="210820"/>
            <a:ext cx="3649980" cy="260350"/>
          </a:xfrm>
          <a:prstGeom prst="rect">
            <a:avLst/>
          </a:prstGeom>
        </p:spPr>
        <p:txBody>
          <a:bodyPr wrap="square">
            <a:spAutoFit/>
          </a:bodyPr>
          <a:lstStyle/>
          <a:p>
            <a:pPr algn="r"/>
            <a:r>
              <a:rPr lang="zh-CN" altLang="en-US" sz="1100" spc="120" dirty="0">
                <a:solidFill>
                  <a:schemeClr val="bg1">
                    <a:lumMod val="50000"/>
                  </a:schemeClr>
                </a:solidFill>
                <a:latin typeface="微软雅黑" panose="020B0503020204020204" pitchFamily="34" charset="-122"/>
                <a:ea typeface="微软雅黑" panose="020B0503020204020204" pitchFamily="34" charset="-122"/>
                <a:sym typeface="+mn-ea"/>
              </a:rPr>
              <a:t>第十章  建设社会主义文化强国</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
    <p:bg>
      <p:bgPr>
        <a:solidFill>
          <a:srgbClr val="FFFDFD"/>
        </a:solidFill>
        <a:effectLst/>
      </p:bgPr>
    </p:bg>
    <p:spTree>
      <p:nvGrpSpPr>
        <p:cNvPr id="1" name=""/>
        <p:cNvGrpSpPr/>
        <p:nvPr/>
      </p:nvGrpSpPr>
      <p:grpSpPr>
        <a:xfrm>
          <a:off x="0" y="0"/>
          <a:ext cx="0" cy="0"/>
          <a:chOff x="0" y="0"/>
          <a:chExt cx="0" cy="0"/>
        </a:xfrm>
      </p:grpSpPr>
      <p:sp>
        <p:nvSpPr>
          <p:cNvPr id="9" name="矩形 8"/>
          <p:cNvSpPr/>
          <p:nvPr userDrawn="1"/>
        </p:nvSpPr>
        <p:spPr>
          <a:xfrm>
            <a:off x="0" y="184281"/>
            <a:ext cx="45719" cy="298672"/>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文本框 5"/>
          <p:cNvSpPr txBox="1"/>
          <p:nvPr userDrawn="1"/>
        </p:nvSpPr>
        <p:spPr>
          <a:xfrm>
            <a:off x="45719" y="184281"/>
            <a:ext cx="6345556" cy="278281"/>
          </a:xfrm>
          <a:prstGeom prst="rect">
            <a:avLst/>
          </a:prstGeom>
          <a:noFill/>
        </p:spPr>
        <p:txBody>
          <a:bodyPr wrap="square" rtlCol="0">
            <a:spAutoFit/>
          </a:bodyPr>
          <a:lstStyle/>
          <a:p>
            <a:pPr algn="just">
              <a:lnSpc>
                <a:spcPct val="120000"/>
              </a:lnSpc>
            </a:pPr>
            <a:r>
              <a:rPr lang="zh-CN" altLang="en-US" sz="1100">
                <a:solidFill>
                  <a:schemeClr val="bg1">
                    <a:lumMod val="50000"/>
                  </a:schemeClr>
                </a:solidFill>
                <a:latin typeface="微软雅黑" panose="020B0503020204020204" pitchFamily="34" charset="-122"/>
                <a:ea typeface="微软雅黑" panose="020B0503020204020204" pitchFamily="34" charset="-122"/>
                <a:sym typeface="+mn-ea"/>
              </a:rPr>
              <a:t>三、为什么要用社会主义核心价值观凝心聚力</a:t>
            </a:r>
            <a:endParaRPr lang="zh-CN" altLang="en-US" sz="1100" dirty="0">
              <a:solidFill>
                <a:schemeClr val="bg1">
                  <a:lumMod val="50000"/>
                </a:schemeClr>
              </a:solidFill>
              <a:latin typeface="微软雅黑" panose="020B0503020204020204" pitchFamily="34" charset="-122"/>
              <a:ea typeface="微软雅黑" panose="020B0503020204020204" pitchFamily="34" charset="-122"/>
              <a:sym typeface="+mn-ea"/>
            </a:endParaRPr>
          </a:p>
        </p:txBody>
      </p:sp>
      <p:sp>
        <p:nvSpPr>
          <p:cNvPr id="3" name="文本框 2"/>
          <p:cNvSpPr txBox="1"/>
          <p:nvPr userDrawn="1"/>
        </p:nvSpPr>
        <p:spPr>
          <a:xfrm>
            <a:off x="9102090" y="6440805"/>
            <a:ext cx="3024505" cy="321945"/>
          </a:xfrm>
          <a:prstGeom prst="rect">
            <a:avLst/>
          </a:prstGeom>
          <a:noFill/>
        </p:spPr>
        <p:txBody>
          <a:bodyPr wrap="square" rtlCol="0">
            <a:spAutoFit/>
          </a:bodyPr>
          <a:lstStyle/>
          <a:p>
            <a:pPr algn="r">
              <a:lnSpc>
                <a:spcPct val="150000"/>
              </a:lnSpc>
            </a:pPr>
            <a:r>
              <a:rPr lang="zh-CN" altLang="en-US" sz="1000" b="1" spc="120" dirty="0">
                <a:solidFill>
                  <a:schemeClr val="bg1">
                    <a:lumMod val="50000"/>
                  </a:schemeClr>
                </a:solidFill>
                <a:latin typeface="微软雅黑" panose="020B0503020204020204" pitchFamily="34" charset="-122"/>
                <a:ea typeface="微软雅黑" panose="020B0503020204020204" pitchFamily="34" charset="-122"/>
              </a:rPr>
              <a:t>习近平新时代中国特色社会主义思想概论</a:t>
            </a:r>
          </a:p>
        </p:txBody>
      </p:sp>
      <p:sp>
        <p:nvSpPr>
          <p:cNvPr id="4" name="矩形 3"/>
          <p:cNvSpPr/>
          <p:nvPr userDrawn="1"/>
        </p:nvSpPr>
        <p:spPr>
          <a:xfrm>
            <a:off x="8439785" y="210820"/>
            <a:ext cx="3649980" cy="260350"/>
          </a:xfrm>
          <a:prstGeom prst="rect">
            <a:avLst/>
          </a:prstGeom>
        </p:spPr>
        <p:txBody>
          <a:bodyPr wrap="square">
            <a:spAutoFit/>
          </a:bodyPr>
          <a:lstStyle/>
          <a:p>
            <a:pPr algn="r"/>
            <a:r>
              <a:rPr lang="zh-CN" altLang="en-US" sz="1100" spc="120" dirty="0">
                <a:solidFill>
                  <a:schemeClr val="bg1">
                    <a:lumMod val="50000"/>
                  </a:schemeClr>
                </a:solidFill>
                <a:latin typeface="微软雅黑" panose="020B0503020204020204" pitchFamily="34" charset="-122"/>
                <a:ea typeface="微软雅黑" panose="020B0503020204020204" pitchFamily="34" charset="-122"/>
                <a:sym typeface="+mn-ea"/>
              </a:rPr>
              <a:t>第十章  建设社会主义文化强国</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
    <p:bg>
      <p:bgPr>
        <a:solidFill>
          <a:srgbClr val="FFFDFD"/>
        </a:solidFill>
        <a:effectLst/>
      </p:bgPr>
    </p:bg>
    <p:spTree>
      <p:nvGrpSpPr>
        <p:cNvPr id="1" name=""/>
        <p:cNvGrpSpPr/>
        <p:nvPr/>
      </p:nvGrpSpPr>
      <p:grpSpPr>
        <a:xfrm>
          <a:off x="0" y="0"/>
          <a:ext cx="0" cy="0"/>
          <a:chOff x="0" y="0"/>
          <a:chExt cx="0" cy="0"/>
        </a:xfrm>
      </p:grpSpPr>
      <p:sp>
        <p:nvSpPr>
          <p:cNvPr id="9" name="矩形 8"/>
          <p:cNvSpPr/>
          <p:nvPr userDrawn="1"/>
        </p:nvSpPr>
        <p:spPr>
          <a:xfrm>
            <a:off x="0" y="184281"/>
            <a:ext cx="45719" cy="298672"/>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 name="文本框 1"/>
          <p:cNvSpPr txBox="1"/>
          <p:nvPr userDrawn="1"/>
        </p:nvSpPr>
        <p:spPr>
          <a:xfrm>
            <a:off x="45719" y="184281"/>
            <a:ext cx="6345556" cy="278281"/>
          </a:xfrm>
          <a:prstGeom prst="rect">
            <a:avLst/>
          </a:prstGeom>
          <a:noFill/>
        </p:spPr>
        <p:txBody>
          <a:bodyPr wrap="square" rtlCol="0">
            <a:spAutoFit/>
          </a:bodyPr>
          <a:lstStyle/>
          <a:p>
            <a:pPr algn="just">
              <a:lnSpc>
                <a:spcPct val="120000"/>
              </a:lnSpc>
            </a:pPr>
            <a:r>
              <a:rPr lang="zh-CN" altLang="en-US" sz="1100" dirty="0">
                <a:solidFill>
                  <a:schemeClr val="bg1">
                    <a:lumMod val="50000"/>
                  </a:schemeClr>
                </a:solidFill>
                <a:latin typeface="微软雅黑" panose="020B0503020204020204" pitchFamily="34" charset="-122"/>
                <a:ea typeface="微软雅黑" panose="020B0503020204020204" pitchFamily="34" charset="-122"/>
                <a:sym typeface="+mn-ea"/>
              </a:rPr>
              <a:t>四、如何铸就社会主义文化新辉煌</a:t>
            </a:r>
          </a:p>
        </p:txBody>
      </p:sp>
      <p:sp>
        <p:nvSpPr>
          <p:cNvPr id="3" name="文本框 2"/>
          <p:cNvSpPr txBox="1"/>
          <p:nvPr userDrawn="1"/>
        </p:nvSpPr>
        <p:spPr>
          <a:xfrm>
            <a:off x="9102090" y="6440805"/>
            <a:ext cx="3024505" cy="321945"/>
          </a:xfrm>
          <a:prstGeom prst="rect">
            <a:avLst/>
          </a:prstGeom>
          <a:noFill/>
        </p:spPr>
        <p:txBody>
          <a:bodyPr wrap="square" rtlCol="0">
            <a:spAutoFit/>
          </a:bodyPr>
          <a:lstStyle/>
          <a:p>
            <a:pPr algn="r">
              <a:lnSpc>
                <a:spcPct val="150000"/>
              </a:lnSpc>
            </a:pPr>
            <a:r>
              <a:rPr lang="zh-CN" altLang="en-US" sz="1000" b="1" spc="120" dirty="0">
                <a:solidFill>
                  <a:schemeClr val="bg1">
                    <a:lumMod val="50000"/>
                  </a:schemeClr>
                </a:solidFill>
                <a:latin typeface="微软雅黑" panose="020B0503020204020204" pitchFamily="34" charset="-122"/>
                <a:ea typeface="微软雅黑" panose="020B0503020204020204" pitchFamily="34" charset="-122"/>
              </a:rPr>
              <a:t>习近平新时代中国特色社会主义思想概论</a:t>
            </a:r>
          </a:p>
        </p:txBody>
      </p:sp>
      <p:sp>
        <p:nvSpPr>
          <p:cNvPr id="4" name="矩形 3"/>
          <p:cNvSpPr/>
          <p:nvPr userDrawn="1"/>
        </p:nvSpPr>
        <p:spPr>
          <a:xfrm>
            <a:off x="8439785" y="210820"/>
            <a:ext cx="3649980" cy="260350"/>
          </a:xfrm>
          <a:prstGeom prst="rect">
            <a:avLst/>
          </a:prstGeom>
        </p:spPr>
        <p:txBody>
          <a:bodyPr wrap="square">
            <a:spAutoFit/>
          </a:bodyPr>
          <a:lstStyle/>
          <a:p>
            <a:pPr algn="r"/>
            <a:r>
              <a:rPr lang="zh-CN" altLang="en-US" sz="1100" spc="120" dirty="0">
                <a:solidFill>
                  <a:schemeClr val="bg1">
                    <a:lumMod val="50000"/>
                  </a:schemeClr>
                </a:solidFill>
                <a:latin typeface="微软雅黑" panose="020B0503020204020204" pitchFamily="34" charset="-122"/>
                <a:ea typeface="微软雅黑" panose="020B0503020204020204" pitchFamily="34" charset="-122"/>
                <a:sym typeface="+mn-ea"/>
              </a:rPr>
              <a:t>第十章  建设社会主义文化强国</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tiff"/><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tiff"/><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1.xml"/><Relationship Id="rId5" Type="http://schemas.openxmlformats.org/officeDocument/2006/relationships/image" Target="../media/image9.jpe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png"/><Relationship Id="rId1" Type="http://schemas.openxmlformats.org/officeDocument/2006/relationships/slideLayout" Target="../slideLayouts/slideLayout2.xml"/><Relationship Id="rId4" Type="http://schemas.microsoft.com/office/2007/relationships/hdphoto" Target="../media/hdphoto2.wdp"/></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1.png"/><Relationship Id="rId4" Type="http://schemas.openxmlformats.org/officeDocument/2006/relationships/notesSlide" Target="../notesSlides/notesSlide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png"/><Relationship Id="rId1" Type="http://schemas.openxmlformats.org/officeDocument/2006/relationships/slideLayout" Target="../slideLayouts/slideLayout2.xml"/><Relationship Id="rId4" Type="http://schemas.microsoft.com/office/2007/relationships/hdphoto" Target="../media/hdphoto2.wdp"/></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chart" Target="../charts/chart2.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1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18.jpeg"/><Relationship Id="rId4" Type="http://schemas.openxmlformats.org/officeDocument/2006/relationships/image" Target="../media/image17.jpeg"/></Relationships>
</file>

<file path=ppt/slides/_rels/slide1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1.GIF"/><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23.GIF"/><Relationship Id="rId4" Type="http://schemas.openxmlformats.org/officeDocument/2006/relationships/image" Target="../media/image22.GIF"/></Relationships>
</file>

<file path=ppt/slides/_rels/slide2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3.xml"/><Relationship Id="rId5" Type="http://schemas.openxmlformats.org/officeDocument/2006/relationships/image" Target="../media/image24.jpeg"/><Relationship Id="rId4" Type="http://schemas.openxmlformats.org/officeDocument/2006/relationships/image" Target="../media/image8.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png"/><Relationship Id="rId1" Type="http://schemas.openxmlformats.org/officeDocument/2006/relationships/slideLayout" Target="../slideLayouts/slideLayout3.xml"/><Relationship Id="rId4" Type="http://schemas.microsoft.com/office/2007/relationships/hdphoto" Target="../media/hdphoto2.wdp"/></Relationships>
</file>

<file path=ppt/slides/_rels/slide2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png"/><Relationship Id="rId1" Type="http://schemas.openxmlformats.org/officeDocument/2006/relationships/slideLayout" Target="../slideLayouts/slideLayout3.xml"/><Relationship Id="rId4" Type="http://schemas.microsoft.com/office/2007/relationships/hdphoto" Target="../media/hdphoto2.wdp"/></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3.xml"/><Relationship Id="rId1" Type="http://schemas.openxmlformats.org/officeDocument/2006/relationships/tags" Target="../tags/tag3.xml"/></Relationships>
</file>

<file path=ppt/slides/_rels/slide2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7.xml"/><Relationship Id="rId1" Type="http://schemas.openxmlformats.org/officeDocument/2006/relationships/slideLayout" Target="../slideLayouts/slideLayout3.xml"/><Relationship Id="rId4" Type="http://schemas.openxmlformats.org/officeDocument/2006/relationships/image" Target="../media/image27.jpeg"/></Relationships>
</file>

<file path=ppt/slides/_rels/slide2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png"/><Relationship Id="rId1" Type="http://schemas.openxmlformats.org/officeDocument/2006/relationships/slideLayout" Target="../slideLayouts/slideLayout3.xml"/><Relationship Id="rId4" Type="http://schemas.microsoft.com/office/2007/relationships/hdphoto" Target="../media/hdphoto2.wdp"/></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9.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png"/><Relationship Id="rId1" Type="http://schemas.openxmlformats.org/officeDocument/2006/relationships/slideLayout" Target="../slideLayouts/slideLayout3.xml"/><Relationship Id="rId4" Type="http://schemas.microsoft.com/office/2007/relationships/hdphoto" Target="../media/hdphoto2.wdp"/></Relationships>
</file>

<file path=ppt/slides/_rels/slide37.xml.rels><?xml version="1.0" encoding="UTF-8" standalone="yes"?>
<Relationships xmlns="http://schemas.openxmlformats.org/package/2006/relationships"><Relationship Id="rId2" Type="http://schemas.openxmlformats.org/officeDocument/2006/relationships/chart" Target="../charts/chart3.xml"/><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30.png"/></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1.xml"/><Relationship Id="rId5" Type="http://schemas.openxmlformats.org/officeDocument/2006/relationships/image" Target="../media/image24.jpeg"/><Relationship Id="rId4" Type="http://schemas.openxmlformats.org/officeDocument/2006/relationships/image" Target="../media/image8.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slideLayout" Target="../slideLayouts/slideLayout4.xml"/><Relationship Id="rId1" Type="http://schemas.openxmlformats.org/officeDocument/2006/relationships/tags" Target="../tags/tag4.xml"/><Relationship Id="rId5" Type="http://schemas.microsoft.com/office/2007/relationships/hdphoto" Target="../media/hdphoto2.wdp"/><Relationship Id="rId4" Type="http://schemas.openxmlformats.org/officeDocument/2006/relationships/image" Target="../media/image10.png"/></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4.xml"/><Relationship Id="rId1" Type="http://schemas.openxmlformats.org/officeDocument/2006/relationships/tags" Target="../tags/tag5.xml"/><Relationship Id="rId4" Type="http://schemas.openxmlformats.org/officeDocument/2006/relationships/image" Target="../media/image31.png"/></Relationships>
</file>

<file path=ppt/slides/_rels/slide4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slideLayout" Target="../slideLayouts/slideLayout4.xml"/><Relationship Id="rId1" Type="http://schemas.openxmlformats.org/officeDocument/2006/relationships/tags" Target="../tags/tag6.xml"/><Relationship Id="rId5" Type="http://schemas.microsoft.com/office/2007/relationships/hdphoto" Target="../media/hdphoto2.wdp"/><Relationship Id="rId4" Type="http://schemas.openxmlformats.org/officeDocument/2006/relationships/image" Target="../media/image10.pn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2.xml"/><Relationship Id="rId1" Type="http://schemas.openxmlformats.org/officeDocument/2006/relationships/slideLayout" Target="../slideLayouts/slideLayout4.xml"/><Relationship Id="rId5" Type="http://schemas.openxmlformats.org/officeDocument/2006/relationships/image" Target="../media/image34.jpeg"/><Relationship Id="rId4" Type="http://schemas.openxmlformats.org/officeDocument/2006/relationships/image" Target="../media/image33.png"/></Relationships>
</file>

<file path=ppt/slides/_rels/slide4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slideLayout" Target="../slideLayouts/slideLayout4.xml"/><Relationship Id="rId1" Type="http://schemas.openxmlformats.org/officeDocument/2006/relationships/tags" Target="../tags/tag7.xml"/><Relationship Id="rId5" Type="http://schemas.microsoft.com/office/2007/relationships/hdphoto" Target="../media/hdphoto2.wdp"/><Relationship Id="rId4" Type="http://schemas.openxmlformats.org/officeDocument/2006/relationships/image" Target="../media/image10.pn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1.xml"/><Relationship Id="rId5" Type="http://schemas.openxmlformats.org/officeDocument/2006/relationships/image" Target="../media/image24.jpeg"/><Relationship Id="rId4" Type="http://schemas.openxmlformats.org/officeDocument/2006/relationships/image" Target="../media/image8.png"/></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5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png"/><Relationship Id="rId1" Type="http://schemas.openxmlformats.org/officeDocument/2006/relationships/slideLayout" Target="../slideLayouts/slideLayout5.xml"/><Relationship Id="rId4" Type="http://schemas.microsoft.com/office/2007/relationships/hdphoto" Target="../media/hdphoto2.wdp"/></Relationships>
</file>

<file path=ppt/slides/_rels/slide54.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55.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56.xml.rels><?xml version="1.0" encoding="UTF-8" standalone="yes"?>
<Relationships xmlns="http://schemas.openxmlformats.org/package/2006/relationships"><Relationship Id="rId8" Type="http://schemas.openxmlformats.org/officeDocument/2006/relationships/image" Target="../media/image37.png"/><Relationship Id="rId3" Type="http://schemas.openxmlformats.org/officeDocument/2006/relationships/slideLayout" Target="../slideLayouts/slideLayout5.xml"/><Relationship Id="rId7" Type="http://schemas.microsoft.com/office/2007/relationships/hdphoto" Target="../media/hdphoto2.wdp"/><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10.png"/><Relationship Id="rId5" Type="http://schemas.openxmlformats.org/officeDocument/2006/relationships/image" Target="../media/image8.png"/><Relationship Id="rId4" Type="http://schemas.openxmlformats.org/officeDocument/2006/relationships/notesSlide" Target="../notesSlides/notesSlide26.xml"/></Relationships>
</file>

<file path=ppt/slides/_rels/slide57.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5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9.xml"/><Relationship Id="rId1" Type="http://schemas.openxmlformats.org/officeDocument/2006/relationships/slideLayout" Target="../slideLayouts/slideLayout5.xml"/><Relationship Id="rId5" Type="http://schemas.microsoft.com/office/2007/relationships/hdphoto" Target="../media/hdphoto2.wdp"/><Relationship Id="rId4" Type="http://schemas.openxmlformats.org/officeDocument/2006/relationships/image" Target="../media/image10.png"/></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6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1.xml"/><Relationship Id="rId1" Type="http://schemas.openxmlformats.org/officeDocument/2006/relationships/slideLayout" Target="../slideLayouts/slideLayout5.xml"/><Relationship Id="rId4" Type="http://schemas.openxmlformats.org/officeDocument/2006/relationships/image" Target="../media/image40.png"/></Relationships>
</file>

<file path=ppt/slides/_rels/slide6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png"/><Relationship Id="rId1" Type="http://schemas.openxmlformats.org/officeDocument/2006/relationships/slideLayout" Target="../slideLayouts/slideLayout5.xml"/><Relationship Id="rId4" Type="http://schemas.microsoft.com/office/2007/relationships/hdphoto" Target="../media/hdphoto2.wdp"/></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4.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5.xml"/></Relationships>
</file>

<file path=ppt/slides/_rels/slide6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png"/><Relationship Id="rId1" Type="http://schemas.openxmlformats.org/officeDocument/2006/relationships/slideLayout" Target="../slideLayouts/slideLayout5.xml"/><Relationship Id="rId4" Type="http://schemas.microsoft.com/office/2007/relationships/hdphoto" Target="../media/hdphoto2.wdp"/></Relationships>
</file>

<file path=ppt/slides/_rels/slide6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slideLayout" Target="../slideLayouts/slideLayout5.xml"/><Relationship Id="rId1" Type="http://schemas.openxmlformats.org/officeDocument/2006/relationships/tags" Target="../tags/tag8.xml"/></Relationships>
</file>

<file path=ppt/slides/_rels/slide67.xml.rels><?xml version="1.0" encoding="UTF-8" standalone="yes"?>
<Relationships xmlns="http://schemas.openxmlformats.org/package/2006/relationships"><Relationship Id="rId8" Type="http://schemas.openxmlformats.org/officeDocument/2006/relationships/tags" Target="../tags/tag16.xml"/><Relationship Id="rId3" Type="http://schemas.openxmlformats.org/officeDocument/2006/relationships/tags" Target="../tags/tag11.xml"/><Relationship Id="rId7" Type="http://schemas.openxmlformats.org/officeDocument/2006/relationships/tags" Target="../tags/tag15.xml"/><Relationship Id="rId2" Type="http://schemas.openxmlformats.org/officeDocument/2006/relationships/tags" Target="../tags/tag10.xml"/><Relationship Id="rId1" Type="http://schemas.openxmlformats.org/officeDocument/2006/relationships/tags" Target="../tags/tag9.xml"/><Relationship Id="rId6" Type="http://schemas.openxmlformats.org/officeDocument/2006/relationships/tags" Target="../tags/tag14.xml"/><Relationship Id="rId11" Type="http://schemas.openxmlformats.org/officeDocument/2006/relationships/slideLayout" Target="../slideLayouts/slideLayout5.xml"/><Relationship Id="rId5" Type="http://schemas.openxmlformats.org/officeDocument/2006/relationships/tags" Target="../tags/tag13.xml"/><Relationship Id="rId10" Type="http://schemas.openxmlformats.org/officeDocument/2006/relationships/tags" Target="../tags/tag18.xml"/><Relationship Id="rId4" Type="http://schemas.openxmlformats.org/officeDocument/2006/relationships/tags" Target="../tags/tag12.xml"/><Relationship Id="rId9" Type="http://schemas.openxmlformats.org/officeDocument/2006/relationships/tags" Target="../tags/tag17.xml"/></Relationships>
</file>

<file path=ppt/slides/_rels/slide68.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3.jpeg"/><Relationship Id="rId1" Type="http://schemas.openxmlformats.org/officeDocument/2006/relationships/slideLayout" Target="../slideLayouts/slideLayout5.xml"/></Relationships>
</file>

<file path=ppt/slides/_rels/slide6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3.tiff"/><Relationship Id="rId1" Type="http://schemas.openxmlformats.org/officeDocument/2006/relationships/slideLayout" Target="../slideLayouts/slideLayout1.xml"/></Relationships>
</file>

<file path=ppt/slides/_rels/slide70.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1.xml"/><Relationship Id="rId1" Type="http://schemas.openxmlformats.org/officeDocument/2006/relationships/tags" Target="../tags/tag19.xml"/><Relationship Id="rId5" Type="http://schemas.openxmlformats.org/officeDocument/2006/relationships/image" Target="../media/image46.png"/><Relationship Id="rId4" Type="http://schemas.openxmlformats.org/officeDocument/2006/relationships/image" Target="../media/image3.tif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2" name="组合 21"/>
          <p:cNvGrpSpPr/>
          <p:nvPr/>
        </p:nvGrpSpPr>
        <p:grpSpPr>
          <a:xfrm>
            <a:off x="-2" y="0"/>
            <a:ext cx="12192002" cy="6858000"/>
            <a:chOff x="-2" y="0"/>
            <a:chExt cx="12192002" cy="6858000"/>
          </a:xfrm>
        </p:grpSpPr>
        <p:grpSp>
          <p:nvGrpSpPr>
            <p:cNvPr id="23" name="组合 22"/>
            <p:cNvGrpSpPr/>
            <p:nvPr/>
          </p:nvGrpSpPr>
          <p:grpSpPr>
            <a:xfrm>
              <a:off x="-2" y="899998"/>
              <a:ext cx="12192002" cy="5958002"/>
              <a:chOff x="-2" y="899998"/>
              <a:chExt cx="12192002" cy="5958002"/>
            </a:xfrm>
          </p:grpSpPr>
          <p:pic>
            <p:nvPicPr>
              <p:cNvPr id="41" name="图片 40"/>
              <p:cNvPicPr>
                <a:picLocks noChangeAspect="1"/>
              </p:cNvPicPr>
              <p:nvPr/>
            </p:nvPicPr>
            <p:blipFill rotWithShape="1">
              <a:blip r:embed="rId3" cstate="print">
                <a:extLst>
                  <a:ext uri="{28A0092B-C50C-407E-A947-70E740481C1C}">
                    <a14:useLocalDpi xmlns:a14="http://schemas.microsoft.com/office/drawing/2010/main" val="0"/>
                  </a:ext>
                </a:extLst>
              </a:blip>
              <a:srcRect b="13124"/>
              <a:stretch>
                <a:fillRect/>
              </a:stretch>
            </p:blipFill>
            <p:spPr>
              <a:xfrm>
                <a:off x="-2" y="900000"/>
                <a:ext cx="12192000" cy="5958000"/>
              </a:xfrm>
              <a:prstGeom prst="rect">
                <a:avLst/>
              </a:prstGeom>
              <a:ln>
                <a:noFill/>
              </a:ln>
            </p:spPr>
          </p:pic>
          <p:sp>
            <p:nvSpPr>
              <p:cNvPr id="42" name="矩形 41"/>
              <p:cNvSpPr/>
              <p:nvPr/>
            </p:nvSpPr>
            <p:spPr>
              <a:xfrm>
                <a:off x="-1" y="899998"/>
                <a:ext cx="12192001" cy="5958001"/>
              </a:xfrm>
              <a:prstGeom prst="rect">
                <a:avLst/>
              </a:prstGeom>
              <a:gradFill>
                <a:gsLst>
                  <a:gs pos="50000">
                    <a:srgbClr val="FFFDFD"/>
                  </a:gs>
                  <a:gs pos="100000">
                    <a:srgbClr val="FFFDFD">
                      <a:alpha val="0"/>
                    </a:srgbClr>
                  </a:gs>
                  <a:gs pos="0">
                    <a:srgbClr val="FFFDFD"/>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26" name="组合 25"/>
            <p:cNvGrpSpPr/>
            <p:nvPr/>
          </p:nvGrpSpPr>
          <p:grpSpPr>
            <a:xfrm>
              <a:off x="-2" y="1"/>
              <a:ext cx="2582820" cy="2280468"/>
              <a:chOff x="426029" y="1"/>
              <a:chExt cx="2582820" cy="2280468"/>
            </a:xfrm>
          </p:grpSpPr>
          <p:cxnSp>
            <p:nvCxnSpPr>
              <p:cNvPr id="38" name="直接连接符 37"/>
              <p:cNvCxnSpPr/>
              <p:nvPr/>
            </p:nvCxnSpPr>
            <p:spPr>
              <a:xfrm flipV="1">
                <a:off x="426029" y="2"/>
                <a:ext cx="2258122" cy="2004563"/>
              </a:xfrm>
              <a:prstGeom prst="line">
                <a:avLst/>
              </a:prstGeom>
              <a:ln w="6350">
                <a:gradFill>
                  <a:gsLst>
                    <a:gs pos="0">
                      <a:srgbClr val="FFFDFD"/>
                    </a:gs>
                    <a:gs pos="100000">
                      <a:schemeClr val="accent2">
                        <a:lumMod val="50000"/>
                      </a:schemeClr>
                    </a:gs>
                  </a:gsLst>
                  <a:lin ang="5400000" scaled="0"/>
                </a:gradFill>
              </a:ln>
            </p:spPr>
            <p:style>
              <a:lnRef idx="1">
                <a:schemeClr val="accent1"/>
              </a:lnRef>
              <a:fillRef idx="0">
                <a:schemeClr val="accent1"/>
              </a:fillRef>
              <a:effectRef idx="0">
                <a:schemeClr val="accent1"/>
              </a:effectRef>
              <a:fontRef idx="minor">
                <a:schemeClr val="tx1"/>
              </a:fontRef>
            </p:style>
          </p:cxnSp>
          <p:cxnSp>
            <p:nvCxnSpPr>
              <p:cNvPr id="39" name="直接连接符 38"/>
              <p:cNvCxnSpPr/>
              <p:nvPr/>
            </p:nvCxnSpPr>
            <p:spPr>
              <a:xfrm flipV="1">
                <a:off x="426029" y="1"/>
                <a:ext cx="2423216" cy="2139548"/>
              </a:xfrm>
              <a:prstGeom prst="line">
                <a:avLst/>
              </a:prstGeom>
              <a:ln w="6350">
                <a:gradFill>
                  <a:gsLst>
                    <a:gs pos="0">
                      <a:srgbClr val="FFFDFD"/>
                    </a:gs>
                    <a:gs pos="100000">
                      <a:schemeClr val="accent2">
                        <a:lumMod val="50000"/>
                      </a:schemeClr>
                    </a:gs>
                  </a:gsLst>
                  <a:lin ang="5400000" scaled="0"/>
                </a:gradFill>
              </a:ln>
            </p:spPr>
            <p:style>
              <a:lnRef idx="1">
                <a:schemeClr val="accent1"/>
              </a:lnRef>
              <a:fillRef idx="0">
                <a:schemeClr val="accent1"/>
              </a:fillRef>
              <a:effectRef idx="0">
                <a:schemeClr val="accent1"/>
              </a:effectRef>
              <a:fontRef idx="minor">
                <a:schemeClr val="tx1"/>
              </a:fontRef>
            </p:style>
          </p:cxnSp>
          <p:cxnSp>
            <p:nvCxnSpPr>
              <p:cNvPr id="40" name="直接连接符 39"/>
              <p:cNvCxnSpPr/>
              <p:nvPr/>
            </p:nvCxnSpPr>
            <p:spPr>
              <a:xfrm flipV="1">
                <a:off x="426031" y="1"/>
                <a:ext cx="2582818" cy="2280468"/>
              </a:xfrm>
              <a:prstGeom prst="line">
                <a:avLst/>
              </a:prstGeom>
              <a:ln w="6350">
                <a:gradFill>
                  <a:gsLst>
                    <a:gs pos="0">
                      <a:srgbClr val="FFFDFD"/>
                    </a:gs>
                    <a:gs pos="100000">
                      <a:schemeClr val="accent2">
                        <a:lumMod val="50000"/>
                      </a:schemeClr>
                    </a:gs>
                  </a:gsLst>
                  <a:lin ang="5400000" scaled="0"/>
                </a:gradFill>
              </a:ln>
            </p:spPr>
            <p:style>
              <a:lnRef idx="1">
                <a:schemeClr val="accent1"/>
              </a:lnRef>
              <a:fillRef idx="0">
                <a:schemeClr val="accent1"/>
              </a:fillRef>
              <a:effectRef idx="0">
                <a:schemeClr val="accent1"/>
              </a:effectRef>
              <a:fontRef idx="minor">
                <a:schemeClr val="tx1"/>
              </a:fontRef>
            </p:style>
          </p:cxnSp>
        </p:grpSp>
        <p:pic>
          <p:nvPicPr>
            <p:cNvPr id="27" name="图片 2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 y="0"/>
              <a:ext cx="2114568" cy="1872000"/>
            </a:xfrm>
            <a:prstGeom prst="rect">
              <a:avLst/>
            </a:prstGeom>
          </p:spPr>
        </p:pic>
        <p:sp>
          <p:nvSpPr>
            <p:cNvPr id="28" name="文本框 27"/>
            <p:cNvSpPr txBox="1"/>
            <p:nvPr/>
          </p:nvSpPr>
          <p:spPr>
            <a:xfrm>
              <a:off x="2136000" y="1889297"/>
              <a:ext cx="7920000" cy="1620000"/>
            </a:xfrm>
            <a:prstGeom prst="rect">
              <a:avLst/>
            </a:prstGeom>
            <a:noFill/>
          </p:spPr>
          <p:txBody>
            <a:bodyPr wrap="square" rtlCol="0">
              <a:spAutoFit/>
            </a:bodyPr>
            <a:lstStyle/>
            <a:p>
              <a:pPr marL="0" lvl="1" algn="ctr">
                <a:spcAft>
                  <a:spcPts val="1200"/>
                </a:spcAft>
              </a:pPr>
              <a:r>
                <a:rPr lang="zh-CN" altLang="en-US" sz="4400" b="1" spc="300" dirty="0">
                  <a:gradFill>
                    <a:gsLst>
                      <a:gs pos="30000">
                        <a:srgbClr val="9E0406"/>
                      </a:gs>
                      <a:gs pos="100000">
                        <a:schemeClr val="accent2">
                          <a:lumMod val="75000"/>
                        </a:schemeClr>
                      </a:gs>
                    </a:gsLst>
                    <a:lin ang="3600000" scaled="0"/>
                  </a:gradFill>
                  <a:effectLst>
                    <a:outerShdw blurRad="50800" dist="38100" dir="2700000" algn="tl" rotWithShape="0">
                      <a:schemeClr val="accent2">
                        <a:lumMod val="20000"/>
                        <a:lumOff val="80000"/>
                      </a:schemeClr>
                    </a:outerShdw>
                  </a:effectLst>
                  <a:latin typeface="微软雅黑" panose="020B0503020204020204" pitchFamily="34" charset="-122"/>
                  <a:ea typeface="微软雅黑" panose="020B0503020204020204" pitchFamily="34" charset="-122"/>
                </a:rPr>
                <a:t>习近平新时代</a:t>
              </a:r>
            </a:p>
            <a:p>
              <a:pPr marL="0" lvl="1" algn="ctr">
                <a:spcAft>
                  <a:spcPts val="1200"/>
                </a:spcAft>
              </a:pPr>
              <a:r>
                <a:rPr lang="zh-CN" altLang="en-US" sz="4400" b="1" spc="300" dirty="0">
                  <a:gradFill>
                    <a:gsLst>
                      <a:gs pos="30000">
                        <a:srgbClr val="9E0406"/>
                      </a:gs>
                      <a:gs pos="100000">
                        <a:schemeClr val="accent2">
                          <a:lumMod val="75000"/>
                        </a:schemeClr>
                      </a:gs>
                    </a:gsLst>
                    <a:lin ang="3600000" scaled="0"/>
                  </a:gradFill>
                  <a:effectLst>
                    <a:outerShdw blurRad="50800" dist="38100" dir="2700000" algn="tl" rotWithShape="0">
                      <a:schemeClr val="accent2">
                        <a:lumMod val="20000"/>
                        <a:lumOff val="80000"/>
                      </a:schemeClr>
                    </a:outerShdw>
                  </a:effectLst>
                  <a:latin typeface="微软雅黑" panose="020B0503020204020204" pitchFamily="34" charset="-122"/>
                  <a:ea typeface="微软雅黑" panose="020B0503020204020204" pitchFamily="34" charset="-122"/>
                </a:rPr>
                <a:t>中国特色社会主义思想概论</a:t>
              </a:r>
            </a:p>
          </p:txBody>
        </p:sp>
        <p:grpSp>
          <p:nvGrpSpPr>
            <p:cNvPr id="29" name="组合 28"/>
            <p:cNvGrpSpPr/>
            <p:nvPr/>
          </p:nvGrpSpPr>
          <p:grpSpPr>
            <a:xfrm>
              <a:off x="2855656" y="3672000"/>
              <a:ext cx="6483570" cy="461665"/>
              <a:chOff x="2855656" y="3816000"/>
              <a:chExt cx="6483570" cy="461665"/>
            </a:xfrm>
          </p:grpSpPr>
          <p:sp>
            <p:nvSpPr>
              <p:cNvPr id="35" name="文本框 34"/>
              <p:cNvSpPr txBox="1"/>
              <p:nvPr/>
            </p:nvSpPr>
            <p:spPr>
              <a:xfrm>
                <a:off x="5148000" y="3816000"/>
                <a:ext cx="1944000" cy="461665"/>
              </a:xfrm>
              <a:prstGeom prst="rect">
                <a:avLst/>
              </a:prstGeom>
              <a:noFill/>
            </p:spPr>
            <p:txBody>
              <a:bodyPr wrap="square" rtlCol="0">
                <a:spAutoFit/>
              </a:bodyPr>
              <a:lstStyle/>
              <a:p>
                <a:pPr marL="0" lvl="1" algn="ctr"/>
                <a:r>
                  <a:rPr lang="zh-CN" altLang="en-US" sz="2400" b="1" spc="300" dirty="0">
                    <a:solidFill>
                      <a:schemeClr val="tx1">
                        <a:lumMod val="85000"/>
                        <a:lumOff val="15000"/>
                      </a:schemeClr>
                    </a:solidFill>
                    <a:latin typeface="华文中宋" panose="02010600040101010101" pitchFamily="2" charset="-122"/>
                    <a:ea typeface="华文中宋" panose="02010600040101010101" pitchFamily="2" charset="-122"/>
                  </a:rPr>
                  <a:t>教学课件</a:t>
                </a:r>
              </a:p>
            </p:txBody>
          </p:sp>
          <p:cxnSp>
            <p:nvCxnSpPr>
              <p:cNvPr id="36" name="直接连接符 35"/>
              <p:cNvCxnSpPr/>
              <p:nvPr/>
            </p:nvCxnSpPr>
            <p:spPr>
              <a:xfrm>
                <a:off x="7035226" y="4068000"/>
                <a:ext cx="2304000" cy="0"/>
              </a:xfrm>
              <a:prstGeom prst="line">
                <a:avLst/>
              </a:prstGeom>
              <a:ln w="19050">
                <a:solidFill>
                  <a:srgbClr val="D49A78"/>
                </a:solidFill>
              </a:ln>
            </p:spPr>
            <p:style>
              <a:lnRef idx="1">
                <a:schemeClr val="accent1"/>
              </a:lnRef>
              <a:fillRef idx="0">
                <a:schemeClr val="accent1"/>
              </a:fillRef>
              <a:effectRef idx="0">
                <a:schemeClr val="accent1"/>
              </a:effectRef>
              <a:fontRef idx="minor">
                <a:schemeClr val="tx1"/>
              </a:fontRef>
            </p:style>
          </p:cxnSp>
          <p:cxnSp>
            <p:nvCxnSpPr>
              <p:cNvPr id="37" name="直接连接符 36"/>
              <p:cNvCxnSpPr/>
              <p:nvPr/>
            </p:nvCxnSpPr>
            <p:spPr>
              <a:xfrm>
                <a:off x="2855656" y="4068000"/>
                <a:ext cx="2304000" cy="0"/>
              </a:xfrm>
              <a:prstGeom prst="line">
                <a:avLst/>
              </a:prstGeom>
              <a:ln w="19050">
                <a:solidFill>
                  <a:srgbClr val="D49A78"/>
                </a:solidFill>
              </a:ln>
            </p:spPr>
            <p:style>
              <a:lnRef idx="1">
                <a:schemeClr val="accent1"/>
              </a:lnRef>
              <a:fillRef idx="0">
                <a:schemeClr val="accent1"/>
              </a:fillRef>
              <a:effectRef idx="0">
                <a:schemeClr val="accent1"/>
              </a:effectRef>
              <a:fontRef idx="minor">
                <a:schemeClr val="tx1"/>
              </a:fontRef>
            </p:style>
          </p:cxnSp>
        </p:grpSp>
        <p:sp>
          <p:nvSpPr>
            <p:cNvPr id="30" name="矩形 29"/>
            <p:cNvSpPr/>
            <p:nvPr/>
          </p:nvSpPr>
          <p:spPr>
            <a:xfrm>
              <a:off x="0" y="6390000"/>
              <a:ext cx="12192000" cy="468000"/>
            </a:xfrm>
            <a:prstGeom prst="rect">
              <a:avLst/>
            </a:prstGeom>
            <a:gradFill>
              <a:gsLst>
                <a:gs pos="100000">
                  <a:srgbClr val="FAE7D0"/>
                </a:gs>
                <a:gs pos="0">
                  <a:srgbClr val="FFFDFD"/>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zh-CN" altLang="en-US" sz="900" dirty="0">
                <a:solidFill>
                  <a:srgbClr val="FFFDFD"/>
                </a:solidFill>
                <a:latin typeface="微软雅黑" panose="020B0503020204020204" pitchFamily="34" charset="-122"/>
                <a:ea typeface="微软雅黑" panose="020B0503020204020204" pitchFamily="34" charset="-122"/>
              </a:endParaRPr>
            </a:p>
          </p:txBody>
        </p:sp>
        <p:grpSp>
          <p:nvGrpSpPr>
            <p:cNvPr id="31" name="组合 30"/>
            <p:cNvGrpSpPr/>
            <p:nvPr/>
          </p:nvGrpSpPr>
          <p:grpSpPr>
            <a:xfrm>
              <a:off x="1160499" y="6426509"/>
              <a:ext cx="9871003" cy="394980"/>
              <a:chOff x="591786" y="6414718"/>
              <a:chExt cx="9871003" cy="394980"/>
            </a:xfrm>
          </p:grpSpPr>
          <p:sp>
            <p:nvSpPr>
              <p:cNvPr id="33" name="文本框 32"/>
              <p:cNvSpPr txBox="1"/>
              <p:nvPr/>
            </p:nvSpPr>
            <p:spPr>
              <a:xfrm>
                <a:off x="591786" y="6414718"/>
                <a:ext cx="3384000" cy="394980"/>
              </a:xfrm>
              <a:prstGeom prst="rect">
                <a:avLst/>
              </a:prstGeom>
              <a:noFill/>
            </p:spPr>
            <p:txBody>
              <a:bodyPr wrap="square" rtlCol="0">
                <a:spAutoFit/>
              </a:bodyPr>
              <a:lstStyle/>
              <a:p>
                <a:pPr>
                  <a:spcAft>
                    <a:spcPts val="200"/>
                  </a:spcAft>
                </a:pPr>
                <a:r>
                  <a:rPr lang="zh-CN" altLang="en-US" sz="900" dirty="0">
                    <a:solidFill>
                      <a:schemeClr val="tx1">
                        <a:lumMod val="85000"/>
                        <a:lumOff val="15000"/>
                      </a:schemeClr>
                    </a:solidFill>
                    <a:latin typeface="微软雅黑" panose="020B0503020204020204" pitchFamily="34" charset="-122"/>
                    <a:ea typeface="微软雅黑" panose="020B0503020204020204" pitchFamily="34" charset="-122"/>
                  </a:rPr>
                  <a:t>教育部全国高校思想政治理论课教学指导委员会</a:t>
                </a:r>
                <a:endParaRPr lang="en-US" altLang="zh-CN" sz="900" dirty="0">
                  <a:solidFill>
                    <a:schemeClr val="tx1">
                      <a:lumMod val="85000"/>
                      <a:lumOff val="15000"/>
                    </a:schemeClr>
                  </a:solidFill>
                  <a:latin typeface="微软雅黑" panose="020B0503020204020204" pitchFamily="34" charset="-122"/>
                  <a:ea typeface="微软雅黑" panose="020B0503020204020204" pitchFamily="34" charset="-122"/>
                </a:endParaRPr>
              </a:p>
              <a:p>
                <a:pPr>
                  <a:spcAft>
                    <a:spcPts val="200"/>
                  </a:spcAft>
                </a:pPr>
                <a:r>
                  <a:rPr lang="zh-CN" altLang="en-US" sz="900" dirty="0">
                    <a:solidFill>
                      <a:schemeClr val="tx1">
                        <a:lumMod val="85000"/>
                        <a:lumOff val="15000"/>
                      </a:schemeClr>
                    </a:solidFill>
                    <a:latin typeface="微软雅黑" panose="020B0503020204020204" pitchFamily="34" charset="-122"/>
                    <a:ea typeface="微软雅黑" panose="020B0503020204020204" pitchFamily="34" charset="-122"/>
                  </a:rPr>
                  <a:t>“习近平新时代中国特色社会主义思想概论”分教学指导委员会</a:t>
                </a:r>
              </a:p>
            </p:txBody>
          </p:sp>
          <p:sp>
            <p:nvSpPr>
              <p:cNvPr id="34" name="文本框 33"/>
              <p:cNvSpPr txBox="1"/>
              <p:nvPr/>
            </p:nvSpPr>
            <p:spPr>
              <a:xfrm>
                <a:off x="4054789" y="6496792"/>
                <a:ext cx="6408000" cy="230832"/>
              </a:xfrm>
              <a:prstGeom prst="rect">
                <a:avLst/>
              </a:prstGeom>
              <a:noFill/>
            </p:spPr>
            <p:txBody>
              <a:bodyPr wrap="square" rtlCol="0">
                <a:spAutoFit/>
              </a:bodyPr>
              <a:lstStyle/>
              <a:p>
                <a:r>
                  <a:rPr lang="zh-CN" altLang="en-US" sz="900" dirty="0">
                    <a:solidFill>
                      <a:schemeClr val="tx1">
                        <a:lumMod val="85000"/>
                        <a:lumOff val="15000"/>
                      </a:schemeClr>
                    </a:solidFill>
                    <a:latin typeface="微软雅黑" panose="020B0503020204020204" pitchFamily="34" charset="-122"/>
                    <a:ea typeface="微软雅黑" panose="020B0503020204020204" pitchFamily="34" charset="-122"/>
                  </a:rPr>
                  <a:t>高等教育出版社  联合出品    </a:t>
                </a:r>
                <a:r>
                  <a:rPr lang="en-US" altLang="zh-CN" sz="900" dirty="0">
                    <a:solidFill>
                      <a:schemeClr val="tx1">
                        <a:lumMod val="85000"/>
                        <a:lumOff val="15000"/>
                      </a:schemeClr>
                    </a:solidFill>
                    <a:latin typeface="微软雅黑" panose="020B0503020204020204" pitchFamily="34" charset="-122"/>
                    <a:ea typeface="微软雅黑" panose="020B0503020204020204" pitchFamily="34" charset="-122"/>
                  </a:rPr>
                  <a:t>I</a:t>
                </a:r>
                <a:r>
                  <a:rPr lang="zh-CN" altLang="en-US" sz="900" dirty="0">
                    <a:solidFill>
                      <a:schemeClr val="tx1">
                        <a:lumMod val="85000"/>
                        <a:lumOff val="15000"/>
                      </a:schemeClr>
                    </a:solidFill>
                    <a:latin typeface="微软雅黑" panose="020B0503020204020204" pitchFamily="34" charset="-122"/>
                    <a:ea typeface="微软雅黑" panose="020B0503020204020204" pitchFamily="34" charset="-122"/>
                  </a:rPr>
                  <a:t>　全国高校“习近平新时代中国特色社会主义思想概论”教学创新中心（中国人民大学） 监制</a:t>
                </a:r>
              </a:p>
            </p:txBody>
          </p:sp>
        </p:grpSp>
        <p:cxnSp>
          <p:nvCxnSpPr>
            <p:cNvPr id="32" name="直接连接符 31"/>
            <p:cNvCxnSpPr/>
            <p:nvPr/>
          </p:nvCxnSpPr>
          <p:spPr>
            <a:xfrm>
              <a:off x="2112000" y="540000"/>
              <a:ext cx="10080000" cy="0"/>
            </a:xfrm>
            <a:prstGeom prst="line">
              <a:avLst/>
            </a:prstGeom>
            <a:ln w="6350">
              <a:gradFill>
                <a:gsLst>
                  <a:gs pos="0">
                    <a:srgbClr val="9E0406">
                      <a:alpha val="0"/>
                    </a:srgbClr>
                  </a:gs>
                  <a:gs pos="100000">
                    <a:srgbClr val="9E0406"/>
                  </a:gs>
                </a:gsLst>
                <a:lin ang="0" scaled="0"/>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组合 10"/>
          <p:cNvGrpSpPr/>
          <p:nvPr/>
        </p:nvGrpSpPr>
        <p:grpSpPr>
          <a:xfrm>
            <a:off x="0" y="0"/>
            <a:ext cx="12192001" cy="6858000"/>
            <a:chOff x="0" y="0"/>
            <a:chExt cx="12192001" cy="6858000"/>
          </a:xfrm>
        </p:grpSpPr>
        <p:pic>
          <p:nvPicPr>
            <p:cNvPr id="6" name="图片 5"/>
            <p:cNvPicPr>
              <a:picLocks noChangeAspect="1"/>
            </p:cNvPicPr>
            <p:nvPr/>
          </p:nvPicPr>
          <p:blipFill>
            <a:blip r:embed="rId2"/>
            <a:stretch>
              <a:fillRect/>
            </a:stretch>
          </p:blipFill>
          <p:spPr>
            <a:xfrm>
              <a:off x="1" y="0"/>
              <a:ext cx="12192000" cy="6858000"/>
            </a:xfrm>
            <a:prstGeom prst="rect">
              <a:avLst/>
            </a:prstGeom>
            <a:noFill/>
          </p:spPr>
        </p:pic>
        <p:pic>
          <p:nvPicPr>
            <p:cNvPr id="10" name="图片 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856000" y="0"/>
              <a:ext cx="6480000" cy="3240000"/>
            </a:xfrm>
            <a:prstGeom prst="rect">
              <a:avLst/>
            </a:prstGeom>
          </p:spPr>
        </p:pic>
        <p:pic>
          <p:nvPicPr>
            <p:cNvPr id="7" name="图片 6"/>
            <p:cNvPicPr>
              <a:picLocks noChangeAspect="1"/>
            </p:cNvPicPr>
            <p:nvPr/>
          </p:nvPicPr>
          <p:blipFill rotWithShape="1">
            <a:blip r:embed="rId4"/>
            <a:srcRect b="37589"/>
            <a:stretch>
              <a:fillRect/>
            </a:stretch>
          </p:blipFill>
          <p:spPr>
            <a:xfrm>
              <a:off x="0" y="4694174"/>
              <a:ext cx="12192000" cy="2163826"/>
            </a:xfrm>
            <a:prstGeom prst="rect">
              <a:avLst/>
            </a:prstGeom>
          </p:spPr>
        </p:pic>
      </p:grpSp>
      <p:sp>
        <p:nvSpPr>
          <p:cNvPr id="3" name="文本框 2"/>
          <p:cNvSpPr txBox="1"/>
          <p:nvPr/>
        </p:nvSpPr>
        <p:spPr>
          <a:xfrm>
            <a:off x="2925902" y="3168000"/>
            <a:ext cx="6340197" cy="830997"/>
          </a:xfrm>
          <a:prstGeom prst="rect">
            <a:avLst/>
          </a:prstGeom>
          <a:noFill/>
        </p:spPr>
        <p:txBody>
          <a:bodyPr wrap="none" rtlCol="0">
            <a:spAutoFit/>
          </a:bodyPr>
          <a:lstStyle/>
          <a:p>
            <a:pPr algn="ctr"/>
            <a:r>
              <a:rPr lang="zh-CN" altLang="en-US" sz="48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建设社会主义文化强国</a:t>
            </a:r>
          </a:p>
        </p:txBody>
      </p:sp>
      <p:sp>
        <p:nvSpPr>
          <p:cNvPr id="4" name="文本框 3"/>
          <p:cNvSpPr txBox="1"/>
          <p:nvPr/>
        </p:nvSpPr>
        <p:spPr>
          <a:xfrm>
            <a:off x="3962400" y="2088000"/>
            <a:ext cx="4267200" cy="829945"/>
          </a:xfrm>
          <a:prstGeom prst="rect">
            <a:avLst/>
          </a:prstGeom>
          <a:noFill/>
        </p:spPr>
        <p:txBody>
          <a:bodyPr wrap="square" rtlCol="0">
            <a:spAutoFit/>
          </a:bodyPr>
          <a:lstStyle/>
          <a:p>
            <a:pPr algn="ctr"/>
            <a:r>
              <a:rPr lang="zh-CN" altLang="en-US" sz="4800" dirty="0">
                <a:solidFill>
                  <a:schemeClr val="bg1"/>
                </a:solidFill>
                <a:effectLst>
                  <a:outerShdw blurRad="38100" dist="38100" dir="2700000" algn="tl">
                    <a:srgbClr val="000000">
                      <a:alpha val="43137"/>
                    </a:srgbClr>
                  </a:outerShdw>
                </a:effectLst>
                <a:latin typeface="华文新魏" panose="02010800040101010101" pitchFamily="2" charset="-122"/>
                <a:ea typeface="华文新魏" panose="02010800040101010101" pitchFamily="2" charset="-122"/>
              </a:rPr>
              <a:t>第十章</a:t>
            </a:r>
          </a:p>
        </p:txBody>
      </p:sp>
      <p:cxnSp>
        <p:nvCxnSpPr>
          <p:cNvPr id="5" name="直接连接符 4"/>
          <p:cNvCxnSpPr/>
          <p:nvPr/>
        </p:nvCxnSpPr>
        <p:spPr>
          <a:xfrm>
            <a:off x="1416000" y="3060000"/>
            <a:ext cx="9360000" cy="0"/>
          </a:xfrm>
          <a:prstGeom prst="line">
            <a:avLst/>
          </a:prstGeom>
          <a:ln w="12700">
            <a:gradFill>
              <a:gsLst>
                <a:gs pos="0">
                  <a:schemeClr val="accent4">
                    <a:lumMod val="20000"/>
                    <a:lumOff val="80000"/>
                    <a:alpha val="0"/>
                  </a:schemeClr>
                </a:gs>
                <a:gs pos="50000">
                  <a:schemeClr val="accent4">
                    <a:lumMod val="20000"/>
                    <a:lumOff val="80000"/>
                  </a:schemeClr>
                </a:gs>
                <a:gs pos="100000">
                  <a:schemeClr val="accent4">
                    <a:lumMod val="20000"/>
                    <a:lumOff val="80000"/>
                    <a:alpha val="0"/>
                  </a:schemeClr>
                </a:gs>
              </a:gsLst>
              <a:lin ang="0" scaled="0"/>
            </a:gra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组合 3"/>
          <p:cNvGrpSpPr/>
          <p:nvPr/>
        </p:nvGrpSpPr>
        <p:grpSpPr>
          <a:xfrm>
            <a:off x="-173620" y="0"/>
            <a:ext cx="12365621" cy="6857999"/>
            <a:chOff x="-173620" y="0"/>
            <a:chExt cx="12365621" cy="6857999"/>
          </a:xfrm>
        </p:grpSpPr>
        <p:sp>
          <p:nvSpPr>
            <p:cNvPr id="8" name="矩形 7"/>
            <p:cNvSpPr/>
            <p:nvPr/>
          </p:nvSpPr>
          <p:spPr>
            <a:xfrm>
              <a:off x="0" y="0"/>
              <a:ext cx="12192001" cy="6857999"/>
            </a:xfrm>
            <a:prstGeom prst="rect">
              <a:avLst/>
            </a:prstGeom>
            <a:gradFill>
              <a:gsLst>
                <a:gs pos="61000">
                  <a:srgbClr val="D04D3A"/>
                </a:gs>
                <a:gs pos="0">
                  <a:srgbClr val="B00000"/>
                </a:gs>
                <a:gs pos="100000">
                  <a:srgbClr val="9E0406"/>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Arial" panose="020B0604020202020204"/>
                <a:ea typeface="黑体" panose="02010609060101010101" pitchFamily="49" charset="-122"/>
                <a:cs typeface="+mn-cs"/>
              </a:endParaRPr>
            </a:p>
          </p:txBody>
        </p:sp>
        <p:pic>
          <p:nvPicPr>
            <p:cNvPr id="15" name="图片 14"/>
            <p:cNvPicPr>
              <a:picLocks noChangeAspect="1"/>
            </p:cNvPicPr>
            <p:nvPr/>
          </p:nvPicPr>
          <p:blipFill rotWithShape="1">
            <a:blip r:embed="rId2"/>
            <a:srcRect b="8243"/>
            <a:stretch>
              <a:fillRect/>
            </a:stretch>
          </p:blipFill>
          <p:spPr>
            <a:xfrm>
              <a:off x="516001" y="552893"/>
              <a:ext cx="11159999" cy="5760000"/>
            </a:xfrm>
            <a:prstGeom prst="rect">
              <a:avLst/>
            </a:prstGeom>
            <a:noFill/>
            <a:effectLst>
              <a:outerShdw blurRad="381000" dist="127000" dir="2700000" algn="tl" rotWithShape="0">
                <a:prstClr val="black">
                  <a:alpha val="30000"/>
                </a:prstClr>
              </a:outerShdw>
            </a:effectLst>
          </p:spPr>
        </p:pic>
        <p:pic>
          <p:nvPicPr>
            <p:cNvPr id="6" name="图片 5" descr="图片包含 游戏机, 食物&#10;&#10;描述已自动生成"/>
            <p:cNvPicPr preferRelativeResize="0"/>
            <p:nvPr/>
          </p:nvPicPr>
          <p:blipFill>
            <a:blip r:embed="rId3">
              <a:duotone>
                <a:schemeClr val="accent2">
                  <a:shade val="45000"/>
                  <a:satMod val="135000"/>
                </a:schemeClr>
                <a:prstClr val="white"/>
              </a:duotone>
            </a:blip>
            <a:stretch>
              <a:fillRect/>
            </a:stretch>
          </p:blipFill>
          <p:spPr>
            <a:xfrm>
              <a:off x="516000" y="3522893"/>
              <a:ext cx="11160000" cy="2790000"/>
            </a:xfrm>
            <a:prstGeom prst="rect">
              <a:avLst/>
            </a:prstGeom>
          </p:spPr>
        </p:pic>
        <p:sp>
          <p:nvSpPr>
            <p:cNvPr id="5" name="图文框 4"/>
            <p:cNvSpPr/>
            <p:nvPr/>
          </p:nvSpPr>
          <p:spPr>
            <a:xfrm>
              <a:off x="516000" y="552893"/>
              <a:ext cx="11160000" cy="5760000"/>
            </a:xfrm>
            <a:prstGeom prst="frame">
              <a:avLst>
                <a:gd name="adj1" fmla="val 3681"/>
              </a:avLst>
            </a:prstGeom>
            <a:gradFill flip="none" rotWithShape="1">
              <a:gsLst>
                <a:gs pos="35000">
                  <a:srgbClr val="FAE7D0"/>
                </a:gs>
                <a:gs pos="0">
                  <a:srgbClr val="FFFDEB"/>
                </a:gs>
                <a:gs pos="100000">
                  <a:srgbClr val="FFFDFD">
                    <a:alpha val="0"/>
                  </a:srgbClr>
                </a:gs>
              </a:gsLst>
              <a:lin ang="1800000" scaled="0"/>
              <a:tileRect/>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Arial" panose="020B0604020202020204"/>
                <a:ea typeface="黑体" panose="02010609060101010101" pitchFamily="49" charset="-122"/>
                <a:cs typeface="+mn-cs"/>
              </a:endParaRPr>
            </a:p>
          </p:txBody>
        </p:sp>
        <p:sp>
          <p:nvSpPr>
            <p:cNvPr id="2" name="文本框 1"/>
            <p:cNvSpPr txBox="1"/>
            <p:nvPr/>
          </p:nvSpPr>
          <p:spPr>
            <a:xfrm>
              <a:off x="-173620" y="5359078"/>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defRPr/>
              </a:pPr>
              <a:endParaRPr kumimoji="1" lang="zh-CN" altLang="en-US" sz="1800" b="0" i="0" u="none" strike="noStrike" kern="1200" cap="none" spc="0" normalizeH="0" baseline="0" noProof="0" dirty="0">
                <a:ln>
                  <a:noFill/>
                </a:ln>
                <a:solidFill>
                  <a:prstClr val="black"/>
                </a:solidFill>
                <a:effectLst/>
                <a:uLnTx/>
                <a:uFillTx/>
                <a:latin typeface="Arial" panose="020B0604020202020204"/>
                <a:ea typeface="黑体" panose="02010609060101010101" pitchFamily="49" charset="-122"/>
                <a:cs typeface="+mn-cs"/>
              </a:endParaRPr>
            </a:p>
          </p:txBody>
        </p:sp>
      </p:grpSp>
      <p:sp>
        <p:nvSpPr>
          <p:cNvPr id="3" name="矩形 2"/>
          <p:cNvSpPr/>
          <p:nvPr/>
        </p:nvSpPr>
        <p:spPr>
          <a:xfrm>
            <a:off x="2986742" y="4792769"/>
            <a:ext cx="8017790" cy="1132618"/>
          </a:xfrm>
          <a:prstGeom prst="rect">
            <a:avLst/>
          </a:prstGeom>
        </p:spPr>
        <p:txBody>
          <a:bodyPr wrap="square">
            <a:spAutoFit/>
          </a:bodyPr>
          <a:lstStyle/>
          <a:p>
            <a:pPr marL="0" marR="0" lvl="0" indent="0" algn="r" defTabSz="914400" rtl="0" eaLnBrk="1" fontAlgn="auto" latinLnBrk="0" hangingPunct="1">
              <a:lnSpc>
                <a:spcPct val="130000"/>
              </a:lnSpc>
              <a:spcBef>
                <a:spcPts val="0"/>
              </a:spcBef>
              <a:spcAft>
                <a:spcPts val="0"/>
              </a:spcAft>
              <a:buClrTx/>
              <a:buSzTx/>
              <a:buFontTx/>
              <a:buNone/>
              <a:defRPr/>
            </a:pPr>
            <a:r>
              <a:rPr kumimoji="0" lang="en-US" altLang="zh-CN" sz="18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楷体" panose="02010609060101010101" pitchFamily="49" charset="-122"/>
                <a:ea typeface="楷体" panose="02010609060101010101" pitchFamily="49" charset="-122"/>
                <a:cs typeface="+mn-cs"/>
              </a:rPr>
              <a:t>——《</a:t>
            </a:r>
            <a:r>
              <a:rPr kumimoji="0" lang="zh-CN" altLang="en-US" sz="18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楷体" panose="02010609060101010101" pitchFamily="49" charset="-122"/>
                <a:ea typeface="楷体" panose="02010609060101010101" pitchFamily="49" charset="-122"/>
                <a:cs typeface="+mn-cs"/>
              </a:rPr>
              <a:t>中共中央关于党的百年奋斗重大成就和历史经验的决议</a:t>
            </a:r>
            <a:r>
              <a:rPr kumimoji="0" lang="en-US" altLang="zh-CN" sz="18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楷体" panose="02010609060101010101" pitchFamily="49" charset="-122"/>
                <a:ea typeface="楷体" panose="02010609060101010101" pitchFamily="49" charset="-122"/>
                <a:cs typeface="+mn-cs"/>
              </a:rPr>
              <a:t>》</a:t>
            </a:r>
          </a:p>
          <a:p>
            <a:pPr marL="0" marR="0" lvl="0" indent="0" algn="r" defTabSz="914400" rtl="0" eaLnBrk="1" fontAlgn="auto" latinLnBrk="0" hangingPunct="1">
              <a:lnSpc>
                <a:spcPct val="130000"/>
              </a:lnSpc>
              <a:spcBef>
                <a:spcPts val="0"/>
              </a:spcBef>
              <a:spcAft>
                <a:spcPts val="0"/>
              </a:spcAft>
              <a:buClrTx/>
              <a:buSzTx/>
              <a:buFontTx/>
              <a:buNone/>
              <a:defRPr/>
            </a:pPr>
            <a:r>
              <a:rPr kumimoji="0" lang="zh-CN" altLang="en-US" sz="18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楷体" panose="02010609060101010101" pitchFamily="49" charset="-122"/>
                <a:ea typeface="楷体" panose="02010609060101010101" pitchFamily="49" charset="-122"/>
                <a:cs typeface="+mn-cs"/>
              </a:rPr>
              <a:t>（</a:t>
            </a:r>
            <a:r>
              <a:rPr kumimoji="0" lang="en-US" altLang="zh-CN" sz="18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楷体" panose="02010609060101010101" pitchFamily="49" charset="-122"/>
                <a:ea typeface="楷体" panose="02010609060101010101" pitchFamily="49" charset="-122"/>
                <a:cs typeface="+mn-cs"/>
              </a:rPr>
              <a:t>2021</a:t>
            </a:r>
            <a:r>
              <a:rPr kumimoji="0" lang="zh-CN" altLang="en-US" sz="18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楷体" panose="02010609060101010101" pitchFamily="49" charset="-122"/>
                <a:ea typeface="楷体" panose="02010609060101010101" pitchFamily="49" charset="-122"/>
                <a:cs typeface="+mn-cs"/>
              </a:rPr>
              <a:t>年</a:t>
            </a:r>
            <a:r>
              <a:rPr kumimoji="0" lang="en-US" altLang="zh-CN" sz="18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楷体" panose="02010609060101010101" pitchFamily="49" charset="-122"/>
                <a:ea typeface="楷体" panose="02010609060101010101" pitchFamily="49" charset="-122"/>
                <a:cs typeface="+mn-cs"/>
              </a:rPr>
              <a:t>11</a:t>
            </a:r>
            <a:r>
              <a:rPr kumimoji="0" lang="zh-CN" altLang="en-US" sz="18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楷体" panose="02010609060101010101" pitchFamily="49" charset="-122"/>
                <a:ea typeface="楷体" panose="02010609060101010101" pitchFamily="49" charset="-122"/>
                <a:cs typeface="+mn-cs"/>
              </a:rPr>
              <a:t>月</a:t>
            </a:r>
            <a:r>
              <a:rPr kumimoji="0" lang="en-US" altLang="zh-CN" sz="18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楷体" panose="02010609060101010101" pitchFamily="49" charset="-122"/>
                <a:ea typeface="楷体" panose="02010609060101010101" pitchFamily="49" charset="-122"/>
                <a:cs typeface="+mn-cs"/>
              </a:rPr>
              <a:t>11</a:t>
            </a:r>
            <a:r>
              <a:rPr kumimoji="0" lang="zh-CN" altLang="en-US" sz="18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楷体" panose="02010609060101010101" pitchFamily="49" charset="-122"/>
                <a:ea typeface="楷体" panose="02010609060101010101" pitchFamily="49" charset="-122"/>
                <a:cs typeface="+mn-cs"/>
              </a:rPr>
              <a:t>日）</a:t>
            </a:r>
          </a:p>
          <a:p>
            <a:pPr marL="0" marR="0" lvl="0" indent="0" algn="just" defTabSz="914400" rtl="0" eaLnBrk="1" fontAlgn="auto" latinLnBrk="0" hangingPunct="1">
              <a:lnSpc>
                <a:spcPct val="130000"/>
              </a:lnSpc>
              <a:spcBef>
                <a:spcPts val="0"/>
              </a:spcBef>
              <a:spcAft>
                <a:spcPts val="0"/>
              </a:spcAft>
              <a:buClrTx/>
              <a:buSzTx/>
              <a:buFontTx/>
              <a:buNone/>
              <a:defRPr/>
            </a:pPr>
            <a:endParaRPr kumimoji="0" lang="en-US" altLang="zh-CN" sz="1600" b="0" i="0" u="none" strike="noStrike" kern="1200" cap="none" spc="0" normalizeH="0" baseline="0" noProof="0" dirty="0">
              <a:ln>
                <a:noFill/>
              </a:ln>
              <a:gradFill flip="none" rotWithShape="1">
                <a:gsLst>
                  <a:gs pos="0">
                    <a:srgbClr val="FFC000">
                      <a:lumMod val="5000"/>
                      <a:lumOff val="95000"/>
                    </a:srgbClr>
                  </a:gs>
                  <a:gs pos="74000">
                    <a:srgbClr val="FFC000">
                      <a:lumMod val="45000"/>
                      <a:lumOff val="55000"/>
                    </a:srgbClr>
                  </a:gs>
                  <a:gs pos="83000">
                    <a:srgbClr val="FFC000">
                      <a:lumMod val="45000"/>
                      <a:lumOff val="55000"/>
                    </a:srgbClr>
                  </a:gs>
                  <a:gs pos="100000">
                    <a:srgbClr val="FFC000">
                      <a:lumMod val="30000"/>
                      <a:lumOff val="70000"/>
                    </a:srgbClr>
                  </a:gs>
                </a:gsLst>
                <a:lin ang="5400000" scaled="1"/>
                <a:tileRect/>
              </a:gradFill>
              <a:effectLst>
                <a:outerShdw blurRad="38100" dist="38100" dir="2700000" algn="tl">
                  <a:srgbClr val="000000">
                    <a:alpha val="43137"/>
                  </a:srgbClr>
                </a:outerShdw>
              </a:effectLst>
              <a:uLnTx/>
              <a:uFillTx/>
              <a:latin typeface="方正粗楷简体" panose="02000000000000000000" pitchFamily="2" charset="-122"/>
              <a:ea typeface="方正粗楷简体" panose="02000000000000000000" pitchFamily="2" charset="-122"/>
              <a:cs typeface="+mn-cs"/>
            </a:endParaRPr>
          </a:p>
        </p:txBody>
      </p:sp>
      <p:sp>
        <p:nvSpPr>
          <p:cNvPr id="11" name="任意多边形 10"/>
          <p:cNvSpPr/>
          <p:nvPr/>
        </p:nvSpPr>
        <p:spPr>
          <a:xfrm>
            <a:off x="1282780" y="1317078"/>
            <a:ext cx="9626439" cy="3130748"/>
          </a:xfrm>
          <a:custGeom>
            <a:avLst/>
            <a:gdLst/>
            <a:ahLst/>
            <a:cxnLst/>
            <a:rect l="l" t="t" r="r" b="b"/>
            <a:pathLst>
              <a:path w="9626439" h="3130748">
                <a:moveTo>
                  <a:pt x="9583576" y="3070026"/>
                </a:moveTo>
                <a:cubicBezTo>
                  <a:pt x="9570877" y="3070026"/>
                  <a:pt x="9564130" y="3074392"/>
                  <a:pt x="9563336" y="3083123"/>
                </a:cubicBezTo>
                <a:cubicBezTo>
                  <a:pt x="9563336" y="3087886"/>
                  <a:pt x="9565321" y="3090664"/>
                  <a:pt x="9569289" y="3091458"/>
                </a:cubicBezTo>
                <a:cubicBezTo>
                  <a:pt x="9571670" y="3093839"/>
                  <a:pt x="9572861" y="3095823"/>
                  <a:pt x="9572861" y="3097411"/>
                </a:cubicBezTo>
                <a:cubicBezTo>
                  <a:pt x="9575242" y="3098205"/>
                  <a:pt x="9577227" y="3098601"/>
                  <a:pt x="9578814" y="3098601"/>
                </a:cubicBezTo>
                <a:cubicBezTo>
                  <a:pt x="9593101" y="3098601"/>
                  <a:pt x="9600245" y="3093839"/>
                  <a:pt x="9600245" y="3084314"/>
                </a:cubicBezTo>
                <a:cubicBezTo>
                  <a:pt x="9599452" y="3075583"/>
                  <a:pt x="9593896" y="3070820"/>
                  <a:pt x="9583576" y="3070026"/>
                </a:cubicBezTo>
                <a:close/>
                <a:moveTo>
                  <a:pt x="1256347" y="3070026"/>
                </a:moveTo>
                <a:cubicBezTo>
                  <a:pt x="1257934" y="3069233"/>
                  <a:pt x="1260712" y="3069233"/>
                  <a:pt x="1264681" y="3070026"/>
                </a:cubicBezTo>
                <a:cubicBezTo>
                  <a:pt x="1298812" y="3077964"/>
                  <a:pt x="1316672" y="3088283"/>
                  <a:pt x="1318259" y="3100983"/>
                </a:cubicBezTo>
                <a:cubicBezTo>
                  <a:pt x="1317465" y="3109714"/>
                  <a:pt x="1311910" y="3114477"/>
                  <a:pt x="1301590" y="3115270"/>
                </a:cubicBezTo>
                <a:cubicBezTo>
                  <a:pt x="1294447" y="3116064"/>
                  <a:pt x="1289287" y="3112889"/>
                  <a:pt x="1286112" y="3105745"/>
                </a:cubicBezTo>
                <a:cubicBezTo>
                  <a:pt x="1281350" y="3097014"/>
                  <a:pt x="1272221" y="3087092"/>
                  <a:pt x="1258728" y="3075980"/>
                </a:cubicBezTo>
                <a:cubicBezTo>
                  <a:pt x="1256347" y="3073598"/>
                  <a:pt x="1255553" y="3071614"/>
                  <a:pt x="1256347" y="3070026"/>
                </a:cubicBezTo>
                <a:close/>
                <a:moveTo>
                  <a:pt x="6836805" y="3065264"/>
                </a:moveTo>
                <a:cubicBezTo>
                  <a:pt x="6836805" y="3071614"/>
                  <a:pt x="6837202" y="3078361"/>
                  <a:pt x="6837995" y="3085505"/>
                </a:cubicBezTo>
                <a:cubicBezTo>
                  <a:pt x="6844346" y="3085505"/>
                  <a:pt x="6850299" y="3084711"/>
                  <a:pt x="6855855" y="3083123"/>
                </a:cubicBezTo>
                <a:lnTo>
                  <a:pt x="6855855" y="3067645"/>
                </a:lnTo>
                <a:lnTo>
                  <a:pt x="6847520" y="3067645"/>
                </a:lnTo>
                <a:cubicBezTo>
                  <a:pt x="6844346" y="3067645"/>
                  <a:pt x="6840774" y="3066852"/>
                  <a:pt x="6836805" y="3065264"/>
                </a:cubicBezTo>
                <a:close/>
                <a:moveTo>
                  <a:pt x="1109900" y="3065264"/>
                </a:moveTo>
                <a:cubicBezTo>
                  <a:pt x="1096406" y="3066852"/>
                  <a:pt x="1082119" y="3068439"/>
                  <a:pt x="1067038" y="3070026"/>
                </a:cubicBezTo>
                <a:cubicBezTo>
                  <a:pt x="1067038" y="3074789"/>
                  <a:pt x="1067038" y="3079155"/>
                  <a:pt x="1067038" y="3083123"/>
                </a:cubicBezTo>
                <a:cubicBezTo>
                  <a:pt x="1087675" y="3081536"/>
                  <a:pt x="1101962" y="3080345"/>
                  <a:pt x="1109900" y="3079551"/>
                </a:cubicBezTo>
                <a:cubicBezTo>
                  <a:pt x="1109900" y="3074789"/>
                  <a:pt x="1109900" y="3070026"/>
                  <a:pt x="1109900" y="3065264"/>
                </a:cubicBezTo>
                <a:close/>
                <a:moveTo>
                  <a:pt x="6908242" y="3058120"/>
                </a:moveTo>
                <a:cubicBezTo>
                  <a:pt x="6900305" y="3060501"/>
                  <a:pt x="6891971" y="3062486"/>
                  <a:pt x="6883239" y="3064073"/>
                </a:cubicBezTo>
                <a:lnTo>
                  <a:pt x="6883239" y="3079551"/>
                </a:lnTo>
                <a:lnTo>
                  <a:pt x="6888002" y="3078361"/>
                </a:lnTo>
                <a:cubicBezTo>
                  <a:pt x="6894352" y="3078361"/>
                  <a:pt x="6900305" y="3079948"/>
                  <a:pt x="6905861" y="3083123"/>
                </a:cubicBezTo>
                <a:cubicBezTo>
                  <a:pt x="6905861" y="3079155"/>
                  <a:pt x="6906655" y="3072011"/>
                  <a:pt x="6908242" y="3061692"/>
                </a:cubicBezTo>
                <a:cubicBezTo>
                  <a:pt x="6906655" y="3068836"/>
                  <a:pt x="6906655" y="3067645"/>
                  <a:pt x="6908242" y="3058120"/>
                </a:cubicBezTo>
                <a:close/>
                <a:moveTo>
                  <a:pt x="9583576" y="3052167"/>
                </a:moveTo>
                <a:cubicBezTo>
                  <a:pt x="9610564" y="3053755"/>
                  <a:pt x="9624852" y="3064470"/>
                  <a:pt x="9626439" y="3084314"/>
                </a:cubicBezTo>
                <a:cubicBezTo>
                  <a:pt x="9624852" y="3102570"/>
                  <a:pt x="9613342" y="3112889"/>
                  <a:pt x="9591911" y="3115270"/>
                </a:cubicBezTo>
                <a:cubicBezTo>
                  <a:pt x="9582386" y="3115270"/>
                  <a:pt x="9572861" y="3112889"/>
                  <a:pt x="9563336" y="3108126"/>
                </a:cubicBezTo>
                <a:cubicBezTo>
                  <a:pt x="9561749" y="3109714"/>
                  <a:pt x="9559367" y="3110508"/>
                  <a:pt x="9556192" y="3110508"/>
                </a:cubicBezTo>
                <a:cubicBezTo>
                  <a:pt x="9544286" y="3110508"/>
                  <a:pt x="9538333" y="3103364"/>
                  <a:pt x="9538333" y="3089076"/>
                </a:cubicBezTo>
                <a:cubicBezTo>
                  <a:pt x="9540714" y="3066852"/>
                  <a:pt x="9555796" y="3054548"/>
                  <a:pt x="9583576" y="3052167"/>
                </a:cubicBezTo>
                <a:close/>
                <a:moveTo>
                  <a:pt x="2818447" y="3052167"/>
                </a:moveTo>
                <a:cubicBezTo>
                  <a:pt x="2842259" y="3051373"/>
                  <a:pt x="2854562" y="3059311"/>
                  <a:pt x="2855356" y="3075980"/>
                </a:cubicBezTo>
                <a:cubicBezTo>
                  <a:pt x="2854562" y="3088680"/>
                  <a:pt x="2835909" y="3100983"/>
                  <a:pt x="2799396" y="3112889"/>
                </a:cubicBezTo>
                <a:cubicBezTo>
                  <a:pt x="2793840" y="3113683"/>
                  <a:pt x="2790268" y="3112889"/>
                  <a:pt x="2788681" y="3110508"/>
                </a:cubicBezTo>
                <a:cubicBezTo>
                  <a:pt x="2787093" y="3108126"/>
                  <a:pt x="2788283" y="3105348"/>
                  <a:pt x="2792253" y="3102173"/>
                </a:cubicBezTo>
                <a:cubicBezTo>
                  <a:pt x="2802571" y="3095030"/>
                  <a:pt x="2808921" y="3089870"/>
                  <a:pt x="2811303" y="3086695"/>
                </a:cubicBezTo>
                <a:cubicBezTo>
                  <a:pt x="2812890" y="3085108"/>
                  <a:pt x="2813287" y="3083917"/>
                  <a:pt x="2812493" y="3083123"/>
                </a:cubicBezTo>
                <a:cubicBezTo>
                  <a:pt x="2811699" y="3082330"/>
                  <a:pt x="2810112" y="3081536"/>
                  <a:pt x="2807731" y="3080742"/>
                </a:cubicBezTo>
                <a:cubicBezTo>
                  <a:pt x="2797411" y="3079155"/>
                  <a:pt x="2792253" y="3074392"/>
                  <a:pt x="2792253" y="3066455"/>
                </a:cubicBezTo>
                <a:cubicBezTo>
                  <a:pt x="2793046" y="3056930"/>
                  <a:pt x="2801778" y="3052167"/>
                  <a:pt x="2818447" y="3052167"/>
                </a:cubicBezTo>
                <a:close/>
                <a:moveTo>
                  <a:pt x="5053249" y="3049786"/>
                </a:moveTo>
                <a:cubicBezTo>
                  <a:pt x="5035786" y="3050580"/>
                  <a:pt x="5020705" y="3052167"/>
                  <a:pt x="5008005" y="3054548"/>
                </a:cubicBezTo>
                <a:cubicBezTo>
                  <a:pt x="5008005" y="3056930"/>
                  <a:pt x="5008005" y="3061692"/>
                  <a:pt x="5008005" y="3068836"/>
                </a:cubicBezTo>
                <a:cubicBezTo>
                  <a:pt x="5008799" y="3078361"/>
                  <a:pt x="5009196" y="3085108"/>
                  <a:pt x="5009196" y="3089076"/>
                </a:cubicBezTo>
                <a:cubicBezTo>
                  <a:pt x="5025071" y="3087489"/>
                  <a:pt x="5040549" y="3085505"/>
                  <a:pt x="5055630" y="3083123"/>
                </a:cubicBezTo>
                <a:cubicBezTo>
                  <a:pt x="5055630" y="3082330"/>
                  <a:pt x="5055630" y="3080742"/>
                  <a:pt x="5055630" y="3078361"/>
                </a:cubicBezTo>
                <a:cubicBezTo>
                  <a:pt x="5057217" y="3064073"/>
                  <a:pt x="5058408" y="3055739"/>
                  <a:pt x="5059202" y="3053358"/>
                </a:cubicBezTo>
                <a:cubicBezTo>
                  <a:pt x="5059996" y="3050976"/>
                  <a:pt x="5058011" y="3049786"/>
                  <a:pt x="5053249" y="3049786"/>
                </a:cubicBezTo>
                <a:close/>
                <a:moveTo>
                  <a:pt x="6641542" y="3047405"/>
                </a:moveTo>
                <a:cubicBezTo>
                  <a:pt x="6627255" y="3049786"/>
                  <a:pt x="6612571" y="3051770"/>
                  <a:pt x="6597489" y="3053358"/>
                </a:cubicBezTo>
                <a:cubicBezTo>
                  <a:pt x="6599077" y="3061295"/>
                  <a:pt x="6600267" y="3070820"/>
                  <a:pt x="6601061" y="3081933"/>
                </a:cubicBezTo>
                <a:cubicBezTo>
                  <a:pt x="6601855" y="3081933"/>
                  <a:pt x="6602649" y="3081933"/>
                  <a:pt x="6603442" y="3081933"/>
                </a:cubicBezTo>
                <a:cubicBezTo>
                  <a:pt x="6620111" y="3080345"/>
                  <a:pt x="6632414" y="3078758"/>
                  <a:pt x="6640352" y="3077170"/>
                </a:cubicBezTo>
                <a:cubicBezTo>
                  <a:pt x="6641146" y="3072408"/>
                  <a:pt x="6642336" y="3065661"/>
                  <a:pt x="6643924" y="3056930"/>
                </a:cubicBezTo>
                <a:cubicBezTo>
                  <a:pt x="6644718" y="3054548"/>
                  <a:pt x="6645114" y="3052961"/>
                  <a:pt x="6645114" y="3052167"/>
                </a:cubicBezTo>
                <a:cubicBezTo>
                  <a:pt x="6645114" y="3048992"/>
                  <a:pt x="6643924" y="3047405"/>
                  <a:pt x="6641542" y="3047405"/>
                </a:cubicBezTo>
                <a:close/>
                <a:moveTo>
                  <a:pt x="8665605" y="3042642"/>
                </a:moveTo>
                <a:cubicBezTo>
                  <a:pt x="8666398" y="3042642"/>
                  <a:pt x="8667589" y="3043436"/>
                  <a:pt x="8669176" y="3045023"/>
                </a:cubicBezTo>
                <a:cubicBezTo>
                  <a:pt x="8681876" y="3064867"/>
                  <a:pt x="8697354" y="3077964"/>
                  <a:pt x="8715611" y="3084314"/>
                </a:cubicBezTo>
                <a:cubicBezTo>
                  <a:pt x="8730692" y="3089870"/>
                  <a:pt x="8747361" y="3091855"/>
                  <a:pt x="8765617" y="3090267"/>
                </a:cubicBezTo>
                <a:cubicBezTo>
                  <a:pt x="8769586" y="3089473"/>
                  <a:pt x="8770777" y="3087489"/>
                  <a:pt x="8769189" y="3084314"/>
                </a:cubicBezTo>
                <a:cubicBezTo>
                  <a:pt x="8768395" y="3077170"/>
                  <a:pt x="8766411" y="3067645"/>
                  <a:pt x="8763236" y="3055739"/>
                </a:cubicBezTo>
                <a:cubicBezTo>
                  <a:pt x="8763236" y="3054151"/>
                  <a:pt x="8764029" y="3053358"/>
                  <a:pt x="8765617" y="3053358"/>
                </a:cubicBezTo>
                <a:cubicBezTo>
                  <a:pt x="8766411" y="3052564"/>
                  <a:pt x="8767205" y="3052961"/>
                  <a:pt x="8767998" y="3054548"/>
                </a:cubicBezTo>
                <a:cubicBezTo>
                  <a:pt x="8780698" y="3066455"/>
                  <a:pt x="8795780" y="3077567"/>
                  <a:pt x="8813242" y="3087886"/>
                </a:cubicBezTo>
                <a:cubicBezTo>
                  <a:pt x="8820386" y="3091855"/>
                  <a:pt x="8823561" y="3096220"/>
                  <a:pt x="8822767" y="3100983"/>
                </a:cubicBezTo>
                <a:cubicBezTo>
                  <a:pt x="8821973" y="3104952"/>
                  <a:pt x="8818402" y="3108523"/>
                  <a:pt x="8812051" y="3111698"/>
                </a:cubicBezTo>
                <a:cubicBezTo>
                  <a:pt x="8798557" y="3118842"/>
                  <a:pt x="8780698" y="3121620"/>
                  <a:pt x="8758473" y="3120033"/>
                </a:cubicBezTo>
                <a:cubicBezTo>
                  <a:pt x="8725136" y="3117651"/>
                  <a:pt x="8702514" y="3110508"/>
                  <a:pt x="8690608" y="3098601"/>
                </a:cubicBezTo>
                <a:cubicBezTo>
                  <a:pt x="8673939" y="3083520"/>
                  <a:pt x="8665207" y="3066058"/>
                  <a:pt x="8664414" y="3046214"/>
                </a:cubicBezTo>
                <a:cubicBezTo>
                  <a:pt x="8664414" y="3043833"/>
                  <a:pt x="8664811" y="3042642"/>
                  <a:pt x="8665605" y="3042642"/>
                </a:cubicBezTo>
                <a:close/>
                <a:moveTo>
                  <a:pt x="7827404" y="3040261"/>
                </a:moveTo>
                <a:cubicBezTo>
                  <a:pt x="7827404" y="3039467"/>
                  <a:pt x="7829390" y="3039467"/>
                  <a:pt x="7833358" y="3040261"/>
                </a:cubicBezTo>
                <a:cubicBezTo>
                  <a:pt x="7857964" y="3045817"/>
                  <a:pt x="7879792" y="3054548"/>
                  <a:pt x="7898842" y="3066455"/>
                </a:cubicBezTo>
                <a:cubicBezTo>
                  <a:pt x="7907574" y="3071217"/>
                  <a:pt x="7910352" y="3083520"/>
                  <a:pt x="7907176" y="3103364"/>
                </a:cubicBezTo>
                <a:cubicBezTo>
                  <a:pt x="7905590" y="3111301"/>
                  <a:pt x="7901224" y="3115270"/>
                  <a:pt x="7894080" y="3115270"/>
                </a:cubicBezTo>
                <a:cubicBezTo>
                  <a:pt x="7887730" y="3115270"/>
                  <a:pt x="7882174" y="3112492"/>
                  <a:pt x="7877411" y="3106936"/>
                </a:cubicBezTo>
                <a:cubicBezTo>
                  <a:pt x="7861536" y="3089473"/>
                  <a:pt x="7845264" y="3069233"/>
                  <a:pt x="7828595" y="3046214"/>
                </a:cubicBezTo>
                <a:cubicBezTo>
                  <a:pt x="7827008" y="3043039"/>
                  <a:pt x="7826611" y="3041055"/>
                  <a:pt x="7827404" y="3040261"/>
                </a:cubicBezTo>
                <a:close/>
                <a:moveTo>
                  <a:pt x="4117418" y="3039070"/>
                </a:moveTo>
                <a:cubicBezTo>
                  <a:pt x="4115036" y="3039070"/>
                  <a:pt x="4111861" y="3039467"/>
                  <a:pt x="4107893" y="3040261"/>
                </a:cubicBezTo>
                <a:cubicBezTo>
                  <a:pt x="4103924" y="3040261"/>
                  <a:pt x="4100749" y="3040658"/>
                  <a:pt x="4098368" y="3041451"/>
                </a:cubicBezTo>
                <a:cubicBezTo>
                  <a:pt x="4101543" y="3043039"/>
                  <a:pt x="4107099" y="3046611"/>
                  <a:pt x="4115036" y="3052167"/>
                </a:cubicBezTo>
                <a:cubicBezTo>
                  <a:pt x="4116624" y="3053755"/>
                  <a:pt x="4117814" y="3054548"/>
                  <a:pt x="4118608" y="3054548"/>
                </a:cubicBezTo>
                <a:cubicBezTo>
                  <a:pt x="4119402" y="3054548"/>
                  <a:pt x="4119799" y="3054945"/>
                  <a:pt x="4119799" y="3055739"/>
                </a:cubicBezTo>
                <a:cubicBezTo>
                  <a:pt x="4120593" y="3056533"/>
                  <a:pt x="4120989" y="3057327"/>
                  <a:pt x="4120989" y="3058120"/>
                </a:cubicBezTo>
                <a:cubicBezTo>
                  <a:pt x="4120989" y="3050183"/>
                  <a:pt x="4119799" y="3043833"/>
                  <a:pt x="4117418" y="3039070"/>
                </a:cubicBezTo>
                <a:close/>
                <a:moveTo>
                  <a:pt x="8784667" y="3035498"/>
                </a:moveTo>
                <a:cubicBezTo>
                  <a:pt x="8790223" y="3035498"/>
                  <a:pt x="8798557" y="3035895"/>
                  <a:pt x="8809670" y="3036689"/>
                </a:cubicBezTo>
                <a:cubicBezTo>
                  <a:pt x="8816814" y="3037483"/>
                  <a:pt x="8821576" y="3037880"/>
                  <a:pt x="8823958" y="3037880"/>
                </a:cubicBezTo>
                <a:cubicBezTo>
                  <a:pt x="8838245" y="3040261"/>
                  <a:pt x="8845786" y="3050183"/>
                  <a:pt x="8846580" y="3067645"/>
                </a:cubicBezTo>
                <a:cubicBezTo>
                  <a:pt x="8844992" y="3077964"/>
                  <a:pt x="8839436" y="3081933"/>
                  <a:pt x="8829911" y="3079551"/>
                </a:cubicBezTo>
                <a:cubicBezTo>
                  <a:pt x="8817211" y="3073995"/>
                  <a:pt x="8801336" y="3060898"/>
                  <a:pt x="8782286" y="3040261"/>
                </a:cubicBezTo>
                <a:cubicBezTo>
                  <a:pt x="8780698" y="3038673"/>
                  <a:pt x="8779905" y="3037483"/>
                  <a:pt x="8779905" y="3036689"/>
                </a:cubicBezTo>
                <a:cubicBezTo>
                  <a:pt x="8780698" y="3035895"/>
                  <a:pt x="8782286" y="3035498"/>
                  <a:pt x="8784667" y="3035498"/>
                </a:cubicBezTo>
                <a:close/>
                <a:moveTo>
                  <a:pt x="1109900" y="3035498"/>
                </a:moveTo>
                <a:cubicBezTo>
                  <a:pt x="1092438" y="3039467"/>
                  <a:pt x="1078150" y="3041451"/>
                  <a:pt x="1067038" y="3041451"/>
                </a:cubicBezTo>
                <a:lnTo>
                  <a:pt x="1067038" y="3052167"/>
                </a:lnTo>
                <a:cubicBezTo>
                  <a:pt x="1070213" y="3051373"/>
                  <a:pt x="1074578" y="3050183"/>
                  <a:pt x="1080135" y="3048595"/>
                </a:cubicBezTo>
                <a:cubicBezTo>
                  <a:pt x="1086484" y="3047008"/>
                  <a:pt x="1090850" y="3045817"/>
                  <a:pt x="1093231" y="3045023"/>
                </a:cubicBezTo>
                <a:cubicBezTo>
                  <a:pt x="1094025" y="3044230"/>
                  <a:pt x="1096406" y="3044230"/>
                  <a:pt x="1100375" y="3045023"/>
                </a:cubicBezTo>
                <a:cubicBezTo>
                  <a:pt x="1101168" y="3045023"/>
                  <a:pt x="1101962" y="3045023"/>
                  <a:pt x="1102756" y="3045023"/>
                </a:cubicBezTo>
                <a:cubicBezTo>
                  <a:pt x="1105138" y="3046611"/>
                  <a:pt x="1107518" y="3048595"/>
                  <a:pt x="1109900" y="3050976"/>
                </a:cubicBezTo>
                <a:close/>
                <a:moveTo>
                  <a:pt x="8702514" y="3027164"/>
                </a:moveTo>
                <a:cubicBezTo>
                  <a:pt x="8716008" y="3030339"/>
                  <a:pt x="8726326" y="3032720"/>
                  <a:pt x="8733470" y="3034308"/>
                </a:cubicBezTo>
                <a:cubicBezTo>
                  <a:pt x="8748551" y="3039070"/>
                  <a:pt x="8754108" y="3048992"/>
                  <a:pt x="8750139" y="3064073"/>
                </a:cubicBezTo>
                <a:cubicBezTo>
                  <a:pt x="8745376" y="3074392"/>
                  <a:pt x="8738630" y="3077170"/>
                  <a:pt x="8729898" y="3072408"/>
                </a:cubicBezTo>
                <a:cubicBezTo>
                  <a:pt x="8719580" y="3061295"/>
                  <a:pt x="8709261" y="3047405"/>
                  <a:pt x="8698942" y="3030736"/>
                </a:cubicBezTo>
                <a:cubicBezTo>
                  <a:pt x="8698148" y="3028355"/>
                  <a:pt x="8699339" y="3027164"/>
                  <a:pt x="8702514" y="3027164"/>
                </a:cubicBezTo>
                <a:close/>
                <a:moveTo>
                  <a:pt x="6553436" y="3027164"/>
                </a:moveTo>
                <a:cubicBezTo>
                  <a:pt x="6555817" y="3026370"/>
                  <a:pt x="6557405" y="3026370"/>
                  <a:pt x="6558199" y="3027164"/>
                </a:cubicBezTo>
                <a:cubicBezTo>
                  <a:pt x="6558993" y="3027958"/>
                  <a:pt x="6558199" y="3029545"/>
                  <a:pt x="6555817" y="3031926"/>
                </a:cubicBezTo>
                <a:cubicBezTo>
                  <a:pt x="6555024" y="3032720"/>
                  <a:pt x="6552245" y="3035101"/>
                  <a:pt x="6547483" y="3039070"/>
                </a:cubicBezTo>
                <a:cubicBezTo>
                  <a:pt x="6536371" y="3050183"/>
                  <a:pt x="6526449" y="3060105"/>
                  <a:pt x="6517717" y="3068836"/>
                </a:cubicBezTo>
                <a:cubicBezTo>
                  <a:pt x="6516130" y="3070423"/>
                  <a:pt x="6512955" y="3073201"/>
                  <a:pt x="6508192" y="3077170"/>
                </a:cubicBezTo>
                <a:cubicBezTo>
                  <a:pt x="6501049" y="3084314"/>
                  <a:pt x="6496683" y="3089076"/>
                  <a:pt x="6495095" y="3091458"/>
                </a:cubicBezTo>
                <a:cubicBezTo>
                  <a:pt x="6491127" y="3095427"/>
                  <a:pt x="6486761" y="3096220"/>
                  <a:pt x="6481999" y="3093839"/>
                </a:cubicBezTo>
                <a:cubicBezTo>
                  <a:pt x="6470886" y="3083520"/>
                  <a:pt x="6464536" y="3074789"/>
                  <a:pt x="6462949" y="3067645"/>
                </a:cubicBezTo>
                <a:cubicBezTo>
                  <a:pt x="6461361" y="3062089"/>
                  <a:pt x="6463346" y="3059311"/>
                  <a:pt x="6468902" y="3059311"/>
                </a:cubicBezTo>
                <a:cubicBezTo>
                  <a:pt x="6473664" y="3058517"/>
                  <a:pt x="6485570" y="3054548"/>
                  <a:pt x="6504620" y="3047405"/>
                </a:cubicBezTo>
                <a:cubicBezTo>
                  <a:pt x="6507796" y="3045817"/>
                  <a:pt x="6513352" y="3043436"/>
                  <a:pt x="6521289" y="3040261"/>
                </a:cubicBezTo>
                <a:cubicBezTo>
                  <a:pt x="6535577" y="3034705"/>
                  <a:pt x="6546292" y="3030339"/>
                  <a:pt x="6553436" y="3027164"/>
                </a:cubicBezTo>
                <a:close/>
                <a:moveTo>
                  <a:pt x="9012076" y="3024783"/>
                </a:moveTo>
                <a:cubicBezTo>
                  <a:pt x="9024776" y="3025576"/>
                  <a:pt x="9035095" y="3029545"/>
                  <a:pt x="9043033" y="3036689"/>
                </a:cubicBezTo>
                <a:cubicBezTo>
                  <a:pt x="9046207" y="3039864"/>
                  <a:pt x="9046605" y="3043436"/>
                  <a:pt x="9044223" y="3047405"/>
                </a:cubicBezTo>
                <a:cubicBezTo>
                  <a:pt x="9044223" y="3048198"/>
                  <a:pt x="9044223" y="3049389"/>
                  <a:pt x="9044223" y="3050976"/>
                </a:cubicBezTo>
                <a:cubicBezTo>
                  <a:pt x="9043430" y="3053358"/>
                  <a:pt x="9043033" y="3054945"/>
                  <a:pt x="9043033" y="3055739"/>
                </a:cubicBezTo>
                <a:cubicBezTo>
                  <a:pt x="9044620" y="3054945"/>
                  <a:pt x="9046605" y="3054548"/>
                  <a:pt x="9048986" y="3054548"/>
                </a:cubicBezTo>
                <a:cubicBezTo>
                  <a:pt x="9051367" y="3053755"/>
                  <a:pt x="9053351" y="3053358"/>
                  <a:pt x="9054939" y="3053358"/>
                </a:cubicBezTo>
                <a:cubicBezTo>
                  <a:pt x="9058114" y="3051770"/>
                  <a:pt x="9061686" y="3051770"/>
                  <a:pt x="9065655" y="3053358"/>
                </a:cubicBezTo>
                <a:cubicBezTo>
                  <a:pt x="9070417" y="3055739"/>
                  <a:pt x="9073989" y="3059708"/>
                  <a:pt x="9076370" y="3065264"/>
                </a:cubicBezTo>
                <a:cubicBezTo>
                  <a:pt x="9080339" y="3072408"/>
                  <a:pt x="9078751" y="3076377"/>
                  <a:pt x="9071608" y="3077170"/>
                </a:cubicBezTo>
                <a:cubicBezTo>
                  <a:pt x="9067639" y="3077170"/>
                  <a:pt x="9061686" y="3077567"/>
                  <a:pt x="9053748" y="3078361"/>
                </a:cubicBezTo>
                <a:cubicBezTo>
                  <a:pt x="9048192" y="3078361"/>
                  <a:pt x="9044223" y="3078361"/>
                  <a:pt x="9041842" y="3078361"/>
                </a:cubicBezTo>
                <a:cubicBezTo>
                  <a:pt x="9041842" y="3083123"/>
                  <a:pt x="9041445" y="3088283"/>
                  <a:pt x="9040651" y="3093839"/>
                </a:cubicBezTo>
                <a:cubicBezTo>
                  <a:pt x="9043033" y="3093839"/>
                  <a:pt x="9045414" y="3093839"/>
                  <a:pt x="9047795" y="3093839"/>
                </a:cubicBezTo>
                <a:cubicBezTo>
                  <a:pt x="9050176" y="3093839"/>
                  <a:pt x="9052955" y="3093442"/>
                  <a:pt x="9056130" y="3092648"/>
                </a:cubicBezTo>
                <a:cubicBezTo>
                  <a:pt x="9064861" y="3092648"/>
                  <a:pt x="9071211" y="3091855"/>
                  <a:pt x="9075180" y="3090267"/>
                </a:cubicBezTo>
                <a:cubicBezTo>
                  <a:pt x="9083117" y="3090267"/>
                  <a:pt x="9089070" y="3090664"/>
                  <a:pt x="9093039" y="3091458"/>
                </a:cubicBezTo>
                <a:cubicBezTo>
                  <a:pt x="9100183" y="3094633"/>
                  <a:pt x="9106136" y="3100189"/>
                  <a:pt x="9110898" y="3108126"/>
                </a:cubicBezTo>
                <a:cubicBezTo>
                  <a:pt x="9112486" y="3116064"/>
                  <a:pt x="9109708" y="3120033"/>
                  <a:pt x="9102564" y="3120033"/>
                </a:cubicBezTo>
                <a:cubicBezTo>
                  <a:pt x="9083514" y="3116858"/>
                  <a:pt x="9060892" y="3116064"/>
                  <a:pt x="9034698" y="3117651"/>
                </a:cubicBezTo>
                <a:cubicBezTo>
                  <a:pt x="9011679" y="3118445"/>
                  <a:pt x="8989455" y="3121223"/>
                  <a:pt x="8968023" y="3125986"/>
                </a:cubicBezTo>
                <a:cubicBezTo>
                  <a:pt x="8962467" y="3126780"/>
                  <a:pt x="8954133" y="3120033"/>
                  <a:pt x="8943020" y="3105745"/>
                </a:cubicBezTo>
                <a:cubicBezTo>
                  <a:pt x="8942227" y="3104158"/>
                  <a:pt x="8941830" y="3102967"/>
                  <a:pt x="8941830" y="3102173"/>
                </a:cubicBezTo>
                <a:cubicBezTo>
                  <a:pt x="8942623" y="3101380"/>
                  <a:pt x="8944211" y="3100983"/>
                  <a:pt x="8946592" y="3100983"/>
                </a:cubicBezTo>
                <a:cubicBezTo>
                  <a:pt x="8958498" y="3100983"/>
                  <a:pt x="8967626" y="3100586"/>
                  <a:pt x="8973976" y="3099792"/>
                </a:cubicBezTo>
                <a:cubicBezTo>
                  <a:pt x="8987470" y="3098205"/>
                  <a:pt x="8999773" y="3097014"/>
                  <a:pt x="9010886" y="3096220"/>
                </a:cubicBezTo>
                <a:cubicBezTo>
                  <a:pt x="9010886" y="3090664"/>
                  <a:pt x="9010886" y="3085505"/>
                  <a:pt x="9010886" y="3080742"/>
                </a:cubicBezTo>
                <a:cubicBezTo>
                  <a:pt x="9006917" y="3081536"/>
                  <a:pt x="9002551" y="3081933"/>
                  <a:pt x="8997789" y="3081933"/>
                </a:cubicBezTo>
                <a:cubicBezTo>
                  <a:pt x="8991439" y="3082726"/>
                  <a:pt x="8984692" y="3077567"/>
                  <a:pt x="8977548" y="3066455"/>
                </a:cubicBezTo>
                <a:cubicBezTo>
                  <a:pt x="8975961" y="3063280"/>
                  <a:pt x="8977151" y="3061295"/>
                  <a:pt x="8981120" y="3060501"/>
                </a:cubicBezTo>
                <a:cubicBezTo>
                  <a:pt x="8989852" y="3060501"/>
                  <a:pt x="8995408" y="3060105"/>
                  <a:pt x="8997789" y="3059311"/>
                </a:cubicBezTo>
                <a:cubicBezTo>
                  <a:pt x="9002551" y="3059311"/>
                  <a:pt x="9006917" y="3058914"/>
                  <a:pt x="9010886" y="3058120"/>
                </a:cubicBezTo>
                <a:cubicBezTo>
                  <a:pt x="9010886" y="3057327"/>
                  <a:pt x="9010886" y="3056930"/>
                  <a:pt x="9010886" y="3056930"/>
                </a:cubicBezTo>
                <a:cubicBezTo>
                  <a:pt x="9010092" y="3056136"/>
                  <a:pt x="9009695" y="3055739"/>
                  <a:pt x="9009695" y="3055739"/>
                </a:cubicBezTo>
                <a:cubicBezTo>
                  <a:pt x="9009695" y="3047802"/>
                  <a:pt x="9008505" y="3040261"/>
                  <a:pt x="9006123" y="3033117"/>
                </a:cubicBezTo>
                <a:cubicBezTo>
                  <a:pt x="9005330" y="3027561"/>
                  <a:pt x="9007314" y="3024783"/>
                  <a:pt x="9012076" y="3024783"/>
                </a:cubicBezTo>
                <a:close/>
                <a:moveTo>
                  <a:pt x="6848711" y="3023592"/>
                </a:moveTo>
                <a:cubicBezTo>
                  <a:pt x="6843949" y="3025180"/>
                  <a:pt x="6838790" y="3025973"/>
                  <a:pt x="6833233" y="3025973"/>
                </a:cubicBezTo>
                <a:cubicBezTo>
                  <a:pt x="6834027" y="3028355"/>
                  <a:pt x="6834424" y="3031530"/>
                  <a:pt x="6834424" y="3035498"/>
                </a:cubicBezTo>
                <a:cubicBezTo>
                  <a:pt x="6835218" y="3040261"/>
                  <a:pt x="6835614" y="3043833"/>
                  <a:pt x="6835614" y="3046214"/>
                </a:cubicBezTo>
                <a:cubicBezTo>
                  <a:pt x="6842758" y="3046214"/>
                  <a:pt x="6849505" y="3045420"/>
                  <a:pt x="6855855" y="3043833"/>
                </a:cubicBezTo>
                <a:lnTo>
                  <a:pt x="6855855" y="3037880"/>
                </a:lnTo>
                <a:cubicBezTo>
                  <a:pt x="6855855" y="3032323"/>
                  <a:pt x="6854664" y="3027561"/>
                  <a:pt x="6852283" y="3023592"/>
                </a:cubicBezTo>
                <a:cubicBezTo>
                  <a:pt x="6851489" y="3023592"/>
                  <a:pt x="6850299" y="3023592"/>
                  <a:pt x="6848711" y="3023592"/>
                </a:cubicBezTo>
                <a:close/>
                <a:moveTo>
                  <a:pt x="2551746" y="3023592"/>
                </a:moveTo>
                <a:cubicBezTo>
                  <a:pt x="2551746" y="3028355"/>
                  <a:pt x="2552540" y="3032720"/>
                  <a:pt x="2554128" y="3036689"/>
                </a:cubicBezTo>
                <a:cubicBezTo>
                  <a:pt x="2558890" y="3035101"/>
                  <a:pt x="2565240" y="3034308"/>
                  <a:pt x="2573178" y="3034308"/>
                </a:cubicBezTo>
                <a:lnTo>
                  <a:pt x="2573178" y="3033117"/>
                </a:lnTo>
                <a:cubicBezTo>
                  <a:pt x="2573178" y="3031530"/>
                  <a:pt x="2572781" y="3029545"/>
                  <a:pt x="2571987" y="3027164"/>
                </a:cubicBezTo>
                <a:cubicBezTo>
                  <a:pt x="2571193" y="3027164"/>
                  <a:pt x="2570003" y="3027164"/>
                  <a:pt x="2568415" y="3027164"/>
                </a:cubicBezTo>
                <a:cubicBezTo>
                  <a:pt x="2562065" y="3027958"/>
                  <a:pt x="2556509" y="3026767"/>
                  <a:pt x="2551746" y="3023592"/>
                </a:cubicBezTo>
                <a:close/>
                <a:moveTo>
                  <a:pt x="8647745" y="3022401"/>
                </a:moveTo>
                <a:cubicBezTo>
                  <a:pt x="8648539" y="3022401"/>
                  <a:pt x="8649333" y="3023592"/>
                  <a:pt x="8650126" y="3025973"/>
                </a:cubicBezTo>
                <a:cubicBezTo>
                  <a:pt x="8657270" y="3058517"/>
                  <a:pt x="8650920" y="3080742"/>
                  <a:pt x="8631076" y="3092648"/>
                </a:cubicBezTo>
                <a:cubicBezTo>
                  <a:pt x="8625520" y="3095823"/>
                  <a:pt x="8620361" y="3094633"/>
                  <a:pt x="8615598" y="3089076"/>
                </a:cubicBezTo>
                <a:cubicBezTo>
                  <a:pt x="8609248" y="3077170"/>
                  <a:pt x="8609645" y="3066852"/>
                  <a:pt x="8616789" y="3058120"/>
                </a:cubicBezTo>
                <a:cubicBezTo>
                  <a:pt x="8627902" y="3047802"/>
                  <a:pt x="8637030" y="3037086"/>
                  <a:pt x="8644173" y="3025973"/>
                </a:cubicBezTo>
                <a:cubicBezTo>
                  <a:pt x="8644967" y="3023592"/>
                  <a:pt x="8646157" y="3022401"/>
                  <a:pt x="8647745" y="3022401"/>
                </a:cubicBezTo>
                <a:close/>
                <a:moveTo>
                  <a:pt x="5069620" y="3022401"/>
                </a:moveTo>
                <a:cubicBezTo>
                  <a:pt x="5073390" y="3022401"/>
                  <a:pt x="5076665" y="3023195"/>
                  <a:pt x="5079442" y="3024783"/>
                </a:cubicBezTo>
                <a:cubicBezTo>
                  <a:pt x="5090555" y="3030339"/>
                  <a:pt x="5098889" y="3038277"/>
                  <a:pt x="5104446" y="3048595"/>
                </a:cubicBezTo>
                <a:cubicBezTo>
                  <a:pt x="5106827" y="3052564"/>
                  <a:pt x="5106430" y="3056533"/>
                  <a:pt x="5103255" y="3060501"/>
                </a:cubicBezTo>
                <a:cubicBezTo>
                  <a:pt x="5097699" y="3065264"/>
                  <a:pt x="5092540" y="3074392"/>
                  <a:pt x="5087777" y="3087886"/>
                </a:cubicBezTo>
                <a:cubicBezTo>
                  <a:pt x="5091746" y="3091855"/>
                  <a:pt x="5094127" y="3096220"/>
                  <a:pt x="5094921" y="3100983"/>
                </a:cubicBezTo>
                <a:cubicBezTo>
                  <a:pt x="5097302" y="3106539"/>
                  <a:pt x="5095317" y="3109317"/>
                  <a:pt x="5088968" y="3109317"/>
                </a:cubicBezTo>
                <a:cubicBezTo>
                  <a:pt x="5084205" y="3109317"/>
                  <a:pt x="5077062" y="3109714"/>
                  <a:pt x="5067537" y="3110508"/>
                </a:cubicBezTo>
                <a:cubicBezTo>
                  <a:pt x="5041343" y="3112095"/>
                  <a:pt x="5022293" y="3112889"/>
                  <a:pt x="5010387" y="3112889"/>
                </a:cubicBezTo>
                <a:cubicBezTo>
                  <a:pt x="5010387" y="3114477"/>
                  <a:pt x="5009990" y="3116064"/>
                  <a:pt x="5009196" y="3117651"/>
                </a:cubicBezTo>
                <a:cubicBezTo>
                  <a:pt x="5009196" y="3120033"/>
                  <a:pt x="5008799" y="3121620"/>
                  <a:pt x="5008005" y="3122414"/>
                </a:cubicBezTo>
                <a:cubicBezTo>
                  <a:pt x="5004036" y="3126383"/>
                  <a:pt x="5000067" y="3127573"/>
                  <a:pt x="4996099" y="3125986"/>
                </a:cubicBezTo>
                <a:cubicBezTo>
                  <a:pt x="4988161" y="3120430"/>
                  <a:pt x="4984193" y="3113286"/>
                  <a:pt x="4984193" y="3104555"/>
                </a:cubicBezTo>
                <a:cubicBezTo>
                  <a:pt x="4980224" y="3070423"/>
                  <a:pt x="4975064" y="3047405"/>
                  <a:pt x="4968715" y="3035498"/>
                </a:cubicBezTo>
                <a:cubicBezTo>
                  <a:pt x="4966333" y="3031530"/>
                  <a:pt x="4968318" y="3029148"/>
                  <a:pt x="4974668" y="3028355"/>
                </a:cubicBezTo>
                <a:cubicBezTo>
                  <a:pt x="4984193" y="3028355"/>
                  <a:pt x="4992130" y="3030339"/>
                  <a:pt x="4998480" y="3034308"/>
                </a:cubicBezTo>
                <a:cubicBezTo>
                  <a:pt x="4999274" y="3034308"/>
                  <a:pt x="5000861" y="3034308"/>
                  <a:pt x="5003242" y="3034308"/>
                </a:cubicBezTo>
                <a:cubicBezTo>
                  <a:pt x="5009592" y="3033514"/>
                  <a:pt x="5019515" y="3031926"/>
                  <a:pt x="5033008" y="3029545"/>
                </a:cubicBezTo>
                <a:cubicBezTo>
                  <a:pt x="5036977" y="3029545"/>
                  <a:pt x="5043724" y="3028355"/>
                  <a:pt x="5053249" y="3025973"/>
                </a:cubicBezTo>
                <a:cubicBezTo>
                  <a:pt x="5054836" y="3025180"/>
                  <a:pt x="5056027" y="3024783"/>
                  <a:pt x="5056821" y="3024783"/>
                </a:cubicBezTo>
                <a:cubicBezTo>
                  <a:pt x="5061583" y="3023195"/>
                  <a:pt x="5065849" y="3022401"/>
                  <a:pt x="5069620" y="3022401"/>
                </a:cubicBezTo>
                <a:close/>
                <a:moveTo>
                  <a:pt x="6662676" y="3021211"/>
                </a:moveTo>
                <a:cubicBezTo>
                  <a:pt x="6664859" y="3021608"/>
                  <a:pt x="6666942" y="3022798"/>
                  <a:pt x="6668927" y="3024783"/>
                </a:cubicBezTo>
                <a:cubicBezTo>
                  <a:pt x="6675277" y="3028752"/>
                  <a:pt x="6681230" y="3035498"/>
                  <a:pt x="6686786" y="3045023"/>
                </a:cubicBezTo>
                <a:cubicBezTo>
                  <a:pt x="6689961" y="3050580"/>
                  <a:pt x="6689564" y="3054945"/>
                  <a:pt x="6685595" y="3058120"/>
                </a:cubicBezTo>
                <a:cubicBezTo>
                  <a:pt x="6680039" y="3063676"/>
                  <a:pt x="6675277" y="3070423"/>
                  <a:pt x="6671308" y="3078361"/>
                </a:cubicBezTo>
                <a:cubicBezTo>
                  <a:pt x="6675277" y="3080742"/>
                  <a:pt x="6677658" y="3083123"/>
                  <a:pt x="6678452" y="3085505"/>
                </a:cubicBezTo>
                <a:cubicBezTo>
                  <a:pt x="6681627" y="3093442"/>
                  <a:pt x="6680436" y="3098205"/>
                  <a:pt x="6674880" y="3099792"/>
                </a:cubicBezTo>
                <a:cubicBezTo>
                  <a:pt x="6662974" y="3101380"/>
                  <a:pt x="6643527" y="3102570"/>
                  <a:pt x="6616539" y="3103364"/>
                </a:cubicBezTo>
                <a:cubicBezTo>
                  <a:pt x="6610983" y="3104158"/>
                  <a:pt x="6607014" y="3104555"/>
                  <a:pt x="6604633" y="3104555"/>
                </a:cubicBezTo>
                <a:cubicBezTo>
                  <a:pt x="6604633" y="3110111"/>
                  <a:pt x="6604236" y="3113683"/>
                  <a:pt x="6603442" y="3115270"/>
                </a:cubicBezTo>
                <a:cubicBezTo>
                  <a:pt x="6600267" y="3118445"/>
                  <a:pt x="6595505" y="3119636"/>
                  <a:pt x="6589155" y="3118842"/>
                </a:cubicBezTo>
                <a:cubicBezTo>
                  <a:pt x="6582011" y="3114080"/>
                  <a:pt x="6578043" y="3108523"/>
                  <a:pt x="6577249" y="3102173"/>
                </a:cubicBezTo>
                <a:cubicBezTo>
                  <a:pt x="6577249" y="3096617"/>
                  <a:pt x="6576455" y="3089870"/>
                  <a:pt x="6574867" y="3081933"/>
                </a:cubicBezTo>
                <a:cubicBezTo>
                  <a:pt x="6574074" y="3078758"/>
                  <a:pt x="6573677" y="3076377"/>
                  <a:pt x="6573677" y="3074789"/>
                </a:cubicBezTo>
                <a:cubicBezTo>
                  <a:pt x="6570502" y="3055739"/>
                  <a:pt x="6567327" y="3044626"/>
                  <a:pt x="6564152" y="3041451"/>
                </a:cubicBezTo>
                <a:cubicBezTo>
                  <a:pt x="6560183" y="3032720"/>
                  <a:pt x="6561770" y="3028752"/>
                  <a:pt x="6568914" y="3029545"/>
                </a:cubicBezTo>
                <a:cubicBezTo>
                  <a:pt x="6575264" y="3029545"/>
                  <a:pt x="6581217" y="3031133"/>
                  <a:pt x="6586774" y="3034308"/>
                </a:cubicBezTo>
                <a:cubicBezTo>
                  <a:pt x="6587568" y="3034308"/>
                  <a:pt x="6587964" y="3034705"/>
                  <a:pt x="6587964" y="3035498"/>
                </a:cubicBezTo>
                <a:cubicBezTo>
                  <a:pt x="6591933" y="3034705"/>
                  <a:pt x="6599077" y="3033514"/>
                  <a:pt x="6609395" y="3031926"/>
                </a:cubicBezTo>
                <a:cubicBezTo>
                  <a:pt x="6616539" y="3031133"/>
                  <a:pt x="6622096" y="3030339"/>
                  <a:pt x="6626064" y="3029545"/>
                </a:cubicBezTo>
                <a:cubicBezTo>
                  <a:pt x="6627652" y="3029545"/>
                  <a:pt x="6630430" y="3029148"/>
                  <a:pt x="6634399" y="3028355"/>
                </a:cubicBezTo>
                <a:cubicBezTo>
                  <a:pt x="6644718" y="3027561"/>
                  <a:pt x="6651861" y="3025576"/>
                  <a:pt x="6655830" y="3022401"/>
                </a:cubicBezTo>
                <a:cubicBezTo>
                  <a:pt x="6658211" y="3021211"/>
                  <a:pt x="6660493" y="3020814"/>
                  <a:pt x="6662676" y="3021211"/>
                </a:cubicBezTo>
                <a:close/>
                <a:moveTo>
                  <a:pt x="6903480" y="3017639"/>
                </a:moveTo>
                <a:cubicBezTo>
                  <a:pt x="6901099" y="3018433"/>
                  <a:pt x="6897130" y="3018830"/>
                  <a:pt x="6891574" y="3018830"/>
                </a:cubicBezTo>
                <a:cubicBezTo>
                  <a:pt x="6886017" y="3019623"/>
                  <a:pt x="6882049" y="3020020"/>
                  <a:pt x="6879667" y="3020020"/>
                </a:cubicBezTo>
                <a:cubicBezTo>
                  <a:pt x="6887605" y="3027164"/>
                  <a:pt x="6889986" y="3033117"/>
                  <a:pt x="6886811" y="3037880"/>
                </a:cubicBezTo>
                <a:lnTo>
                  <a:pt x="6890383" y="3036689"/>
                </a:lnTo>
                <a:cubicBezTo>
                  <a:pt x="6890383" y="3036689"/>
                  <a:pt x="6891177" y="3036689"/>
                  <a:pt x="6892764" y="3036689"/>
                </a:cubicBezTo>
                <a:cubicBezTo>
                  <a:pt x="6896733" y="3035895"/>
                  <a:pt x="6899511" y="3036292"/>
                  <a:pt x="6901099" y="3037880"/>
                </a:cubicBezTo>
                <a:cubicBezTo>
                  <a:pt x="6901099" y="3037880"/>
                  <a:pt x="6901893" y="3038277"/>
                  <a:pt x="6903480" y="3039070"/>
                </a:cubicBezTo>
                <a:cubicBezTo>
                  <a:pt x="6905861" y="3042245"/>
                  <a:pt x="6907449" y="3044626"/>
                  <a:pt x="6908242" y="3046214"/>
                </a:cubicBezTo>
                <a:cubicBezTo>
                  <a:pt x="6909036" y="3043039"/>
                  <a:pt x="6909433" y="3038673"/>
                  <a:pt x="6909433" y="3033117"/>
                </a:cubicBezTo>
                <a:cubicBezTo>
                  <a:pt x="6910227" y="3027561"/>
                  <a:pt x="6910624" y="3023195"/>
                  <a:pt x="6910624" y="3020020"/>
                </a:cubicBezTo>
                <a:cubicBezTo>
                  <a:pt x="6910624" y="3017639"/>
                  <a:pt x="6908242" y="3016845"/>
                  <a:pt x="6903480" y="3017639"/>
                </a:cubicBezTo>
                <a:close/>
                <a:moveTo>
                  <a:pt x="2623184" y="3017639"/>
                </a:moveTo>
                <a:cubicBezTo>
                  <a:pt x="2623184" y="3018433"/>
                  <a:pt x="2622787" y="3018830"/>
                  <a:pt x="2621993" y="3018830"/>
                </a:cubicBezTo>
                <a:cubicBezTo>
                  <a:pt x="2621200" y="3018830"/>
                  <a:pt x="2618819" y="3019227"/>
                  <a:pt x="2614850" y="3020020"/>
                </a:cubicBezTo>
                <a:cubicBezTo>
                  <a:pt x="2608500" y="3020814"/>
                  <a:pt x="2603737" y="3021608"/>
                  <a:pt x="2600562" y="3022401"/>
                </a:cubicBezTo>
                <a:lnTo>
                  <a:pt x="2600562" y="3029545"/>
                </a:lnTo>
                <a:cubicBezTo>
                  <a:pt x="2602150" y="3029545"/>
                  <a:pt x="2602943" y="3029545"/>
                  <a:pt x="2602943" y="3029545"/>
                </a:cubicBezTo>
                <a:cubicBezTo>
                  <a:pt x="2606912" y="3028752"/>
                  <a:pt x="2612468" y="3029148"/>
                  <a:pt x="2619612" y="3030736"/>
                </a:cubicBezTo>
                <a:cubicBezTo>
                  <a:pt x="2620406" y="3029148"/>
                  <a:pt x="2621200" y="3026767"/>
                  <a:pt x="2621993" y="3023592"/>
                </a:cubicBezTo>
                <a:cubicBezTo>
                  <a:pt x="2622787" y="3021211"/>
                  <a:pt x="2623184" y="3019227"/>
                  <a:pt x="2623184" y="3017639"/>
                </a:cubicBezTo>
                <a:close/>
                <a:moveTo>
                  <a:pt x="8354851" y="3016448"/>
                </a:moveTo>
                <a:cubicBezTo>
                  <a:pt x="8356439" y="3017242"/>
                  <a:pt x="8357630" y="3018433"/>
                  <a:pt x="8358423" y="3020020"/>
                </a:cubicBezTo>
                <a:cubicBezTo>
                  <a:pt x="8366361" y="3041451"/>
                  <a:pt x="8381839" y="3058120"/>
                  <a:pt x="8404858" y="3070026"/>
                </a:cubicBezTo>
                <a:cubicBezTo>
                  <a:pt x="8421526" y="3079551"/>
                  <a:pt x="8442164" y="3082330"/>
                  <a:pt x="8466770" y="3078361"/>
                </a:cubicBezTo>
                <a:cubicBezTo>
                  <a:pt x="8470739" y="3077567"/>
                  <a:pt x="8472326" y="3075583"/>
                  <a:pt x="8471533" y="3072408"/>
                </a:cubicBezTo>
                <a:cubicBezTo>
                  <a:pt x="8470739" y="3068439"/>
                  <a:pt x="8469151" y="3062883"/>
                  <a:pt x="8466770" y="3055739"/>
                </a:cubicBezTo>
                <a:cubicBezTo>
                  <a:pt x="8465182" y="3048595"/>
                  <a:pt x="8463595" y="3043039"/>
                  <a:pt x="8462008" y="3039070"/>
                </a:cubicBezTo>
                <a:cubicBezTo>
                  <a:pt x="8461214" y="3037483"/>
                  <a:pt x="8461611" y="3036292"/>
                  <a:pt x="8463198" y="3035498"/>
                </a:cubicBezTo>
                <a:cubicBezTo>
                  <a:pt x="8463992" y="3035498"/>
                  <a:pt x="8465182" y="3035895"/>
                  <a:pt x="8466770" y="3036689"/>
                </a:cubicBezTo>
                <a:cubicBezTo>
                  <a:pt x="8479470" y="3047802"/>
                  <a:pt x="8496933" y="3059708"/>
                  <a:pt x="8519158" y="3072408"/>
                </a:cubicBezTo>
                <a:cubicBezTo>
                  <a:pt x="8526301" y="3077964"/>
                  <a:pt x="8526301" y="3084711"/>
                  <a:pt x="8519158" y="3092648"/>
                </a:cubicBezTo>
                <a:cubicBezTo>
                  <a:pt x="8505664" y="3102967"/>
                  <a:pt x="8482248" y="3108523"/>
                  <a:pt x="8448911" y="3109317"/>
                </a:cubicBezTo>
                <a:cubicBezTo>
                  <a:pt x="8417161" y="3109317"/>
                  <a:pt x="8392158" y="3100983"/>
                  <a:pt x="8373901" y="3084314"/>
                </a:cubicBezTo>
                <a:cubicBezTo>
                  <a:pt x="8358026" y="3066852"/>
                  <a:pt x="8351280" y="3045420"/>
                  <a:pt x="8353661" y="3020020"/>
                </a:cubicBezTo>
                <a:cubicBezTo>
                  <a:pt x="8353661" y="3017639"/>
                  <a:pt x="8354058" y="3016448"/>
                  <a:pt x="8354851" y="3016448"/>
                </a:cubicBezTo>
                <a:close/>
                <a:moveTo>
                  <a:pt x="7460692" y="3014067"/>
                </a:moveTo>
                <a:cubicBezTo>
                  <a:pt x="7452754" y="3016448"/>
                  <a:pt x="7442832" y="3018036"/>
                  <a:pt x="7430926" y="3018830"/>
                </a:cubicBezTo>
                <a:cubicBezTo>
                  <a:pt x="7430133" y="3018830"/>
                  <a:pt x="7428942" y="3018830"/>
                  <a:pt x="7427354" y="3018830"/>
                </a:cubicBezTo>
                <a:cubicBezTo>
                  <a:pt x="7427354" y="3021211"/>
                  <a:pt x="7427354" y="3024783"/>
                  <a:pt x="7427354" y="3029545"/>
                </a:cubicBezTo>
                <a:cubicBezTo>
                  <a:pt x="7428148" y="3036689"/>
                  <a:pt x="7428545" y="3042245"/>
                  <a:pt x="7428545" y="3046214"/>
                </a:cubicBezTo>
                <a:cubicBezTo>
                  <a:pt x="7433308" y="3045420"/>
                  <a:pt x="7437276" y="3043833"/>
                  <a:pt x="7440452" y="3041451"/>
                </a:cubicBezTo>
                <a:cubicBezTo>
                  <a:pt x="7446802" y="3039070"/>
                  <a:pt x="7453548" y="3039070"/>
                  <a:pt x="7460692" y="3041451"/>
                </a:cubicBezTo>
                <a:cubicBezTo>
                  <a:pt x="7460692" y="3033514"/>
                  <a:pt x="7460692" y="3024386"/>
                  <a:pt x="7460692" y="3014067"/>
                </a:cubicBezTo>
                <a:close/>
                <a:moveTo>
                  <a:pt x="9297826" y="3011686"/>
                </a:moveTo>
                <a:cubicBezTo>
                  <a:pt x="9293064" y="3012480"/>
                  <a:pt x="9287904" y="3014067"/>
                  <a:pt x="9282348" y="3016448"/>
                </a:cubicBezTo>
                <a:cubicBezTo>
                  <a:pt x="9283142" y="3023592"/>
                  <a:pt x="9283539" y="3032720"/>
                  <a:pt x="9283539" y="3043833"/>
                </a:cubicBezTo>
                <a:cubicBezTo>
                  <a:pt x="9285127" y="3043039"/>
                  <a:pt x="9287508" y="3042245"/>
                  <a:pt x="9290683" y="3041451"/>
                </a:cubicBezTo>
                <a:cubicBezTo>
                  <a:pt x="9293064" y="3040658"/>
                  <a:pt x="9295048" y="3040261"/>
                  <a:pt x="9296636" y="3040261"/>
                </a:cubicBezTo>
                <a:cubicBezTo>
                  <a:pt x="9296636" y="3036292"/>
                  <a:pt x="9297033" y="3030736"/>
                  <a:pt x="9297826" y="3023592"/>
                </a:cubicBezTo>
                <a:cubicBezTo>
                  <a:pt x="9297826" y="3018036"/>
                  <a:pt x="9297826" y="3014067"/>
                  <a:pt x="9297826" y="3011686"/>
                </a:cubicBezTo>
                <a:close/>
                <a:moveTo>
                  <a:pt x="8385808" y="3009305"/>
                </a:moveTo>
                <a:cubicBezTo>
                  <a:pt x="8395333" y="3009305"/>
                  <a:pt x="8405651" y="3010098"/>
                  <a:pt x="8416764" y="3011686"/>
                </a:cubicBezTo>
                <a:cubicBezTo>
                  <a:pt x="8434226" y="3017242"/>
                  <a:pt x="8440576" y="3030339"/>
                  <a:pt x="8435814" y="3050976"/>
                </a:cubicBezTo>
                <a:cubicBezTo>
                  <a:pt x="8433433" y="3057327"/>
                  <a:pt x="8428273" y="3058914"/>
                  <a:pt x="8420336" y="3055739"/>
                </a:cubicBezTo>
                <a:cubicBezTo>
                  <a:pt x="8406842" y="3045420"/>
                  <a:pt x="8394539" y="3031133"/>
                  <a:pt x="8383426" y="3012876"/>
                </a:cubicBezTo>
                <a:cubicBezTo>
                  <a:pt x="8381839" y="3011289"/>
                  <a:pt x="8381442" y="3010495"/>
                  <a:pt x="8382236" y="3010495"/>
                </a:cubicBezTo>
                <a:cubicBezTo>
                  <a:pt x="8382236" y="3009702"/>
                  <a:pt x="8383426" y="3009305"/>
                  <a:pt x="8385808" y="3009305"/>
                </a:cubicBezTo>
                <a:close/>
                <a:moveTo>
                  <a:pt x="8326276" y="3009305"/>
                </a:moveTo>
                <a:cubicBezTo>
                  <a:pt x="8327070" y="3009305"/>
                  <a:pt x="8327864" y="3010495"/>
                  <a:pt x="8328658" y="3012876"/>
                </a:cubicBezTo>
                <a:cubicBezTo>
                  <a:pt x="8338976" y="3048595"/>
                  <a:pt x="8335008" y="3071614"/>
                  <a:pt x="8316751" y="3081933"/>
                </a:cubicBezTo>
                <a:cubicBezTo>
                  <a:pt x="8309608" y="3085902"/>
                  <a:pt x="8304448" y="3085108"/>
                  <a:pt x="8301273" y="3079551"/>
                </a:cubicBezTo>
                <a:cubicBezTo>
                  <a:pt x="8293336" y="3067645"/>
                  <a:pt x="8292939" y="3056136"/>
                  <a:pt x="8300083" y="3045023"/>
                </a:cubicBezTo>
                <a:cubicBezTo>
                  <a:pt x="8301670" y="3043436"/>
                  <a:pt x="8304052" y="3040658"/>
                  <a:pt x="8307226" y="3036689"/>
                </a:cubicBezTo>
                <a:cubicBezTo>
                  <a:pt x="8317545" y="3024783"/>
                  <a:pt x="8323102" y="3016845"/>
                  <a:pt x="8323895" y="3012876"/>
                </a:cubicBezTo>
                <a:cubicBezTo>
                  <a:pt x="8324689" y="3010495"/>
                  <a:pt x="8325483" y="3009305"/>
                  <a:pt x="8326276" y="3009305"/>
                </a:cubicBezTo>
                <a:close/>
                <a:moveTo>
                  <a:pt x="1109900" y="3006923"/>
                </a:moveTo>
                <a:cubicBezTo>
                  <a:pt x="1106725" y="3007717"/>
                  <a:pt x="1102359" y="3008511"/>
                  <a:pt x="1096803" y="3009305"/>
                </a:cubicBezTo>
                <a:cubicBezTo>
                  <a:pt x="1082515" y="3011686"/>
                  <a:pt x="1072593" y="3012876"/>
                  <a:pt x="1067038" y="3012876"/>
                </a:cubicBezTo>
                <a:cubicBezTo>
                  <a:pt x="1067038" y="3016051"/>
                  <a:pt x="1067038" y="3019227"/>
                  <a:pt x="1067038" y="3022401"/>
                </a:cubicBezTo>
                <a:cubicBezTo>
                  <a:pt x="1074181" y="3020814"/>
                  <a:pt x="1081325" y="3018433"/>
                  <a:pt x="1088469" y="3015258"/>
                </a:cubicBezTo>
                <a:cubicBezTo>
                  <a:pt x="1092438" y="3013670"/>
                  <a:pt x="1096406" y="3013670"/>
                  <a:pt x="1100375" y="3015258"/>
                </a:cubicBezTo>
                <a:cubicBezTo>
                  <a:pt x="1101962" y="3015258"/>
                  <a:pt x="1103550" y="3016051"/>
                  <a:pt x="1105138" y="3017639"/>
                </a:cubicBezTo>
                <a:cubicBezTo>
                  <a:pt x="1107518" y="3018433"/>
                  <a:pt x="1109106" y="3019227"/>
                  <a:pt x="1109900" y="3020020"/>
                </a:cubicBezTo>
                <a:close/>
                <a:moveTo>
                  <a:pt x="8482248" y="3005733"/>
                </a:moveTo>
                <a:cubicBezTo>
                  <a:pt x="8503680" y="3005733"/>
                  <a:pt x="8517173" y="3006130"/>
                  <a:pt x="8522730" y="3006923"/>
                </a:cubicBezTo>
                <a:cubicBezTo>
                  <a:pt x="8544161" y="3014067"/>
                  <a:pt x="8550114" y="3027164"/>
                  <a:pt x="8540589" y="3046214"/>
                </a:cubicBezTo>
                <a:cubicBezTo>
                  <a:pt x="8537414" y="3053358"/>
                  <a:pt x="8532255" y="3054945"/>
                  <a:pt x="8525111" y="3050976"/>
                </a:cubicBezTo>
                <a:cubicBezTo>
                  <a:pt x="8509236" y="3041451"/>
                  <a:pt x="8494155" y="3027561"/>
                  <a:pt x="8479867" y="3009305"/>
                </a:cubicBezTo>
                <a:cubicBezTo>
                  <a:pt x="8478279" y="3007717"/>
                  <a:pt x="8477883" y="3006923"/>
                  <a:pt x="8478676" y="3006923"/>
                </a:cubicBezTo>
                <a:cubicBezTo>
                  <a:pt x="8478676" y="3006130"/>
                  <a:pt x="8479867" y="3005733"/>
                  <a:pt x="8482248" y="3005733"/>
                </a:cubicBezTo>
                <a:close/>
                <a:moveTo>
                  <a:pt x="3518533" y="3003351"/>
                </a:moveTo>
                <a:cubicBezTo>
                  <a:pt x="3516152" y="3004145"/>
                  <a:pt x="3510993" y="3004939"/>
                  <a:pt x="3503055" y="3005733"/>
                </a:cubicBezTo>
                <a:cubicBezTo>
                  <a:pt x="3498292" y="3006526"/>
                  <a:pt x="3495117" y="3006923"/>
                  <a:pt x="3493530" y="3006923"/>
                </a:cubicBezTo>
                <a:cubicBezTo>
                  <a:pt x="3493530" y="3008511"/>
                  <a:pt x="3493530" y="3010892"/>
                  <a:pt x="3493530" y="3014067"/>
                </a:cubicBezTo>
                <a:cubicBezTo>
                  <a:pt x="3494324" y="3017242"/>
                  <a:pt x="3494721" y="3020020"/>
                  <a:pt x="3494721" y="3022401"/>
                </a:cubicBezTo>
                <a:cubicBezTo>
                  <a:pt x="3500277" y="3020814"/>
                  <a:pt x="3508214" y="3019227"/>
                  <a:pt x="3518533" y="3017639"/>
                </a:cubicBezTo>
                <a:cubicBezTo>
                  <a:pt x="3520120" y="3017639"/>
                  <a:pt x="3521311" y="3017639"/>
                  <a:pt x="3522105" y="3017639"/>
                </a:cubicBezTo>
                <a:cubicBezTo>
                  <a:pt x="3522899" y="3013670"/>
                  <a:pt x="3523296" y="3009702"/>
                  <a:pt x="3523296" y="3005733"/>
                </a:cubicBezTo>
                <a:cubicBezTo>
                  <a:pt x="3522502" y="3003351"/>
                  <a:pt x="3520914" y="3002558"/>
                  <a:pt x="3518533" y="3003351"/>
                </a:cubicBezTo>
                <a:close/>
                <a:moveTo>
                  <a:pt x="2570797" y="3002161"/>
                </a:moveTo>
                <a:cubicBezTo>
                  <a:pt x="2562858" y="3002955"/>
                  <a:pt x="2555319" y="3004145"/>
                  <a:pt x="2548175" y="3005733"/>
                </a:cubicBezTo>
                <a:cubicBezTo>
                  <a:pt x="2548175" y="3006526"/>
                  <a:pt x="2548571" y="3007717"/>
                  <a:pt x="2549366" y="3009305"/>
                </a:cubicBezTo>
                <a:cubicBezTo>
                  <a:pt x="2549366" y="3011686"/>
                  <a:pt x="2549366" y="3013273"/>
                  <a:pt x="2549366" y="3014067"/>
                </a:cubicBezTo>
                <a:cubicBezTo>
                  <a:pt x="2554128" y="3014067"/>
                  <a:pt x="2561272" y="3013273"/>
                  <a:pt x="2570797" y="3011686"/>
                </a:cubicBezTo>
                <a:cubicBezTo>
                  <a:pt x="2570797" y="3007717"/>
                  <a:pt x="2570797" y="3004542"/>
                  <a:pt x="2570797" y="3002161"/>
                </a:cubicBezTo>
                <a:close/>
                <a:moveTo>
                  <a:pt x="2624374" y="2993826"/>
                </a:moveTo>
                <a:cubicBezTo>
                  <a:pt x="2617231" y="2994620"/>
                  <a:pt x="2609293" y="2995811"/>
                  <a:pt x="2600562" y="2997398"/>
                </a:cubicBezTo>
                <a:cubicBezTo>
                  <a:pt x="2602943" y="2998986"/>
                  <a:pt x="2603737" y="3001367"/>
                  <a:pt x="2602943" y="3004542"/>
                </a:cubicBezTo>
                <a:cubicBezTo>
                  <a:pt x="2603737" y="3004542"/>
                  <a:pt x="2604927" y="3004145"/>
                  <a:pt x="2606515" y="3003351"/>
                </a:cubicBezTo>
                <a:cubicBezTo>
                  <a:pt x="2608103" y="3003351"/>
                  <a:pt x="2609293" y="3003351"/>
                  <a:pt x="2610087" y="3003351"/>
                </a:cubicBezTo>
                <a:cubicBezTo>
                  <a:pt x="2614850" y="3002558"/>
                  <a:pt x="2619612" y="3005336"/>
                  <a:pt x="2624374" y="3011686"/>
                </a:cubicBezTo>
                <a:cubicBezTo>
                  <a:pt x="2625168" y="3010098"/>
                  <a:pt x="2625565" y="3007717"/>
                  <a:pt x="2625565" y="3004542"/>
                </a:cubicBezTo>
                <a:cubicBezTo>
                  <a:pt x="2626359" y="3001367"/>
                  <a:pt x="2626756" y="2998986"/>
                  <a:pt x="2626756" y="2997398"/>
                </a:cubicBezTo>
                <a:cubicBezTo>
                  <a:pt x="2627550" y="2995017"/>
                  <a:pt x="2626756" y="2993826"/>
                  <a:pt x="2624374" y="2993826"/>
                </a:cubicBezTo>
                <a:close/>
                <a:moveTo>
                  <a:pt x="8117917" y="2992636"/>
                </a:moveTo>
                <a:cubicBezTo>
                  <a:pt x="8115536" y="2992636"/>
                  <a:pt x="8111964" y="2993033"/>
                  <a:pt x="8107202" y="2993826"/>
                </a:cubicBezTo>
                <a:cubicBezTo>
                  <a:pt x="8101646" y="2994620"/>
                  <a:pt x="8097676" y="2995414"/>
                  <a:pt x="8095295" y="2996208"/>
                </a:cubicBezTo>
                <a:cubicBezTo>
                  <a:pt x="8095295" y="2999383"/>
                  <a:pt x="8095692" y="3003351"/>
                  <a:pt x="8096486" y="3008114"/>
                </a:cubicBezTo>
                <a:cubicBezTo>
                  <a:pt x="8096486" y="3012876"/>
                  <a:pt x="8096486" y="3016051"/>
                  <a:pt x="8096486" y="3017639"/>
                </a:cubicBezTo>
                <a:cubicBezTo>
                  <a:pt x="8106011" y="3017639"/>
                  <a:pt x="8114345" y="3016845"/>
                  <a:pt x="8121489" y="3015258"/>
                </a:cubicBezTo>
                <a:cubicBezTo>
                  <a:pt x="8121489" y="3009702"/>
                  <a:pt x="8122282" y="3003748"/>
                  <a:pt x="8123870" y="2997398"/>
                </a:cubicBezTo>
                <a:cubicBezTo>
                  <a:pt x="8123870" y="2994223"/>
                  <a:pt x="8121886" y="2992636"/>
                  <a:pt x="8117917" y="2992636"/>
                </a:cubicBezTo>
                <a:close/>
                <a:moveTo>
                  <a:pt x="4129324" y="2992636"/>
                </a:moveTo>
                <a:cubicBezTo>
                  <a:pt x="4116624" y="2995017"/>
                  <a:pt x="4103527" y="2998192"/>
                  <a:pt x="4090033" y="3002161"/>
                </a:cubicBezTo>
                <a:cubicBezTo>
                  <a:pt x="4090033" y="3006923"/>
                  <a:pt x="4090430" y="3013273"/>
                  <a:pt x="4091224" y="3021211"/>
                </a:cubicBezTo>
                <a:cubicBezTo>
                  <a:pt x="4095192" y="3020417"/>
                  <a:pt x="4101543" y="3019227"/>
                  <a:pt x="4110274" y="3017639"/>
                </a:cubicBezTo>
                <a:cubicBezTo>
                  <a:pt x="4118211" y="3016845"/>
                  <a:pt x="4124165" y="3016051"/>
                  <a:pt x="4128133" y="3015258"/>
                </a:cubicBezTo>
                <a:cubicBezTo>
                  <a:pt x="4128927" y="3012876"/>
                  <a:pt x="4129721" y="3010098"/>
                  <a:pt x="4130514" y="3006923"/>
                </a:cubicBezTo>
                <a:cubicBezTo>
                  <a:pt x="4132102" y="3002161"/>
                  <a:pt x="4133292" y="2998589"/>
                  <a:pt x="4134086" y="2996208"/>
                </a:cubicBezTo>
                <a:cubicBezTo>
                  <a:pt x="4134086" y="2993826"/>
                  <a:pt x="4133690" y="2992636"/>
                  <a:pt x="4132896" y="2992636"/>
                </a:cubicBezTo>
                <a:cubicBezTo>
                  <a:pt x="4132896" y="2991842"/>
                  <a:pt x="4131705" y="2991842"/>
                  <a:pt x="4129324" y="2992636"/>
                </a:cubicBezTo>
                <a:close/>
                <a:moveTo>
                  <a:pt x="9044223" y="2985492"/>
                </a:moveTo>
                <a:cubicBezTo>
                  <a:pt x="9033905" y="2987080"/>
                  <a:pt x="9022395" y="2987873"/>
                  <a:pt x="9009695" y="2987873"/>
                </a:cubicBezTo>
                <a:cubicBezTo>
                  <a:pt x="9009695" y="2991048"/>
                  <a:pt x="9009695" y="2994223"/>
                  <a:pt x="9009695" y="2997398"/>
                </a:cubicBezTo>
                <a:cubicBezTo>
                  <a:pt x="9013664" y="2996605"/>
                  <a:pt x="9019617" y="2995811"/>
                  <a:pt x="9027555" y="2995017"/>
                </a:cubicBezTo>
                <a:cubicBezTo>
                  <a:pt x="9034698" y="2994223"/>
                  <a:pt x="9040254" y="2993826"/>
                  <a:pt x="9044223" y="2993826"/>
                </a:cubicBezTo>
                <a:cubicBezTo>
                  <a:pt x="9044223" y="2990652"/>
                  <a:pt x="9044223" y="2987873"/>
                  <a:pt x="9044223" y="2985492"/>
                </a:cubicBezTo>
                <a:close/>
                <a:moveTo>
                  <a:pt x="8787048" y="2984301"/>
                </a:moveTo>
                <a:cubicBezTo>
                  <a:pt x="8783079" y="2985095"/>
                  <a:pt x="8775142" y="2985889"/>
                  <a:pt x="8763236" y="2986683"/>
                </a:cubicBezTo>
                <a:cubicBezTo>
                  <a:pt x="8757680" y="2987476"/>
                  <a:pt x="8753711" y="2987873"/>
                  <a:pt x="8751330" y="2987873"/>
                </a:cubicBezTo>
                <a:lnTo>
                  <a:pt x="8751330" y="2990255"/>
                </a:lnTo>
                <a:cubicBezTo>
                  <a:pt x="8751330" y="2993430"/>
                  <a:pt x="8750932" y="2996605"/>
                  <a:pt x="8750139" y="2999780"/>
                </a:cubicBezTo>
                <a:cubicBezTo>
                  <a:pt x="8754108" y="2998986"/>
                  <a:pt x="8759664" y="2998192"/>
                  <a:pt x="8766808" y="2997398"/>
                </a:cubicBezTo>
                <a:cubicBezTo>
                  <a:pt x="8770777" y="2995811"/>
                  <a:pt x="8773554" y="2995017"/>
                  <a:pt x="8775142" y="2995017"/>
                </a:cubicBezTo>
                <a:cubicBezTo>
                  <a:pt x="8779111" y="2995017"/>
                  <a:pt x="8782683" y="2995414"/>
                  <a:pt x="8785858" y="2996208"/>
                </a:cubicBezTo>
                <a:cubicBezTo>
                  <a:pt x="8786651" y="2993033"/>
                  <a:pt x="8787048" y="2989064"/>
                  <a:pt x="8787048" y="2984301"/>
                </a:cubicBezTo>
                <a:close/>
                <a:moveTo>
                  <a:pt x="1103947" y="2978348"/>
                </a:moveTo>
                <a:cubicBezTo>
                  <a:pt x="1099978" y="2978348"/>
                  <a:pt x="1094025" y="2979142"/>
                  <a:pt x="1086087" y="2980730"/>
                </a:cubicBezTo>
                <a:cubicBezTo>
                  <a:pt x="1078150" y="2981523"/>
                  <a:pt x="1072197" y="2982317"/>
                  <a:pt x="1068228" y="2983111"/>
                </a:cubicBezTo>
                <a:cubicBezTo>
                  <a:pt x="1067434" y="2985492"/>
                  <a:pt x="1067038" y="2989064"/>
                  <a:pt x="1067038" y="2993826"/>
                </a:cubicBezTo>
                <a:cubicBezTo>
                  <a:pt x="1074181" y="2993033"/>
                  <a:pt x="1081325" y="2991048"/>
                  <a:pt x="1088469" y="2987873"/>
                </a:cubicBezTo>
                <a:cubicBezTo>
                  <a:pt x="1092438" y="2986286"/>
                  <a:pt x="1096009" y="2986286"/>
                  <a:pt x="1099185" y="2987873"/>
                </a:cubicBezTo>
                <a:cubicBezTo>
                  <a:pt x="1103153" y="2988667"/>
                  <a:pt x="1106725" y="2990255"/>
                  <a:pt x="1109900" y="2992636"/>
                </a:cubicBezTo>
                <a:cubicBezTo>
                  <a:pt x="1109900" y="2989461"/>
                  <a:pt x="1109900" y="2986286"/>
                  <a:pt x="1109900" y="2983111"/>
                </a:cubicBezTo>
                <a:cubicBezTo>
                  <a:pt x="1109106" y="2980730"/>
                  <a:pt x="1107122" y="2979142"/>
                  <a:pt x="1103947" y="2978348"/>
                </a:cubicBezTo>
                <a:close/>
                <a:moveTo>
                  <a:pt x="2623184" y="2973586"/>
                </a:moveTo>
                <a:cubicBezTo>
                  <a:pt x="2629534" y="2973586"/>
                  <a:pt x="2633900" y="2973983"/>
                  <a:pt x="2636281" y="2974776"/>
                </a:cubicBezTo>
                <a:cubicBezTo>
                  <a:pt x="2646600" y="2980333"/>
                  <a:pt x="2655728" y="2987080"/>
                  <a:pt x="2663665" y="2995017"/>
                </a:cubicBezTo>
                <a:cubicBezTo>
                  <a:pt x="2666047" y="2999780"/>
                  <a:pt x="2665252" y="3004145"/>
                  <a:pt x="2661284" y="3008114"/>
                </a:cubicBezTo>
                <a:cubicBezTo>
                  <a:pt x="2658108" y="3011289"/>
                  <a:pt x="2654537" y="3017242"/>
                  <a:pt x="2650568" y="3025973"/>
                </a:cubicBezTo>
                <a:cubicBezTo>
                  <a:pt x="2648981" y="3029148"/>
                  <a:pt x="2647393" y="3033117"/>
                  <a:pt x="2645806" y="3037880"/>
                </a:cubicBezTo>
                <a:cubicBezTo>
                  <a:pt x="2642631" y="3045023"/>
                  <a:pt x="2639852" y="3049389"/>
                  <a:pt x="2637472" y="3050976"/>
                </a:cubicBezTo>
                <a:cubicBezTo>
                  <a:pt x="2634296" y="3054151"/>
                  <a:pt x="2630725" y="3054151"/>
                  <a:pt x="2626756" y="3050976"/>
                </a:cubicBezTo>
                <a:cubicBezTo>
                  <a:pt x="2624374" y="3049389"/>
                  <a:pt x="2622390" y="3047802"/>
                  <a:pt x="2620803" y="3046214"/>
                </a:cubicBezTo>
                <a:cubicBezTo>
                  <a:pt x="2617627" y="3046214"/>
                  <a:pt x="2611675" y="3047008"/>
                  <a:pt x="2602943" y="3048595"/>
                </a:cubicBezTo>
                <a:cubicBezTo>
                  <a:pt x="2609293" y="3047008"/>
                  <a:pt x="2608103" y="3047008"/>
                  <a:pt x="2599371" y="3048595"/>
                </a:cubicBezTo>
                <a:lnTo>
                  <a:pt x="2599371" y="3058120"/>
                </a:lnTo>
                <a:cubicBezTo>
                  <a:pt x="2606515" y="3056533"/>
                  <a:pt x="2612468" y="3055342"/>
                  <a:pt x="2617231" y="3054548"/>
                </a:cubicBezTo>
                <a:cubicBezTo>
                  <a:pt x="2621993" y="3052961"/>
                  <a:pt x="2625565" y="3053358"/>
                  <a:pt x="2627947" y="3055739"/>
                </a:cubicBezTo>
                <a:cubicBezTo>
                  <a:pt x="2631122" y="3056533"/>
                  <a:pt x="2634296" y="3059708"/>
                  <a:pt x="2637472" y="3065264"/>
                </a:cubicBezTo>
                <a:cubicBezTo>
                  <a:pt x="2640646" y="3070820"/>
                  <a:pt x="2639059" y="3073995"/>
                  <a:pt x="2632709" y="3074789"/>
                </a:cubicBezTo>
                <a:cubicBezTo>
                  <a:pt x="2625565" y="3075583"/>
                  <a:pt x="2614453" y="3076773"/>
                  <a:pt x="2599371" y="3078361"/>
                </a:cubicBezTo>
                <a:cubicBezTo>
                  <a:pt x="2599371" y="3079155"/>
                  <a:pt x="2599768" y="3080742"/>
                  <a:pt x="2600562" y="3083123"/>
                </a:cubicBezTo>
                <a:cubicBezTo>
                  <a:pt x="2600562" y="3085505"/>
                  <a:pt x="2600562" y="3087489"/>
                  <a:pt x="2600562" y="3089076"/>
                </a:cubicBezTo>
                <a:cubicBezTo>
                  <a:pt x="2618024" y="3087489"/>
                  <a:pt x="2638662" y="3085505"/>
                  <a:pt x="2662474" y="3083123"/>
                </a:cubicBezTo>
                <a:cubicBezTo>
                  <a:pt x="2666443" y="3081536"/>
                  <a:pt x="2670412" y="3081933"/>
                  <a:pt x="2674380" y="3084314"/>
                </a:cubicBezTo>
                <a:cubicBezTo>
                  <a:pt x="2680731" y="3086695"/>
                  <a:pt x="2686684" y="3092251"/>
                  <a:pt x="2692240" y="3100983"/>
                </a:cubicBezTo>
                <a:cubicBezTo>
                  <a:pt x="2693828" y="3103364"/>
                  <a:pt x="2693828" y="3105745"/>
                  <a:pt x="2692240" y="3108126"/>
                </a:cubicBezTo>
                <a:cubicBezTo>
                  <a:pt x="2690653" y="3109714"/>
                  <a:pt x="2687874" y="3110111"/>
                  <a:pt x="2683906" y="3109317"/>
                </a:cubicBezTo>
                <a:cubicBezTo>
                  <a:pt x="2665650" y="3107730"/>
                  <a:pt x="2635090" y="3107730"/>
                  <a:pt x="2592228" y="3109317"/>
                </a:cubicBezTo>
                <a:cubicBezTo>
                  <a:pt x="2581115" y="3110111"/>
                  <a:pt x="2562858" y="3112492"/>
                  <a:pt x="2537459" y="3116461"/>
                </a:cubicBezTo>
                <a:cubicBezTo>
                  <a:pt x="2531109" y="3118048"/>
                  <a:pt x="2526743" y="3118842"/>
                  <a:pt x="2524362" y="3118842"/>
                </a:cubicBezTo>
                <a:cubicBezTo>
                  <a:pt x="2518806" y="3120430"/>
                  <a:pt x="2514441" y="3120033"/>
                  <a:pt x="2511265" y="3117651"/>
                </a:cubicBezTo>
                <a:cubicBezTo>
                  <a:pt x="2507297" y="3116064"/>
                  <a:pt x="2501344" y="3111301"/>
                  <a:pt x="2493406" y="3103364"/>
                </a:cubicBezTo>
                <a:cubicBezTo>
                  <a:pt x="2491819" y="3100983"/>
                  <a:pt x="2492612" y="3098998"/>
                  <a:pt x="2495787" y="3097411"/>
                </a:cubicBezTo>
                <a:cubicBezTo>
                  <a:pt x="2512456" y="3096617"/>
                  <a:pt x="2538253" y="3094633"/>
                  <a:pt x="2573178" y="3091458"/>
                </a:cubicBezTo>
                <a:cubicBezTo>
                  <a:pt x="2573178" y="3088283"/>
                  <a:pt x="2573178" y="3085108"/>
                  <a:pt x="2573178" y="3081933"/>
                </a:cubicBezTo>
                <a:cubicBezTo>
                  <a:pt x="2570797" y="3081933"/>
                  <a:pt x="2567225" y="3082330"/>
                  <a:pt x="2562462" y="3083123"/>
                </a:cubicBezTo>
                <a:cubicBezTo>
                  <a:pt x="2557699" y="3083123"/>
                  <a:pt x="2554128" y="3083520"/>
                  <a:pt x="2551746" y="3084314"/>
                </a:cubicBezTo>
                <a:cubicBezTo>
                  <a:pt x="2548571" y="3085108"/>
                  <a:pt x="2544999" y="3084711"/>
                  <a:pt x="2541031" y="3083123"/>
                </a:cubicBezTo>
                <a:cubicBezTo>
                  <a:pt x="2538650" y="3081536"/>
                  <a:pt x="2535078" y="3078361"/>
                  <a:pt x="2530315" y="3073598"/>
                </a:cubicBezTo>
                <a:cubicBezTo>
                  <a:pt x="2529522" y="3072805"/>
                  <a:pt x="2529124" y="3072408"/>
                  <a:pt x="2529124" y="3072408"/>
                </a:cubicBezTo>
                <a:cubicBezTo>
                  <a:pt x="2528331" y="3070820"/>
                  <a:pt x="2528331" y="3069233"/>
                  <a:pt x="2529124" y="3067645"/>
                </a:cubicBezTo>
                <a:cubicBezTo>
                  <a:pt x="2529919" y="3066852"/>
                  <a:pt x="2531109" y="3066852"/>
                  <a:pt x="2532697" y="3067645"/>
                </a:cubicBezTo>
                <a:cubicBezTo>
                  <a:pt x="2548571" y="3065264"/>
                  <a:pt x="2562065" y="3063280"/>
                  <a:pt x="2573178" y="3061692"/>
                </a:cubicBezTo>
                <a:cubicBezTo>
                  <a:pt x="2573178" y="3058517"/>
                  <a:pt x="2573178" y="3055342"/>
                  <a:pt x="2573178" y="3052167"/>
                </a:cubicBezTo>
                <a:cubicBezTo>
                  <a:pt x="2570797" y="3052167"/>
                  <a:pt x="2568019" y="3052564"/>
                  <a:pt x="2564843" y="3053358"/>
                </a:cubicBezTo>
                <a:cubicBezTo>
                  <a:pt x="2560081" y="3053358"/>
                  <a:pt x="2556906" y="3053755"/>
                  <a:pt x="2555319" y="3054548"/>
                </a:cubicBezTo>
                <a:cubicBezTo>
                  <a:pt x="2555319" y="3056930"/>
                  <a:pt x="2554525" y="3058914"/>
                  <a:pt x="2552937" y="3060501"/>
                </a:cubicBezTo>
                <a:cubicBezTo>
                  <a:pt x="2551350" y="3062883"/>
                  <a:pt x="2548969" y="3064073"/>
                  <a:pt x="2545793" y="3064073"/>
                </a:cubicBezTo>
                <a:cubicBezTo>
                  <a:pt x="2537856" y="3063280"/>
                  <a:pt x="2533093" y="3055739"/>
                  <a:pt x="2531506" y="3041451"/>
                </a:cubicBezTo>
                <a:cubicBezTo>
                  <a:pt x="2525950" y="3022401"/>
                  <a:pt x="2520394" y="3006130"/>
                  <a:pt x="2514837" y="2992636"/>
                </a:cubicBezTo>
                <a:cubicBezTo>
                  <a:pt x="2513250" y="2991048"/>
                  <a:pt x="2512853" y="2989461"/>
                  <a:pt x="2513646" y="2987873"/>
                </a:cubicBezTo>
                <a:cubicBezTo>
                  <a:pt x="2513646" y="2987080"/>
                  <a:pt x="2514837" y="2986683"/>
                  <a:pt x="2517218" y="2986683"/>
                </a:cubicBezTo>
                <a:cubicBezTo>
                  <a:pt x="2524362" y="2985889"/>
                  <a:pt x="2531506" y="2986683"/>
                  <a:pt x="2538650" y="2989064"/>
                </a:cubicBezTo>
                <a:cubicBezTo>
                  <a:pt x="2561668" y="2985889"/>
                  <a:pt x="2582703" y="2982317"/>
                  <a:pt x="2601753" y="2978348"/>
                </a:cubicBezTo>
                <a:cubicBezTo>
                  <a:pt x="2604927" y="2977555"/>
                  <a:pt x="2609293" y="2976761"/>
                  <a:pt x="2614850" y="2975967"/>
                </a:cubicBezTo>
                <a:cubicBezTo>
                  <a:pt x="2618819" y="2974380"/>
                  <a:pt x="2621596" y="2973586"/>
                  <a:pt x="2623184" y="2973586"/>
                </a:cubicBezTo>
                <a:close/>
                <a:moveTo>
                  <a:pt x="7821452" y="2971205"/>
                </a:moveTo>
                <a:cubicBezTo>
                  <a:pt x="7815896" y="2971205"/>
                  <a:pt x="7807561" y="2971998"/>
                  <a:pt x="7796448" y="2973586"/>
                </a:cubicBezTo>
                <a:cubicBezTo>
                  <a:pt x="7796448" y="2988667"/>
                  <a:pt x="7796448" y="3000970"/>
                  <a:pt x="7796448" y="3010495"/>
                </a:cubicBezTo>
                <a:cubicBezTo>
                  <a:pt x="7799624" y="3010495"/>
                  <a:pt x="7803989" y="3010098"/>
                  <a:pt x="7809545" y="3009305"/>
                </a:cubicBezTo>
                <a:cubicBezTo>
                  <a:pt x="7815102" y="3009305"/>
                  <a:pt x="7819070" y="3009305"/>
                  <a:pt x="7821452" y="3009305"/>
                </a:cubicBezTo>
                <a:close/>
                <a:moveTo>
                  <a:pt x="8133098" y="2967037"/>
                </a:moveTo>
                <a:cubicBezTo>
                  <a:pt x="8135280" y="2967037"/>
                  <a:pt x="8137364" y="2967633"/>
                  <a:pt x="8139348" y="2968823"/>
                </a:cubicBezTo>
                <a:cubicBezTo>
                  <a:pt x="8149667" y="2974380"/>
                  <a:pt x="8157208" y="2980333"/>
                  <a:pt x="8161970" y="2986683"/>
                </a:cubicBezTo>
                <a:cubicBezTo>
                  <a:pt x="8165939" y="2990652"/>
                  <a:pt x="8165542" y="2994620"/>
                  <a:pt x="8160780" y="2998589"/>
                </a:cubicBezTo>
                <a:cubicBezTo>
                  <a:pt x="8158398" y="3001764"/>
                  <a:pt x="8155224" y="3008908"/>
                  <a:pt x="8151254" y="3020020"/>
                </a:cubicBezTo>
                <a:cubicBezTo>
                  <a:pt x="8152842" y="3021608"/>
                  <a:pt x="8154430" y="3023989"/>
                  <a:pt x="8156017" y="3027164"/>
                </a:cubicBezTo>
                <a:cubicBezTo>
                  <a:pt x="8157604" y="3032720"/>
                  <a:pt x="8156017" y="3035895"/>
                  <a:pt x="8151254" y="3036689"/>
                </a:cubicBezTo>
                <a:cubicBezTo>
                  <a:pt x="8127442" y="3038277"/>
                  <a:pt x="8109582" y="3039070"/>
                  <a:pt x="8097676" y="3039070"/>
                </a:cubicBezTo>
                <a:cubicBezTo>
                  <a:pt x="8095295" y="3045420"/>
                  <a:pt x="8092517" y="3048992"/>
                  <a:pt x="8089342" y="3049786"/>
                </a:cubicBezTo>
                <a:cubicBezTo>
                  <a:pt x="8079024" y="3048992"/>
                  <a:pt x="8073070" y="3041451"/>
                  <a:pt x="8071482" y="3027164"/>
                </a:cubicBezTo>
                <a:cubicBezTo>
                  <a:pt x="8071482" y="3007320"/>
                  <a:pt x="8068308" y="2992239"/>
                  <a:pt x="8061958" y="2981920"/>
                </a:cubicBezTo>
                <a:cubicBezTo>
                  <a:pt x="8060370" y="2976364"/>
                  <a:pt x="8061958" y="2973586"/>
                  <a:pt x="8066720" y="2973586"/>
                </a:cubicBezTo>
                <a:cubicBezTo>
                  <a:pt x="8068308" y="2973586"/>
                  <a:pt x="8071482" y="2973983"/>
                  <a:pt x="8076245" y="2974776"/>
                </a:cubicBezTo>
                <a:cubicBezTo>
                  <a:pt x="8081801" y="2975570"/>
                  <a:pt x="8085373" y="2976364"/>
                  <a:pt x="8086961" y="2977158"/>
                </a:cubicBezTo>
                <a:cubicBezTo>
                  <a:pt x="8094104" y="2977158"/>
                  <a:pt x="8100851" y="2975967"/>
                  <a:pt x="8107202" y="2973586"/>
                </a:cubicBezTo>
                <a:cubicBezTo>
                  <a:pt x="8113552" y="2971998"/>
                  <a:pt x="8119901" y="2970411"/>
                  <a:pt x="8126252" y="2968823"/>
                </a:cubicBezTo>
                <a:cubicBezTo>
                  <a:pt x="8128632" y="2967633"/>
                  <a:pt x="8130914" y="2967037"/>
                  <a:pt x="8133098" y="2967037"/>
                </a:cubicBezTo>
                <a:close/>
                <a:moveTo>
                  <a:pt x="7453548" y="2966442"/>
                </a:moveTo>
                <a:cubicBezTo>
                  <a:pt x="7444024" y="2967236"/>
                  <a:pt x="7434498" y="2968426"/>
                  <a:pt x="7424974" y="2970014"/>
                </a:cubicBezTo>
                <a:cubicBezTo>
                  <a:pt x="7424974" y="2971602"/>
                  <a:pt x="7425370" y="2973983"/>
                  <a:pt x="7426164" y="2977158"/>
                </a:cubicBezTo>
                <a:cubicBezTo>
                  <a:pt x="7426164" y="2980333"/>
                  <a:pt x="7426164" y="2982714"/>
                  <a:pt x="7426164" y="2984301"/>
                </a:cubicBezTo>
                <a:cubicBezTo>
                  <a:pt x="7426164" y="2989064"/>
                  <a:pt x="7426164" y="2993430"/>
                  <a:pt x="7426164" y="2997398"/>
                </a:cubicBezTo>
                <a:cubicBezTo>
                  <a:pt x="7430926" y="2996605"/>
                  <a:pt x="7434498" y="2995017"/>
                  <a:pt x="7436880" y="2992636"/>
                </a:cubicBezTo>
                <a:cubicBezTo>
                  <a:pt x="7440848" y="2990255"/>
                  <a:pt x="7446802" y="2990652"/>
                  <a:pt x="7454739" y="2993826"/>
                </a:cubicBezTo>
                <a:cubicBezTo>
                  <a:pt x="7456326" y="2993826"/>
                  <a:pt x="7457914" y="2994620"/>
                  <a:pt x="7459502" y="2996208"/>
                </a:cubicBezTo>
                <a:cubicBezTo>
                  <a:pt x="7459502" y="2986683"/>
                  <a:pt x="7459105" y="2978745"/>
                  <a:pt x="7458311" y="2972395"/>
                </a:cubicBezTo>
                <a:cubicBezTo>
                  <a:pt x="7458311" y="2968426"/>
                  <a:pt x="7456724" y="2966442"/>
                  <a:pt x="7453548" y="2966442"/>
                </a:cubicBezTo>
                <a:close/>
                <a:moveTo>
                  <a:pt x="9045414" y="2958108"/>
                </a:moveTo>
                <a:cubicBezTo>
                  <a:pt x="9037477" y="2960489"/>
                  <a:pt x="9025967" y="2962077"/>
                  <a:pt x="9010886" y="2962870"/>
                </a:cubicBezTo>
                <a:cubicBezTo>
                  <a:pt x="9010886" y="2963664"/>
                  <a:pt x="9010886" y="2964855"/>
                  <a:pt x="9010886" y="2966442"/>
                </a:cubicBezTo>
                <a:cubicBezTo>
                  <a:pt x="9010092" y="2968823"/>
                  <a:pt x="9009695" y="2970411"/>
                  <a:pt x="9009695" y="2971205"/>
                </a:cubicBezTo>
                <a:cubicBezTo>
                  <a:pt x="9013664" y="2970411"/>
                  <a:pt x="9018030" y="2969617"/>
                  <a:pt x="9022792" y="2968823"/>
                </a:cubicBezTo>
                <a:cubicBezTo>
                  <a:pt x="9026761" y="2968030"/>
                  <a:pt x="9029936" y="2967633"/>
                  <a:pt x="9032317" y="2967633"/>
                </a:cubicBezTo>
                <a:cubicBezTo>
                  <a:pt x="9037873" y="2966045"/>
                  <a:pt x="9042239" y="2966839"/>
                  <a:pt x="9045414" y="2970014"/>
                </a:cubicBezTo>
                <a:cubicBezTo>
                  <a:pt x="9045414" y="2966839"/>
                  <a:pt x="9045414" y="2962870"/>
                  <a:pt x="9045414" y="2958108"/>
                </a:cubicBezTo>
                <a:close/>
                <a:moveTo>
                  <a:pt x="5928358" y="2958108"/>
                </a:moveTo>
                <a:cubicBezTo>
                  <a:pt x="5924390" y="2958901"/>
                  <a:pt x="5918436" y="2959695"/>
                  <a:pt x="5910499" y="2960489"/>
                </a:cubicBezTo>
                <a:cubicBezTo>
                  <a:pt x="5903355" y="2962077"/>
                  <a:pt x="5898196" y="2962870"/>
                  <a:pt x="5895020" y="2962870"/>
                </a:cubicBezTo>
                <a:lnTo>
                  <a:pt x="5895020" y="2973586"/>
                </a:lnTo>
                <a:cubicBezTo>
                  <a:pt x="5895020" y="2979142"/>
                  <a:pt x="5895020" y="2985095"/>
                  <a:pt x="5895020" y="2991445"/>
                </a:cubicBezTo>
                <a:cubicBezTo>
                  <a:pt x="5906133" y="2989858"/>
                  <a:pt x="5920818" y="2986683"/>
                  <a:pt x="5939074" y="2981920"/>
                </a:cubicBezTo>
                <a:cubicBezTo>
                  <a:pt x="5935899" y="2973189"/>
                  <a:pt x="5932327" y="2965251"/>
                  <a:pt x="5928358" y="2958108"/>
                </a:cubicBezTo>
                <a:close/>
                <a:moveTo>
                  <a:pt x="8787048" y="2953345"/>
                </a:moveTo>
                <a:cubicBezTo>
                  <a:pt x="8774348" y="2956520"/>
                  <a:pt x="8762442" y="2958505"/>
                  <a:pt x="8751330" y="2959298"/>
                </a:cubicBezTo>
                <a:lnTo>
                  <a:pt x="8751330" y="2970014"/>
                </a:lnTo>
                <a:cubicBezTo>
                  <a:pt x="8753711" y="2969220"/>
                  <a:pt x="8757283" y="2968030"/>
                  <a:pt x="8762045" y="2966442"/>
                </a:cubicBezTo>
                <a:cubicBezTo>
                  <a:pt x="8765220" y="2965648"/>
                  <a:pt x="8767601" y="2964855"/>
                  <a:pt x="8769189" y="2964061"/>
                </a:cubicBezTo>
                <a:cubicBezTo>
                  <a:pt x="8777126" y="2963267"/>
                  <a:pt x="8783079" y="2964855"/>
                  <a:pt x="8787048" y="2968823"/>
                </a:cubicBezTo>
                <a:cubicBezTo>
                  <a:pt x="8787842" y="2964061"/>
                  <a:pt x="8788239" y="2958901"/>
                  <a:pt x="8788239" y="2953345"/>
                </a:cubicBezTo>
                <a:cubicBezTo>
                  <a:pt x="8787445" y="2953345"/>
                  <a:pt x="8787048" y="2953345"/>
                  <a:pt x="8787048" y="2953345"/>
                </a:cubicBezTo>
                <a:close/>
                <a:moveTo>
                  <a:pt x="8366758" y="2953345"/>
                </a:moveTo>
                <a:cubicBezTo>
                  <a:pt x="8366758" y="2954139"/>
                  <a:pt x="8366758" y="2955330"/>
                  <a:pt x="8366758" y="2956917"/>
                </a:cubicBezTo>
                <a:cubicBezTo>
                  <a:pt x="8367551" y="2962473"/>
                  <a:pt x="8369139" y="2970808"/>
                  <a:pt x="8371520" y="2981920"/>
                </a:cubicBezTo>
                <a:cubicBezTo>
                  <a:pt x="8378664" y="2981920"/>
                  <a:pt x="8386601" y="2981127"/>
                  <a:pt x="8395333" y="2979539"/>
                </a:cubicBezTo>
                <a:lnTo>
                  <a:pt x="8395333" y="2959298"/>
                </a:lnTo>
                <a:lnTo>
                  <a:pt x="8385808" y="2960489"/>
                </a:lnTo>
                <a:cubicBezTo>
                  <a:pt x="8382633" y="2961283"/>
                  <a:pt x="8377473" y="2959695"/>
                  <a:pt x="8370330" y="2955726"/>
                </a:cubicBezTo>
                <a:cubicBezTo>
                  <a:pt x="8368742" y="2954933"/>
                  <a:pt x="8367551" y="2954139"/>
                  <a:pt x="8366758" y="2953345"/>
                </a:cubicBezTo>
                <a:close/>
                <a:moveTo>
                  <a:pt x="1644490" y="2952155"/>
                </a:moveTo>
                <a:cubicBezTo>
                  <a:pt x="1638140" y="2952948"/>
                  <a:pt x="1628615" y="2954139"/>
                  <a:pt x="1615915" y="2955726"/>
                </a:cubicBezTo>
                <a:cubicBezTo>
                  <a:pt x="1611152" y="2956520"/>
                  <a:pt x="1607581" y="2956917"/>
                  <a:pt x="1605200" y="2956917"/>
                </a:cubicBezTo>
                <a:cubicBezTo>
                  <a:pt x="1605200" y="2968823"/>
                  <a:pt x="1605993" y="2980333"/>
                  <a:pt x="1607581" y="2991445"/>
                </a:cubicBezTo>
                <a:lnTo>
                  <a:pt x="1607581" y="2992636"/>
                </a:lnTo>
                <a:cubicBezTo>
                  <a:pt x="1611550" y="2991842"/>
                  <a:pt x="1617899" y="2991048"/>
                  <a:pt x="1626631" y="2990255"/>
                </a:cubicBezTo>
                <a:cubicBezTo>
                  <a:pt x="1634569" y="2988667"/>
                  <a:pt x="1640522" y="2987873"/>
                  <a:pt x="1644490" y="2987873"/>
                </a:cubicBezTo>
                <a:close/>
                <a:moveTo>
                  <a:pt x="120490" y="2952155"/>
                </a:moveTo>
                <a:cubicBezTo>
                  <a:pt x="114140" y="2952948"/>
                  <a:pt x="104615" y="2954139"/>
                  <a:pt x="91915" y="2955726"/>
                </a:cubicBezTo>
                <a:cubicBezTo>
                  <a:pt x="87153" y="2956520"/>
                  <a:pt x="83581" y="2956917"/>
                  <a:pt x="81200" y="2956917"/>
                </a:cubicBezTo>
                <a:cubicBezTo>
                  <a:pt x="81200" y="2968823"/>
                  <a:pt x="81993" y="2980333"/>
                  <a:pt x="83581" y="2991445"/>
                </a:cubicBezTo>
                <a:lnTo>
                  <a:pt x="83581" y="2992636"/>
                </a:lnTo>
                <a:cubicBezTo>
                  <a:pt x="87550" y="2991842"/>
                  <a:pt x="93900" y="2991048"/>
                  <a:pt x="102631" y="2990255"/>
                </a:cubicBezTo>
                <a:cubicBezTo>
                  <a:pt x="110568" y="2988667"/>
                  <a:pt x="116522" y="2987873"/>
                  <a:pt x="120490" y="2987873"/>
                </a:cubicBezTo>
                <a:close/>
                <a:moveTo>
                  <a:pt x="8456055" y="2949773"/>
                </a:moveTo>
                <a:cubicBezTo>
                  <a:pt x="8452086" y="2950567"/>
                  <a:pt x="8446132" y="2951758"/>
                  <a:pt x="8438195" y="2953345"/>
                </a:cubicBezTo>
                <a:cubicBezTo>
                  <a:pt x="8431845" y="2954139"/>
                  <a:pt x="8427082" y="2954933"/>
                  <a:pt x="8423908" y="2955726"/>
                </a:cubicBezTo>
                <a:cubicBezTo>
                  <a:pt x="8423908" y="2957314"/>
                  <a:pt x="8423908" y="2960489"/>
                  <a:pt x="8423908" y="2965251"/>
                </a:cubicBezTo>
                <a:cubicBezTo>
                  <a:pt x="8423114" y="2969220"/>
                  <a:pt x="8422717" y="2972395"/>
                  <a:pt x="8422717" y="2974776"/>
                </a:cubicBezTo>
                <a:cubicBezTo>
                  <a:pt x="8423511" y="2974776"/>
                  <a:pt x="8424701" y="2974380"/>
                  <a:pt x="8426289" y="2973586"/>
                </a:cubicBezTo>
                <a:cubicBezTo>
                  <a:pt x="8427082" y="2973586"/>
                  <a:pt x="8427877" y="2973586"/>
                  <a:pt x="8428670" y="2973586"/>
                </a:cubicBezTo>
                <a:cubicBezTo>
                  <a:pt x="8434226" y="2971998"/>
                  <a:pt x="8438195" y="2971998"/>
                  <a:pt x="8440576" y="2973586"/>
                </a:cubicBezTo>
                <a:cubicBezTo>
                  <a:pt x="8441370" y="2973586"/>
                  <a:pt x="8442164" y="2973983"/>
                  <a:pt x="8442958" y="2974776"/>
                </a:cubicBezTo>
                <a:cubicBezTo>
                  <a:pt x="8445339" y="2974776"/>
                  <a:pt x="8448514" y="2975967"/>
                  <a:pt x="8452483" y="2978348"/>
                </a:cubicBezTo>
                <a:cubicBezTo>
                  <a:pt x="8453276" y="2975173"/>
                  <a:pt x="8454070" y="2970411"/>
                  <a:pt x="8454864" y="2964061"/>
                </a:cubicBezTo>
                <a:cubicBezTo>
                  <a:pt x="8456452" y="2957711"/>
                  <a:pt x="8457245" y="2952948"/>
                  <a:pt x="8457245" y="2949773"/>
                </a:cubicBezTo>
                <a:cubicBezTo>
                  <a:pt x="8457245" y="2949773"/>
                  <a:pt x="8456848" y="2949773"/>
                  <a:pt x="8456055" y="2949773"/>
                </a:cubicBezTo>
                <a:close/>
                <a:moveTo>
                  <a:pt x="6878477" y="2945011"/>
                </a:moveTo>
                <a:cubicBezTo>
                  <a:pt x="6876095" y="2945011"/>
                  <a:pt x="6873714" y="2945408"/>
                  <a:pt x="6871333" y="2946201"/>
                </a:cubicBezTo>
                <a:cubicBezTo>
                  <a:pt x="6869746" y="2946201"/>
                  <a:pt x="6867761" y="2946201"/>
                  <a:pt x="6865380" y="2946201"/>
                </a:cubicBezTo>
                <a:cubicBezTo>
                  <a:pt x="6859824" y="2960489"/>
                  <a:pt x="6851886" y="2975173"/>
                  <a:pt x="6841567" y="2990255"/>
                </a:cubicBezTo>
                <a:cubicBezTo>
                  <a:pt x="6839186" y="2995017"/>
                  <a:pt x="6836011" y="2999780"/>
                  <a:pt x="6832042" y="3004542"/>
                </a:cubicBezTo>
                <a:cubicBezTo>
                  <a:pt x="6836011" y="3003748"/>
                  <a:pt x="6841964" y="3002955"/>
                  <a:pt x="6849902" y="3002161"/>
                </a:cubicBezTo>
                <a:cubicBezTo>
                  <a:pt x="6862602" y="3000573"/>
                  <a:pt x="6873714" y="2998986"/>
                  <a:pt x="6883239" y="2997398"/>
                </a:cubicBezTo>
                <a:cubicBezTo>
                  <a:pt x="6885620" y="2997398"/>
                  <a:pt x="6888597" y="2997101"/>
                  <a:pt x="6892169" y="2996505"/>
                </a:cubicBezTo>
                <a:lnTo>
                  <a:pt x="6900503" y="2994719"/>
                </a:lnTo>
                <a:lnTo>
                  <a:pt x="6907052" y="2992636"/>
                </a:lnTo>
                <a:cubicBezTo>
                  <a:pt x="6895145" y="2976761"/>
                  <a:pt x="6885620" y="2960886"/>
                  <a:pt x="6878477" y="2945011"/>
                </a:cubicBezTo>
                <a:close/>
                <a:moveTo>
                  <a:pt x="1719499" y="2945011"/>
                </a:moveTo>
                <a:cubicBezTo>
                  <a:pt x="1708387" y="2945011"/>
                  <a:pt x="1695687" y="2946201"/>
                  <a:pt x="1681400" y="2948583"/>
                </a:cubicBezTo>
                <a:cubicBezTo>
                  <a:pt x="1681400" y="2958901"/>
                  <a:pt x="1681003" y="2970808"/>
                  <a:pt x="1680209" y="2984301"/>
                </a:cubicBezTo>
                <a:lnTo>
                  <a:pt x="1693306" y="2984301"/>
                </a:lnTo>
                <a:cubicBezTo>
                  <a:pt x="1702037" y="2982714"/>
                  <a:pt x="1710371" y="2981920"/>
                  <a:pt x="1718309" y="2981920"/>
                </a:cubicBezTo>
                <a:cubicBezTo>
                  <a:pt x="1719102" y="2977951"/>
                  <a:pt x="1720293" y="2971998"/>
                  <a:pt x="1721881" y="2964061"/>
                </a:cubicBezTo>
                <a:cubicBezTo>
                  <a:pt x="1722675" y="2956123"/>
                  <a:pt x="1723469" y="2951361"/>
                  <a:pt x="1724262" y="2949773"/>
                </a:cubicBezTo>
                <a:cubicBezTo>
                  <a:pt x="1725056" y="2945805"/>
                  <a:pt x="1723469" y="2944217"/>
                  <a:pt x="1719499" y="2945011"/>
                </a:cubicBezTo>
                <a:close/>
                <a:moveTo>
                  <a:pt x="195500" y="2945011"/>
                </a:moveTo>
                <a:cubicBezTo>
                  <a:pt x="184387" y="2945011"/>
                  <a:pt x="171687" y="2946201"/>
                  <a:pt x="157400" y="2948583"/>
                </a:cubicBezTo>
                <a:cubicBezTo>
                  <a:pt x="157400" y="2958901"/>
                  <a:pt x="157003" y="2970808"/>
                  <a:pt x="156209" y="2984301"/>
                </a:cubicBezTo>
                <a:lnTo>
                  <a:pt x="169306" y="2984301"/>
                </a:lnTo>
                <a:cubicBezTo>
                  <a:pt x="178037" y="2982714"/>
                  <a:pt x="186372" y="2981920"/>
                  <a:pt x="194309" y="2981920"/>
                </a:cubicBezTo>
                <a:cubicBezTo>
                  <a:pt x="195103" y="2977951"/>
                  <a:pt x="196293" y="2971998"/>
                  <a:pt x="197881" y="2964061"/>
                </a:cubicBezTo>
                <a:cubicBezTo>
                  <a:pt x="198675" y="2956123"/>
                  <a:pt x="199469" y="2951361"/>
                  <a:pt x="200262" y="2949773"/>
                </a:cubicBezTo>
                <a:cubicBezTo>
                  <a:pt x="201056" y="2945805"/>
                  <a:pt x="199469" y="2944217"/>
                  <a:pt x="195500" y="2945011"/>
                </a:cubicBezTo>
                <a:close/>
                <a:moveTo>
                  <a:pt x="4410311" y="2933105"/>
                </a:moveTo>
                <a:cubicBezTo>
                  <a:pt x="4396619" y="2953940"/>
                  <a:pt x="4382704" y="2970981"/>
                  <a:pt x="4368565" y="2984227"/>
                </a:cubicBezTo>
                <a:lnTo>
                  <a:pt x="4355828" y="2994964"/>
                </a:lnTo>
                <a:lnTo>
                  <a:pt x="4431743" y="2980730"/>
                </a:lnTo>
                <a:cubicBezTo>
                  <a:pt x="4437299" y="2979142"/>
                  <a:pt x="4441665" y="2979539"/>
                  <a:pt x="4444839" y="2981920"/>
                </a:cubicBezTo>
                <a:cubicBezTo>
                  <a:pt x="4432933" y="2968426"/>
                  <a:pt x="4423408" y="2954933"/>
                  <a:pt x="4416264" y="2941439"/>
                </a:cubicBezTo>
                <a:cubicBezTo>
                  <a:pt x="4415471" y="2940645"/>
                  <a:pt x="4414677" y="2939455"/>
                  <a:pt x="4413883" y="2937867"/>
                </a:cubicBezTo>
                <a:cubicBezTo>
                  <a:pt x="4413883" y="2936280"/>
                  <a:pt x="4412693" y="2934692"/>
                  <a:pt x="4410311" y="2933105"/>
                </a:cubicBezTo>
                <a:close/>
                <a:moveTo>
                  <a:pt x="3800711" y="2933105"/>
                </a:moveTo>
                <a:cubicBezTo>
                  <a:pt x="3787019" y="2953940"/>
                  <a:pt x="3773104" y="2970981"/>
                  <a:pt x="3758965" y="2984227"/>
                </a:cubicBezTo>
                <a:lnTo>
                  <a:pt x="3746228" y="2994964"/>
                </a:lnTo>
                <a:lnTo>
                  <a:pt x="3822142" y="2980730"/>
                </a:lnTo>
                <a:cubicBezTo>
                  <a:pt x="3827699" y="2979142"/>
                  <a:pt x="3832064" y="2979539"/>
                  <a:pt x="3835239" y="2981920"/>
                </a:cubicBezTo>
                <a:cubicBezTo>
                  <a:pt x="3823333" y="2968426"/>
                  <a:pt x="3813808" y="2954933"/>
                  <a:pt x="3806664" y="2941439"/>
                </a:cubicBezTo>
                <a:cubicBezTo>
                  <a:pt x="3805871" y="2940645"/>
                  <a:pt x="3805077" y="2939455"/>
                  <a:pt x="3804283" y="2937867"/>
                </a:cubicBezTo>
                <a:cubicBezTo>
                  <a:pt x="3804283" y="2936280"/>
                  <a:pt x="3803092" y="2934692"/>
                  <a:pt x="3800711" y="2933105"/>
                </a:cubicBezTo>
                <a:close/>
                <a:moveTo>
                  <a:pt x="7114220" y="2931914"/>
                </a:moveTo>
                <a:cubicBezTo>
                  <a:pt x="7126921" y="2931914"/>
                  <a:pt x="7136842" y="2933105"/>
                  <a:pt x="7143986" y="2935486"/>
                </a:cubicBezTo>
                <a:cubicBezTo>
                  <a:pt x="7150336" y="2937073"/>
                  <a:pt x="7155496" y="2939851"/>
                  <a:pt x="7159464" y="2943820"/>
                </a:cubicBezTo>
                <a:cubicBezTo>
                  <a:pt x="7165814" y="2952552"/>
                  <a:pt x="7166608" y="2961680"/>
                  <a:pt x="7161845" y="2971205"/>
                </a:cubicBezTo>
                <a:cubicBezTo>
                  <a:pt x="7160258" y="2975967"/>
                  <a:pt x="7157083" y="2978348"/>
                  <a:pt x="7152320" y="2978348"/>
                </a:cubicBezTo>
                <a:cubicBezTo>
                  <a:pt x="7148352" y="2978348"/>
                  <a:pt x="7144383" y="2976761"/>
                  <a:pt x="7140414" y="2973586"/>
                </a:cubicBezTo>
                <a:cubicBezTo>
                  <a:pt x="7131683" y="2964855"/>
                  <a:pt x="7122158" y="2952552"/>
                  <a:pt x="7111839" y="2936676"/>
                </a:cubicBezTo>
                <a:cubicBezTo>
                  <a:pt x="7110252" y="2935089"/>
                  <a:pt x="7109855" y="2933898"/>
                  <a:pt x="7110649" y="2933105"/>
                </a:cubicBezTo>
                <a:cubicBezTo>
                  <a:pt x="7110649" y="2932311"/>
                  <a:pt x="7111839" y="2931914"/>
                  <a:pt x="7114220" y="2931914"/>
                </a:cubicBezTo>
                <a:close/>
                <a:moveTo>
                  <a:pt x="9046605" y="2929533"/>
                </a:moveTo>
                <a:cubicBezTo>
                  <a:pt x="9041842" y="2930326"/>
                  <a:pt x="9037873" y="2930723"/>
                  <a:pt x="9034698" y="2930723"/>
                </a:cubicBezTo>
                <a:cubicBezTo>
                  <a:pt x="9032317" y="2931517"/>
                  <a:pt x="9028348" y="2931914"/>
                  <a:pt x="9022792" y="2931914"/>
                </a:cubicBezTo>
                <a:cubicBezTo>
                  <a:pt x="9017236" y="2932708"/>
                  <a:pt x="9013267" y="2933105"/>
                  <a:pt x="9010886" y="2933105"/>
                </a:cubicBezTo>
                <a:lnTo>
                  <a:pt x="9010886" y="2945011"/>
                </a:lnTo>
                <a:cubicBezTo>
                  <a:pt x="9016442" y="2944217"/>
                  <a:pt x="9022792" y="2942630"/>
                  <a:pt x="9029936" y="2940248"/>
                </a:cubicBezTo>
                <a:cubicBezTo>
                  <a:pt x="9037080" y="2937867"/>
                  <a:pt x="9042239" y="2940248"/>
                  <a:pt x="9045414" y="2947392"/>
                </a:cubicBezTo>
                <a:cubicBezTo>
                  <a:pt x="9045414" y="2945011"/>
                  <a:pt x="9045811" y="2941836"/>
                  <a:pt x="9046605" y="2937867"/>
                </a:cubicBezTo>
                <a:cubicBezTo>
                  <a:pt x="9046605" y="2933898"/>
                  <a:pt x="9046605" y="2931120"/>
                  <a:pt x="9046605" y="2929533"/>
                </a:cubicBezTo>
                <a:close/>
                <a:moveTo>
                  <a:pt x="5016340" y="2923580"/>
                </a:moveTo>
                <a:cubicBezTo>
                  <a:pt x="5015546" y="2925961"/>
                  <a:pt x="5013561" y="2928739"/>
                  <a:pt x="5010387" y="2931914"/>
                </a:cubicBezTo>
                <a:cubicBezTo>
                  <a:pt x="5009592" y="2933502"/>
                  <a:pt x="5008799" y="2934692"/>
                  <a:pt x="5008005" y="2935486"/>
                </a:cubicBezTo>
                <a:cubicBezTo>
                  <a:pt x="5015149" y="2937867"/>
                  <a:pt x="5023483" y="2942233"/>
                  <a:pt x="5033008" y="2948583"/>
                </a:cubicBezTo>
                <a:cubicBezTo>
                  <a:pt x="5039358" y="2941439"/>
                  <a:pt x="5044121" y="2933898"/>
                  <a:pt x="5047296" y="2925961"/>
                </a:cubicBezTo>
                <a:cubicBezTo>
                  <a:pt x="5044121" y="2926755"/>
                  <a:pt x="5040152" y="2927945"/>
                  <a:pt x="5035390" y="2929533"/>
                </a:cubicBezTo>
                <a:cubicBezTo>
                  <a:pt x="5034596" y="2930326"/>
                  <a:pt x="5033008" y="2930326"/>
                  <a:pt x="5030627" y="2929533"/>
                </a:cubicBezTo>
                <a:cubicBezTo>
                  <a:pt x="5029833" y="2929533"/>
                  <a:pt x="5029040" y="2929533"/>
                  <a:pt x="5028246" y="2929533"/>
                </a:cubicBezTo>
                <a:cubicBezTo>
                  <a:pt x="5024277" y="2927945"/>
                  <a:pt x="5020308" y="2925961"/>
                  <a:pt x="5016340" y="2923580"/>
                </a:cubicBezTo>
                <a:close/>
                <a:moveTo>
                  <a:pt x="4771071" y="2922389"/>
                </a:moveTo>
                <a:cubicBezTo>
                  <a:pt x="4775833" y="2922389"/>
                  <a:pt x="4779405" y="2923183"/>
                  <a:pt x="4781787" y="2924770"/>
                </a:cubicBezTo>
                <a:cubicBezTo>
                  <a:pt x="4785755" y="2925564"/>
                  <a:pt x="4789327" y="2929533"/>
                  <a:pt x="4792502" y="2936676"/>
                </a:cubicBezTo>
                <a:cubicBezTo>
                  <a:pt x="4794089" y="2940645"/>
                  <a:pt x="4793693" y="2943027"/>
                  <a:pt x="4791312" y="2943820"/>
                </a:cubicBezTo>
                <a:cubicBezTo>
                  <a:pt x="4780199" y="2946201"/>
                  <a:pt x="4770277" y="2947392"/>
                  <a:pt x="4761546" y="2947392"/>
                </a:cubicBezTo>
                <a:cubicBezTo>
                  <a:pt x="4756783" y="2948186"/>
                  <a:pt x="4752418" y="2948583"/>
                  <a:pt x="4748449" y="2948583"/>
                </a:cubicBezTo>
                <a:cubicBezTo>
                  <a:pt x="4750037" y="2949376"/>
                  <a:pt x="4751227" y="2950567"/>
                  <a:pt x="4752021" y="2952155"/>
                </a:cubicBezTo>
                <a:cubicBezTo>
                  <a:pt x="4754402" y="2954536"/>
                  <a:pt x="4755196" y="2958505"/>
                  <a:pt x="4754402" y="2964061"/>
                </a:cubicBezTo>
                <a:cubicBezTo>
                  <a:pt x="4754402" y="2964855"/>
                  <a:pt x="4754402" y="2965648"/>
                  <a:pt x="4754402" y="2966442"/>
                </a:cubicBezTo>
                <a:cubicBezTo>
                  <a:pt x="4760752" y="2964855"/>
                  <a:pt x="4765515" y="2963664"/>
                  <a:pt x="4768689" y="2962870"/>
                </a:cubicBezTo>
                <a:cubicBezTo>
                  <a:pt x="4773452" y="2962077"/>
                  <a:pt x="4777024" y="2962870"/>
                  <a:pt x="4779405" y="2965251"/>
                </a:cubicBezTo>
                <a:cubicBezTo>
                  <a:pt x="4782580" y="2968426"/>
                  <a:pt x="4785755" y="2973189"/>
                  <a:pt x="4788930" y="2979539"/>
                </a:cubicBezTo>
                <a:cubicBezTo>
                  <a:pt x="4789724" y="2981920"/>
                  <a:pt x="4788930" y="2983508"/>
                  <a:pt x="4786549" y="2984301"/>
                </a:cubicBezTo>
                <a:cubicBezTo>
                  <a:pt x="4781787" y="2985095"/>
                  <a:pt x="4773055" y="2985889"/>
                  <a:pt x="4760355" y="2986683"/>
                </a:cubicBezTo>
                <a:cubicBezTo>
                  <a:pt x="4762736" y="2986683"/>
                  <a:pt x="4760355" y="2987080"/>
                  <a:pt x="4753211" y="2987873"/>
                </a:cubicBezTo>
                <a:cubicBezTo>
                  <a:pt x="4753211" y="2988667"/>
                  <a:pt x="4753211" y="2989858"/>
                  <a:pt x="4753211" y="2991445"/>
                </a:cubicBezTo>
                <a:cubicBezTo>
                  <a:pt x="4751624" y="3000970"/>
                  <a:pt x="4750830" y="3010098"/>
                  <a:pt x="4750830" y="3018830"/>
                </a:cubicBezTo>
                <a:cubicBezTo>
                  <a:pt x="4757180" y="3017242"/>
                  <a:pt x="4762736" y="3016448"/>
                  <a:pt x="4767499" y="3016448"/>
                </a:cubicBezTo>
                <a:cubicBezTo>
                  <a:pt x="4766705" y="3014067"/>
                  <a:pt x="4764324" y="3009702"/>
                  <a:pt x="4760355" y="3003351"/>
                </a:cubicBezTo>
                <a:cubicBezTo>
                  <a:pt x="4757180" y="2999383"/>
                  <a:pt x="4755196" y="2996208"/>
                  <a:pt x="4754402" y="2993826"/>
                </a:cubicBezTo>
                <a:cubicBezTo>
                  <a:pt x="4753608" y="2991445"/>
                  <a:pt x="4754402" y="2990652"/>
                  <a:pt x="4756783" y="2991445"/>
                </a:cubicBezTo>
                <a:cubicBezTo>
                  <a:pt x="4765515" y="2992239"/>
                  <a:pt x="4772261" y="2993430"/>
                  <a:pt x="4777024" y="2995017"/>
                </a:cubicBezTo>
                <a:cubicBezTo>
                  <a:pt x="4780992" y="2996605"/>
                  <a:pt x="4783374" y="3000573"/>
                  <a:pt x="4784168" y="3006923"/>
                </a:cubicBezTo>
                <a:cubicBezTo>
                  <a:pt x="4784168" y="3009305"/>
                  <a:pt x="4783771" y="3011686"/>
                  <a:pt x="4782977" y="3014067"/>
                </a:cubicBezTo>
                <a:cubicBezTo>
                  <a:pt x="4786946" y="3013273"/>
                  <a:pt x="4790121" y="3013670"/>
                  <a:pt x="4792502" y="3015258"/>
                </a:cubicBezTo>
                <a:cubicBezTo>
                  <a:pt x="4798058" y="3018433"/>
                  <a:pt x="4801630" y="3023592"/>
                  <a:pt x="4803218" y="3030736"/>
                </a:cubicBezTo>
                <a:cubicBezTo>
                  <a:pt x="4804805" y="3034705"/>
                  <a:pt x="4803614" y="3036689"/>
                  <a:pt x="4799646" y="3036689"/>
                </a:cubicBezTo>
                <a:cubicBezTo>
                  <a:pt x="4783771" y="3035101"/>
                  <a:pt x="4767896" y="3035498"/>
                  <a:pt x="4752021" y="3037880"/>
                </a:cubicBezTo>
                <a:cubicBezTo>
                  <a:pt x="4728208" y="3040261"/>
                  <a:pt x="4711936" y="3042245"/>
                  <a:pt x="4703205" y="3043833"/>
                </a:cubicBezTo>
                <a:cubicBezTo>
                  <a:pt x="4700030" y="3043833"/>
                  <a:pt x="4697649" y="3043039"/>
                  <a:pt x="4696061" y="3041451"/>
                </a:cubicBezTo>
                <a:cubicBezTo>
                  <a:pt x="4691299" y="3037483"/>
                  <a:pt x="4686536" y="3033117"/>
                  <a:pt x="4681774" y="3028355"/>
                </a:cubicBezTo>
                <a:cubicBezTo>
                  <a:pt x="4680980" y="3025180"/>
                  <a:pt x="4681377" y="3023592"/>
                  <a:pt x="4682964" y="3023592"/>
                </a:cubicBezTo>
                <a:cubicBezTo>
                  <a:pt x="4694871" y="3022005"/>
                  <a:pt x="4706380" y="3020814"/>
                  <a:pt x="4717493" y="3020020"/>
                </a:cubicBezTo>
                <a:cubicBezTo>
                  <a:pt x="4719874" y="3020020"/>
                  <a:pt x="4722255" y="3020020"/>
                  <a:pt x="4724636" y="3020020"/>
                </a:cubicBezTo>
                <a:cubicBezTo>
                  <a:pt x="4724636" y="3016845"/>
                  <a:pt x="4725033" y="3012083"/>
                  <a:pt x="4725827" y="3005733"/>
                </a:cubicBezTo>
                <a:cubicBezTo>
                  <a:pt x="4725827" y="2999383"/>
                  <a:pt x="4725827" y="2995017"/>
                  <a:pt x="4725827" y="2992636"/>
                </a:cubicBezTo>
                <a:cubicBezTo>
                  <a:pt x="4724239" y="2992636"/>
                  <a:pt x="4722255" y="2993033"/>
                  <a:pt x="4719874" y="2993826"/>
                </a:cubicBezTo>
                <a:cubicBezTo>
                  <a:pt x="4717493" y="2993826"/>
                  <a:pt x="4715905" y="2993826"/>
                  <a:pt x="4715111" y="2993826"/>
                </a:cubicBezTo>
                <a:cubicBezTo>
                  <a:pt x="4710349" y="2994620"/>
                  <a:pt x="4706380" y="2993826"/>
                  <a:pt x="4703205" y="2991445"/>
                </a:cubicBezTo>
                <a:cubicBezTo>
                  <a:pt x="4700030" y="2988270"/>
                  <a:pt x="4696458" y="2984301"/>
                  <a:pt x="4692489" y="2979539"/>
                </a:cubicBezTo>
                <a:cubicBezTo>
                  <a:pt x="4690108" y="2976364"/>
                  <a:pt x="4690505" y="2974380"/>
                  <a:pt x="4693680" y="2973586"/>
                </a:cubicBezTo>
                <a:cubicBezTo>
                  <a:pt x="4697649" y="2973586"/>
                  <a:pt x="4704396" y="2973189"/>
                  <a:pt x="4713921" y="2972395"/>
                </a:cubicBezTo>
                <a:cubicBezTo>
                  <a:pt x="4714715" y="2972395"/>
                  <a:pt x="4716302" y="2972395"/>
                  <a:pt x="4718683" y="2972395"/>
                </a:cubicBezTo>
                <a:cubicBezTo>
                  <a:pt x="4721064" y="2971602"/>
                  <a:pt x="4723049" y="2971205"/>
                  <a:pt x="4724636" y="2971205"/>
                </a:cubicBezTo>
                <a:cubicBezTo>
                  <a:pt x="4724636" y="2964855"/>
                  <a:pt x="4723842" y="2958505"/>
                  <a:pt x="4722255" y="2952155"/>
                </a:cubicBezTo>
                <a:cubicBezTo>
                  <a:pt x="4720668" y="2952155"/>
                  <a:pt x="4719080" y="2952552"/>
                  <a:pt x="4717493" y="2953345"/>
                </a:cubicBezTo>
                <a:cubicBezTo>
                  <a:pt x="4709555" y="2953345"/>
                  <a:pt x="4704396" y="2952552"/>
                  <a:pt x="4702014" y="2950964"/>
                </a:cubicBezTo>
                <a:cubicBezTo>
                  <a:pt x="4698840" y="2949376"/>
                  <a:pt x="4695268" y="2946201"/>
                  <a:pt x="4691299" y="2941439"/>
                </a:cubicBezTo>
                <a:cubicBezTo>
                  <a:pt x="4688918" y="2939058"/>
                  <a:pt x="4688918" y="2937073"/>
                  <a:pt x="4691299" y="2935486"/>
                </a:cubicBezTo>
                <a:cubicBezTo>
                  <a:pt x="4692093" y="2935486"/>
                  <a:pt x="4693283" y="2935089"/>
                  <a:pt x="4694871" y="2934295"/>
                </a:cubicBezTo>
                <a:cubicBezTo>
                  <a:pt x="4703602" y="2932708"/>
                  <a:pt x="4709555" y="2931914"/>
                  <a:pt x="4712730" y="2931914"/>
                </a:cubicBezTo>
                <a:cubicBezTo>
                  <a:pt x="4730987" y="2931120"/>
                  <a:pt x="4750433" y="2927945"/>
                  <a:pt x="4771071" y="2922389"/>
                </a:cubicBezTo>
                <a:close/>
                <a:moveTo>
                  <a:pt x="2008821" y="2922389"/>
                </a:moveTo>
                <a:cubicBezTo>
                  <a:pt x="2013584" y="2922389"/>
                  <a:pt x="2017156" y="2923183"/>
                  <a:pt x="2019537" y="2924770"/>
                </a:cubicBezTo>
                <a:cubicBezTo>
                  <a:pt x="2023506" y="2925564"/>
                  <a:pt x="2027077" y="2929533"/>
                  <a:pt x="2030253" y="2936676"/>
                </a:cubicBezTo>
                <a:cubicBezTo>
                  <a:pt x="2031840" y="2940645"/>
                  <a:pt x="2031443" y="2943027"/>
                  <a:pt x="2029062" y="2943820"/>
                </a:cubicBezTo>
                <a:cubicBezTo>
                  <a:pt x="2017949" y="2946201"/>
                  <a:pt x="2008028" y="2947392"/>
                  <a:pt x="1999296" y="2947392"/>
                </a:cubicBezTo>
                <a:cubicBezTo>
                  <a:pt x="1994534" y="2948186"/>
                  <a:pt x="1990168" y="2948583"/>
                  <a:pt x="1986199" y="2948583"/>
                </a:cubicBezTo>
                <a:cubicBezTo>
                  <a:pt x="1987787" y="2949376"/>
                  <a:pt x="1988978" y="2950567"/>
                  <a:pt x="1989772" y="2952155"/>
                </a:cubicBezTo>
                <a:cubicBezTo>
                  <a:pt x="1992152" y="2954536"/>
                  <a:pt x="1992947" y="2958505"/>
                  <a:pt x="1992152" y="2964061"/>
                </a:cubicBezTo>
                <a:cubicBezTo>
                  <a:pt x="1992152" y="2964855"/>
                  <a:pt x="1992152" y="2965648"/>
                  <a:pt x="1992152" y="2966442"/>
                </a:cubicBezTo>
                <a:cubicBezTo>
                  <a:pt x="1998503" y="2964855"/>
                  <a:pt x="2003265" y="2963664"/>
                  <a:pt x="2006441" y="2962870"/>
                </a:cubicBezTo>
                <a:cubicBezTo>
                  <a:pt x="2011203" y="2962077"/>
                  <a:pt x="2014775" y="2962870"/>
                  <a:pt x="2017156" y="2965251"/>
                </a:cubicBezTo>
                <a:cubicBezTo>
                  <a:pt x="2020331" y="2968426"/>
                  <a:pt x="2023506" y="2973189"/>
                  <a:pt x="2026681" y="2979539"/>
                </a:cubicBezTo>
                <a:cubicBezTo>
                  <a:pt x="2027475" y="2981920"/>
                  <a:pt x="2026681" y="2983508"/>
                  <a:pt x="2024300" y="2984301"/>
                </a:cubicBezTo>
                <a:cubicBezTo>
                  <a:pt x="2019537" y="2985095"/>
                  <a:pt x="2010806" y="2985889"/>
                  <a:pt x="1998106" y="2986683"/>
                </a:cubicBezTo>
                <a:cubicBezTo>
                  <a:pt x="2000487" y="2986683"/>
                  <a:pt x="1998106" y="2987080"/>
                  <a:pt x="1990962" y="2987873"/>
                </a:cubicBezTo>
                <a:cubicBezTo>
                  <a:pt x="1990962" y="2988667"/>
                  <a:pt x="1990962" y="2989858"/>
                  <a:pt x="1990962" y="2991445"/>
                </a:cubicBezTo>
                <a:cubicBezTo>
                  <a:pt x="1989374" y="3000970"/>
                  <a:pt x="1988581" y="3010098"/>
                  <a:pt x="1988581" y="3018830"/>
                </a:cubicBezTo>
                <a:cubicBezTo>
                  <a:pt x="1994931" y="3017242"/>
                  <a:pt x="2000487" y="3016448"/>
                  <a:pt x="2005250" y="3016448"/>
                </a:cubicBezTo>
                <a:cubicBezTo>
                  <a:pt x="2004456" y="3014067"/>
                  <a:pt x="2002074" y="3009702"/>
                  <a:pt x="1998106" y="3003351"/>
                </a:cubicBezTo>
                <a:cubicBezTo>
                  <a:pt x="1994931" y="2999383"/>
                  <a:pt x="1992947" y="2996208"/>
                  <a:pt x="1992152" y="2993826"/>
                </a:cubicBezTo>
                <a:cubicBezTo>
                  <a:pt x="1991359" y="2991445"/>
                  <a:pt x="1992152" y="2990652"/>
                  <a:pt x="1994534" y="2991445"/>
                </a:cubicBezTo>
                <a:cubicBezTo>
                  <a:pt x="2003265" y="2992239"/>
                  <a:pt x="2010012" y="2993430"/>
                  <a:pt x="2014775" y="2995017"/>
                </a:cubicBezTo>
                <a:cubicBezTo>
                  <a:pt x="2018744" y="2996605"/>
                  <a:pt x="2021124" y="3000573"/>
                  <a:pt x="2021918" y="3006923"/>
                </a:cubicBezTo>
                <a:cubicBezTo>
                  <a:pt x="2021918" y="3009305"/>
                  <a:pt x="2021521" y="3011686"/>
                  <a:pt x="2020728" y="3014067"/>
                </a:cubicBezTo>
                <a:cubicBezTo>
                  <a:pt x="2024696" y="3013273"/>
                  <a:pt x="2027872" y="3013670"/>
                  <a:pt x="2030253" y="3015258"/>
                </a:cubicBezTo>
                <a:cubicBezTo>
                  <a:pt x="2035809" y="3018433"/>
                  <a:pt x="2039380" y="3023592"/>
                  <a:pt x="2040969" y="3030736"/>
                </a:cubicBezTo>
                <a:cubicBezTo>
                  <a:pt x="2042556" y="3034705"/>
                  <a:pt x="2041365" y="3036689"/>
                  <a:pt x="2037396" y="3036689"/>
                </a:cubicBezTo>
                <a:cubicBezTo>
                  <a:pt x="2021521" y="3035101"/>
                  <a:pt x="2005646" y="3035498"/>
                  <a:pt x="1989772" y="3037880"/>
                </a:cubicBezTo>
                <a:cubicBezTo>
                  <a:pt x="1965959" y="3040261"/>
                  <a:pt x="1949687" y="3042245"/>
                  <a:pt x="1940956" y="3043833"/>
                </a:cubicBezTo>
                <a:cubicBezTo>
                  <a:pt x="1937781" y="3043833"/>
                  <a:pt x="1935400" y="3043039"/>
                  <a:pt x="1933812" y="3041451"/>
                </a:cubicBezTo>
                <a:cubicBezTo>
                  <a:pt x="1929050" y="3037483"/>
                  <a:pt x="1924287" y="3033117"/>
                  <a:pt x="1919524" y="3028355"/>
                </a:cubicBezTo>
                <a:cubicBezTo>
                  <a:pt x="1918731" y="3025180"/>
                  <a:pt x="1919127" y="3023592"/>
                  <a:pt x="1920715" y="3023592"/>
                </a:cubicBezTo>
                <a:cubicBezTo>
                  <a:pt x="1932622" y="3022005"/>
                  <a:pt x="1944130" y="3020814"/>
                  <a:pt x="1955243" y="3020020"/>
                </a:cubicBezTo>
                <a:cubicBezTo>
                  <a:pt x="1957625" y="3020020"/>
                  <a:pt x="1960006" y="3020020"/>
                  <a:pt x="1962387" y="3020020"/>
                </a:cubicBezTo>
                <a:cubicBezTo>
                  <a:pt x="1962387" y="3016845"/>
                  <a:pt x="1962784" y="3012083"/>
                  <a:pt x="1963578" y="3005733"/>
                </a:cubicBezTo>
                <a:cubicBezTo>
                  <a:pt x="1963578" y="2999383"/>
                  <a:pt x="1963578" y="2995017"/>
                  <a:pt x="1963578" y="2992636"/>
                </a:cubicBezTo>
                <a:cubicBezTo>
                  <a:pt x="1961990" y="2992636"/>
                  <a:pt x="1960006" y="2993033"/>
                  <a:pt x="1957625" y="2993826"/>
                </a:cubicBezTo>
                <a:cubicBezTo>
                  <a:pt x="1955243" y="2993826"/>
                  <a:pt x="1953656" y="2993826"/>
                  <a:pt x="1952862" y="2993826"/>
                </a:cubicBezTo>
                <a:cubicBezTo>
                  <a:pt x="1948099" y="2994620"/>
                  <a:pt x="1944130" y="2993826"/>
                  <a:pt x="1940956" y="2991445"/>
                </a:cubicBezTo>
                <a:cubicBezTo>
                  <a:pt x="1937781" y="2988270"/>
                  <a:pt x="1934209" y="2984301"/>
                  <a:pt x="1930240" y="2979539"/>
                </a:cubicBezTo>
                <a:cubicBezTo>
                  <a:pt x="1927859" y="2976364"/>
                  <a:pt x="1928256" y="2974380"/>
                  <a:pt x="1931430" y="2973586"/>
                </a:cubicBezTo>
                <a:cubicBezTo>
                  <a:pt x="1935400" y="2973586"/>
                  <a:pt x="1942147" y="2973189"/>
                  <a:pt x="1951671" y="2972395"/>
                </a:cubicBezTo>
                <a:cubicBezTo>
                  <a:pt x="1952465" y="2972395"/>
                  <a:pt x="1954052" y="2972395"/>
                  <a:pt x="1956434" y="2972395"/>
                </a:cubicBezTo>
                <a:cubicBezTo>
                  <a:pt x="1958815" y="2971602"/>
                  <a:pt x="1960799" y="2971205"/>
                  <a:pt x="1962387" y="2971205"/>
                </a:cubicBezTo>
                <a:cubicBezTo>
                  <a:pt x="1962387" y="2964855"/>
                  <a:pt x="1961593" y="2958505"/>
                  <a:pt x="1960006" y="2952155"/>
                </a:cubicBezTo>
                <a:cubicBezTo>
                  <a:pt x="1958419" y="2952155"/>
                  <a:pt x="1956831" y="2952552"/>
                  <a:pt x="1955243" y="2953345"/>
                </a:cubicBezTo>
                <a:cubicBezTo>
                  <a:pt x="1947306" y="2953345"/>
                  <a:pt x="1942147" y="2952552"/>
                  <a:pt x="1939765" y="2950964"/>
                </a:cubicBezTo>
                <a:cubicBezTo>
                  <a:pt x="1936591" y="2949376"/>
                  <a:pt x="1933018" y="2946201"/>
                  <a:pt x="1929050" y="2941439"/>
                </a:cubicBezTo>
                <a:cubicBezTo>
                  <a:pt x="1926668" y="2939058"/>
                  <a:pt x="1926668" y="2937073"/>
                  <a:pt x="1929050" y="2935486"/>
                </a:cubicBezTo>
                <a:cubicBezTo>
                  <a:pt x="1929843" y="2935486"/>
                  <a:pt x="1931034" y="2935089"/>
                  <a:pt x="1932622" y="2934295"/>
                </a:cubicBezTo>
                <a:cubicBezTo>
                  <a:pt x="1941353" y="2932708"/>
                  <a:pt x="1947306" y="2931914"/>
                  <a:pt x="1950481" y="2931914"/>
                </a:cubicBezTo>
                <a:cubicBezTo>
                  <a:pt x="1968737" y="2931120"/>
                  <a:pt x="1988184" y="2927945"/>
                  <a:pt x="2008821" y="2922389"/>
                </a:cubicBezTo>
                <a:close/>
                <a:moveTo>
                  <a:pt x="475297" y="2922389"/>
                </a:moveTo>
                <a:cubicBezTo>
                  <a:pt x="480059" y="2922389"/>
                  <a:pt x="483631" y="2923183"/>
                  <a:pt x="486012" y="2924770"/>
                </a:cubicBezTo>
                <a:cubicBezTo>
                  <a:pt x="489981" y="2925564"/>
                  <a:pt x="493553" y="2929533"/>
                  <a:pt x="496728" y="2936676"/>
                </a:cubicBezTo>
                <a:cubicBezTo>
                  <a:pt x="498315" y="2940645"/>
                  <a:pt x="497918" y="2943027"/>
                  <a:pt x="495538" y="2943820"/>
                </a:cubicBezTo>
                <a:cubicBezTo>
                  <a:pt x="484425" y="2946201"/>
                  <a:pt x="474503" y="2947392"/>
                  <a:pt x="465772" y="2947392"/>
                </a:cubicBezTo>
                <a:cubicBezTo>
                  <a:pt x="461009" y="2948186"/>
                  <a:pt x="456643" y="2948583"/>
                  <a:pt x="452675" y="2948583"/>
                </a:cubicBezTo>
                <a:cubicBezTo>
                  <a:pt x="454262" y="2949376"/>
                  <a:pt x="455453" y="2950567"/>
                  <a:pt x="456246" y="2952155"/>
                </a:cubicBezTo>
                <a:cubicBezTo>
                  <a:pt x="458628" y="2954536"/>
                  <a:pt x="459422" y="2958505"/>
                  <a:pt x="458628" y="2964061"/>
                </a:cubicBezTo>
                <a:cubicBezTo>
                  <a:pt x="458628" y="2964855"/>
                  <a:pt x="458628" y="2965648"/>
                  <a:pt x="458628" y="2966442"/>
                </a:cubicBezTo>
                <a:cubicBezTo>
                  <a:pt x="464978" y="2964855"/>
                  <a:pt x="469740" y="2963664"/>
                  <a:pt x="472915" y="2962870"/>
                </a:cubicBezTo>
                <a:cubicBezTo>
                  <a:pt x="477678" y="2962077"/>
                  <a:pt x="481250" y="2962870"/>
                  <a:pt x="483631" y="2965251"/>
                </a:cubicBezTo>
                <a:cubicBezTo>
                  <a:pt x="486806" y="2968426"/>
                  <a:pt x="489981" y="2973189"/>
                  <a:pt x="493156" y="2979539"/>
                </a:cubicBezTo>
                <a:cubicBezTo>
                  <a:pt x="493950" y="2981920"/>
                  <a:pt x="493156" y="2983508"/>
                  <a:pt x="490774" y="2984301"/>
                </a:cubicBezTo>
                <a:cubicBezTo>
                  <a:pt x="486012" y="2985095"/>
                  <a:pt x="477281" y="2985889"/>
                  <a:pt x="464581" y="2986683"/>
                </a:cubicBezTo>
                <a:cubicBezTo>
                  <a:pt x="466962" y="2986683"/>
                  <a:pt x="464581" y="2987080"/>
                  <a:pt x="457437" y="2987873"/>
                </a:cubicBezTo>
                <a:cubicBezTo>
                  <a:pt x="457437" y="2988667"/>
                  <a:pt x="457437" y="2989858"/>
                  <a:pt x="457437" y="2991445"/>
                </a:cubicBezTo>
                <a:cubicBezTo>
                  <a:pt x="455849" y="3000970"/>
                  <a:pt x="455056" y="3010098"/>
                  <a:pt x="455056" y="3018830"/>
                </a:cubicBezTo>
                <a:cubicBezTo>
                  <a:pt x="461406" y="3017242"/>
                  <a:pt x="466962" y="3016448"/>
                  <a:pt x="471725" y="3016448"/>
                </a:cubicBezTo>
                <a:cubicBezTo>
                  <a:pt x="470931" y="3014067"/>
                  <a:pt x="468549" y="3009702"/>
                  <a:pt x="464581" y="3003351"/>
                </a:cubicBezTo>
                <a:cubicBezTo>
                  <a:pt x="461406" y="2999383"/>
                  <a:pt x="459422" y="2996208"/>
                  <a:pt x="458628" y="2993826"/>
                </a:cubicBezTo>
                <a:cubicBezTo>
                  <a:pt x="457834" y="2991445"/>
                  <a:pt x="458628" y="2990652"/>
                  <a:pt x="461009" y="2991445"/>
                </a:cubicBezTo>
                <a:cubicBezTo>
                  <a:pt x="469740" y="2992239"/>
                  <a:pt x="476487" y="2993430"/>
                  <a:pt x="481250" y="2995017"/>
                </a:cubicBezTo>
                <a:cubicBezTo>
                  <a:pt x="485218" y="2996605"/>
                  <a:pt x="487600" y="3000573"/>
                  <a:pt x="488394" y="3006923"/>
                </a:cubicBezTo>
                <a:cubicBezTo>
                  <a:pt x="488394" y="3009305"/>
                  <a:pt x="487997" y="3011686"/>
                  <a:pt x="487203" y="3014067"/>
                </a:cubicBezTo>
                <a:cubicBezTo>
                  <a:pt x="491171" y="3013273"/>
                  <a:pt x="494347" y="3013670"/>
                  <a:pt x="496728" y="3015258"/>
                </a:cubicBezTo>
                <a:cubicBezTo>
                  <a:pt x="502285" y="3018433"/>
                  <a:pt x="505856" y="3023592"/>
                  <a:pt x="507444" y="3030736"/>
                </a:cubicBezTo>
                <a:cubicBezTo>
                  <a:pt x="509031" y="3034705"/>
                  <a:pt x="507840" y="3036689"/>
                  <a:pt x="503871" y="3036689"/>
                </a:cubicBezTo>
                <a:cubicBezTo>
                  <a:pt x="487997" y="3035101"/>
                  <a:pt x="472122" y="3035498"/>
                  <a:pt x="456246" y="3037880"/>
                </a:cubicBezTo>
                <a:cubicBezTo>
                  <a:pt x="432434" y="3040261"/>
                  <a:pt x="416162" y="3042245"/>
                  <a:pt x="407431" y="3043833"/>
                </a:cubicBezTo>
                <a:cubicBezTo>
                  <a:pt x="404256" y="3043833"/>
                  <a:pt x="401874" y="3043039"/>
                  <a:pt x="400287" y="3041451"/>
                </a:cubicBezTo>
                <a:cubicBezTo>
                  <a:pt x="395524" y="3037483"/>
                  <a:pt x="390762" y="3033117"/>
                  <a:pt x="385999" y="3028355"/>
                </a:cubicBezTo>
                <a:cubicBezTo>
                  <a:pt x="385206" y="3025180"/>
                  <a:pt x="385603" y="3023592"/>
                  <a:pt x="387190" y="3023592"/>
                </a:cubicBezTo>
                <a:cubicBezTo>
                  <a:pt x="399097" y="3022005"/>
                  <a:pt x="410606" y="3020814"/>
                  <a:pt x="421718" y="3020020"/>
                </a:cubicBezTo>
                <a:cubicBezTo>
                  <a:pt x="424100" y="3020020"/>
                  <a:pt x="426481" y="3020020"/>
                  <a:pt x="428862" y="3020020"/>
                </a:cubicBezTo>
                <a:cubicBezTo>
                  <a:pt x="428862" y="3016845"/>
                  <a:pt x="429259" y="3012083"/>
                  <a:pt x="430053" y="3005733"/>
                </a:cubicBezTo>
                <a:cubicBezTo>
                  <a:pt x="430053" y="2999383"/>
                  <a:pt x="430053" y="2995017"/>
                  <a:pt x="430053" y="2992636"/>
                </a:cubicBezTo>
                <a:cubicBezTo>
                  <a:pt x="428465" y="2992636"/>
                  <a:pt x="426481" y="2993033"/>
                  <a:pt x="424100" y="2993826"/>
                </a:cubicBezTo>
                <a:cubicBezTo>
                  <a:pt x="421718" y="2993826"/>
                  <a:pt x="420131" y="2993826"/>
                  <a:pt x="419337" y="2993826"/>
                </a:cubicBezTo>
                <a:cubicBezTo>
                  <a:pt x="414575" y="2994620"/>
                  <a:pt x="410606" y="2993826"/>
                  <a:pt x="407431" y="2991445"/>
                </a:cubicBezTo>
                <a:cubicBezTo>
                  <a:pt x="404256" y="2988270"/>
                  <a:pt x="400684" y="2984301"/>
                  <a:pt x="396715" y="2979539"/>
                </a:cubicBezTo>
                <a:cubicBezTo>
                  <a:pt x="394334" y="2976364"/>
                  <a:pt x="394731" y="2974380"/>
                  <a:pt x="397906" y="2973586"/>
                </a:cubicBezTo>
                <a:cubicBezTo>
                  <a:pt x="401874" y="2973586"/>
                  <a:pt x="408621" y="2973189"/>
                  <a:pt x="418147" y="2972395"/>
                </a:cubicBezTo>
                <a:cubicBezTo>
                  <a:pt x="418941" y="2972395"/>
                  <a:pt x="420528" y="2972395"/>
                  <a:pt x="422909" y="2972395"/>
                </a:cubicBezTo>
                <a:cubicBezTo>
                  <a:pt x="425290" y="2971602"/>
                  <a:pt x="427274" y="2971205"/>
                  <a:pt x="428862" y="2971205"/>
                </a:cubicBezTo>
                <a:cubicBezTo>
                  <a:pt x="428862" y="2964855"/>
                  <a:pt x="428068" y="2958505"/>
                  <a:pt x="426481" y="2952155"/>
                </a:cubicBezTo>
                <a:cubicBezTo>
                  <a:pt x="424893" y="2952155"/>
                  <a:pt x="423306" y="2952552"/>
                  <a:pt x="421718" y="2953345"/>
                </a:cubicBezTo>
                <a:cubicBezTo>
                  <a:pt x="413781" y="2953345"/>
                  <a:pt x="408621" y="2952552"/>
                  <a:pt x="406241" y="2950964"/>
                </a:cubicBezTo>
                <a:cubicBezTo>
                  <a:pt x="403065" y="2949376"/>
                  <a:pt x="399493" y="2946201"/>
                  <a:pt x="395524" y="2941439"/>
                </a:cubicBezTo>
                <a:cubicBezTo>
                  <a:pt x="393144" y="2939058"/>
                  <a:pt x="393144" y="2937073"/>
                  <a:pt x="395524" y="2935486"/>
                </a:cubicBezTo>
                <a:cubicBezTo>
                  <a:pt x="396318" y="2935486"/>
                  <a:pt x="397509" y="2935089"/>
                  <a:pt x="399097" y="2934295"/>
                </a:cubicBezTo>
                <a:cubicBezTo>
                  <a:pt x="407828" y="2932708"/>
                  <a:pt x="413781" y="2931914"/>
                  <a:pt x="416956" y="2931914"/>
                </a:cubicBezTo>
                <a:cubicBezTo>
                  <a:pt x="435212" y="2931120"/>
                  <a:pt x="454659" y="2927945"/>
                  <a:pt x="475297" y="2922389"/>
                </a:cubicBezTo>
                <a:close/>
                <a:moveTo>
                  <a:pt x="8138306" y="2921198"/>
                </a:moveTo>
                <a:cubicBezTo>
                  <a:pt x="8144558" y="2921198"/>
                  <a:pt x="8151254" y="2924770"/>
                  <a:pt x="8158398" y="2931914"/>
                </a:cubicBezTo>
                <a:cubicBezTo>
                  <a:pt x="8162367" y="2939058"/>
                  <a:pt x="8161176" y="2944217"/>
                  <a:pt x="8154826" y="2947392"/>
                </a:cubicBezTo>
                <a:cubicBezTo>
                  <a:pt x="8149270" y="2948980"/>
                  <a:pt x="8132602" y="2951361"/>
                  <a:pt x="8104820" y="2954536"/>
                </a:cubicBezTo>
                <a:cubicBezTo>
                  <a:pt x="8096883" y="2955330"/>
                  <a:pt x="8091326" y="2955726"/>
                  <a:pt x="8088152" y="2955726"/>
                </a:cubicBezTo>
                <a:cubicBezTo>
                  <a:pt x="8080214" y="2955726"/>
                  <a:pt x="8071086" y="2950567"/>
                  <a:pt x="8060767" y="2940248"/>
                </a:cubicBezTo>
                <a:cubicBezTo>
                  <a:pt x="8059180" y="2937073"/>
                  <a:pt x="8059974" y="2935089"/>
                  <a:pt x="8063148" y="2934295"/>
                </a:cubicBezTo>
                <a:cubicBezTo>
                  <a:pt x="8092517" y="2930326"/>
                  <a:pt x="8115536" y="2926358"/>
                  <a:pt x="8132204" y="2922389"/>
                </a:cubicBezTo>
                <a:cubicBezTo>
                  <a:pt x="8134188" y="2921595"/>
                  <a:pt x="8136223" y="2921198"/>
                  <a:pt x="8138306" y="2921198"/>
                </a:cubicBezTo>
                <a:close/>
                <a:moveTo>
                  <a:pt x="8782286" y="2918817"/>
                </a:moveTo>
                <a:cubicBezTo>
                  <a:pt x="8778317" y="2919611"/>
                  <a:pt x="8773554" y="2920405"/>
                  <a:pt x="8767998" y="2921198"/>
                </a:cubicBezTo>
                <a:cubicBezTo>
                  <a:pt x="8760061" y="2921992"/>
                  <a:pt x="8754504" y="2922786"/>
                  <a:pt x="8751330" y="2923580"/>
                </a:cubicBezTo>
                <a:cubicBezTo>
                  <a:pt x="8751330" y="2927548"/>
                  <a:pt x="8751330" y="2933105"/>
                  <a:pt x="8751330" y="2940248"/>
                </a:cubicBezTo>
                <a:cubicBezTo>
                  <a:pt x="8753711" y="2939455"/>
                  <a:pt x="8757283" y="2938264"/>
                  <a:pt x="8762045" y="2936676"/>
                </a:cubicBezTo>
                <a:cubicBezTo>
                  <a:pt x="8765220" y="2935883"/>
                  <a:pt x="8767601" y="2935089"/>
                  <a:pt x="8769189" y="2934295"/>
                </a:cubicBezTo>
                <a:cubicBezTo>
                  <a:pt x="8776333" y="2931914"/>
                  <a:pt x="8782683" y="2933898"/>
                  <a:pt x="8788239" y="2940248"/>
                </a:cubicBezTo>
                <a:cubicBezTo>
                  <a:pt x="8788239" y="2935486"/>
                  <a:pt x="8788239" y="2930326"/>
                  <a:pt x="8788239" y="2924770"/>
                </a:cubicBezTo>
                <a:cubicBezTo>
                  <a:pt x="8789032" y="2920008"/>
                  <a:pt x="8787048" y="2918023"/>
                  <a:pt x="8782286" y="2918817"/>
                </a:cubicBezTo>
                <a:close/>
                <a:moveTo>
                  <a:pt x="3247071" y="2916436"/>
                </a:moveTo>
                <a:cubicBezTo>
                  <a:pt x="3245483" y="2917230"/>
                  <a:pt x="3242705" y="2918420"/>
                  <a:pt x="3238736" y="2920008"/>
                </a:cubicBezTo>
                <a:cubicBezTo>
                  <a:pt x="3230799" y="2923183"/>
                  <a:pt x="3224845" y="2925167"/>
                  <a:pt x="3220877" y="2925961"/>
                </a:cubicBezTo>
                <a:cubicBezTo>
                  <a:pt x="3221671" y="2939455"/>
                  <a:pt x="3220877" y="2953345"/>
                  <a:pt x="3218496" y="2967633"/>
                </a:cubicBezTo>
                <a:cubicBezTo>
                  <a:pt x="3225639" y="2968426"/>
                  <a:pt x="3231989" y="2970014"/>
                  <a:pt x="3237546" y="2972395"/>
                </a:cubicBezTo>
                <a:cubicBezTo>
                  <a:pt x="3239133" y="2953345"/>
                  <a:pt x="3242308" y="2934692"/>
                  <a:pt x="3247071" y="2916436"/>
                </a:cubicBezTo>
                <a:close/>
                <a:moveTo>
                  <a:pt x="9327890" y="2914352"/>
                </a:moveTo>
                <a:cubicBezTo>
                  <a:pt x="9330866" y="2914551"/>
                  <a:pt x="9333545" y="2915245"/>
                  <a:pt x="9335926" y="2916436"/>
                </a:cubicBezTo>
                <a:cubicBezTo>
                  <a:pt x="9339895" y="2918817"/>
                  <a:pt x="9342673" y="2922389"/>
                  <a:pt x="9344261" y="2927151"/>
                </a:cubicBezTo>
                <a:cubicBezTo>
                  <a:pt x="9345848" y="2932708"/>
                  <a:pt x="9343070" y="2936676"/>
                  <a:pt x="9335926" y="2939058"/>
                </a:cubicBezTo>
                <a:cubicBezTo>
                  <a:pt x="9329576" y="2939851"/>
                  <a:pt x="9316876" y="2941836"/>
                  <a:pt x="9297826" y="2945011"/>
                </a:cubicBezTo>
                <a:cubicBezTo>
                  <a:pt x="9304177" y="2947392"/>
                  <a:pt x="9308939" y="2950170"/>
                  <a:pt x="9312114" y="2953345"/>
                </a:cubicBezTo>
                <a:cubicBezTo>
                  <a:pt x="9316083" y="2955726"/>
                  <a:pt x="9316479" y="2959298"/>
                  <a:pt x="9313305" y="2964061"/>
                </a:cubicBezTo>
                <a:cubicBezTo>
                  <a:pt x="9310130" y="2967236"/>
                  <a:pt x="9304970" y="2974776"/>
                  <a:pt x="9297826" y="2986683"/>
                </a:cubicBezTo>
                <a:lnTo>
                  <a:pt x="9291873" y="2995017"/>
                </a:lnTo>
                <a:cubicBezTo>
                  <a:pt x="9296636" y="2994223"/>
                  <a:pt x="9301001" y="2992636"/>
                  <a:pt x="9304970" y="2990255"/>
                </a:cubicBezTo>
                <a:cubicBezTo>
                  <a:pt x="9310526" y="2988667"/>
                  <a:pt x="9314892" y="2988667"/>
                  <a:pt x="9318067" y="2990255"/>
                </a:cubicBezTo>
                <a:cubicBezTo>
                  <a:pt x="9324417" y="2992636"/>
                  <a:pt x="9329576" y="2996208"/>
                  <a:pt x="9333545" y="3000970"/>
                </a:cubicBezTo>
                <a:cubicBezTo>
                  <a:pt x="9336720" y="3004145"/>
                  <a:pt x="9337117" y="3008114"/>
                  <a:pt x="9334736" y="3012876"/>
                </a:cubicBezTo>
                <a:cubicBezTo>
                  <a:pt x="9331561" y="3016051"/>
                  <a:pt x="9327592" y="3024783"/>
                  <a:pt x="9322830" y="3039070"/>
                </a:cubicBezTo>
                <a:cubicBezTo>
                  <a:pt x="9323623" y="3039864"/>
                  <a:pt x="9324814" y="3041055"/>
                  <a:pt x="9326401" y="3042642"/>
                </a:cubicBezTo>
                <a:cubicBezTo>
                  <a:pt x="9327195" y="3044230"/>
                  <a:pt x="9327989" y="3045420"/>
                  <a:pt x="9328783" y="3046214"/>
                </a:cubicBezTo>
                <a:cubicBezTo>
                  <a:pt x="9331164" y="3051770"/>
                  <a:pt x="9329973" y="3055342"/>
                  <a:pt x="9325211" y="3056930"/>
                </a:cubicBezTo>
                <a:cubicBezTo>
                  <a:pt x="9310130" y="3060898"/>
                  <a:pt x="9296636" y="3063280"/>
                  <a:pt x="9284730" y="3064073"/>
                </a:cubicBezTo>
                <a:lnTo>
                  <a:pt x="9284730" y="3066455"/>
                </a:lnTo>
                <a:cubicBezTo>
                  <a:pt x="9284730" y="3077567"/>
                  <a:pt x="9281555" y="3082726"/>
                  <a:pt x="9275205" y="3081933"/>
                </a:cubicBezTo>
                <a:cubicBezTo>
                  <a:pt x="9266473" y="3080345"/>
                  <a:pt x="9261314" y="3074392"/>
                  <a:pt x="9259726" y="3064073"/>
                </a:cubicBezTo>
                <a:cubicBezTo>
                  <a:pt x="9259726" y="3052961"/>
                  <a:pt x="9259329" y="3043833"/>
                  <a:pt x="9258536" y="3036689"/>
                </a:cubicBezTo>
                <a:cubicBezTo>
                  <a:pt x="9244248" y="3051770"/>
                  <a:pt x="9229167" y="3062883"/>
                  <a:pt x="9213292" y="3070026"/>
                </a:cubicBezTo>
                <a:cubicBezTo>
                  <a:pt x="9207736" y="3072408"/>
                  <a:pt x="9206942" y="3071614"/>
                  <a:pt x="9210911" y="3067645"/>
                </a:cubicBezTo>
                <a:cubicBezTo>
                  <a:pt x="9224405" y="3051770"/>
                  <a:pt x="9238295" y="3031133"/>
                  <a:pt x="9252583" y="3005733"/>
                </a:cubicBezTo>
                <a:cubicBezTo>
                  <a:pt x="9251789" y="3003351"/>
                  <a:pt x="9250598" y="3000970"/>
                  <a:pt x="9249011" y="2998589"/>
                </a:cubicBezTo>
                <a:cubicBezTo>
                  <a:pt x="9247423" y="2994620"/>
                  <a:pt x="9249011" y="2992636"/>
                  <a:pt x="9253773" y="2992636"/>
                </a:cubicBezTo>
                <a:lnTo>
                  <a:pt x="9259726" y="2993826"/>
                </a:lnTo>
                <a:cubicBezTo>
                  <a:pt x="9260520" y="2991445"/>
                  <a:pt x="9262108" y="2988667"/>
                  <a:pt x="9264489" y="2985492"/>
                </a:cubicBezTo>
                <a:cubicBezTo>
                  <a:pt x="9266077" y="2981523"/>
                  <a:pt x="9267267" y="2978745"/>
                  <a:pt x="9268061" y="2977158"/>
                </a:cubicBezTo>
                <a:cubicBezTo>
                  <a:pt x="9271236" y="2971602"/>
                  <a:pt x="9275205" y="2961680"/>
                  <a:pt x="9279967" y="2947392"/>
                </a:cubicBezTo>
                <a:cubicBezTo>
                  <a:pt x="9279173" y="2947392"/>
                  <a:pt x="9277586" y="2947789"/>
                  <a:pt x="9275205" y="2948583"/>
                </a:cubicBezTo>
                <a:cubicBezTo>
                  <a:pt x="9272823" y="2948583"/>
                  <a:pt x="9270839" y="2948980"/>
                  <a:pt x="9269251" y="2949773"/>
                </a:cubicBezTo>
                <a:cubicBezTo>
                  <a:pt x="9264489" y="2951361"/>
                  <a:pt x="9259329" y="2950567"/>
                  <a:pt x="9253773" y="2947392"/>
                </a:cubicBezTo>
                <a:cubicBezTo>
                  <a:pt x="9248217" y="2944217"/>
                  <a:pt x="9243851" y="2939058"/>
                  <a:pt x="9240676" y="2931914"/>
                </a:cubicBezTo>
                <a:cubicBezTo>
                  <a:pt x="9239883" y="2928739"/>
                  <a:pt x="9241470" y="2927151"/>
                  <a:pt x="9245439" y="2927151"/>
                </a:cubicBezTo>
                <a:cubicBezTo>
                  <a:pt x="9254170" y="2927151"/>
                  <a:pt x="9278379" y="2923183"/>
                  <a:pt x="9318067" y="2915245"/>
                </a:cubicBezTo>
                <a:cubicBezTo>
                  <a:pt x="9321639" y="2914452"/>
                  <a:pt x="9324913" y="2914154"/>
                  <a:pt x="9327890" y="2914352"/>
                </a:cubicBezTo>
                <a:close/>
                <a:moveTo>
                  <a:pt x="8394142" y="2912864"/>
                </a:moveTo>
                <a:cubicBezTo>
                  <a:pt x="8383823" y="2913658"/>
                  <a:pt x="8373108" y="2914848"/>
                  <a:pt x="8361995" y="2916436"/>
                </a:cubicBezTo>
                <a:cubicBezTo>
                  <a:pt x="8361995" y="2919611"/>
                  <a:pt x="8362789" y="2926358"/>
                  <a:pt x="8364376" y="2936676"/>
                </a:cubicBezTo>
                <a:cubicBezTo>
                  <a:pt x="8362789" y="2929533"/>
                  <a:pt x="8362789" y="2930723"/>
                  <a:pt x="8364376" y="2940248"/>
                </a:cubicBezTo>
                <a:cubicBezTo>
                  <a:pt x="8375489" y="2938661"/>
                  <a:pt x="8385808" y="2937470"/>
                  <a:pt x="8395333" y="2936676"/>
                </a:cubicBezTo>
                <a:lnTo>
                  <a:pt x="8395333" y="2924770"/>
                </a:lnTo>
                <a:cubicBezTo>
                  <a:pt x="8395333" y="2919214"/>
                  <a:pt x="8394936" y="2915245"/>
                  <a:pt x="8394142" y="2912864"/>
                </a:cubicBezTo>
                <a:close/>
                <a:moveTo>
                  <a:pt x="4796074" y="2909292"/>
                </a:moveTo>
                <a:cubicBezTo>
                  <a:pt x="4783374" y="2908498"/>
                  <a:pt x="4753211" y="2910483"/>
                  <a:pt x="4705586" y="2915245"/>
                </a:cubicBezTo>
                <a:cubicBezTo>
                  <a:pt x="4698443" y="2916039"/>
                  <a:pt x="4693680" y="2916436"/>
                  <a:pt x="4691299" y="2916436"/>
                </a:cubicBezTo>
                <a:cubicBezTo>
                  <a:pt x="4688124" y="2917230"/>
                  <a:pt x="4684949" y="2917626"/>
                  <a:pt x="4681774" y="2917626"/>
                </a:cubicBezTo>
                <a:cubicBezTo>
                  <a:pt x="4681774" y="2977158"/>
                  <a:pt x="4680583" y="3024783"/>
                  <a:pt x="4678202" y="3060501"/>
                </a:cubicBezTo>
                <a:cubicBezTo>
                  <a:pt x="4710746" y="3056533"/>
                  <a:pt x="4746465" y="3053358"/>
                  <a:pt x="4785358" y="3050976"/>
                </a:cubicBezTo>
                <a:cubicBezTo>
                  <a:pt x="4786152" y="3050976"/>
                  <a:pt x="4787343" y="3050976"/>
                  <a:pt x="4788930" y="3050976"/>
                </a:cubicBezTo>
                <a:cubicBezTo>
                  <a:pt x="4792899" y="3050183"/>
                  <a:pt x="4796074" y="3050976"/>
                  <a:pt x="4798455" y="3053358"/>
                </a:cubicBezTo>
                <a:cubicBezTo>
                  <a:pt x="4800836" y="3054151"/>
                  <a:pt x="4802424" y="3055739"/>
                  <a:pt x="4803218" y="3058120"/>
                </a:cubicBezTo>
                <a:cubicBezTo>
                  <a:pt x="4806393" y="3024783"/>
                  <a:pt x="4806393" y="2977555"/>
                  <a:pt x="4803218" y="2916436"/>
                </a:cubicBezTo>
                <a:cubicBezTo>
                  <a:pt x="4803218" y="2911673"/>
                  <a:pt x="4800836" y="2909292"/>
                  <a:pt x="4796074" y="2909292"/>
                </a:cubicBezTo>
                <a:close/>
                <a:moveTo>
                  <a:pt x="2033825" y="2909292"/>
                </a:moveTo>
                <a:cubicBezTo>
                  <a:pt x="2021124" y="2908498"/>
                  <a:pt x="1990962" y="2910483"/>
                  <a:pt x="1943337" y="2915245"/>
                </a:cubicBezTo>
                <a:cubicBezTo>
                  <a:pt x="1936193" y="2916039"/>
                  <a:pt x="1931430" y="2916436"/>
                  <a:pt x="1929050" y="2916436"/>
                </a:cubicBezTo>
                <a:cubicBezTo>
                  <a:pt x="1925874" y="2917230"/>
                  <a:pt x="1922699" y="2917626"/>
                  <a:pt x="1919524" y="2917626"/>
                </a:cubicBezTo>
                <a:cubicBezTo>
                  <a:pt x="1919524" y="2977158"/>
                  <a:pt x="1918334" y="3024783"/>
                  <a:pt x="1915953" y="3060501"/>
                </a:cubicBezTo>
                <a:cubicBezTo>
                  <a:pt x="1948497" y="3056533"/>
                  <a:pt x="1984215" y="3053358"/>
                  <a:pt x="2023109" y="3050976"/>
                </a:cubicBezTo>
                <a:cubicBezTo>
                  <a:pt x="2023903" y="3050976"/>
                  <a:pt x="2025093" y="3050976"/>
                  <a:pt x="2026681" y="3050976"/>
                </a:cubicBezTo>
                <a:cubicBezTo>
                  <a:pt x="2030650" y="3050183"/>
                  <a:pt x="2033825" y="3050976"/>
                  <a:pt x="2036206" y="3053358"/>
                </a:cubicBezTo>
                <a:cubicBezTo>
                  <a:pt x="2038587" y="3054151"/>
                  <a:pt x="2040175" y="3055739"/>
                  <a:pt x="2040969" y="3058120"/>
                </a:cubicBezTo>
                <a:cubicBezTo>
                  <a:pt x="2044143" y="3024783"/>
                  <a:pt x="2044143" y="2977555"/>
                  <a:pt x="2040969" y="2916436"/>
                </a:cubicBezTo>
                <a:cubicBezTo>
                  <a:pt x="2040969" y="2911673"/>
                  <a:pt x="2038587" y="2909292"/>
                  <a:pt x="2033825" y="2909292"/>
                </a:cubicBezTo>
                <a:close/>
                <a:moveTo>
                  <a:pt x="500300" y="2909292"/>
                </a:moveTo>
                <a:cubicBezTo>
                  <a:pt x="487600" y="2908498"/>
                  <a:pt x="457437" y="2910483"/>
                  <a:pt x="409812" y="2915245"/>
                </a:cubicBezTo>
                <a:cubicBezTo>
                  <a:pt x="402668" y="2916039"/>
                  <a:pt x="397906" y="2916436"/>
                  <a:pt x="395524" y="2916436"/>
                </a:cubicBezTo>
                <a:cubicBezTo>
                  <a:pt x="392349" y="2917230"/>
                  <a:pt x="389175" y="2917626"/>
                  <a:pt x="385999" y="2917626"/>
                </a:cubicBezTo>
                <a:cubicBezTo>
                  <a:pt x="385999" y="2977158"/>
                  <a:pt x="384809" y="3024783"/>
                  <a:pt x="382428" y="3060501"/>
                </a:cubicBezTo>
                <a:cubicBezTo>
                  <a:pt x="414971" y="3056533"/>
                  <a:pt x="450690" y="3053358"/>
                  <a:pt x="489584" y="3050976"/>
                </a:cubicBezTo>
                <a:cubicBezTo>
                  <a:pt x="490378" y="3050976"/>
                  <a:pt x="491568" y="3050976"/>
                  <a:pt x="493156" y="3050976"/>
                </a:cubicBezTo>
                <a:cubicBezTo>
                  <a:pt x="497125" y="3050183"/>
                  <a:pt x="500300" y="3050976"/>
                  <a:pt x="502681" y="3053358"/>
                </a:cubicBezTo>
                <a:cubicBezTo>
                  <a:pt x="505062" y="3054151"/>
                  <a:pt x="506650" y="3055739"/>
                  <a:pt x="507444" y="3058120"/>
                </a:cubicBezTo>
                <a:cubicBezTo>
                  <a:pt x="510618" y="3024783"/>
                  <a:pt x="510618" y="2977555"/>
                  <a:pt x="507444" y="2916436"/>
                </a:cubicBezTo>
                <a:cubicBezTo>
                  <a:pt x="507444" y="2911673"/>
                  <a:pt x="505062" y="2909292"/>
                  <a:pt x="500300" y="2909292"/>
                </a:cubicBezTo>
                <a:close/>
                <a:moveTo>
                  <a:pt x="5948599" y="2905720"/>
                </a:moveTo>
                <a:cubicBezTo>
                  <a:pt x="5944630" y="2906514"/>
                  <a:pt x="5937089" y="2908101"/>
                  <a:pt x="5925977" y="2910483"/>
                </a:cubicBezTo>
                <a:cubicBezTo>
                  <a:pt x="5912483" y="2912864"/>
                  <a:pt x="5902561" y="2914848"/>
                  <a:pt x="5896211" y="2916436"/>
                </a:cubicBezTo>
                <a:cubicBezTo>
                  <a:pt x="5896211" y="2923580"/>
                  <a:pt x="5896211" y="2931517"/>
                  <a:pt x="5896211" y="2940248"/>
                </a:cubicBezTo>
                <a:cubicBezTo>
                  <a:pt x="5912086" y="2937073"/>
                  <a:pt x="5930343" y="2932311"/>
                  <a:pt x="5950980" y="2925961"/>
                </a:cubicBezTo>
                <a:cubicBezTo>
                  <a:pt x="5952567" y="2918023"/>
                  <a:pt x="5953758" y="2913261"/>
                  <a:pt x="5954552" y="2911673"/>
                </a:cubicBezTo>
                <a:cubicBezTo>
                  <a:pt x="5956139" y="2907705"/>
                  <a:pt x="5954155" y="2905720"/>
                  <a:pt x="5948599" y="2905720"/>
                </a:cubicBezTo>
                <a:close/>
                <a:moveTo>
                  <a:pt x="8456055" y="2904530"/>
                </a:moveTo>
                <a:cubicBezTo>
                  <a:pt x="8444148" y="2905323"/>
                  <a:pt x="8433036" y="2906514"/>
                  <a:pt x="8422717" y="2908101"/>
                </a:cubicBezTo>
                <a:cubicBezTo>
                  <a:pt x="8428273" y="2914452"/>
                  <a:pt x="8430258" y="2920405"/>
                  <a:pt x="8428670" y="2925961"/>
                </a:cubicBezTo>
                <a:cubicBezTo>
                  <a:pt x="8428670" y="2925961"/>
                  <a:pt x="8428670" y="2926358"/>
                  <a:pt x="8428670" y="2927151"/>
                </a:cubicBezTo>
                <a:cubicBezTo>
                  <a:pt x="8427877" y="2928739"/>
                  <a:pt x="8427480" y="2929930"/>
                  <a:pt x="8427480" y="2930723"/>
                </a:cubicBezTo>
                <a:cubicBezTo>
                  <a:pt x="8428273" y="2929930"/>
                  <a:pt x="8429464" y="2929533"/>
                  <a:pt x="8431051" y="2929533"/>
                </a:cubicBezTo>
                <a:cubicBezTo>
                  <a:pt x="8431845" y="2928739"/>
                  <a:pt x="8432639" y="2928342"/>
                  <a:pt x="8433433" y="2928342"/>
                </a:cubicBezTo>
                <a:cubicBezTo>
                  <a:pt x="8433433" y="2928342"/>
                  <a:pt x="8434226" y="2928342"/>
                  <a:pt x="8435814" y="2928342"/>
                </a:cubicBezTo>
                <a:cubicBezTo>
                  <a:pt x="8441370" y="2927548"/>
                  <a:pt x="8444942" y="2927945"/>
                  <a:pt x="8446530" y="2929533"/>
                </a:cubicBezTo>
                <a:cubicBezTo>
                  <a:pt x="8451292" y="2931120"/>
                  <a:pt x="8455261" y="2935486"/>
                  <a:pt x="8458436" y="2942630"/>
                </a:cubicBezTo>
                <a:cubicBezTo>
                  <a:pt x="8459229" y="2937073"/>
                  <a:pt x="8460420" y="2928739"/>
                  <a:pt x="8462008" y="2917626"/>
                </a:cubicBezTo>
                <a:cubicBezTo>
                  <a:pt x="8462801" y="2913658"/>
                  <a:pt x="8463198" y="2910880"/>
                  <a:pt x="8463198" y="2909292"/>
                </a:cubicBezTo>
                <a:cubicBezTo>
                  <a:pt x="8463198" y="2906117"/>
                  <a:pt x="8460817" y="2904530"/>
                  <a:pt x="8456055" y="2904530"/>
                </a:cubicBezTo>
                <a:close/>
                <a:moveTo>
                  <a:pt x="6265305" y="2904530"/>
                </a:moveTo>
                <a:cubicBezTo>
                  <a:pt x="6245461" y="2906117"/>
                  <a:pt x="6232761" y="2907308"/>
                  <a:pt x="6227205" y="2908101"/>
                </a:cubicBezTo>
                <a:cubicBezTo>
                  <a:pt x="6225618" y="2908101"/>
                  <a:pt x="6223633" y="2908498"/>
                  <a:pt x="6221252" y="2909292"/>
                </a:cubicBezTo>
                <a:cubicBezTo>
                  <a:pt x="6219665" y="2909292"/>
                  <a:pt x="6218474" y="2909292"/>
                  <a:pt x="6217680" y="2909292"/>
                </a:cubicBezTo>
                <a:cubicBezTo>
                  <a:pt x="6216886" y="2921992"/>
                  <a:pt x="6215696" y="2947789"/>
                  <a:pt x="6214108" y="2986683"/>
                </a:cubicBezTo>
                <a:cubicBezTo>
                  <a:pt x="6212521" y="3022401"/>
                  <a:pt x="6211727" y="3045817"/>
                  <a:pt x="6211727" y="3056930"/>
                </a:cubicBezTo>
                <a:lnTo>
                  <a:pt x="6274151" y="3051907"/>
                </a:lnTo>
                <a:lnTo>
                  <a:pt x="6271481" y="3050083"/>
                </a:lnTo>
                <a:cubicBezTo>
                  <a:pt x="6270539" y="3049091"/>
                  <a:pt x="6269671" y="3047802"/>
                  <a:pt x="6268877" y="3046214"/>
                </a:cubicBezTo>
                <a:cubicBezTo>
                  <a:pt x="6268877" y="3045420"/>
                  <a:pt x="6268480" y="3044626"/>
                  <a:pt x="6267686" y="3043833"/>
                </a:cubicBezTo>
                <a:cubicBezTo>
                  <a:pt x="6263718" y="3031926"/>
                  <a:pt x="6258161" y="3024386"/>
                  <a:pt x="6251017" y="3021211"/>
                </a:cubicBezTo>
                <a:cubicBezTo>
                  <a:pt x="6248636" y="3019623"/>
                  <a:pt x="6247445" y="3018433"/>
                  <a:pt x="6247445" y="3017639"/>
                </a:cubicBezTo>
                <a:cubicBezTo>
                  <a:pt x="6247445" y="3017639"/>
                  <a:pt x="6248636" y="3017639"/>
                  <a:pt x="6251017" y="3017639"/>
                </a:cubicBezTo>
                <a:cubicBezTo>
                  <a:pt x="6258955" y="3017639"/>
                  <a:pt x="6264908" y="3018036"/>
                  <a:pt x="6268877" y="3018830"/>
                </a:cubicBezTo>
                <a:cubicBezTo>
                  <a:pt x="6271258" y="3019623"/>
                  <a:pt x="6272449" y="3018036"/>
                  <a:pt x="6272449" y="3014067"/>
                </a:cubicBezTo>
                <a:cubicBezTo>
                  <a:pt x="6273243" y="3009305"/>
                  <a:pt x="6273639" y="2999780"/>
                  <a:pt x="6273639" y="2985492"/>
                </a:cubicBezTo>
                <a:cubicBezTo>
                  <a:pt x="6260939" y="3005336"/>
                  <a:pt x="6242683" y="3019227"/>
                  <a:pt x="6218870" y="3027164"/>
                </a:cubicBezTo>
                <a:cubicBezTo>
                  <a:pt x="6214108" y="3027958"/>
                  <a:pt x="6213711" y="3027164"/>
                  <a:pt x="6217680" y="3024783"/>
                </a:cubicBezTo>
                <a:cubicBezTo>
                  <a:pt x="6235143" y="3006526"/>
                  <a:pt x="6248636" y="2986683"/>
                  <a:pt x="6258161" y="2965251"/>
                </a:cubicBezTo>
                <a:lnTo>
                  <a:pt x="6246072" y="2966259"/>
                </a:lnTo>
                <a:lnTo>
                  <a:pt x="6240302" y="2967633"/>
                </a:lnTo>
                <a:cubicBezTo>
                  <a:pt x="6239508" y="2967633"/>
                  <a:pt x="6238715" y="2967633"/>
                  <a:pt x="6237920" y="2967633"/>
                </a:cubicBezTo>
                <a:cubicBezTo>
                  <a:pt x="6235539" y="2968426"/>
                  <a:pt x="6233952" y="2968426"/>
                  <a:pt x="6233158" y="2967633"/>
                </a:cubicBezTo>
                <a:cubicBezTo>
                  <a:pt x="6229190" y="2966045"/>
                  <a:pt x="6224427" y="2961283"/>
                  <a:pt x="6218870" y="2953345"/>
                </a:cubicBezTo>
                <a:cubicBezTo>
                  <a:pt x="6218870" y="2952552"/>
                  <a:pt x="6218870" y="2952155"/>
                  <a:pt x="6218870" y="2952155"/>
                </a:cubicBezTo>
                <a:cubicBezTo>
                  <a:pt x="6217283" y="2949773"/>
                  <a:pt x="6217680" y="2948186"/>
                  <a:pt x="6220061" y="2947392"/>
                </a:cubicBezTo>
                <a:cubicBezTo>
                  <a:pt x="6235143" y="2944217"/>
                  <a:pt x="6251017" y="2942630"/>
                  <a:pt x="6267686" y="2942630"/>
                </a:cubicBezTo>
                <a:cubicBezTo>
                  <a:pt x="6270067" y="2942630"/>
                  <a:pt x="6272052" y="2942233"/>
                  <a:pt x="6273639" y="2941439"/>
                </a:cubicBezTo>
                <a:cubicBezTo>
                  <a:pt x="6273639" y="2940645"/>
                  <a:pt x="6273639" y="2939455"/>
                  <a:pt x="6273639" y="2937867"/>
                </a:cubicBezTo>
                <a:cubicBezTo>
                  <a:pt x="6272846" y="2935486"/>
                  <a:pt x="6272449" y="2933502"/>
                  <a:pt x="6272449" y="2931914"/>
                </a:cubicBezTo>
                <a:cubicBezTo>
                  <a:pt x="6272449" y="2919214"/>
                  <a:pt x="6270067" y="2910086"/>
                  <a:pt x="6265305" y="2904530"/>
                </a:cubicBezTo>
                <a:close/>
                <a:moveTo>
                  <a:pt x="3564967" y="2903339"/>
                </a:moveTo>
                <a:cubicBezTo>
                  <a:pt x="3557030" y="2904133"/>
                  <a:pt x="3540361" y="2905323"/>
                  <a:pt x="3514961" y="2906911"/>
                </a:cubicBezTo>
                <a:cubicBezTo>
                  <a:pt x="3517342" y="2906117"/>
                  <a:pt x="3514564" y="2906117"/>
                  <a:pt x="3506627" y="2906911"/>
                </a:cubicBezTo>
                <a:cubicBezTo>
                  <a:pt x="3507421" y="2907705"/>
                  <a:pt x="3509405" y="2908895"/>
                  <a:pt x="3512580" y="2910483"/>
                </a:cubicBezTo>
                <a:cubicBezTo>
                  <a:pt x="3519724" y="2914452"/>
                  <a:pt x="3524089" y="2917230"/>
                  <a:pt x="3525677" y="2918817"/>
                </a:cubicBezTo>
                <a:cubicBezTo>
                  <a:pt x="3528852" y="2921992"/>
                  <a:pt x="3529249" y="2925961"/>
                  <a:pt x="3526867" y="2930723"/>
                </a:cubicBezTo>
                <a:cubicBezTo>
                  <a:pt x="3526074" y="2933105"/>
                  <a:pt x="3524883" y="2937073"/>
                  <a:pt x="3523296" y="2942630"/>
                </a:cubicBezTo>
                <a:cubicBezTo>
                  <a:pt x="3528058" y="2941836"/>
                  <a:pt x="3534011" y="2940645"/>
                  <a:pt x="3541155" y="2939058"/>
                </a:cubicBezTo>
                <a:cubicBezTo>
                  <a:pt x="3543536" y="2938264"/>
                  <a:pt x="3545521" y="2937867"/>
                  <a:pt x="3547108" y="2937867"/>
                </a:cubicBezTo>
                <a:cubicBezTo>
                  <a:pt x="3551871" y="2937073"/>
                  <a:pt x="3555839" y="2937867"/>
                  <a:pt x="3559014" y="2940248"/>
                </a:cubicBezTo>
                <a:cubicBezTo>
                  <a:pt x="3562983" y="2942630"/>
                  <a:pt x="3566158" y="2945805"/>
                  <a:pt x="3568539" y="2949773"/>
                </a:cubicBezTo>
                <a:cubicBezTo>
                  <a:pt x="3570127" y="2952948"/>
                  <a:pt x="3570127" y="2955330"/>
                  <a:pt x="3568539" y="2956917"/>
                </a:cubicBezTo>
                <a:cubicBezTo>
                  <a:pt x="3563777" y="2960092"/>
                  <a:pt x="3552268" y="2962077"/>
                  <a:pt x="3534011" y="2962870"/>
                </a:cubicBezTo>
                <a:cubicBezTo>
                  <a:pt x="3526867" y="2962870"/>
                  <a:pt x="3520914" y="2963267"/>
                  <a:pt x="3516152" y="2964061"/>
                </a:cubicBezTo>
                <a:cubicBezTo>
                  <a:pt x="3514564" y="2968030"/>
                  <a:pt x="3512977" y="2973586"/>
                  <a:pt x="3511389" y="2980730"/>
                </a:cubicBezTo>
                <a:cubicBezTo>
                  <a:pt x="3511389" y="2982317"/>
                  <a:pt x="3511389" y="2983508"/>
                  <a:pt x="3511389" y="2984301"/>
                </a:cubicBezTo>
                <a:cubicBezTo>
                  <a:pt x="3513771" y="2983508"/>
                  <a:pt x="3517342" y="2982714"/>
                  <a:pt x="3522105" y="2981920"/>
                </a:cubicBezTo>
                <a:cubicBezTo>
                  <a:pt x="3525280" y="2980333"/>
                  <a:pt x="3527661" y="2979539"/>
                  <a:pt x="3529249" y="2979539"/>
                </a:cubicBezTo>
                <a:cubicBezTo>
                  <a:pt x="3533217" y="2977951"/>
                  <a:pt x="3536789" y="2977951"/>
                  <a:pt x="3539964" y="2979539"/>
                </a:cubicBezTo>
                <a:cubicBezTo>
                  <a:pt x="3539170" y="2979539"/>
                  <a:pt x="3539568" y="2979936"/>
                  <a:pt x="3541155" y="2980730"/>
                </a:cubicBezTo>
                <a:cubicBezTo>
                  <a:pt x="3548299" y="2983111"/>
                  <a:pt x="3554252" y="2987476"/>
                  <a:pt x="3559014" y="2993826"/>
                </a:cubicBezTo>
                <a:cubicBezTo>
                  <a:pt x="3560602" y="2999383"/>
                  <a:pt x="3560205" y="3003748"/>
                  <a:pt x="3557824" y="3006923"/>
                </a:cubicBezTo>
                <a:cubicBezTo>
                  <a:pt x="3553061" y="3010892"/>
                  <a:pt x="3549489" y="3016051"/>
                  <a:pt x="3547108" y="3022401"/>
                </a:cubicBezTo>
                <a:cubicBezTo>
                  <a:pt x="3547108" y="3023195"/>
                  <a:pt x="3547505" y="3023989"/>
                  <a:pt x="3548299" y="3024783"/>
                </a:cubicBezTo>
                <a:cubicBezTo>
                  <a:pt x="3551474" y="3030339"/>
                  <a:pt x="3550680" y="3034308"/>
                  <a:pt x="3545917" y="3036689"/>
                </a:cubicBezTo>
                <a:cubicBezTo>
                  <a:pt x="3540361" y="3038277"/>
                  <a:pt x="3533217" y="3039070"/>
                  <a:pt x="3524486" y="3039070"/>
                </a:cubicBezTo>
                <a:cubicBezTo>
                  <a:pt x="3510993" y="3039070"/>
                  <a:pt x="3501070" y="3039467"/>
                  <a:pt x="3494721" y="3040261"/>
                </a:cubicBezTo>
                <a:cubicBezTo>
                  <a:pt x="3494721" y="3045023"/>
                  <a:pt x="3493530" y="3048595"/>
                  <a:pt x="3491149" y="3050976"/>
                </a:cubicBezTo>
                <a:cubicBezTo>
                  <a:pt x="3488767" y="3054151"/>
                  <a:pt x="3486386" y="3054945"/>
                  <a:pt x="3484005" y="3053358"/>
                </a:cubicBezTo>
                <a:cubicBezTo>
                  <a:pt x="3479242" y="3051770"/>
                  <a:pt x="3476068" y="3049389"/>
                  <a:pt x="3474480" y="3046214"/>
                </a:cubicBezTo>
                <a:cubicBezTo>
                  <a:pt x="3472099" y="3043833"/>
                  <a:pt x="3470511" y="3039467"/>
                  <a:pt x="3469717" y="3033117"/>
                </a:cubicBezTo>
                <a:cubicBezTo>
                  <a:pt x="3470511" y="3025180"/>
                  <a:pt x="3469717" y="3016448"/>
                  <a:pt x="3467336" y="3006923"/>
                </a:cubicBezTo>
                <a:cubicBezTo>
                  <a:pt x="3466543" y="3002161"/>
                  <a:pt x="3464955" y="2997398"/>
                  <a:pt x="3462574" y="2992636"/>
                </a:cubicBezTo>
                <a:cubicBezTo>
                  <a:pt x="3462574" y="2993430"/>
                  <a:pt x="3462177" y="2993033"/>
                  <a:pt x="3461383" y="2991445"/>
                </a:cubicBezTo>
                <a:cubicBezTo>
                  <a:pt x="3459796" y="2985889"/>
                  <a:pt x="3461383" y="2983111"/>
                  <a:pt x="3466146" y="2983111"/>
                </a:cubicBezTo>
                <a:cubicBezTo>
                  <a:pt x="3472496" y="2983111"/>
                  <a:pt x="3479242" y="2984301"/>
                  <a:pt x="3486386" y="2986683"/>
                </a:cubicBezTo>
                <a:cubicBezTo>
                  <a:pt x="3487180" y="2987476"/>
                  <a:pt x="3487974" y="2988270"/>
                  <a:pt x="3488767" y="2989064"/>
                </a:cubicBezTo>
                <a:cubicBezTo>
                  <a:pt x="3490355" y="2982714"/>
                  <a:pt x="3491546" y="2975570"/>
                  <a:pt x="3492339" y="2967633"/>
                </a:cubicBezTo>
                <a:cubicBezTo>
                  <a:pt x="3490752" y="2967633"/>
                  <a:pt x="3488371" y="2968030"/>
                  <a:pt x="3485196" y="2968823"/>
                </a:cubicBezTo>
                <a:cubicBezTo>
                  <a:pt x="3482021" y="2968823"/>
                  <a:pt x="3480036" y="2968823"/>
                  <a:pt x="3479242" y="2968823"/>
                </a:cubicBezTo>
                <a:cubicBezTo>
                  <a:pt x="3475274" y="2969617"/>
                  <a:pt x="3472496" y="2969617"/>
                  <a:pt x="3470908" y="2968823"/>
                </a:cubicBezTo>
                <a:cubicBezTo>
                  <a:pt x="3463764" y="2965648"/>
                  <a:pt x="3458605" y="2960886"/>
                  <a:pt x="3455430" y="2954536"/>
                </a:cubicBezTo>
                <a:cubicBezTo>
                  <a:pt x="3455430" y="2952155"/>
                  <a:pt x="3455827" y="2951361"/>
                  <a:pt x="3456621" y="2952155"/>
                </a:cubicBezTo>
                <a:cubicBezTo>
                  <a:pt x="3461383" y="2952155"/>
                  <a:pt x="3472496" y="2950964"/>
                  <a:pt x="3489958" y="2948583"/>
                </a:cubicBezTo>
                <a:cubicBezTo>
                  <a:pt x="3488371" y="2948583"/>
                  <a:pt x="3489958" y="2948186"/>
                  <a:pt x="3494721" y="2947392"/>
                </a:cubicBezTo>
                <a:cubicBezTo>
                  <a:pt x="3494721" y="2946598"/>
                  <a:pt x="3495117" y="2945011"/>
                  <a:pt x="3495911" y="2942630"/>
                </a:cubicBezTo>
                <a:cubicBezTo>
                  <a:pt x="3496705" y="2937073"/>
                  <a:pt x="3497102" y="2931914"/>
                  <a:pt x="3497102" y="2927151"/>
                </a:cubicBezTo>
                <a:cubicBezTo>
                  <a:pt x="3497102" y="2920801"/>
                  <a:pt x="3496308" y="2915245"/>
                  <a:pt x="3494721" y="2910483"/>
                </a:cubicBezTo>
                <a:cubicBezTo>
                  <a:pt x="3494721" y="2910483"/>
                  <a:pt x="3494721" y="2909689"/>
                  <a:pt x="3494721" y="2908101"/>
                </a:cubicBezTo>
                <a:cubicBezTo>
                  <a:pt x="3493133" y="2908101"/>
                  <a:pt x="3490752" y="2908498"/>
                  <a:pt x="3487577" y="2909292"/>
                </a:cubicBezTo>
                <a:cubicBezTo>
                  <a:pt x="3479640" y="2910086"/>
                  <a:pt x="3471305" y="2910483"/>
                  <a:pt x="3462574" y="2910483"/>
                </a:cubicBezTo>
                <a:cubicBezTo>
                  <a:pt x="3459399" y="2910483"/>
                  <a:pt x="3456224" y="2910483"/>
                  <a:pt x="3453049" y="2910483"/>
                </a:cubicBezTo>
                <a:cubicBezTo>
                  <a:pt x="3453049" y="2977158"/>
                  <a:pt x="3451858" y="3027561"/>
                  <a:pt x="3449477" y="3061692"/>
                </a:cubicBezTo>
                <a:cubicBezTo>
                  <a:pt x="3497102" y="3055342"/>
                  <a:pt x="3529249" y="3051770"/>
                  <a:pt x="3545917" y="3050976"/>
                </a:cubicBezTo>
                <a:cubicBezTo>
                  <a:pt x="3553061" y="3050976"/>
                  <a:pt x="3558221" y="3051770"/>
                  <a:pt x="3561396" y="3053358"/>
                </a:cubicBezTo>
                <a:cubicBezTo>
                  <a:pt x="3565364" y="3054945"/>
                  <a:pt x="3568936" y="3058120"/>
                  <a:pt x="3572111" y="3062883"/>
                </a:cubicBezTo>
                <a:cubicBezTo>
                  <a:pt x="3573699" y="3033514"/>
                  <a:pt x="3573699" y="2982714"/>
                  <a:pt x="3572111" y="2910483"/>
                </a:cubicBezTo>
                <a:cubicBezTo>
                  <a:pt x="3572111" y="2904927"/>
                  <a:pt x="3569730" y="2902545"/>
                  <a:pt x="3564967" y="2903339"/>
                </a:cubicBezTo>
                <a:close/>
                <a:moveTo>
                  <a:pt x="6328408" y="2900958"/>
                </a:moveTo>
                <a:cubicBezTo>
                  <a:pt x="6325233" y="2901751"/>
                  <a:pt x="6318883" y="2902148"/>
                  <a:pt x="6309358" y="2902148"/>
                </a:cubicBezTo>
                <a:cubicBezTo>
                  <a:pt x="6301421" y="2902942"/>
                  <a:pt x="6295070" y="2903339"/>
                  <a:pt x="6290308" y="2903339"/>
                </a:cubicBezTo>
                <a:cubicBezTo>
                  <a:pt x="6291896" y="2904133"/>
                  <a:pt x="6293880" y="2905720"/>
                  <a:pt x="6296261" y="2908101"/>
                </a:cubicBezTo>
                <a:cubicBezTo>
                  <a:pt x="6298642" y="2909689"/>
                  <a:pt x="6300627" y="2910880"/>
                  <a:pt x="6302214" y="2911673"/>
                </a:cubicBezTo>
                <a:cubicBezTo>
                  <a:pt x="6304595" y="2915642"/>
                  <a:pt x="6305390" y="2920405"/>
                  <a:pt x="6304595" y="2925961"/>
                </a:cubicBezTo>
                <a:cubicBezTo>
                  <a:pt x="6304595" y="2926755"/>
                  <a:pt x="6304199" y="2928342"/>
                  <a:pt x="6303405" y="2930723"/>
                </a:cubicBezTo>
                <a:cubicBezTo>
                  <a:pt x="6303405" y="2933105"/>
                  <a:pt x="6303008" y="2935089"/>
                  <a:pt x="6302214" y="2936676"/>
                </a:cubicBezTo>
                <a:cubicBezTo>
                  <a:pt x="6305390" y="2936676"/>
                  <a:pt x="6308167" y="2935883"/>
                  <a:pt x="6310549" y="2934295"/>
                </a:cubicBezTo>
                <a:cubicBezTo>
                  <a:pt x="6316105" y="2931914"/>
                  <a:pt x="6320074" y="2932311"/>
                  <a:pt x="6322455" y="2935486"/>
                </a:cubicBezTo>
                <a:cubicBezTo>
                  <a:pt x="6322455" y="2935486"/>
                  <a:pt x="6322852" y="2935883"/>
                  <a:pt x="6323645" y="2936676"/>
                </a:cubicBezTo>
                <a:cubicBezTo>
                  <a:pt x="6328408" y="2939058"/>
                  <a:pt x="6331980" y="2943027"/>
                  <a:pt x="6334361" y="2948583"/>
                </a:cubicBezTo>
                <a:cubicBezTo>
                  <a:pt x="6335949" y="2953345"/>
                  <a:pt x="6334758" y="2956123"/>
                  <a:pt x="6330789" y="2956917"/>
                </a:cubicBezTo>
                <a:cubicBezTo>
                  <a:pt x="6322058" y="2958505"/>
                  <a:pt x="6312533" y="2959298"/>
                  <a:pt x="6302214" y="2959298"/>
                </a:cubicBezTo>
                <a:cubicBezTo>
                  <a:pt x="6302214" y="2977555"/>
                  <a:pt x="6301421" y="2997001"/>
                  <a:pt x="6299833" y="3017639"/>
                </a:cubicBezTo>
                <a:cubicBezTo>
                  <a:pt x="6299833" y="3023195"/>
                  <a:pt x="6298642" y="3028355"/>
                  <a:pt x="6296261" y="3033117"/>
                </a:cubicBezTo>
                <a:cubicBezTo>
                  <a:pt x="6297055" y="3033117"/>
                  <a:pt x="6297055" y="3033514"/>
                  <a:pt x="6296261" y="3034308"/>
                </a:cubicBezTo>
                <a:cubicBezTo>
                  <a:pt x="6293880" y="3039864"/>
                  <a:pt x="6289911" y="3044626"/>
                  <a:pt x="6284355" y="3048595"/>
                </a:cubicBezTo>
                <a:cubicBezTo>
                  <a:pt x="6283561" y="3049389"/>
                  <a:pt x="6282768" y="3050183"/>
                  <a:pt x="6281974" y="3050976"/>
                </a:cubicBezTo>
                <a:lnTo>
                  <a:pt x="6280960" y="3051359"/>
                </a:lnTo>
                <a:lnTo>
                  <a:pt x="6315311" y="3048595"/>
                </a:lnTo>
                <a:cubicBezTo>
                  <a:pt x="6320074" y="3047802"/>
                  <a:pt x="6324836" y="3048595"/>
                  <a:pt x="6329599" y="3050976"/>
                </a:cubicBezTo>
                <a:cubicBezTo>
                  <a:pt x="6330393" y="3050976"/>
                  <a:pt x="6331186" y="3051373"/>
                  <a:pt x="6331980" y="3052167"/>
                </a:cubicBezTo>
                <a:cubicBezTo>
                  <a:pt x="6333567" y="3052961"/>
                  <a:pt x="6334361" y="3053755"/>
                  <a:pt x="6334361" y="3054548"/>
                </a:cubicBezTo>
                <a:cubicBezTo>
                  <a:pt x="6335949" y="3013273"/>
                  <a:pt x="6335949" y="2964458"/>
                  <a:pt x="6334361" y="2908101"/>
                </a:cubicBezTo>
                <a:cubicBezTo>
                  <a:pt x="6334361" y="2903339"/>
                  <a:pt x="6332377" y="2900958"/>
                  <a:pt x="6328408" y="2900958"/>
                </a:cubicBezTo>
                <a:close/>
                <a:moveTo>
                  <a:pt x="5274705" y="2897386"/>
                </a:moveTo>
                <a:cubicBezTo>
                  <a:pt x="5286612" y="2898180"/>
                  <a:pt x="5297724" y="2900561"/>
                  <a:pt x="5308043" y="2904530"/>
                </a:cubicBezTo>
                <a:cubicBezTo>
                  <a:pt x="5319949" y="2906911"/>
                  <a:pt x="5325505" y="2913658"/>
                  <a:pt x="5324712" y="2924770"/>
                </a:cubicBezTo>
                <a:cubicBezTo>
                  <a:pt x="5323917" y="2936676"/>
                  <a:pt x="5319552" y="2943423"/>
                  <a:pt x="5311614" y="2945011"/>
                </a:cubicBezTo>
                <a:cubicBezTo>
                  <a:pt x="5307646" y="2945011"/>
                  <a:pt x="5303280" y="2942630"/>
                  <a:pt x="5298518" y="2937867"/>
                </a:cubicBezTo>
                <a:cubicBezTo>
                  <a:pt x="5289786" y="2926755"/>
                  <a:pt x="5281452" y="2914848"/>
                  <a:pt x="5273515" y="2902148"/>
                </a:cubicBezTo>
                <a:cubicBezTo>
                  <a:pt x="5271927" y="2899767"/>
                  <a:pt x="5272324" y="2898180"/>
                  <a:pt x="5274705" y="2897386"/>
                </a:cubicBezTo>
                <a:close/>
                <a:moveTo>
                  <a:pt x="4044789" y="2897386"/>
                </a:moveTo>
                <a:cubicBezTo>
                  <a:pt x="4056696" y="2897386"/>
                  <a:pt x="4067014" y="2898973"/>
                  <a:pt x="4075746" y="2902148"/>
                </a:cubicBezTo>
                <a:cubicBezTo>
                  <a:pt x="4086064" y="2905323"/>
                  <a:pt x="4090827" y="2912467"/>
                  <a:pt x="4090033" y="2923580"/>
                </a:cubicBezTo>
                <a:cubicBezTo>
                  <a:pt x="4089239" y="2933898"/>
                  <a:pt x="4085271" y="2939851"/>
                  <a:pt x="4078127" y="2941439"/>
                </a:cubicBezTo>
                <a:cubicBezTo>
                  <a:pt x="4072570" y="2943027"/>
                  <a:pt x="4067014" y="2939455"/>
                  <a:pt x="4061458" y="2930723"/>
                </a:cubicBezTo>
                <a:cubicBezTo>
                  <a:pt x="4052727" y="2920405"/>
                  <a:pt x="4045980" y="2910483"/>
                  <a:pt x="4041217" y="2900958"/>
                </a:cubicBezTo>
                <a:cubicBezTo>
                  <a:pt x="4040424" y="2900164"/>
                  <a:pt x="4040027" y="2899370"/>
                  <a:pt x="4040027" y="2898576"/>
                </a:cubicBezTo>
                <a:cubicBezTo>
                  <a:pt x="4040821" y="2897783"/>
                  <a:pt x="4042408" y="2897386"/>
                  <a:pt x="4044789" y="2897386"/>
                </a:cubicBezTo>
                <a:close/>
                <a:moveTo>
                  <a:pt x="8794787" y="2893516"/>
                </a:moveTo>
                <a:cubicBezTo>
                  <a:pt x="8796772" y="2893318"/>
                  <a:pt x="8798557" y="2893417"/>
                  <a:pt x="8800145" y="2893814"/>
                </a:cubicBezTo>
                <a:cubicBezTo>
                  <a:pt x="8812051" y="2899370"/>
                  <a:pt x="8819989" y="2906117"/>
                  <a:pt x="8823958" y="2914055"/>
                </a:cubicBezTo>
                <a:cubicBezTo>
                  <a:pt x="8825545" y="2916436"/>
                  <a:pt x="8825545" y="2919214"/>
                  <a:pt x="8823958" y="2922389"/>
                </a:cubicBezTo>
                <a:cubicBezTo>
                  <a:pt x="8824751" y="2922389"/>
                  <a:pt x="8824751" y="2923183"/>
                  <a:pt x="8823958" y="2924770"/>
                </a:cubicBezTo>
                <a:cubicBezTo>
                  <a:pt x="8821576" y="2928739"/>
                  <a:pt x="8819592" y="2939851"/>
                  <a:pt x="8818005" y="2958108"/>
                </a:cubicBezTo>
                <a:cubicBezTo>
                  <a:pt x="8818005" y="2961283"/>
                  <a:pt x="8818005" y="2963267"/>
                  <a:pt x="8818005" y="2964061"/>
                </a:cubicBezTo>
                <a:cubicBezTo>
                  <a:pt x="8818005" y="2977555"/>
                  <a:pt x="8818005" y="2990255"/>
                  <a:pt x="8818005" y="3002161"/>
                </a:cubicBezTo>
                <a:cubicBezTo>
                  <a:pt x="8818005" y="3015655"/>
                  <a:pt x="8814036" y="3025576"/>
                  <a:pt x="8806098" y="3031926"/>
                </a:cubicBezTo>
                <a:cubicBezTo>
                  <a:pt x="8802923" y="3034308"/>
                  <a:pt x="8798955" y="3033911"/>
                  <a:pt x="8794192" y="3030736"/>
                </a:cubicBezTo>
                <a:cubicBezTo>
                  <a:pt x="8790223" y="3029148"/>
                  <a:pt x="8787445" y="3024783"/>
                  <a:pt x="8785858" y="3017639"/>
                </a:cubicBezTo>
                <a:cubicBezTo>
                  <a:pt x="8768395" y="3017639"/>
                  <a:pt x="8755695" y="3018036"/>
                  <a:pt x="8747758" y="3018830"/>
                </a:cubicBezTo>
                <a:cubicBezTo>
                  <a:pt x="8746964" y="3022005"/>
                  <a:pt x="8745773" y="3024783"/>
                  <a:pt x="8744186" y="3027164"/>
                </a:cubicBezTo>
                <a:cubicBezTo>
                  <a:pt x="8741805" y="3030339"/>
                  <a:pt x="8738630" y="3030736"/>
                  <a:pt x="8734661" y="3028355"/>
                </a:cubicBezTo>
                <a:cubicBezTo>
                  <a:pt x="8730692" y="3025180"/>
                  <a:pt x="8727517" y="3020814"/>
                  <a:pt x="8725136" y="3015258"/>
                </a:cubicBezTo>
                <a:cubicBezTo>
                  <a:pt x="8724342" y="3012876"/>
                  <a:pt x="8723945" y="3010098"/>
                  <a:pt x="8723945" y="3006923"/>
                </a:cubicBezTo>
                <a:cubicBezTo>
                  <a:pt x="8727120" y="2997398"/>
                  <a:pt x="8728311" y="2975967"/>
                  <a:pt x="8727517" y="2942630"/>
                </a:cubicBezTo>
                <a:cubicBezTo>
                  <a:pt x="8727517" y="2925167"/>
                  <a:pt x="8725533" y="2912864"/>
                  <a:pt x="8721564" y="2905720"/>
                </a:cubicBezTo>
                <a:cubicBezTo>
                  <a:pt x="8719976" y="2900958"/>
                  <a:pt x="8721564" y="2898576"/>
                  <a:pt x="8726326" y="2898576"/>
                </a:cubicBezTo>
                <a:cubicBezTo>
                  <a:pt x="8731089" y="2899370"/>
                  <a:pt x="8737439" y="2901751"/>
                  <a:pt x="8745376" y="2905720"/>
                </a:cubicBezTo>
                <a:cubicBezTo>
                  <a:pt x="8747758" y="2905720"/>
                  <a:pt x="8751330" y="2905323"/>
                  <a:pt x="8756092" y="2904530"/>
                </a:cubicBezTo>
                <a:cubicBezTo>
                  <a:pt x="8760061" y="2902942"/>
                  <a:pt x="8763633" y="2902148"/>
                  <a:pt x="8766808" y="2902148"/>
                </a:cubicBezTo>
                <a:cubicBezTo>
                  <a:pt x="8774745" y="2901355"/>
                  <a:pt x="8781095" y="2899370"/>
                  <a:pt x="8785858" y="2896195"/>
                </a:cubicBezTo>
                <a:cubicBezTo>
                  <a:pt x="8786651" y="2895402"/>
                  <a:pt x="8787445" y="2895005"/>
                  <a:pt x="8788239" y="2895005"/>
                </a:cubicBezTo>
                <a:cubicBezTo>
                  <a:pt x="8790620" y="2894211"/>
                  <a:pt x="8792803" y="2893715"/>
                  <a:pt x="8794787" y="2893516"/>
                </a:cubicBezTo>
                <a:close/>
                <a:moveTo>
                  <a:pt x="7139224" y="2891433"/>
                </a:moveTo>
                <a:cubicBezTo>
                  <a:pt x="7151924" y="2891433"/>
                  <a:pt x="7161449" y="2892623"/>
                  <a:pt x="7167799" y="2895005"/>
                </a:cubicBezTo>
                <a:cubicBezTo>
                  <a:pt x="7174149" y="2896592"/>
                  <a:pt x="7179308" y="2899370"/>
                  <a:pt x="7183276" y="2903339"/>
                </a:cubicBezTo>
                <a:cubicBezTo>
                  <a:pt x="7190420" y="2912070"/>
                  <a:pt x="7191214" y="2921198"/>
                  <a:pt x="7185658" y="2930723"/>
                </a:cubicBezTo>
                <a:cubicBezTo>
                  <a:pt x="7184070" y="2935486"/>
                  <a:pt x="7180895" y="2937867"/>
                  <a:pt x="7176133" y="2937867"/>
                </a:cubicBezTo>
                <a:cubicBezTo>
                  <a:pt x="7172165" y="2937867"/>
                  <a:pt x="7168196" y="2936280"/>
                  <a:pt x="7164227" y="2933105"/>
                </a:cubicBezTo>
                <a:cubicBezTo>
                  <a:pt x="7155496" y="2924373"/>
                  <a:pt x="7145971" y="2912070"/>
                  <a:pt x="7135652" y="2896195"/>
                </a:cubicBezTo>
                <a:cubicBezTo>
                  <a:pt x="7134858" y="2894608"/>
                  <a:pt x="7134461" y="2893417"/>
                  <a:pt x="7134461" y="2892623"/>
                </a:cubicBezTo>
                <a:cubicBezTo>
                  <a:pt x="7135255" y="2891830"/>
                  <a:pt x="7136842" y="2891433"/>
                  <a:pt x="7139224" y="2891433"/>
                </a:cubicBezTo>
                <a:close/>
                <a:moveTo>
                  <a:pt x="2617231" y="2889051"/>
                </a:moveTo>
                <a:cubicBezTo>
                  <a:pt x="2600562" y="2890639"/>
                  <a:pt x="2579131" y="2893814"/>
                  <a:pt x="2552937" y="2898576"/>
                </a:cubicBezTo>
                <a:cubicBezTo>
                  <a:pt x="2552937" y="2900164"/>
                  <a:pt x="2553334" y="2902545"/>
                  <a:pt x="2554128" y="2905720"/>
                </a:cubicBezTo>
                <a:cubicBezTo>
                  <a:pt x="2553334" y="2904133"/>
                  <a:pt x="2553731" y="2904927"/>
                  <a:pt x="2555319" y="2908101"/>
                </a:cubicBezTo>
                <a:cubicBezTo>
                  <a:pt x="2560081" y="2907308"/>
                  <a:pt x="2568019" y="2905720"/>
                  <a:pt x="2579131" y="2903339"/>
                </a:cubicBezTo>
                <a:cubicBezTo>
                  <a:pt x="2586275" y="2901751"/>
                  <a:pt x="2591434" y="2900561"/>
                  <a:pt x="2594609" y="2899767"/>
                </a:cubicBezTo>
                <a:cubicBezTo>
                  <a:pt x="2599371" y="2898973"/>
                  <a:pt x="2605324" y="2901751"/>
                  <a:pt x="2612468" y="2908101"/>
                </a:cubicBezTo>
                <a:cubicBezTo>
                  <a:pt x="2614850" y="2911276"/>
                  <a:pt x="2614056" y="2913658"/>
                  <a:pt x="2610087" y="2915245"/>
                </a:cubicBezTo>
                <a:cubicBezTo>
                  <a:pt x="2595800" y="2919214"/>
                  <a:pt x="2580718" y="2922786"/>
                  <a:pt x="2564843" y="2925961"/>
                </a:cubicBezTo>
                <a:cubicBezTo>
                  <a:pt x="2562462" y="2925961"/>
                  <a:pt x="2560875" y="2925961"/>
                  <a:pt x="2560081" y="2925961"/>
                </a:cubicBezTo>
                <a:cubicBezTo>
                  <a:pt x="2560081" y="2928342"/>
                  <a:pt x="2560875" y="2931517"/>
                  <a:pt x="2562462" y="2935486"/>
                </a:cubicBezTo>
                <a:cubicBezTo>
                  <a:pt x="2576750" y="2930723"/>
                  <a:pt x="2590244" y="2927151"/>
                  <a:pt x="2602943" y="2924770"/>
                </a:cubicBezTo>
                <a:cubicBezTo>
                  <a:pt x="2606118" y="2924770"/>
                  <a:pt x="2610087" y="2925167"/>
                  <a:pt x="2614850" y="2925961"/>
                </a:cubicBezTo>
                <a:cubicBezTo>
                  <a:pt x="2615644" y="2921992"/>
                  <a:pt x="2616834" y="2915245"/>
                  <a:pt x="2618421" y="2905720"/>
                </a:cubicBezTo>
                <a:cubicBezTo>
                  <a:pt x="2619215" y="2900164"/>
                  <a:pt x="2620009" y="2895798"/>
                  <a:pt x="2620803" y="2892623"/>
                </a:cubicBezTo>
                <a:cubicBezTo>
                  <a:pt x="2620803" y="2890242"/>
                  <a:pt x="2619612" y="2889051"/>
                  <a:pt x="2617231" y="2889051"/>
                </a:cubicBezTo>
                <a:close/>
                <a:moveTo>
                  <a:pt x="5630702" y="2886670"/>
                </a:moveTo>
                <a:cubicBezTo>
                  <a:pt x="5644989" y="2892226"/>
                  <a:pt x="5656895" y="2902148"/>
                  <a:pt x="5666420" y="2916436"/>
                </a:cubicBezTo>
                <a:cubicBezTo>
                  <a:pt x="5670389" y="2920405"/>
                  <a:pt x="5670389" y="2924770"/>
                  <a:pt x="5666420" y="2929533"/>
                </a:cubicBezTo>
                <a:cubicBezTo>
                  <a:pt x="5665627" y="2931120"/>
                  <a:pt x="5664039" y="2933502"/>
                  <a:pt x="5661658" y="2936676"/>
                </a:cubicBezTo>
                <a:cubicBezTo>
                  <a:pt x="5660071" y="2940645"/>
                  <a:pt x="5656499" y="2947392"/>
                  <a:pt x="5650942" y="2956917"/>
                </a:cubicBezTo>
                <a:cubicBezTo>
                  <a:pt x="5650149" y="2959298"/>
                  <a:pt x="5648958" y="2961283"/>
                  <a:pt x="5647370" y="2962870"/>
                </a:cubicBezTo>
                <a:cubicBezTo>
                  <a:pt x="5679914" y="3015258"/>
                  <a:pt x="5728333" y="3055739"/>
                  <a:pt x="5792627" y="3084314"/>
                </a:cubicBezTo>
                <a:cubicBezTo>
                  <a:pt x="5797389" y="3086695"/>
                  <a:pt x="5799770" y="3088680"/>
                  <a:pt x="5799770" y="3090267"/>
                </a:cubicBezTo>
                <a:cubicBezTo>
                  <a:pt x="5799770" y="3091855"/>
                  <a:pt x="5797389" y="3093045"/>
                  <a:pt x="5792627" y="3093839"/>
                </a:cubicBezTo>
                <a:cubicBezTo>
                  <a:pt x="5775958" y="3097014"/>
                  <a:pt x="5755717" y="3099395"/>
                  <a:pt x="5731905" y="3100983"/>
                </a:cubicBezTo>
                <a:cubicBezTo>
                  <a:pt x="5721586" y="3102570"/>
                  <a:pt x="5713252" y="3100189"/>
                  <a:pt x="5706902" y="3093839"/>
                </a:cubicBezTo>
                <a:cubicBezTo>
                  <a:pt x="5678327" y="3068439"/>
                  <a:pt x="5656499" y="3038673"/>
                  <a:pt x="5641417" y="3004542"/>
                </a:cubicBezTo>
                <a:cubicBezTo>
                  <a:pt x="5640624" y="3001367"/>
                  <a:pt x="5638242" y="2995811"/>
                  <a:pt x="5634274" y="2987873"/>
                </a:cubicBezTo>
                <a:cubicBezTo>
                  <a:pt x="5619986" y="3013273"/>
                  <a:pt x="5603317" y="3036292"/>
                  <a:pt x="5584267" y="3056930"/>
                </a:cubicBezTo>
                <a:cubicBezTo>
                  <a:pt x="5567599" y="3073598"/>
                  <a:pt x="5544977" y="3086298"/>
                  <a:pt x="5516402" y="3095030"/>
                </a:cubicBezTo>
                <a:cubicBezTo>
                  <a:pt x="5514020" y="3095823"/>
                  <a:pt x="5512433" y="3095823"/>
                  <a:pt x="5511639" y="3095030"/>
                </a:cubicBezTo>
                <a:cubicBezTo>
                  <a:pt x="5511639" y="3094236"/>
                  <a:pt x="5512830" y="3093045"/>
                  <a:pt x="5515211" y="3091458"/>
                </a:cubicBezTo>
                <a:cubicBezTo>
                  <a:pt x="5558074" y="3058120"/>
                  <a:pt x="5591808" y="3007717"/>
                  <a:pt x="5616414" y="2940248"/>
                </a:cubicBezTo>
                <a:cubicBezTo>
                  <a:pt x="5622764" y="2925167"/>
                  <a:pt x="5624749" y="2909292"/>
                  <a:pt x="5622367" y="2892623"/>
                </a:cubicBezTo>
                <a:cubicBezTo>
                  <a:pt x="5622367" y="2887861"/>
                  <a:pt x="5625146" y="2885877"/>
                  <a:pt x="5630702" y="2886670"/>
                </a:cubicBezTo>
                <a:close/>
                <a:moveTo>
                  <a:pt x="3259572" y="2886075"/>
                </a:moveTo>
                <a:cubicBezTo>
                  <a:pt x="3261953" y="2886075"/>
                  <a:pt x="3264533" y="2886670"/>
                  <a:pt x="3267311" y="2887861"/>
                </a:cubicBezTo>
                <a:cubicBezTo>
                  <a:pt x="3277630" y="2891036"/>
                  <a:pt x="3285568" y="2895798"/>
                  <a:pt x="3291124" y="2902148"/>
                </a:cubicBezTo>
                <a:cubicBezTo>
                  <a:pt x="3297474" y="2907705"/>
                  <a:pt x="3297474" y="2913261"/>
                  <a:pt x="3291124" y="2918817"/>
                </a:cubicBezTo>
                <a:cubicBezTo>
                  <a:pt x="3284774" y="2925167"/>
                  <a:pt x="3279217" y="2934295"/>
                  <a:pt x="3274455" y="2946201"/>
                </a:cubicBezTo>
                <a:cubicBezTo>
                  <a:pt x="3264930" y="2970014"/>
                  <a:pt x="3262945" y="2996208"/>
                  <a:pt x="3268502" y="3024783"/>
                </a:cubicBezTo>
                <a:cubicBezTo>
                  <a:pt x="3273264" y="3044626"/>
                  <a:pt x="3284774" y="3056136"/>
                  <a:pt x="3303030" y="3059311"/>
                </a:cubicBezTo>
                <a:cubicBezTo>
                  <a:pt x="3304617" y="3054548"/>
                  <a:pt x="3307792" y="3044230"/>
                  <a:pt x="3312555" y="3028355"/>
                </a:cubicBezTo>
                <a:cubicBezTo>
                  <a:pt x="3313349" y="3025180"/>
                  <a:pt x="3314142" y="3022798"/>
                  <a:pt x="3314936" y="3021211"/>
                </a:cubicBezTo>
                <a:cubicBezTo>
                  <a:pt x="3315730" y="3018830"/>
                  <a:pt x="3316524" y="3017639"/>
                  <a:pt x="3317317" y="3017639"/>
                </a:cubicBezTo>
                <a:cubicBezTo>
                  <a:pt x="3318111" y="3017639"/>
                  <a:pt x="3318905" y="3019227"/>
                  <a:pt x="3319699" y="3022401"/>
                </a:cubicBezTo>
                <a:cubicBezTo>
                  <a:pt x="3322080" y="3027958"/>
                  <a:pt x="3326049" y="3039070"/>
                  <a:pt x="3331605" y="3055739"/>
                </a:cubicBezTo>
                <a:cubicBezTo>
                  <a:pt x="3333192" y="3060501"/>
                  <a:pt x="3336367" y="3067248"/>
                  <a:pt x="3341130" y="3075980"/>
                </a:cubicBezTo>
                <a:cubicBezTo>
                  <a:pt x="3341924" y="3078361"/>
                  <a:pt x="3342717" y="3080345"/>
                  <a:pt x="3343511" y="3081933"/>
                </a:cubicBezTo>
                <a:cubicBezTo>
                  <a:pt x="3344305" y="3091458"/>
                  <a:pt x="3341130" y="3098205"/>
                  <a:pt x="3333986" y="3102173"/>
                </a:cubicBezTo>
                <a:cubicBezTo>
                  <a:pt x="3324461" y="3102967"/>
                  <a:pt x="3311761" y="3101380"/>
                  <a:pt x="3295886" y="3097411"/>
                </a:cubicBezTo>
                <a:cubicBezTo>
                  <a:pt x="3261755" y="3086298"/>
                  <a:pt x="3242308" y="3064073"/>
                  <a:pt x="3237546" y="3030736"/>
                </a:cubicBezTo>
                <a:cubicBezTo>
                  <a:pt x="3237546" y="3028355"/>
                  <a:pt x="3237149" y="3024783"/>
                  <a:pt x="3236355" y="3020020"/>
                </a:cubicBezTo>
                <a:cubicBezTo>
                  <a:pt x="3236355" y="3015258"/>
                  <a:pt x="3236355" y="3012083"/>
                  <a:pt x="3236355" y="3010495"/>
                </a:cubicBezTo>
                <a:lnTo>
                  <a:pt x="3235164" y="3008114"/>
                </a:lnTo>
                <a:cubicBezTo>
                  <a:pt x="3233577" y="3006526"/>
                  <a:pt x="3231196" y="3004145"/>
                  <a:pt x="3228021" y="3000970"/>
                </a:cubicBezTo>
                <a:cubicBezTo>
                  <a:pt x="3225639" y="2997795"/>
                  <a:pt x="3221671" y="2993826"/>
                  <a:pt x="3216114" y="2989064"/>
                </a:cubicBezTo>
                <a:cubicBezTo>
                  <a:pt x="3216114" y="2989858"/>
                  <a:pt x="3215718" y="2991048"/>
                  <a:pt x="3214924" y="2992636"/>
                </a:cubicBezTo>
                <a:cubicBezTo>
                  <a:pt x="3212542" y="3004542"/>
                  <a:pt x="3210161" y="3012876"/>
                  <a:pt x="3207780" y="3017639"/>
                </a:cubicBezTo>
                <a:cubicBezTo>
                  <a:pt x="3196668" y="3062883"/>
                  <a:pt x="3166505" y="3089870"/>
                  <a:pt x="3117292" y="3098601"/>
                </a:cubicBezTo>
                <a:cubicBezTo>
                  <a:pt x="3112530" y="3100189"/>
                  <a:pt x="3109752" y="3100586"/>
                  <a:pt x="3108958" y="3099792"/>
                </a:cubicBezTo>
                <a:cubicBezTo>
                  <a:pt x="3108958" y="3098998"/>
                  <a:pt x="3111339" y="3097411"/>
                  <a:pt x="3116102" y="3095030"/>
                </a:cubicBezTo>
                <a:cubicBezTo>
                  <a:pt x="3148645" y="3074392"/>
                  <a:pt x="3170871" y="3045023"/>
                  <a:pt x="3182777" y="3006923"/>
                </a:cubicBezTo>
                <a:cubicBezTo>
                  <a:pt x="3182777" y="3006130"/>
                  <a:pt x="3183174" y="3004542"/>
                  <a:pt x="3183967" y="3002161"/>
                </a:cubicBezTo>
                <a:cubicBezTo>
                  <a:pt x="3158568" y="3018036"/>
                  <a:pt x="3140311" y="3028752"/>
                  <a:pt x="3129199" y="3034308"/>
                </a:cubicBezTo>
                <a:cubicBezTo>
                  <a:pt x="3117292" y="3039864"/>
                  <a:pt x="3108958" y="3045420"/>
                  <a:pt x="3104196" y="3050976"/>
                </a:cubicBezTo>
                <a:cubicBezTo>
                  <a:pt x="3101814" y="3053358"/>
                  <a:pt x="3097846" y="3053358"/>
                  <a:pt x="3092289" y="3050976"/>
                </a:cubicBezTo>
                <a:cubicBezTo>
                  <a:pt x="3082764" y="3045420"/>
                  <a:pt x="3076414" y="3035498"/>
                  <a:pt x="3073239" y="3021211"/>
                </a:cubicBezTo>
                <a:cubicBezTo>
                  <a:pt x="3072445" y="3016448"/>
                  <a:pt x="3074430" y="3014464"/>
                  <a:pt x="3079192" y="3015258"/>
                </a:cubicBezTo>
                <a:cubicBezTo>
                  <a:pt x="3087130" y="3015258"/>
                  <a:pt x="3095067" y="3014067"/>
                  <a:pt x="3103005" y="3011686"/>
                </a:cubicBezTo>
                <a:cubicBezTo>
                  <a:pt x="3105386" y="3010098"/>
                  <a:pt x="3109752" y="3008511"/>
                  <a:pt x="3116102" y="3006923"/>
                </a:cubicBezTo>
                <a:cubicBezTo>
                  <a:pt x="3116896" y="3006923"/>
                  <a:pt x="3117689" y="3006923"/>
                  <a:pt x="3118483" y="3006923"/>
                </a:cubicBezTo>
                <a:cubicBezTo>
                  <a:pt x="3118483" y="2999780"/>
                  <a:pt x="3118483" y="2992239"/>
                  <a:pt x="3118483" y="2984301"/>
                </a:cubicBezTo>
                <a:cubicBezTo>
                  <a:pt x="3118483" y="2981127"/>
                  <a:pt x="3118086" y="2977158"/>
                  <a:pt x="3117292" y="2972395"/>
                </a:cubicBezTo>
                <a:cubicBezTo>
                  <a:pt x="3117292" y="2960489"/>
                  <a:pt x="3116499" y="2952552"/>
                  <a:pt x="3114911" y="2948583"/>
                </a:cubicBezTo>
                <a:cubicBezTo>
                  <a:pt x="3114911" y="2948583"/>
                  <a:pt x="3114514" y="2948583"/>
                  <a:pt x="3113721" y="2948583"/>
                </a:cubicBezTo>
                <a:cubicBezTo>
                  <a:pt x="3112133" y="2949376"/>
                  <a:pt x="3110943" y="2949773"/>
                  <a:pt x="3110149" y="2949773"/>
                </a:cubicBezTo>
                <a:cubicBezTo>
                  <a:pt x="3102211" y="2953742"/>
                  <a:pt x="3091495" y="2948980"/>
                  <a:pt x="3078002" y="2935486"/>
                </a:cubicBezTo>
                <a:cubicBezTo>
                  <a:pt x="3075621" y="2930723"/>
                  <a:pt x="3076414" y="2927945"/>
                  <a:pt x="3080383" y="2927151"/>
                </a:cubicBezTo>
                <a:cubicBezTo>
                  <a:pt x="3089908" y="2925564"/>
                  <a:pt x="3105783" y="2922389"/>
                  <a:pt x="3128008" y="2917626"/>
                </a:cubicBezTo>
                <a:cubicBezTo>
                  <a:pt x="3129595" y="2916833"/>
                  <a:pt x="3130786" y="2916436"/>
                  <a:pt x="3131580" y="2916436"/>
                </a:cubicBezTo>
                <a:cubicBezTo>
                  <a:pt x="3138724" y="2914055"/>
                  <a:pt x="3143883" y="2911673"/>
                  <a:pt x="3147058" y="2909292"/>
                </a:cubicBezTo>
                <a:cubicBezTo>
                  <a:pt x="3151821" y="2906911"/>
                  <a:pt x="3158964" y="2906514"/>
                  <a:pt x="3168489" y="2908101"/>
                </a:cubicBezTo>
                <a:cubicBezTo>
                  <a:pt x="3174839" y="2912070"/>
                  <a:pt x="3179602" y="2916436"/>
                  <a:pt x="3182777" y="2921198"/>
                </a:cubicBezTo>
                <a:cubicBezTo>
                  <a:pt x="3185952" y="2927548"/>
                  <a:pt x="3185952" y="2931120"/>
                  <a:pt x="3182777" y="2931914"/>
                </a:cubicBezTo>
                <a:cubicBezTo>
                  <a:pt x="3174046" y="2935883"/>
                  <a:pt x="3164917" y="2938661"/>
                  <a:pt x="3155392" y="2940248"/>
                </a:cubicBezTo>
                <a:cubicBezTo>
                  <a:pt x="3153805" y="2940248"/>
                  <a:pt x="3151821" y="2940645"/>
                  <a:pt x="3149439" y="2941439"/>
                </a:cubicBezTo>
                <a:cubicBezTo>
                  <a:pt x="3151027" y="2941439"/>
                  <a:pt x="3152217" y="2942233"/>
                  <a:pt x="3153011" y="2943820"/>
                </a:cubicBezTo>
                <a:cubicBezTo>
                  <a:pt x="3155392" y="2945408"/>
                  <a:pt x="3156186" y="2948186"/>
                  <a:pt x="3155392" y="2952155"/>
                </a:cubicBezTo>
                <a:cubicBezTo>
                  <a:pt x="3153805" y="2958505"/>
                  <a:pt x="3153011" y="2965648"/>
                  <a:pt x="3153011" y="2973586"/>
                </a:cubicBezTo>
                <a:cubicBezTo>
                  <a:pt x="3153011" y="2975967"/>
                  <a:pt x="3152614" y="2979936"/>
                  <a:pt x="3151821" y="2985492"/>
                </a:cubicBezTo>
                <a:cubicBezTo>
                  <a:pt x="3151821" y="2991048"/>
                  <a:pt x="3151424" y="2995414"/>
                  <a:pt x="3150630" y="2998589"/>
                </a:cubicBezTo>
                <a:cubicBezTo>
                  <a:pt x="3156980" y="2997001"/>
                  <a:pt x="3166505" y="2994620"/>
                  <a:pt x="3179205" y="2991445"/>
                </a:cubicBezTo>
                <a:cubicBezTo>
                  <a:pt x="3181586" y="2990652"/>
                  <a:pt x="3183571" y="2990255"/>
                  <a:pt x="3185158" y="2990255"/>
                </a:cubicBezTo>
                <a:cubicBezTo>
                  <a:pt x="3188333" y="2975173"/>
                  <a:pt x="3189921" y="2956917"/>
                  <a:pt x="3189921" y="2935486"/>
                </a:cubicBezTo>
                <a:cubicBezTo>
                  <a:pt x="3189127" y="2925167"/>
                  <a:pt x="3185952" y="2916039"/>
                  <a:pt x="3180396" y="2908101"/>
                </a:cubicBezTo>
                <a:cubicBezTo>
                  <a:pt x="3177221" y="2902545"/>
                  <a:pt x="3178411" y="2899767"/>
                  <a:pt x="3183967" y="2899767"/>
                </a:cubicBezTo>
                <a:cubicBezTo>
                  <a:pt x="3192699" y="2901355"/>
                  <a:pt x="3201827" y="2903339"/>
                  <a:pt x="3211352" y="2905720"/>
                </a:cubicBezTo>
                <a:cubicBezTo>
                  <a:pt x="3228021" y="2900164"/>
                  <a:pt x="3241911" y="2894211"/>
                  <a:pt x="3253024" y="2887861"/>
                </a:cubicBezTo>
                <a:cubicBezTo>
                  <a:pt x="3255008" y="2886670"/>
                  <a:pt x="3257191" y="2886075"/>
                  <a:pt x="3259572" y="2886075"/>
                </a:cubicBezTo>
                <a:close/>
                <a:moveTo>
                  <a:pt x="5370551" y="2879229"/>
                </a:moveTo>
                <a:cubicBezTo>
                  <a:pt x="5371741" y="2879030"/>
                  <a:pt x="5373130" y="2879130"/>
                  <a:pt x="5374717" y="2879526"/>
                </a:cubicBezTo>
                <a:cubicBezTo>
                  <a:pt x="5385830" y="2882701"/>
                  <a:pt x="5394958" y="2888655"/>
                  <a:pt x="5402102" y="2897386"/>
                </a:cubicBezTo>
                <a:cubicBezTo>
                  <a:pt x="5404483" y="2900561"/>
                  <a:pt x="5404483" y="2903736"/>
                  <a:pt x="5402102" y="2906911"/>
                </a:cubicBezTo>
                <a:cubicBezTo>
                  <a:pt x="5401308" y="2907705"/>
                  <a:pt x="5400117" y="2909292"/>
                  <a:pt x="5398530" y="2911673"/>
                </a:cubicBezTo>
                <a:cubicBezTo>
                  <a:pt x="5393768" y="2918023"/>
                  <a:pt x="5390195" y="2922786"/>
                  <a:pt x="5387815" y="2925961"/>
                </a:cubicBezTo>
                <a:cubicBezTo>
                  <a:pt x="5387021" y="2926755"/>
                  <a:pt x="5386227" y="2928342"/>
                  <a:pt x="5385433" y="2930723"/>
                </a:cubicBezTo>
                <a:cubicBezTo>
                  <a:pt x="5383846" y="2932311"/>
                  <a:pt x="5382655" y="2933898"/>
                  <a:pt x="5381862" y="2935486"/>
                </a:cubicBezTo>
                <a:cubicBezTo>
                  <a:pt x="5385036" y="2934692"/>
                  <a:pt x="5389402" y="2933502"/>
                  <a:pt x="5394958" y="2931914"/>
                </a:cubicBezTo>
                <a:cubicBezTo>
                  <a:pt x="5406865" y="2929533"/>
                  <a:pt x="5417183" y="2926755"/>
                  <a:pt x="5425915" y="2923580"/>
                </a:cubicBezTo>
                <a:cubicBezTo>
                  <a:pt x="5434646" y="2922786"/>
                  <a:pt x="5442583" y="2926755"/>
                  <a:pt x="5449727" y="2935486"/>
                </a:cubicBezTo>
                <a:cubicBezTo>
                  <a:pt x="5453696" y="2940248"/>
                  <a:pt x="5452902" y="2943423"/>
                  <a:pt x="5447345" y="2945011"/>
                </a:cubicBezTo>
                <a:cubicBezTo>
                  <a:pt x="5430677" y="2949773"/>
                  <a:pt x="5408849" y="2953742"/>
                  <a:pt x="5381862" y="2956917"/>
                </a:cubicBezTo>
                <a:cubicBezTo>
                  <a:pt x="5376305" y="2957711"/>
                  <a:pt x="5371940" y="2956123"/>
                  <a:pt x="5368764" y="2952155"/>
                </a:cubicBezTo>
                <a:cubicBezTo>
                  <a:pt x="5359240" y="2964061"/>
                  <a:pt x="5347333" y="2974380"/>
                  <a:pt x="5333045" y="2983111"/>
                </a:cubicBezTo>
                <a:cubicBezTo>
                  <a:pt x="5330665" y="2984698"/>
                  <a:pt x="5329077" y="2985095"/>
                  <a:pt x="5328283" y="2984301"/>
                </a:cubicBezTo>
                <a:cubicBezTo>
                  <a:pt x="5327489" y="2982714"/>
                  <a:pt x="5327886" y="2981127"/>
                  <a:pt x="5329474" y="2979539"/>
                </a:cubicBezTo>
                <a:cubicBezTo>
                  <a:pt x="5329474" y="2978745"/>
                  <a:pt x="5329871" y="2978348"/>
                  <a:pt x="5330665" y="2978348"/>
                </a:cubicBezTo>
                <a:cubicBezTo>
                  <a:pt x="5330665" y="2977555"/>
                  <a:pt x="5330665" y="2977158"/>
                  <a:pt x="5330665" y="2977158"/>
                </a:cubicBezTo>
                <a:cubicBezTo>
                  <a:pt x="5321140" y="2979539"/>
                  <a:pt x="5312011" y="2981523"/>
                  <a:pt x="5303280" y="2983111"/>
                </a:cubicBezTo>
                <a:cubicBezTo>
                  <a:pt x="5304867" y="2984698"/>
                  <a:pt x="5306058" y="2985492"/>
                  <a:pt x="5306852" y="2985492"/>
                </a:cubicBezTo>
                <a:cubicBezTo>
                  <a:pt x="5311614" y="2987080"/>
                  <a:pt x="5312408" y="2990255"/>
                  <a:pt x="5309233" y="2995017"/>
                </a:cubicBezTo>
                <a:cubicBezTo>
                  <a:pt x="5306852" y="2999780"/>
                  <a:pt x="5304867" y="3003351"/>
                  <a:pt x="5303280" y="3005733"/>
                </a:cubicBezTo>
                <a:cubicBezTo>
                  <a:pt x="5304867" y="3004939"/>
                  <a:pt x="5307249" y="3004145"/>
                  <a:pt x="5310424" y="3003351"/>
                </a:cubicBezTo>
                <a:cubicBezTo>
                  <a:pt x="5312805" y="3002558"/>
                  <a:pt x="5314790" y="3002161"/>
                  <a:pt x="5316377" y="3002161"/>
                </a:cubicBezTo>
                <a:cubicBezTo>
                  <a:pt x="5319552" y="3000573"/>
                  <a:pt x="5322330" y="3000573"/>
                  <a:pt x="5324712" y="3002161"/>
                </a:cubicBezTo>
                <a:cubicBezTo>
                  <a:pt x="5329474" y="3004542"/>
                  <a:pt x="5333045" y="3006923"/>
                  <a:pt x="5335427" y="3009305"/>
                </a:cubicBezTo>
                <a:cubicBezTo>
                  <a:pt x="5339396" y="3013273"/>
                  <a:pt x="5340586" y="3016448"/>
                  <a:pt x="5338999" y="3018830"/>
                </a:cubicBezTo>
                <a:cubicBezTo>
                  <a:pt x="5338999" y="3019623"/>
                  <a:pt x="5338602" y="3020814"/>
                  <a:pt x="5337808" y="3022401"/>
                </a:cubicBezTo>
                <a:cubicBezTo>
                  <a:pt x="5337808" y="3023989"/>
                  <a:pt x="5337411" y="3025180"/>
                  <a:pt x="5336618" y="3025973"/>
                </a:cubicBezTo>
                <a:cubicBezTo>
                  <a:pt x="5341380" y="3025180"/>
                  <a:pt x="5348524" y="3024386"/>
                  <a:pt x="5358049" y="3023592"/>
                </a:cubicBezTo>
                <a:cubicBezTo>
                  <a:pt x="5365986" y="3022005"/>
                  <a:pt x="5371940" y="3021211"/>
                  <a:pt x="5375908" y="3021211"/>
                </a:cubicBezTo>
                <a:cubicBezTo>
                  <a:pt x="5376702" y="3013273"/>
                  <a:pt x="5377099" y="3007717"/>
                  <a:pt x="5377099" y="3004542"/>
                </a:cubicBezTo>
                <a:cubicBezTo>
                  <a:pt x="5375511" y="3002955"/>
                  <a:pt x="5373527" y="3001764"/>
                  <a:pt x="5371146" y="3000970"/>
                </a:cubicBezTo>
                <a:cubicBezTo>
                  <a:pt x="5362415" y="3008114"/>
                  <a:pt x="5354080" y="3013273"/>
                  <a:pt x="5346143" y="3016448"/>
                </a:cubicBezTo>
                <a:cubicBezTo>
                  <a:pt x="5343762" y="3018036"/>
                  <a:pt x="5342174" y="3018433"/>
                  <a:pt x="5341380" y="3017639"/>
                </a:cubicBezTo>
                <a:cubicBezTo>
                  <a:pt x="5340586" y="3016051"/>
                  <a:pt x="5340983" y="3014067"/>
                  <a:pt x="5342571" y="3011686"/>
                </a:cubicBezTo>
                <a:cubicBezTo>
                  <a:pt x="5346539" y="3004542"/>
                  <a:pt x="5352096" y="2993826"/>
                  <a:pt x="5359240" y="2979539"/>
                </a:cubicBezTo>
                <a:cubicBezTo>
                  <a:pt x="5361621" y="2972395"/>
                  <a:pt x="5362811" y="2967236"/>
                  <a:pt x="5362811" y="2964061"/>
                </a:cubicBezTo>
                <a:cubicBezTo>
                  <a:pt x="5362811" y="2960092"/>
                  <a:pt x="5364796" y="2958505"/>
                  <a:pt x="5368764" y="2959298"/>
                </a:cubicBezTo>
                <a:cubicBezTo>
                  <a:pt x="5379083" y="2959298"/>
                  <a:pt x="5387815" y="2962077"/>
                  <a:pt x="5394958" y="2967633"/>
                </a:cubicBezTo>
                <a:cubicBezTo>
                  <a:pt x="5398133" y="2970808"/>
                  <a:pt x="5398133" y="2973586"/>
                  <a:pt x="5394958" y="2975967"/>
                </a:cubicBezTo>
                <a:cubicBezTo>
                  <a:pt x="5394164" y="2976761"/>
                  <a:pt x="5392577" y="2978348"/>
                  <a:pt x="5390195" y="2980730"/>
                </a:cubicBezTo>
                <a:cubicBezTo>
                  <a:pt x="5389402" y="2981523"/>
                  <a:pt x="5388608" y="2982317"/>
                  <a:pt x="5387815" y="2983111"/>
                </a:cubicBezTo>
                <a:cubicBezTo>
                  <a:pt x="5401308" y="2979142"/>
                  <a:pt x="5413214" y="2975570"/>
                  <a:pt x="5423533" y="2972395"/>
                </a:cubicBezTo>
                <a:cubicBezTo>
                  <a:pt x="5432264" y="2970014"/>
                  <a:pt x="5439805" y="2974776"/>
                  <a:pt x="5446155" y="2986683"/>
                </a:cubicBezTo>
                <a:cubicBezTo>
                  <a:pt x="5448537" y="2990652"/>
                  <a:pt x="5446949" y="2993430"/>
                  <a:pt x="5441392" y="2995017"/>
                </a:cubicBezTo>
                <a:cubicBezTo>
                  <a:pt x="5430280" y="2997398"/>
                  <a:pt x="5417977" y="2999780"/>
                  <a:pt x="5404483" y="3002161"/>
                </a:cubicBezTo>
                <a:cubicBezTo>
                  <a:pt x="5406865" y="3002955"/>
                  <a:pt x="5409246" y="3004542"/>
                  <a:pt x="5411627" y="3006923"/>
                </a:cubicBezTo>
                <a:cubicBezTo>
                  <a:pt x="5413214" y="3009305"/>
                  <a:pt x="5413214" y="3012480"/>
                  <a:pt x="5411627" y="3016448"/>
                </a:cubicBezTo>
                <a:cubicBezTo>
                  <a:pt x="5425915" y="3014067"/>
                  <a:pt x="5438615" y="3010892"/>
                  <a:pt x="5449727" y="3006923"/>
                </a:cubicBezTo>
                <a:cubicBezTo>
                  <a:pt x="5455283" y="3006130"/>
                  <a:pt x="5462030" y="3010098"/>
                  <a:pt x="5469968" y="3018830"/>
                </a:cubicBezTo>
                <a:cubicBezTo>
                  <a:pt x="5473936" y="3024386"/>
                  <a:pt x="5472349" y="3028355"/>
                  <a:pt x="5465205" y="3030736"/>
                </a:cubicBezTo>
                <a:cubicBezTo>
                  <a:pt x="5440599" y="3032323"/>
                  <a:pt x="5421549" y="3033911"/>
                  <a:pt x="5408055" y="3035498"/>
                </a:cubicBezTo>
                <a:cubicBezTo>
                  <a:pt x="5419167" y="3050580"/>
                  <a:pt x="5434646" y="3064867"/>
                  <a:pt x="5454490" y="3078361"/>
                </a:cubicBezTo>
                <a:cubicBezTo>
                  <a:pt x="5456077" y="3079155"/>
                  <a:pt x="5458062" y="3080345"/>
                  <a:pt x="5460443" y="3081933"/>
                </a:cubicBezTo>
                <a:cubicBezTo>
                  <a:pt x="5473936" y="3090664"/>
                  <a:pt x="5483858" y="3096220"/>
                  <a:pt x="5490208" y="3098601"/>
                </a:cubicBezTo>
                <a:cubicBezTo>
                  <a:pt x="5492589" y="3099395"/>
                  <a:pt x="5493780" y="3100586"/>
                  <a:pt x="5493780" y="3102173"/>
                </a:cubicBezTo>
                <a:cubicBezTo>
                  <a:pt x="5493780" y="3102967"/>
                  <a:pt x="5492589" y="3103364"/>
                  <a:pt x="5490208" y="3103364"/>
                </a:cubicBezTo>
                <a:cubicBezTo>
                  <a:pt x="5469571" y="3104952"/>
                  <a:pt x="5452902" y="3105745"/>
                  <a:pt x="5440202" y="3105745"/>
                </a:cubicBezTo>
                <a:cubicBezTo>
                  <a:pt x="5433852" y="3105745"/>
                  <a:pt x="5429090" y="3104158"/>
                  <a:pt x="5425915" y="3100983"/>
                </a:cubicBezTo>
                <a:cubicBezTo>
                  <a:pt x="5415596" y="3091458"/>
                  <a:pt x="5405277" y="3076377"/>
                  <a:pt x="5394958" y="3055739"/>
                </a:cubicBezTo>
                <a:cubicBezTo>
                  <a:pt x="5388608" y="3066058"/>
                  <a:pt x="5383449" y="3073995"/>
                  <a:pt x="5379480" y="3079551"/>
                </a:cubicBezTo>
                <a:cubicBezTo>
                  <a:pt x="5369161" y="3092251"/>
                  <a:pt x="5346936" y="3102570"/>
                  <a:pt x="5312805" y="3110508"/>
                </a:cubicBezTo>
                <a:cubicBezTo>
                  <a:pt x="5311218" y="3111301"/>
                  <a:pt x="5310424" y="3110905"/>
                  <a:pt x="5310424" y="3109317"/>
                </a:cubicBezTo>
                <a:cubicBezTo>
                  <a:pt x="5310424" y="3107730"/>
                  <a:pt x="5310821" y="3106539"/>
                  <a:pt x="5311614" y="3105745"/>
                </a:cubicBezTo>
                <a:cubicBezTo>
                  <a:pt x="5342571" y="3089870"/>
                  <a:pt x="5362415" y="3068439"/>
                  <a:pt x="5371146" y="3041451"/>
                </a:cubicBezTo>
                <a:lnTo>
                  <a:pt x="5350905" y="3045023"/>
                </a:lnTo>
                <a:cubicBezTo>
                  <a:pt x="5345349" y="3046611"/>
                  <a:pt x="5339793" y="3044230"/>
                  <a:pt x="5334237" y="3037880"/>
                </a:cubicBezTo>
                <a:cubicBezTo>
                  <a:pt x="5334237" y="3038673"/>
                  <a:pt x="5334237" y="3039467"/>
                  <a:pt x="5334237" y="3040261"/>
                </a:cubicBezTo>
                <a:cubicBezTo>
                  <a:pt x="5331855" y="3048198"/>
                  <a:pt x="5327886" y="3058517"/>
                  <a:pt x="5322330" y="3071217"/>
                </a:cubicBezTo>
                <a:cubicBezTo>
                  <a:pt x="5315187" y="3087886"/>
                  <a:pt x="5305661" y="3097808"/>
                  <a:pt x="5293755" y="3100983"/>
                </a:cubicBezTo>
                <a:cubicBezTo>
                  <a:pt x="5290580" y="3101776"/>
                  <a:pt x="5287008" y="3098205"/>
                  <a:pt x="5283040" y="3090267"/>
                </a:cubicBezTo>
                <a:cubicBezTo>
                  <a:pt x="5279071" y="3080742"/>
                  <a:pt x="5273515" y="3071614"/>
                  <a:pt x="5266370" y="3062883"/>
                </a:cubicBezTo>
                <a:cubicBezTo>
                  <a:pt x="5265577" y="3060501"/>
                  <a:pt x="5266370" y="3059311"/>
                  <a:pt x="5268752" y="3059311"/>
                </a:cubicBezTo>
                <a:cubicBezTo>
                  <a:pt x="5271133" y="3060105"/>
                  <a:pt x="5274308" y="3060898"/>
                  <a:pt x="5278277" y="3061692"/>
                </a:cubicBezTo>
                <a:cubicBezTo>
                  <a:pt x="5283040" y="3063280"/>
                  <a:pt x="5286215" y="3064470"/>
                  <a:pt x="5287802" y="3065264"/>
                </a:cubicBezTo>
                <a:cubicBezTo>
                  <a:pt x="5290183" y="3065264"/>
                  <a:pt x="5292168" y="3064470"/>
                  <a:pt x="5293755" y="3062883"/>
                </a:cubicBezTo>
                <a:cubicBezTo>
                  <a:pt x="5300899" y="3054151"/>
                  <a:pt x="5304867" y="3041055"/>
                  <a:pt x="5305661" y="3023592"/>
                </a:cubicBezTo>
                <a:cubicBezTo>
                  <a:pt x="5305661" y="3021211"/>
                  <a:pt x="5305265" y="3020417"/>
                  <a:pt x="5304471" y="3021211"/>
                </a:cubicBezTo>
                <a:cubicBezTo>
                  <a:pt x="5302883" y="3021211"/>
                  <a:pt x="5300105" y="3022005"/>
                  <a:pt x="5296137" y="3023592"/>
                </a:cubicBezTo>
                <a:cubicBezTo>
                  <a:pt x="5296137" y="3023592"/>
                  <a:pt x="5295342" y="3023592"/>
                  <a:pt x="5293755" y="3023592"/>
                </a:cubicBezTo>
                <a:cubicBezTo>
                  <a:pt x="5279468" y="3048992"/>
                  <a:pt x="5256052" y="3069233"/>
                  <a:pt x="5223508" y="3084314"/>
                </a:cubicBezTo>
                <a:cubicBezTo>
                  <a:pt x="5221127" y="3085108"/>
                  <a:pt x="5219540" y="3085108"/>
                  <a:pt x="5218746" y="3084314"/>
                </a:cubicBezTo>
                <a:cubicBezTo>
                  <a:pt x="5217952" y="3082726"/>
                  <a:pt x="5218746" y="3081139"/>
                  <a:pt x="5221127" y="3079551"/>
                </a:cubicBezTo>
                <a:cubicBezTo>
                  <a:pt x="5244146" y="3055739"/>
                  <a:pt x="5260417" y="3032720"/>
                  <a:pt x="5269943" y="3010495"/>
                </a:cubicBezTo>
                <a:cubicBezTo>
                  <a:pt x="5270736" y="3007320"/>
                  <a:pt x="5271927" y="3002558"/>
                  <a:pt x="5273515" y="2996208"/>
                </a:cubicBezTo>
                <a:cubicBezTo>
                  <a:pt x="5274308" y="2993826"/>
                  <a:pt x="5274705" y="2992239"/>
                  <a:pt x="5274705" y="2991445"/>
                </a:cubicBezTo>
                <a:cubicBezTo>
                  <a:pt x="5269943" y="2992239"/>
                  <a:pt x="5265180" y="2993430"/>
                  <a:pt x="5260417" y="2995017"/>
                </a:cubicBezTo>
                <a:cubicBezTo>
                  <a:pt x="5252480" y="2995811"/>
                  <a:pt x="5244146" y="2991445"/>
                  <a:pt x="5235415" y="2981920"/>
                </a:cubicBezTo>
                <a:cubicBezTo>
                  <a:pt x="5233827" y="2980333"/>
                  <a:pt x="5233430" y="2978745"/>
                  <a:pt x="5234224" y="2977158"/>
                </a:cubicBezTo>
                <a:cubicBezTo>
                  <a:pt x="5234224" y="2975570"/>
                  <a:pt x="5235811" y="2974380"/>
                  <a:pt x="5238986" y="2973586"/>
                </a:cubicBezTo>
                <a:cubicBezTo>
                  <a:pt x="5260417" y="2969617"/>
                  <a:pt x="5287802" y="2963267"/>
                  <a:pt x="5321140" y="2954536"/>
                </a:cubicBezTo>
                <a:cubicBezTo>
                  <a:pt x="5329871" y="2953742"/>
                  <a:pt x="5336221" y="2956520"/>
                  <a:pt x="5340190" y="2962870"/>
                </a:cubicBezTo>
                <a:cubicBezTo>
                  <a:pt x="5348921" y="2949376"/>
                  <a:pt x="5356064" y="2934295"/>
                  <a:pt x="5361621" y="2917626"/>
                </a:cubicBezTo>
                <a:cubicBezTo>
                  <a:pt x="5365589" y="2907308"/>
                  <a:pt x="5367574" y="2896989"/>
                  <a:pt x="5367574" y="2886670"/>
                </a:cubicBezTo>
                <a:cubicBezTo>
                  <a:pt x="5366780" y="2883495"/>
                  <a:pt x="5366780" y="2881511"/>
                  <a:pt x="5367574" y="2880717"/>
                </a:cubicBezTo>
                <a:cubicBezTo>
                  <a:pt x="5368368" y="2879923"/>
                  <a:pt x="5369360" y="2879427"/>
                  <a:pt x="5370551" y="2879229"/>
                </a:cubicBezTo>
                <a:close/>
                <a:moveTo>
                  <a:pt x="4810659" y="2879229"/>
                </a:moveTo>
                <a:cubicBezTo>
                  <a:pt x="4812445" y="2879427"/>
                  <a:pt x="4814727" y="2879923"/>
                  <a:pt x="4817505" y="2880717"/>
                </a:cubicBezTo>
                <a:cubicBezTo>
                  <a:pt x="4830205" y="2887861"/>
                  <a:pt x="4838540" y="2894211"/>
                  <a:pt x="4842508" y="2899767"/>
                </a:cubicBezTo>
                <a:cubicBezTo>
                  <a:pt x="4846477" y="2904530"/>
                  <a:pt x="4846874" y="2909292"/>
                  <a:pt x="4843699" y="2914055"/>
                </a:cubicBezTo>
                <a:cubicBezTo>
                  <a:pt x="4840524" y="2924373"/>
                  <a:pt x="4838540" y="2942233"/>
                  <a:pt x="4837745" y="2967633"/>
                </a:cubicBezTo>
                <a:cubicBezTo>
                  <a:pt x="4837745" y="3027164"/>
                  <a:pt x="4838142" y="3061692"/>
                  <a:pt x="4838937" y="3071217"/>
                </a:cubicBezTo>
                <a:cubicBezTo>
                  <a:pt x="4838142" y="3082330"/>
                  <a:pt x="4834174" y="3093442"/>
                  <a:pt x="4827030" y="3104555"/>
                </a:cubicBezTo>
                <a:cubicBezTo>
                  <a:pt x="4823061" y="3108523"/>
                  <a:pt x="4818299" y="3108920"/>
                  <a:pt x="4812743" y="3105745"/>
                </a:cubicBezTo>
                <a:cubicBezTo>
                  <a:pt x="4807980" y="3100189"/>
                  <a:pt x="4804408" y="3093839"/>
                  <a:pt x="4802027" y="3086695"/>
                </a:cubicBezTo>
                <a:cubicBezTo>
                  <a:pt x="4802027" y="3085902"/>
                  <a:pt x="4802027" y="3084711"/>
                  <a:pt x="4802027" y="3083123"/>
                </a:cubicBezTo>
                <a:cubicBezTo>
                  <a:pt x="4801233" y="3080742"/>
                  <a:pt x="4800836" y="3078758"/>
                  <a:pt x="4800836" y="3077170"/>
                </a:cubicBezTo>
                <a:cubicBezTo>
                  <a:pt x="4768293" y="3074789"/>
                  <a:pt x="4733367" y="3076377"/>
                  <a:pt x="4696061" y="3081933"/>
                </a:cubicBezTo>
                <a:cubicBezTo>
                  <a:pt x="4691299" y="3081933"/>
                  <a:pt x="4687727" y="3081139"/>
                  <a:pt x="4685346" y="3079551"/>
                </a:cubicBezTo>
                <a:cubicBezTo>
                  <a:pt x="4685346" y="3079551"/>
                  <a:pt x="4684552" y="3079155"/>
                  <a:pt x="4682964" y="3078361"/>
                </a:cubicBezTo>
                <a:cubicBezTo>
                  <a:pt x="4680583" y="3076773"/>
                  <a:pt x="4678995" y="3075583"/>
                  <a:pt x="4678202" y="3074789"/>
                </a:cubicBezTo>
                <a:cubicBezTo>
                  <a:pt x="4677408" y="3086695"/>
                  <a:pt x="4675027" y="3093839"/>
                  <a:pt x="4671058" y="3096220"/>
                </a:cubicBezTo>
                <a:cubicBezTo>
                  <a:pt x="4667883" y="3099395"/>
                  <a:pt x="4663914" y="3099792"/>
                  <a:pt x="4659152" y="3097411"/>
                </a:cubicBezTo>
                <a:cubicBezTo>
                  <a:pt x="4659152" y="3097411"/>
                  <a:pt x="4658755" y="3097014"/>
                  <a:pt x="4657961" y="3096220"/>
                </a:cubicBezTo>
                <a:cubicBezTo>
                  <a:pt x="4652405" y="3093839"/>
                  <a:pt x="4648833" y="3090267"/>
                  <a:pt x="4647246" y="3085505"/>
                </a:cubicBezTo>
                <a:cubicBezTo>
                  <a:pt x="4644071" y="3075186"/>
                  <a:pt x="4643277" y="3066455"/>
                  <a:pt x="4644864" y="3059311"/>
                </a:cubicBezTo>
                <a:cubicBezTo>
                  <a:pt x="4648833" y="3042642"/>
                  <a:pt x="4651215" y="3002161"/>
                  <a:pt x="4652008" y="2937867"/>
                </a:cubicBezTo>
                <a:cubicBezTo>
                  <a:pt x="4652008" y="2920405"/>
                  <a:pt x="4648833" y="2906911"/>
                  <a:pt x="4642483" y="2897386"/>
                </a:cubicBezTo>
                <a:cubicBezTo>
                  <a:pt x="4640896" y="2892623"/>
                  <a:pt x="4643277" y="2889845"/>
                  <a:pt x="4649627" y="2889051"/>
                </a:cubicBezTo>
                <a:cubicBezTo>
                  <a:pt x="4656771" y="2890639"/>
                  <a:pt x="4663914" y="2892623"/>
                  <a:pt x="4671058" y="2895005"/>
                </a:cubicBezTo>
                <a:cubicBezTo>
                  <a:pt x="4686933" y="2893417"/>
                  <a:pt x="4711936" y="2891036"/>
                  <a:pt x="4746068" y="2887861"/>
                </a:cubicBezTo>
                <a:cubicBezTo>
                  <a:pt x="4754799" y="2886273"/>
                  <a:pt x="4761149" y="2885480"/>
                  <a:pt x="4765118" y="2885480"/>
                </a:cubicBezTo>
                <a:cubicBezTo>
                  <a:pt x="4777024" y="2884686"/>
                  <a:pt x="4790915" y="2882701"/>
                  <a:pt x="4806790" y="2879526"/>
                </a:cubicBezTo>
                <a:cubicBezTo>
                  <a:pt x="4807583" y="2879130"/>
                  <a:pt x="4808873" y="2879030"/>
                  <a:pt x="4810659" y="2879229"/>
                </a:cubicBezTo>
                <a:close/>
                <a:moveTo>
                  <a:pt x="2048410" y="2879229"/>
                </a:moveTo>
                <a:cubicBezTo>
                  <a:pt x="2050196" y="2879427"/>
                  <a:pt x="2052478" y="2879923"/>
                  <a:pt x="2055256" y="2880717"/>
                </a:cubicBezTo>
                <a:cubicBezTo>
                  <a:pt x="2067956" y="2887861"/>
                  <a:pt x="2076290" y="2894211"/>
                  <a:pt x="2080259" y="2899767"/>
                </a:cubicBezTo>
                <a:cubicBezTo>
                  <a:pt x="2084227" y="2904530"/>
                  <a:pt x="2084624" y="2909292"/>
                  <a:pt x="2081449" y="2914055"/>
                </a:cubicBezTo>
                <a:cubicBezTo>
                  <a:pt x="2078274" y="2924373"/>
                  <a:pt x="2076290" y="2942233"/>
                  <a:pt x="2075496" y="2967633"/>
                </a:cubicBezTo>
                <a:cubicBezTo>
                  <a:pt x="2075496" y="3027164"/>
                  <a:pt x="2075894" y="3061692"/>
                  <a:pt x="2076687" y="3071217"/>
                </a:cubicBezTo>
                <a:cubicBezTo>
                  <a:pt x="2075894" y="3082330"/>
                  <a:pt x="2071925" y="3093442"/>
                  <a:pt x="2064781" y="3104555"/>
                </a:cubicBezTo>
                <a:cubicBezTo>
                  <a:pt x="2060812" y="3108523"/>
                  <a:pt x="2056049" y="3108920"/>
                  <a:pt x="2050493" y="3105745"/>
                </a:cubicBezTo>
                <a:cubicBezTo>
                  <a:pt x="2045731" y="3100189"/>
                  <a:pt x="2042159" y="3093839"/>
                  <a:pt x="2039778" y="3086695"/>
                </a:cubicBezTo>
                <a:cubicBezTo>
                  <a:pt x="2039778" y="3085902"/>
                  <a:pt x="2039778" y="3084711"/>
                  <a:pt x="2039778" y="3083123"/>
                </a:cubicBezTo>
                <a:cubicBezTo>
                  <a:pt x="2038984" y="3080742"/>
                  <a:pt x="2038587" y="3078758"/>
                  <a:pt x="2038587" y="3077170"/>
                </a:cubicBezTo>
                <a:cubicBezTo>
                  <a:pt x="2006044" y="3074789"/>
                  <a:pt x="1971119" y="3076377"/>
                  <a:pt x="1933812" y="3081933"/>
                </a:cubicBezTo>
                <a:cubicBezTo>
                  <a:pt x="1929050" y="3081933"/>
                  <a:pt x="1925478" y="3081139"/>
                  <a:pt x="1923097" y="3079551"/>
                </a:cubicBezTo>
                <a:cubicBezTo>
                  <a:pt x="1923097" y="3079551"/>
                  <a:pt x="1922303" y="3079155"/>
                  <a:pt x="1920715" y="3078361"/>
                </a:cubicBezTo>
                <a:cubicBezTo>
                  <a:pt x="1918334" y="3076773"/>
                  <a:pt x="1916747" y="3075583"/>
                  <a:pt x="1915953" y="3074789"/>
                </a:cubicBezTo>
                <a:cubicBezTo>
                  <a:pt x="1915159" y="3086695"/>
                  <a:pt x="1912778" y="3093839"/>
                  <a:pt x="1908809" y="3096220"/>
                </a:cubicBezTo>
                <a:cubicBezTo>
                  <a:pt x="1905634" y="3099395"/>
                  <a:pt x="1901665" y="3099792"/>
                  <a:pt x="1896902" y="3097411"/>
                </a:cubicBezTo>
                <a:cubicBezTo>
                  <a:pt x="1896902" y="3097411"/>
                  <a:pt x="1896506" y="3097014"/>
                  <a:pt x="1895712" y="3096220"/>
                </a:cubicBezTo>
                <a:cubicBezTo>
                  <a:pt x="1890156" y="3093839"/>
                  <a:pt x="1886584" y="3090267"/>
                  <a:pt x="1884996" y="3085505"/>
                </a:cubicBezTo>
                <a:cubicBezTo>
                  <a:pt x="1881822" y="3075186"/>
                  <a:pt x="1881028" y="3066455"/>
                  <a:pt x="1882615" y="3059311"/>
                </a:cubicBezTo>
                <a:cubicBezTo>
                  <a:pt x="1886584" y="3042642"/>
                  <a:pt x="1888965" y="3002161"/>
                  <a:pt x="1889759" y="2937867"/>
                </a:cubicBezTo>
                <a:cubicBezTo>
                  <a:pt x="1889759" y="2920405"/>
                  <a:pt x="1886584" y="2906911"/>
                  <a:pt x="1880234" y="2897386"/>
                </a:cubicBezTo>
                <a:cubicBezTo>
                  <a:pt x="1878646" y="2892623"/>
                  <a:pt x="1881028" y="2889845"/>
                  <a:pt x="1887378" y="2889051"/>
                </a:cubicBezTo>
                <a:cubicBezTo>
                  <a:pt x="1894522" y="2890639"/>
                  <a:pt x="1901665" y="2892623"/>
                  <a:pt x="1908809" y="2895005"/>
                </a:cubicBezTo>
                <a:cubicBezTo>
                  <a:pt x="1924684" y="2893417"/>
                  <a:pt x="1949687" y="2891036"/>
                  <a:pt x="1983818" y="2887861"/>
                </a:cubicBezTo>
                <a:cubicBezTo>
                  <a:pt x="1992550" y="2886273"/>
                  <a:pt x="1998900" y="2885480"/>
                  <a:pt x="2002868" y="2885480"/>
                </a:cubicBezTo>
                <a:cubicBezTo>
                  <a:pt x="2014775" y="2884686"/>
                  <a:pt x="2028665" y="2882701"/>
                  <a:pt x="2044540" y="2879526"/>
                </a:cubicBezTo>
                <a:cubicBezTo>
                  <a:pt x="2045334" y="2879130"/>
                  <a:pt x="2046624" y="2879030"/>
                  <a:pt x="2048410" y="2879229"/>
                </a:cubicBezTo>
                <a:close/>
                <a:moveTo>
                  <a:pt x="514885" y="2879229"/>
                </a:moveTo>
                <a:cubicBezTo>
                  <a:pt x="516671" y="2879427"/>
                  <a:pt x="518953" y="2879923"/>
                  <a:pt x="521731" y="2880717"/>
                </a:cubicBezTo>
                <a:cubicBezTo>
                  <a:pt x="534431" y="2887861"/>
                  <a:pt x="542766" y="2894211"/>
                  <a:pt x="546734" y="2899767"/>
                </a:cubicBezTo>
                <a:cubicBezTo>
                  <a:pt x="550703" y="2904530"/>
                  <a:pt x="551099" y="2909292"/>
                  <a:pt x="547925" y="2914055"/>
                </a:cubicBezTo>
                <a:cubicBezTo>
                  <a:pt x="544750" y="2924373"/>
                  <a:pt x="542766" y="2942233"/>
                  <a:pt x="541972" y="2967633"/>
                </a:cubicBezTo>
                <a:cubicBezTo>
                  <a:pt x="541972" y="3027164"/>
                  <a:pt x="542369" y="3061692"/>
                  <a:pt x="543162" y="3071217"/>
                </a:cubicBezTo>
                <a:cubicBezTo>
                  <a:pt x="542369" y="3082330"/>
                  <a:pt x="538400" y="3093442"/>
                  <a:pt x="531256" y="3104555"/>
                </a:cubicBezTo>
                <a:cubicBezTo>
                  <a:pt x="527287" y="3108523"/>
                  <a:pt x="522525" y="3108920"/>
                  <a:pt x="516968" y="3105745"/>
                </a:cubicBezTo>
                <a:cubicBezTo>
                  <a:pt x="512206" y="3100189"/>
                  <a:pt x="508634" y="3093839"/>
                  <a:pt x="506253" y="3086695"/>
                </a:cubicBezTo>
                <a:cubicBezTo>
                  <a:pt x="506253" y="3085902"/>
                  <a:pt x="506253" y="3084711"/>
                  <a:pt x="506253" y="3083123"/>
                </a:cubicBezTo>
                <a:cubicBezTo>
                  <a:pt x="505459" y="3080742"/>
                  <a:pt x="505062" y="3078758"/>
                  <a:pt x="505062" y="3077170"/>
                </a:cubicBezTo>
                <a:cubicBezTo>
                  <a:pt x="472518" y="3074789"/>
                  <a:pt x="437593" y="3076377"/>
                  <a:pt x="400287" y="3081933"/>
                </a:cubicBezTo>
                <a:cubicBezTo>
                  <a:pt x="395524" y="3081933"/>
                  <a:pt x="391953" y="3081139"/>
                  <a:pt x="389571" y="3079551"/>
                </a:cubicBezTo>
                <a:cubicBezTo>
                  <a:pt x="389571" y="3079551"/>
                  <a:pt x="388778" y="3079155"/>
                  <a:pt x="387190" y="3078361"/>
                </a:cubicBezTo>
                <a:cubicBezTo>
                  <a:pt x="384809" y="3076773"/>
                  <a:pt x="383222" y="3075583"/>
                  <a:pt x="382428" y="3074789"/>
                </a:cubicBezTo>
                <a:cubicBezTo>
                  <a:pt x="381634" y="3086695"/>
                  <a:pt x="379253" y="3093839"/>
                  <a:pt x="375284" y="3096220"/>
                </a:cubicBezTo>
                <a:cubicBezTo>
                  <a:pt x="372109" y="3099395"/>
                  <a:pt x="368140" y="3099792"/>
                  <a:pt x="363378" y="3097411"/>
                </a:cubicBezTo>
                <a:cubicBezTo>
                  <a:pt x="363378" y="3097411"/>
                  <a:pt x="362981" y="3097014"/>
                  <a:pt x="362187" y="3096220"/>
                </a:cubicBezTo>
                <a:cubicBezTo>
                  <a:pt x="356631" y="3093839"/>
                  <a:pt x="353059" y="3090267"/>
                  <a:pt x="351471" y="3085505"/>
                </a:cubicBezTo>
                <a:cubicBezTo>
                  <a:pt x="348296" y="3075186"/>
                  <a:pt x="347503" y="3066455"/>
                  <a:pt x="349090" y="3059311"/>
                </a:cubicBezTo>
                <a:cubicBezTo>
                  <a:pt x="353059" y="3042642"/>
                  <a:pt x="355440" y="3002161"/>
                  <a:pt x="356234" y="2937867"/>
                </a:cubicBezTo>
                <a:cubicBezTo>
                  <a:pt x="356234" y="2920405"/>
                  <a:pt x="353059" y="2906911"/>
                  <a:pt x="346709" y="2897386"/>
                </a:cubicBezTo>
                <a:cubicBezTo>
                  <a:pt x="345121" y="2892623"/>
                  <a:pt x="347503" y="2889845"/>
                  <a:pt x="353853" y="2889051"/>
                </a:cubicBezTo>
                <a:cubicBezTo>
                  <a:pt x="360996" y="2890639"/>
                  <a:pt x="368140" y="2892623"/>
                  <a:pt x="375284" y="2895005"/>
                </a:cubicBezTo>
                <a:cubicBezTo>
                  <a:pt x="391159" y="2893417"/>
                  <a:pt x="416162" y="2891036"/>
                  <a:pt x="450293" y="2887861"/>
                </a:cubicBezTo>
                <a:cubicBezTo>
                  <a:pt x="459025" y="2886273"/>
                  <a:pt x="465375" y="2885480"/>
                  <a:pt x="469343" y="2885480"/>
                </a:cubicBezTo>
                <a:cubicBezTo>
                  <a:pt x="481250" y="2884686"/>
                  <a:pt x="495141" y="2882701"/>
                  <a:pt x="511015" y="2879526"/>
                </a:cubicBezTo>
                <a:cubicBezTo>
                  <a:pt x="511809" y="2879130"/>
                  <a:pt x="513099" y="2879030"/>
                  <a:pt x="514885" y="2879229"/>
                </a:cubicBezTo>
                <a:close/>
                <a:moveTo>
                  <a:pt x="8471533" y="2877443"/>
                </a:moveTo>
                <a:cubicBezTo>
                  <a:pt x="8475105" y="2877641"/>
                  <a:pt x="8477882" y="2878733"/>
                  <a:pt x="8479867" y="2880717"/>
                </a:cubicBezTo>
                <a:cubicBezTo>
                  <a:pt x="8493361" y="2888655"/>
                  <a:pt x="8501695" y="2896592"/>
                  <a:pt x="8504870" y="2904530"/>
                </a:cubicBezTo>
                <a:cubicBezTo>
                  <a:pt x="8508839" y="2908498"/>
                  <a:pt x="8508839" y="2913261"/>
                  <a:pt x="8504870" y="2918817"/>
                </a:cubicBezTo>
                <a:cubicBezTo>
                  <a:pt x="8496933" y="2925961"/>
                  <a:pt x="8488598" y="2950170"/>
                  <a:pt x="8479867" y="2991445"/>
                </a:cubicBezTo>
                <a:cubicBezTo>
                  <a:pt x="8477486" y="3003351"/>
                  <a:pt x="8472326" y="3010495"/>
                  <a:pt x="8464389" y="3012876"/>
                </a:cubicBezTo>
                <a:cubicBezTo>
                  <a:pt x="8462008" y="3015258"/>
                  <a:pt x="8458436" y="3014861"/>
                  <a:pt x="8453673" y="3011686"/>
                </a:cubicBezTo>
                <a:cubicBezTo>
                  <a:pt x="8449704" y="3007717"/>
                  <a:pt x="8447720" y="3002955"/>
                  <a:pt x="8447720" y="2997398"/>
                </a:cubicBezTo>
                <a:cubicBezTo>
                  <a:pt x="8441370" y="2997398"/>
                  <a:pt x="8430258" y="2998192"/>
                  <a:pt x="8414383" y="2999780"/>
                </a:cubicBezTo>
                <a:cubicBezTo>
                  <a:pt x="8407239" y="3000573"/>
                  <a:pt x="8401683" y="3000970"/>
                  <a:pt x="8397714" y="3000970"/>
                </a:cubicBezTo>
                <a:cubicBezTo>
                  <a:pt x="8387395" y="3001764"/>
                  <a:pt x="8379061" y="3001764"/>
                  <a:pt x="8372711" y="3000970"/>
                </a:cubicBezTo>
                <a:cubicBezTo>
                  <a:pt x="8372711" y="3002558"/>
                  <a:pt x="8372314" y="3004542"/>
                  <a:pt x="8371520" y="3006923"/>
                </a:cubicBezTo>
                <a:cubicBezTo>
                  <a:pt x="8369139" y="3011686"/>
                  <a:pt x="8365170" y="3012876"/>
                  <a:pt x="8359614" y="3010495"/>
                </a:cubicBezTo>
                <a:cubicBezTo>
                  <a:pt x="8350089" y="3007320"/>
                  <a:pt x="8344533" y="2998589"/>
                  <a:pt x="8342945" y="2984301"/>
                </a:cubicBezTo>
                <a:cubicBezTo>
                  <a:pt x="8339770" y="2953345"/>
                  <a:pt x="8333420" y="2926358"/>
                  <a:pt x="8323895" y="2903339"/>
                </a:cubicBezTo>
                <a:cubicBezTo>
                  <a:pt x="8321514" y="2895402"/>
                  <a:pt x="8324292" y="2891433"/>
                  <a:pt x="8332230" y="2891433"/>
                </a:cubicBezTo>
                <a:cubicBezTo>
                  <a:pt x="8339373" y="2892226"/>
                  <a:pt x="8346120" y="2893814"/>
                  <a:pt x="8352470" y="2896195"/>
                </a:cubicBezTo>
                <a:cubicBezTo>
                  <a:pt x="8378664" y="2893020"/>
                  <a:pt x="8405651" y="2889051"/>
                  <a:pt x="8433433" y="2884289"/>
                </a:cubicBezTo>
                <a:cubicBezTo>
                  <a:pt x="8436607" y="2883495"/>
                  <a:pt x="8440973" y="2882701"/>
                  <a:pt x="8446530" y="2881908"/>
                </a:cubicBezTo>
                <a:cubicBezTo>
                  <a:pt x="8452086" y="2880320"/>
                  <a:pt x="8456055" y="2879526"/>
                  <a:pt x="8458436" y="2879526"/>
                </a:cubicBezTo>
                <a:cubicBezTo>
                  <a:pt x="8463595" y="2877939"/>
                  <a:pt x="8467961" y="2877245"/>
                  <a:pt x="8471533" y="2877443"/>
                </a:cubicBezTo>
                <a:close/>
                <a:moveTo>
                  <a:pt x="9388314" y="2874764"/>
                </a:moveTo>
                <a:cubicBezTo>
                  <a:pt x="9404189" y="2879526"/>
                  <a:pt x="9415301" y="2886273"/>
                  <a:pt x="9421651" y="2895005"/>
                </a:cubicBezTo>
                <a:cubicBezTo>
                  <a:pt x="9424826" y="2899767"/>
                  <a:pt x="9425223" y="2903736"/>
                  <a:pt x="9422842" y="2906911"/>
                </a:cubicBezTo>
                <a:cubicBezTo>
                  <a:pt x="9419667" y="2914848"/>
                  <a:pt x="9417682" y="2933898"/>
                  <a:pt x="9416889" y="2964061"/>
                </a:cubicBezTo>
                <a:cubicBezTo>
                  <a:pt x="9416095" y="2966442"/>
                  <a:pt x="9415698" y="2971205"/>
                  <a:pt x="9415698" y="2978348"/>
                </a:cubicBezTo>
                <a:cubicBezTo>
                  <a:pt x="9416492" y="2978348"/>
                  <a:pt x="9417682" y="2978348"/>
                  <a:pt x="9419270" y="2978348"/>
                </a:cubicBezTo>
                <a:cubicBezTo>
                  <a:pt x="9424826" y="2976761"/>
                  <a:pt x="9431176" y="2975967"/>
                  <a:pt x="9438320" y="2975967"/>
                </a:cubicBezTo>
                <a:cubicBezTo>
                  <a:pt x="9438320" y="2974380"/>
                  <a:pt x="9438320" y="2973586"/>
                  <a:pt x="9438320" y="2973586"/>
                </a:cubicBezTo>
                <a:cubicBezTo>
                  <a:pt x="9438320" y="2960092"/>
                  <a:pt x="9437130" y="2948583"/>
                  <a:pt x="9434748" y="2939058"/>
                </a:cubicBezTo>
                <a:cubicBezTo>
                  <a:pt x="9435542" y="2932708"/>
                  <a:pt x="9438320" y="2929930"/>
                  <a:pt x="9443083" y="2930723"/>
                </a:cubicBezTo>
                <a:cubicBezTo>
                  <a:pt x="9458164" y="2933898"/>
                  <a:pt x="9468483" y="2941042"/>
                  <a:pt x="9474039" y="2952155"/>
                </a:cubicBezTo>
                <a:cubicBezTo>
                  <a:pt x="9475627" y="2954536"/>
                  <a:pt x="9475627" y="2958505"/>
                  <a:pt x="9474039" y="2964061"/>
                </a:cubicBezTo>
                <a:cubicBezTo>
                  <a:pt x="9470864" y="2970411"/>
                  <a:pt x="9465705" y="2984698"/>
                  <a:pt x="9458561" y="3006923"/>
                </a:cubicBezTo>
                <a:cubicBezTo>
                  <a:pt x="9455386" y="3015655"/>
                  <a:pt x="9449829" y="3018433"/>
                  <a:pt x="9441892" y="3015258"/>
                </a:cubicBezTo>
                <a:cubicBezTo>
                  <a:pt x="9434748" y="3012876"/>
                  <a:pt x="9431176" y="3008114"/>
                  <a:pt x="9431176" y="3000970"/>
                </a:cubicBezTo>
                <a:cubicBezTo>
                  <a:pt x="9431176" y="3000177"/>
                  <a:pt x="9431573" y="2999383"/>
                  <a:pt x="9432367" y="2998589"/>
                </a:cubicBezTo>
                <a:cubicBezTo>
                  <a:pt x="9432367" y="2997795"/>
                  <a:pt x="9432367" y="2997398"/>
                  <a:pt x="9432367" y="2997398"/>
                </a:cubicBezTo>
                <a:cubicBezTo>
                  <a:pt x="9429986" y="2998192"/>
                  <a:pt x="9426811" y="2998589"/>
                  <a:pt x="9422842" y="2998589"/>
                </a:cubicBezTo>
                <a:cubicBezTo>
                  <a:pt x="9419667" y="2999383"/>
                  <a:pt x="9416889" y="2999780"/>
                  <a:pt x="9414508" y="2999780"/>
                </a:cubicBezTo>
                <a:cubicBezTo>
                  <a:pt x="9414508" y="3005336"/>
                  <a:pt x="9414508" y="3014464"/>
                  <a:pt x="9414508" y="3027164"/>
                </a:cubicBezTo>
                <a:cubicBezTo>
                  <a:pt x="9413714" y="3039070"/>
                  <a:pt x="9413317" y="3048198"/>
                  <a:pt x="9413317" y="3054548"/>
                </a:cubicBezTo>
                <a:cubicBezTo>
                  <a:pt x="9421254" y="3052167"/>
                  <a:pt x="9428795" y="3051770"/>
                  <a:pt x="9435939" y="3053358"/>
                </a:cubicBezTo>
                <a:cubicBezTo>
                  <a:pt x="9435939" y="3046214"/>
                  <a:pt x="9434748" y="3038277"/>
                  <a:pt x="9432367" y="3029545"/>
                </a:cubicBezTo>
                <a:cubicBezTo>
                  <a:pt x="9432367" y="3028752"/>
                  <a:pt x="9432367" y="3028355"/>
                  <a:pt x="9432367" y="3028355"/>
                </a:cubicBezTo>
                <a:cubicBezTo>
                  <a:pt x="9430779" y="3025180"/>
                  <a:pt x="9430779" y="3022401"/>
                  <a:pt x="9432367" y="3020020"/>
                </a:cubicBezTo>
                <a:cubicBezTo>
                  <a:pt x="9433161" y="3018433"/>
                  <a:pt x="9435542" y="3018036"/>
                  <a:pt x="9439511" y="3018830"/>
                </a:cubicBezTo>
                <a:cubicBezTo>
                  <a:pt x="9450623" y="3021211"/>
                  <a:pt x="9460942" y="3026767"/>
                  <a:pt x="9470467" y="3035498"/>
                </a:cubicBezTo>
                <a:cubicBezTo>
                  <a:pt x="9472848" y="3040261"/>
                  <a:pt x="9472848" y="3044230"/>
                  <a:pt x="9470467" y="3047405"/>
                </a:cubicBezTo>
                <a:cubicBezTo>
                  <a:pt x="9468086" y="3052961"/>
                  <a:pt x="9466895" y="3061692"/>
                  <a:pt x="9466895" y="3073598"/>
                </a:cubicBezTo>
                <a:cubicBezTo>
                  <a:pt x="9465307" y="3082330"/>
                  <a:pt x="9464514" y="3091458"/>
                  <a:pt x="9464514" y="3100983"/>
                </a:cubicBezTo>
                <a:cubicBezTo>
                  <a:pt x="9462133" y="3108920"/>
                  <a:pt x="9457767" y="3112889"/>
                  <a:pt x="9451417" y="3112889"/>
                </a:cubicBezTo>
                <a:cubicBezTo>
                  <a:pt x="9442686" y="3110508"/>
                  <a:pt x="9437923" y="3104952"/>
                  <a:pt x="9437130" y="3096220"/>
                </a:cubicBezTo>
                <a:lnTo>
                  <a:pt x="9437130" y="3072408"/>
                </a:lnTo>
                <a:cubicBezTo>
                  <a:pt x="9425223" y="3073995"/>
                  <a:pt x="9409348" y="3077170"/>
                  <a:pt x="9389505" y="3081933"/>
                </a:cubicBezTo>
                <a:cubicBezTo>
                  <a:pt x="9375217" y="3085902"/>
                  <a:pt x="9364501" y="3090267"/>
                  <a:pt x="9357358" y="3095030"/>
                </a:cubicBezTo>
                <a:cubicBezTo>
                  <a:pt x="9352595" y="3097411"/>
                  <a:pt x="9348626" y="3097411"/>
                  <a:pt x="9345451" y="3095030"/>
                </a:cubicBezTo>
                <a:cubicBezTo>
                  <a:pt x="9340689" y="3090267"/>
                  <a:pt x="9335926" y="3085108"/>
                  <a:pt x="9331164" y="3079551"/>
                </a:cubicBezTo>
                <a:cubicBezTo>
                  <a:pt x="9329576" y="3077170"/>
                  <a:pt x="9329576" y="3073995"/>
                  <a:pt x="9331164" y="3070026"/>
                </a:cubicBezTo>
                <a:cubicBezTo>
                  <a:pt x="9335926" y="3063676"/>
                  <a:pt x="9339101" y="3056533"/>
                  <a:pt x="9340689" y="3048595"/>
                </a:cubicBezTo>
                <a:cubicBezTo>
                  <a:pt x="9342277" y="3041451"/>
                  <a:pt x="9341880" y="3034308"/>
                  <a:pt x="9339498" y="3027164"/>
                </a:cubicBezTo>
                <a:cubicBezTo>
                  <a:pt x="9338705" y="3021608"/>
                  <a:pt x="9341086" y="3019227"/>
                  <a:pt x="9346642" y="3020020"/>
                </a:cubicBezTo>
                <a:cubicBezTo>
                  <a:pt x="9359342" y="3023989"/>
                  <a:pt x="9368470" y="3029942"/>
                  <a:pt x="9374026" y="3037880"/>
                </a:cubicBezTo>
                <a:cubicBezTo>
                  <a:pt x="9375614" y="3042642"/>
                  <a:pt x="9375614" y="3045817"/>
                  <a:pt x="9374026" y="3047405"/>
                </a:cubicBezTo>
                <a:cubicBezTo>
                  <a:pt x="9371645" y="3049786"/>
                  <a:pt x="9368073" y="3055739"/>
                  <a:pt x="9363311" y="3065264"/>
                </a:cubicBezTo>
                <a:cubicBezTo>
                  <a:pt x="9364898" y="3065264"/>
                  <a:pt x="9367280" y="3064867"/>
                  <a:pt x="9370455" y="3064073"/>
                </a:cubicBezTo>
                <a:cubicBezTo>
                  <a:pt x="9376805" y="3062486"/>
                  <a:pt x="9381964" y="3061295"/>
                  <a:pt x="9385933" y="3060501"/>
                </a:cubicBezTo>
                <a:cubicBezTo>
                  <a:pt x="9385933" y="3044626"/>
                  <a:pt x="9385933" y="3026370"/>
                  <a:pt x="9385933" y="3005733"/>
                </a:cubicBezTo>
                <a:cubicBezTo>
                  <a:pt x="9371645" y="3009702"/>
                  <a:pt x="9362517" y="3012876"/>
                  <a:pt x="9358548" y="3015258"/>
                </a:cubicBezTo>
                <a:cubicBezTo>
                  <a:pt x="9358548" y="3015258"/>
                  <a:pt x="9358151" y="3015258"/>
                  <a:pt x="9357358" y="3015258"/>
                </a:cubicBezTo>
                <a:cubicBezTo>
                  <a:pt x="9354976" y="3017639"/>
                  <a:pt x="9352198" y="3018036"/>
                  <a:pt x="9349023" y="3016448"/>
                </a:cubicBezTo>
                <a:cubicBezTo>
                  <a:pt x="9346642" y="3014861"/>
                  <a:pt x="9343070" y="3010495"/>
                  <a:pt x="9338308" y="3003351"/>
                </a:cubicBezTo>
                <a:cubicBezTo>
                  <a:pt x="9336720" y="3000177"/>
                  <a:pt x="9337117" y="2997398"/>
                  <a:pt x="9339498" y="2995017"/>
                </a:cubicBezTo>
                <a:cubicBezTo>
                  <a:pt x="9343467" y="2986286"/>
                  <a:pt x="9345848" y="2979142"/>
                  <a:pt x="9346642" y="2973586"/>
                </a:cubicBezTo>
                <a:cubicBezTo>
                  <a:pt x="9347436" y="2964061"/>
                  <a:pt x="9346642" y="2956520"/>
                  <a:pt x="9344261" y="2950964"/>
                </a:cubicBezTo>
                <a:cubicBezTo>
                  <a:pt x="9344261" y="2950170"/>
                  <a:pt x="9344261" y="2949773"/>
                  <a:pt x="9344261" y="2949773"/>
                </a:cubicBezTo>
                <a:cubicBezTo>
                  <a:pt x="9342673" y="2945011"/>
                  <a:pt x="9344658" y="2942630"/>
                  <a:pt x="9350214" y="2942630"/>
                </a:cubicBezTo>
                <a:cubicBezTo>
                  <a:pt x="9360532" y="2945011"/>
                  <a:pt x="9368470" y="2949376"/>
                  <a:pt x="9374026" y="2955726"/>
                </a:cubicBezTo>
                <a:cubicBezTo>
                  <a:pt x="9375614" y="2961283"/>
                  <a:pt x="9376011" y="2966045"/>
                  <a:pt x="9375217" y="2970014"/>
                </a:cubicBezTo>
                <a:cubicBezTo>
                  <a:pt x="9374423" y="2970808"/>
                  <a:pt x="9373233" y="2973586"/>
                  <a:pt x="9371645" y="2978348"/>
                </a:cubicBezTo>
                <a:cubicBezTo>
                  <a:pt x="9370057" y="2983905"/>
                  <a:pt x="9368867" y="2987080"/>
                  <a:pt x="9368073" y="2987873"/>
                </a:cubicBezTo>
                <a:cubicBezTo>
                  <a:pt x="9368867" y="2987873"/>
                  <a:pt x="9370852" y="2987476"/>
                  <a:pt x="9374026" y="2986683"/>
                </a:cubicBezTo>
                <a:cubicBezTo>
                  <a:pt x="9378789" y="2985095"/>
                  <a:pt x="9382758" y="2983905"/>
                  <a:pt x="9385933" y="2983111"/>
                </a:cubicBezTo>
                <a:cubicBezTo>
                  <a:pt x="9385933" y="2960886"/>
                  <a:pt x="9385933" y="2942233"/>
                  <a:pt x="9385933" y="2927151"/>
                </a:cubicBezTo>
                <a:cubicBezTo>
                  <a:pt x="9385139" y="2908895"/>
                  <a:pt x="9382758" y="2895005"/>
                  <a:pt x="9378789" y="2885480"/>
                </a:cubicBezTo>
                <a:cubicBezTo>
                  <a:pt x="9376408" y="2877542"/>
                  <a:pt x="9379582" y="2873970"/>
                  <a:pt x="9388314" y="2874764"/>
                </a:cubicBezTo>
                <a:close/>
                <a:moveTo>
                  <a:pt x="3575683" y="2874466"/>
                </a:moveTo>
                <a:cubicBezTo>
                  <a:pt x="3577668" y="2874665"/>
                  <a:pt x="3580049" y="2875161"/>
                  <a:pt x="3582827" y="2875955"/>
                </a:cubicBezTo>
                <a:cubicBezTo>
                  <a:pt x="3592352" y="2879923"/>
                  <a:pt x="3601083" y="2886273"/>
                  <a:pt x="3609021" y="2895005"/>
                </a:cubicBezTo>
                <a:cubicBezTo>
                  <a:pt x="3612989" y="2898973"/>
                  <a:pt x="3614180" y="2903736"/>
                  <a:pt x="3612592" y="2909292"/>
                </a:cubicBezTo>
                <a:cubicBezTo>
                  <a:pt x="3608624" y="2927548"/>
                  <a:pt x="3606243" y="2950567"/>
                  <a:pt x="3605449" y="2978348"/>
                </a:cubicBezTo>
                <a:cubicBezTo>
                  <a:pt x="3606243" y="3025973"/>
                  <a:pt x="3607036" y="3058914"/>
                  <a:pt x="3607830" y="3077170"/>
                </a:cubicBezTo>
                <a:cubicBezTo>
                  <a:pt x="3607830" y="3090664"/>
                  <a:pt x="3603465" y="3101380"/>
                  <a:pt x="3594733" y="3109317"/>
                </a:cubicBezTo>
                <a:cubicBezTo>
                  <a:pt x="3588383" y="3114080"/>
                  <a:pt x="3583621" y="3114477"/>
                  <a:pt x="3580446" y="3110508"/>
                </a:cubicBezTo>
                <a:cubicBezTo>
                  <a:pt x="3578064" y="3107333"/>
                  <a:pt x="3575286" y="3102173"/>
                  <a:pt x="3572111" y="3095030"/>
                </a:cubicBezTo>
                <a:cubicBezTo>
                  <a:pt x="3572905" y="3096617"/>
                  <a:pt x="3572508" y="3095823"/>
                  <a:pt x="3570921" y="3092648"/>
                </a:cubicBezTo>
                <a:cubicBezTo>
                  <a:pt x="3570921" y="3091855"/>
                  <a:pt x="3570921" y="3090664"/>
                  <a:pt x="3570921" y="3089076"/>
                </a:cubicBezTo>
                <a:cubicBezTo>
                  <a:pt x="3570127" y="3084314"/>
                  <a:pt x="3570127" y="3080742"/>
                  <a:pt x="3570921" y="3078361"/>
                </a:cubicBezTo>
                <a:cubicBezTo>
                  <a:pt x="3547902" y="3077567"/>
                  <a:pt x="3507024" y="3078758"/>
                  <a:pt x="3448286" y="3081933"/>
                </a:cubicBezTo>
                <a:cubicBezTo>
                  <a:pt x="3447492" y="3089870"/>
                  <a:pt x="3445905" y="3095030"/>
                  <a:pt x="3443524" y="3097411"/>
                </a:cubicBezTo>
                <a:cubicBezTo>
                  <a:pt x="3440349" y="3100586"/>
                  <a:pt x="3435983" y="3100586"/>
                  <a:pt x="3430427" y="3097411"/>
                </a:cubicBezTo>
                <a:cubicBezTo>
                  <a:pt x="3430427" y="3097411"/>
                  <a:pt x="3430030" y="3097014"/>
                  <a:pt x="3429236" y="3096220"/>
                </a:cubicBezTo>
                <a:cubicBezTo>
                  <a:pt x="3423680" y="3093839"/>
                  <a:pt x="3420108" y="3090267"/>
                  <a:pt x="3418521" y="3085505"/>
                </a:cubicBezTo>
                <a:cubicBezTo>
                  <a:pt x="3416139" y="3078361"/>
                  <a:pt x="3416139" y="3070423"/>
                  <a:pt x="3418521" y="3061692"/>
                </a:cubicBezTo>
                <a:cubicBezTo>
                  <a:pt x="3420902" y="3055342"/>
                  <a:pt x="3422490" y="3039864"/>
                  <a:pt x="3423283" y="3015258"/>
                </a:cubicBezTo>
                <a:cubicBezTo>
                  <a:pt x="3424871" y="2988270"/>
                  <a:pt x="3425268" y="2962870"/>
                  <a:pt x="3424474" y="2939058"/>
                </a:cubicBezTo>
                <a:cubicBezTo>
                  <a:pt x="3424474" y="2921595"/>
                  <a:pt x="3422092" y="2907308"/>
                  <a:pt x="3417330" y="2896195"/>
                </a:cubicBezTo>
                <a:cubicBezTo>
                  <a:pt x="3415743" y="2891433"/>
                  <a:pt x="3417330" y="2888258"/>
                  <a:pt x="3422092" y="2886670"/>
                </a:cubicBezTo>
                <a:cubicBezTo>
                  <a:pt x="3430824" y="2887464"/>
                  <a:pt x="3437967" y="2889448"/>
                  <a:pt x="3443524" y="2892623"/>
                </a:cubicBezTo>
                <a:cubicBezTo>
                  <a:pt x="3472893" y="2887861"/>
                  <a:pt x="3501864" y="2883892"/>
                  <a:pt x="3530439" y="2880717"/>
                </a:cubicBezTo>
                <a:cubicBezTo>
                  <a:pt x="3546315" y="2879923"/>
                  <a:pt x="3559808" y="2877939"/>
                  <a:pt x="3570921" y="2874764"/>
                </a:cubicBezTo>
                <a:cubicBezTo>
                  <a:pt x="3572111" y="2874367"/>
                  <a:pt x="3573699" y="2874268"/>
                  <a:pt x="3575683" y="2874466"/>
                </a:cubicBezTo>
                <a:close/>
                <a:moveTo>
                  <a:pt x="4391261" y="2874169"/>
                </a:moveTo>
                <a:cubicBezTo>
                  <a:pt x="4392849" y="2873375"/>
                  <a:pt x="4395230" y="2873573"/>
                  <a:pt x="4398405" y="2874764"/>
                </a:cubicBezTo>
                <a:cubicBezTo>
                  <a:pt x="4409518" y="2879526"/>
                  <a:pt x="4418646" y="2885877"/>
                  <a:pt x="4425789" y="2893814"/>
                </a:cubicBezTo>
                <a:cubicBezTo>
                  <a:pt x="4428171" y="2896195"/>
                  <a:pt x="4428171" y="2899767"/>
                  <a:pt x="4425789" y="2904530"/>
                </a:cubicBezTo>
                <a:cubicBezTo>
                  <a:pt x="4425789" y="2905323"/>
                  <a:pt x="4425789" y="2905720"/>
                  <a:pt x="4425789" y="2905720"/>
                </a:cubicBezTo>
                <a:cubicBezTo>
                  <a:pt x="4423408" y="2908895"/>
                  <a:pt x="4421820" y="2912070"/>
                  <a:pt x="4421027" y="2915245"/>
                </a:cubicBezTo>
                <a:cubicBezTo>
                  <a:pt x="4462302" y="2955726"/>
                  <a:pt x="4508340" y="2983111"/>
                  <a:pt x="4559139" y="2997398"/>
                </a:cubicBezTo>
                <a:cubicBezTo>
                  <a:pt x="4563108" y="2998986"/>
                  <a:pt x="4565093" y="3000177"/>
                  <a:pt x="4565093" y="3000970"/>
                </a:cubicBezTo>
                <a:cubicBezTo>
                  <a:pt x="4565886" y="3002558"/>
                  <a:pt x="4564299" y="3003748"/>
                  <a:pt x="4560330" y="3004542"/>
                </a:cubicBezTo>
                <a:cubicBezTo>
                  <a:pt x="4558743" y="3004542"/>
                  <a:pt x="4556758" y="3004939"/>
                  <a:pt x="4554377" y="3005733"/>
                </a:cubicBezTo>
                <a:cubicBezTo>
                  <a:pt x="4536121" y="3009702"/>
                  <a:pt x="4516277" y="3013273"/>
                  <a:pt x="4494846" y="3016448"/>
                </a:cubicBezTo>
                <a:cubicBezTo>
                  <a:pt x="4488495" y="3017242"/>
                  <a:pt x="4482939" y="3015655"/>
                  <a:pt x="4478177" y="3011686"/>
                </a:cubicBezTo>
                <a:cubicBezTo>
                  <a:pt x="4470239" y="3006130"/>
                  <a:pt x="4462699" y="2999780"/>
                  <a:pt x="4455555" y="2992636"/>
                </a:cubicBezTo>
                <a:lnTo>
                  <a:pt x="4459127" y="2997398"/>
                </a:lnTo>
                <a:cubicBezTo>
                  <a:pt x="4462302" y="3001367"/>
                  <a:pt x="4461111" y="3004542"/>
                  <a:pt x="4455555" y="3006923"/>
                </a:cubicBezTo>
                <a:cubicBezTo>
                  <a:pt x="4453968" y="3006923"/>
                  <a:pt x="4451190" y="3007320"/>
                  <a:pt x="4447221" y="3008114"/>
                </a:cubicBezTo>
                <a:cubicBezTo>
                  <a:pt x="4444839" y="3008908"/>
                  <a:pt x="4436902" y="3010098"/>
                  <a:pt x="4423408" y="3011686"/>
                </a:cubicBezTo>
                <a:cubicBezTo>
                  <a:pt x="4426583" y="3015655"/>
                  <a:pt x="4428171" y="3020020"/>
                  <a:pt x="4428171" y="3024783"/>
                </a:cubicBezTo>
                <a:cubicBezTo>
                  <a:pt x="4427377" y="3025576"/>
                  <a:pt x="4426980" y="3027164"/>
                  <a:pt x="4426980" y="3029545"/>
                </a:cubicBezTo>
                <a:cubicBezTo>
                  <a:pt x="4432536" y="3027958"/>
                  <a:pt x="4437696" y="3027164"/>
                  <a:pt x="4442458" y="3027164"/>
                </a:cubicBezTo>
                <a:cubicBezTo>
                  <a:pt x="4451983" y="3024783"/>
                  <a:pt x="4459524" y="3029545"/>
                  <a:pt x="4465080" y="3041451"/>
                </a:cubicBezTo>
                <a:cubicBezTo>
                  <a:pt x="4467461" y="3046214"/>
                  <a:pt x="4466668" y="3048992"/>
                  <a:pt x="4462699" y="3049786"/>
                </a:cubicBezTo>
                <a:cubicBezTo>
                  <a:pt x="4458730" y="3050580"/>
                  <a:pt x="4452380" y="3051373"/>
                  <a:pt x="4443649" y="3052167"/>
                </a:cubicBezTo>
                <a:cubicBezTo>
                  <a:pt x="4434918" y="3053755"/>
                  <a:pt x="4428171" y="3054945"/>
                  <a:pt x="4423408" y="3055739"/>
                </a:cubicBezTo>
                <a:cubicBezTo>
                  <a:pt x="4423408" y="3064470"/>
                  <a:pt x="4422615" y="3073201"/>
                  <a:pt x="4421027" y="3081933"/>
                </a:cubicBezTo>
                <a:cubicBezTo>
                  <a:pt x="4425789" y="3081933"/>
                  <a:pt x="4429758" y="3081933"/>
                  <a:pt x="4432933" y="3081933"/>
                </a:cubicBezTo>
                <a:cubicBezTo>
                  <a:pt x="4433727" y="3081933"/>
                  <a:pt x="4434918" y="3081933"/>
                  <a:pt x="4436505" y="3081933"/>
                </a:cubicBezTo>
                <a:cubicBezTo>
                  <a:pt x="4446824" y="3081139"/>
                  <a:pt x="4457936" y="3079551"/>
                  <a:pt x="4469843" y="3077170"/>
                </a:cubicBezTo>
                <a:cubicBezTo>
                  <a:pt x="4476986" y="3076377"/>
                  <a:pt x="4484130" y="3077964"/>
                  <a:pt x="4491274" y="3081933"/>
                </a:cubicBezTo>
                <a:cubicBezTo>
                  <a:pt x="4497624" y="3087489"/>
                  <a:pt x="4502783" y="3093839"/>
                  <a:pt x="4506752" y="3100983"/>
                </a:cubicBezTo>
                <a:cubicBezTo>
                  <a:pt x="4508340" y="3108126"/>
                  <a:pt x="4505561" y="3111301"/>
                  <a:pt x="4498418" y="3110508"/>
                </a:cubicBezTo>
                <a:cubicBezTo>
                  <a:pt x="4472224" y="3105745"/>
                  <a:pt x="4443649" y="3104158"/>
                  <a:pt x="4412693" y="3105745"/>
                </a:cubicBezTo>
                <a:cubicBezTo>
                  <a:pt x="4386499" y="3105745"/>
                  <a:pt x="4363877" y="3107730"/>
                  <a:pt x="4344827" y="3111698"/>
                </a:cubicBezTo>
                <a:cubicBezTo>
                  <a:pt x="4337683" y="3113286"/>
                  <a:pt x="4332921" y="3112492"/>
                  <a:pt x="4330539" y="3109317"/>
                </a:cubicBezTo>
                <a:cubicBezTo>
                  <a:pt x="4325777" y="3106142"/>
                  <a:pt x="4321412" y="3101380"/>
                  <a:pt x="4317443" y="3095030"/>
                </a:cubicBezTo>
                <a:cubicBezTo>
                  <a:pt x="4315855" y="3093442"/>
                  <a:pt x="4315061" y="3091855"/>
                  <a:pt x="4315061" y="3090267"/>
                </a:cubicBezTo>
                <a:cubicBezTo>
                  <a:pt x="4315855" y="3089473"/>
                  <a:pt x="4317443" y="3089076"/>
                  <a:pt x="4319824" y="3089076"/>
                </a:cubicBezTo>
                <a:cubicBezTo>
                  <a:pt x="4324586" y="3088283"/>
                  <a:pt x="4331333" y="3087886"/>
                  <a:pt x="4340064" y="3087886"/>
                </a:cubicBezTo>
                <a:cubicBezTo>
                  <a:pt x="4348796" y="3087092"/>
                  <a:pt x="4355146" y="3086695"/>
                  <a:pt x="4359114" y="3086695"/>
                </a:cubicBezTo>
                <a:cubicBezTo>
                  <a:pt x="4359908" y="3086695"/>
                  <a:pt x="4360702" y="3086695"/>
                  <a:pt x="4361496" y="3086695"/>
                </a:cubicBezTo>
                <a:cubicBezTo>
                  <a:pt x="4370227" y="3085108"/>
                  <a:pt x="4379752" y="3084314"/>
                  <a:pt x="4390071" y="3084314"/>
                </a:cubicBezTo>
                <a:cubicBezTo>
                  <a:pt x="4390071" y="3076377"/>
                  <a:pt x="4390468" y="3067645"/>
                  <a:pt x="4391261" y="3058120"/>
                </a:cubicBezTo>
                <a:cubicBezTo>
                  <a:pt x="4385705" y="3058914"/>
                  <a:pt x="4379752" y="3059311"/>
                  <a:pt x="4373402" y="3059311"/>
                </a:cubicBezTo>
                <a:cubicBezTo>
                  <a:pt x="4364670" y="3060105"/>
                  <a:pt x="4356733" y="3056136"/>
                  <a:pt x="4349589" y="3047405"/>
                </a:cubicBezTo>
                <a:cubicBezTo>
                  <a:pt x="4347208" y="3042642"/>
                  <a:pt x="4348002" y="3040261"/>
                  <a:pt x="4351971" y="3040261"/>
                </a:cubicBezTo>
                <a:cubicBezTo>
                  <a:pt x="4356733" y="3039467"/>
                  <a:pt x="4363480" y="3038277"/>
                  <a:pt x="4372211" y="3036689"/>
                </a:cubicBezTo>
                <a:cubicBezTo>
                  <a:pt x="4380943" y="3035895"/>
                  <a:pt x="4387293" y="3035101"/>
                  <a:pt x="4391261" y="3034308"/>
                </a:cubicBezTo>
                <a:cubicBezTo>
                  <a:pt x="4391261" y="3033514"/>
                  <a:pt x="4391261" y="3032323"/>
                  <a:pt x="4391261" y="3030736"/>
                </a:cubicBezTo>
                <a:cubicBezTo>
                  <a:pt x="4390468" y="3029942"/>
                  <a:pt x="4390071" y="3029148"/>
                  <a:pt x="4390071" y="3028355"/>
                </a:cubicBezTo>
                <a:cubicBezTo>
                  <a:pt x="4390071" y="3023592"/>
                  <a:pt x="4389674" y="3019623"/>
                  <a:pt x="4388880" y="3016448"/>
                </a:cubicBezTo>
                <a:cubicBezTo>
                  <a:pt x="4388087" y="3016448"/>
                  <a:pt x="4386499" y="3016448"/>
                  <a:pt x="4384118" y="3016448"/>
                </a:cubicBezTo>
                <a:cubicBezTo>
                  <a:pt x="4380943" y="3017242"/>
                  <a:pt x="4378562" y="3017639"/>
                  <a:pt x="4376974" y="3017639"/>
                </a:cubicBezTo>
                <a:cubicBezTo>
                  <a:pt x="4368243" y="3016845"/>
                  <a:pt x="4360702" y="3011686"/>
                  <a:pt x="4354352" y="3002161"/>
                </a:cubicBezTo>
                <a:cubicBezTo>
                  <a:pt x="4353558" y="3001367"/>
                  <a:pt x="4352764" y="3000573"/>
                  <a:pt x="4351971" y="2999780"/>
                </a:cubicBezTo>
                <a:cubicBezTo>
                  <a:pt x="4351177" y="2998986"/>
                  <a:pt x="4350780" y="2998589"/>
                  <a:pt x="4350780" y="2998589"/>
                </a:cubicBezTo>
                <a:cubicBezTo>
                  <a:pt x="4336493" y="3010495"/>
                  <a:pt x="4319824" y="3019623"/>
                  <a:pt x="4300774" y="3025973"/>
                </a:cubicBezTo>
                <a:cubicBezTo>
                  <a:pt x="4296011" y="3027561"/>
                  <a:pt x="4293630" y="3027561"/>
                  <a:pt x="4293630" y="3025973"/>
                </a:cubicBezTo>
                <a:cubicBezTo>
                  <a:pt x="4292837" y="3025180"/>
                  <a:pt x="4294424" y="3023195"/>
                  <a:pt x="4298393" y="3020020"/>
                </a:cubicBezTo>
                <a:cubicBezTo>
                  <a:pt x="4330937" y="2995414"/>
                  <a:pt x="4358717" y="2960092"/>
                  <a:pt x="4381736" y="2914055"/>
                </a:cubicBezTo>
                <a:cubicBezTo>
                  <a:pt x="4388087" y="2902942"/>
                  <a:pt x="4390468" y="2891433"/>
                  <a:pt x="4388880" y="2879526"/>
                </a:cubicBezTo>
                <a:cubicBezTo>
                  <a:pt x="4388880" y="2876748"/>
                  <a:pt x="4389674" y="2874962"/>
                  <a:pt x="4391261" y="2874169"/>
                </a:cubicBezTo>
                <a:close/>
                <a:moveTo>
                  <a:pt x="3781661" y="2874169"/>
                </a:moveTo>
                <a:cubicBezTo>
                  <a:pt x="3783249" y="2873375"/>
                  <a:pt x="3785630" y="2873573"/>
                  <a:pt x="3788805" y="2874764"/>
                </a:cubicBezTo>
                <a:cubicBezTo>
                  <a:pt x="3799918" y="2879526"/>
                  <a:pt x="3809046" y="2885877"/>
                  <a:pt x="3816189" y="2893814"/>
                </a:cubicBezTo>
                <a:cubicBezTo>
                  <a:pt x="3818571" y="2896195"/>
                  <a:pt x="3818571" y="2899767"/>
                  <a:pt x="3816189" y="2904530"/>
                </a:cubicBezTo>
                <a:cubicBezTo>
                  <a:pt x="3816189" y="2905323"/>
                  <a:pt x="3816189" y="2905720"/>
                  <a:pt x="3816189" y="2905720"/>
                </a:cubicBezTo>
                <a:cubicBezTo>
                  <a:pt x="3813808" y="2908895"/>
                  <a:pt x="3812221" y="2912070"/>
                  <a:pt x="3811427" y="2915245"/>
                </a:cubicBezTo>
                <a:cubicBezTo>
                  <a:pt x="3852702" y="2955726"/>
                  <a:pt x="3898739" y="2983111"/>
                  <a:pt x="3949539" y="2997398"/>
                </a:cubicBezTo>
                <a:cubicBezTo>
                  <a:pt x="3953508" y="2998986"/>
                  <a:pt x="3955492" y="3000177"/>
                  <a:pt x="3955492" y="3000970"/>
                </a:cubicBezTo>
                <a:cubicBezTo>
                  <a:pt x="3956286" y="3002558"/>
                  <a:pt x="3954699" y="3003748"/>
                  <a:pt x="3950730" y="3004542"/>
                </a:cubicBezTo>
                <a:cubicBezTo>
                  <a:pt x="3949143" y="3004542"/>
                  <a:pt x="3947158" y="3004939"/>
                  <a:pt x="3944777" y="3005733"/>
                </a:cubicBezTo>
                <a:cubicBezTo>
                  <a:pt x="3926521" y="3009702"/>
                  <a:pt x="3906677" y="3013273"/>
                  <a:pt x="3885246" y="3016448"/>
                </a:cubicBezTo>
                <a:cubicBezTo>
                  <a:pt x="3878896" y="3017242"/>
                  <a:pt x="3873339" y="3015655"/>
                  <a:pt x="3868577" y="3011686"/>
                </a:cubicBezTo>
                <a:cubicBezTo>
                  <a:pt x="3860640" y="3006130"/>
                  <a:pt x="3853099" y="2999780"/>
                  <a:pt x="3845955" y="2992636"/>
                </a:cubicBezTo>
                <a:lnTo>
                  <a:pt x="3849527" y="2997398"/>
                </a:lnTo>
                <a:cubicBezTo>
                  <a:pt x="3852702" y="3001367"/>
                  <a:pt x="3851511" y="3004542"/>
                  <a:pt x="3845955" y="3006923"/>
                </a:cubicBezTo>
                <a:cubicBezTo>
                  <a:pt x="3844368" y="3006923"/>
                  <a:pt x="3841589" y="3007320"/>
                  <a:pt x="3837621" y="3008114"/>
                </a:cubicBezTo>
                <a:cubicBezTo>
                  <a:pt x="3835239" y="3008908"/>
                  <a:pt x="3827302" y="3010098"/>
                  <a:pt x="3813808" y="3011686"/>
                </a:cubicBezTo>
                <a:cubicBezTo>
                  <a:pt x="3816983" y="3015655"/>
                  <a:pt x="3818571" y="3020020"/>
                  <a:pt x="3818571" y="3024783"/>
                </a:cubicBezTo>
                <a:cubicBezTo>
                  <a:pt x="3817777" y="3025576"/>
                  <a:pt x="3817380" y="3027164"/>
                  <a:pt x="3817380" y="3029545"/>
                </a:cubicBezTo>
                <a:cubicBezTo>
                  <a:pt x="3822936" y="3027958"/>
                  <a:pt x="3828096" y="3027164"/>
                  <a:pt x="3832858" y="3027164"/>
                </a:cubicBezTo>
                <a:cubicBezTo>
                  <a:pt x="3842383" y="3024783"/>
                  <a:pt x="3849924" y="3029545"/>
                  <a:pt x="3855480" y="3041451"/>
                </a:cubicBezTo>
                <a:cubicBezTo>
                  <a:pt x="3857861" y="3046214"/>
                  <a:pt x="3857068" y="3048992"/>
                  <a:pt x="3853099" y="3049786"/>
                </a:cubicBezTo>
                <a:cubicBezTo>
                  <a:pt x="3849130" y="3050580"/>
                  <a:pt x="3842780" y="3051373"/>
                  <a:pt x="3834049" y="3052167"/>
                </a:cubicBezTo>
                <a:cubicBezTo>
                  <a:pt x="3825318" y="3053755"/>
                  <a:pt x="3818571" y="3054945"/>
                  <a:pt x="3813808" y="3055739"/>
                </a:cubicBezTo>
                <a:cubicBezTo>
                  <a:pt x="3813808" y="3064470"/>
                  <a:pt x="3813014" y="3073201"/>
                  <a:pt x="3811427" y="3081933"/>
                </a:cubicBezTo>
                <a:cubicBezTo>
                  <a:pt x="3816189" y="3081933"/>
                  <a:pt x="3820158" y="3081933"/>
                  <a:pt x="3823333" y="3081933"/>
                </a:cubicBezTo>
                <a:cubicBezTo>
                  <a:pt x="3824127" y="3081933"/>
                  <a:pt x="3825318" y="3081933"/>
                  <a:pt x="3826905" y="3081933"/>
                </a:cubicBezTo>
                <a:cubicBezTo>
                  <a:pt x="3837224" y="3081139"/>
                  <a:pt x="3848336" y="3079551"/>
                  <a:pt x="3860242" y="3077170"/>
                </a:cubicBezTo>
                <a:cubicBezTo>
                  <a:pt x="3867386" y="3076377"/>
                  <a:pt x="3874530" y="3077964"/>
                  <a:pt x="3881674" y="3081933"/>
                </a:cubicBezTo>
                <a:cubicBezTo>
                  <a:pt x="3888024" y="3087489"/>
                  <a:pt x="3893183" y="3093839"/>
                  <a:pt x="3897152" y="3100983"/>
                </a:cubicBezTo>
                <a:cubicBezTo>
                  <a:pt x="3898739" y="3108126"/>
                  <a:pt x="3895961" y="3111301"/>
                  <a:pt x="3888817" y="3110508"/>
                </a:cubicBezTo>
                <a:cubicBezTo>
                  <a:pt x="3862624" y="3105745"/>
                  <a:pt x="3834049" y="3104158"/>
                  <a:pt x="3803092" y="3105745"/>
                </a:cubicBezTo>
                <a:cubicBezTo>
                  <a:pt x="3776899" y="3105745"/>
                  <a:pt x="3754277" y="3107730"/>
                  <a:pt x="3735227" y="3111698"/>
                </a:cubicBezTo>
                <a:cubicBezTo>
                  <a:pt x="3728083" y="3113286"/>
                  <a:pt x="3723321" y="3112492"/>
                  <a:pt x="3720939" y="3109317"/>
                </a:cubicBezTo>
                <a:cubicBezTo>
                  <a:pt x="3716177" y="3106142"/>
                  <a:pt x="3711811" y="3101380"/>
                  <a:pt x="3707842" y="3095030"/>
                </a:cubicBezTo>
                <a:cubicBezTo>
                  <a:pt x="3706255" y="3093442"/>
                  <a:pt x="3705461" y="3091855"/>
                  <a:pt x="3705461" y="3090267"/>
                </a:cubicBezTo>
                <a:cubicBezTo>
                  <a:pt x="3706255" y="3089473"/>
                  <a:pt x="3707842" y="3089076"/>
                  <a:pt x="3710224" y="3089076"/>
                </a:cubicBezTo>
                <a:cubicBezTo>
                  <a:pt x="3714986" y="3088283"/>
                  <a:pt x="3721733" y="3087886"/>
                  <a:pt x="3730464" y="3087886"/>
                </a:cubicBezTo>
                <a:cubicBezTo>
                  <a:pt x="3739196" y="3087092"/>
                  <a:pt x="3745546" y="3086695"/>
                  <a:pt x="3749514" y="3086695"/>
                </a:cubicBezTo>
                <a:cubicBezTo>
                  <a:pt x="3750308" y="3086695"/>
                  <a:pt x="3751102" y="3086695"/>
                  <a:pt x="3751896" y="3086695"/>
                </a:cubicBezTo>
                <a:cubicBezTo>
                  <a:pt x="3760627" y="3085108"/>
                  <a:pt x="3770152" y="3084314"/>
                  <a:pt x="3780471" y="3084314"/>
                </a:cubicBezTo>
                <a:cubicBezTo>
                  <a:pt x="3780471" y="3076377"/>
                  <a:pt x="3780867" y="3067645"/>
                  <a:pt x="3781661" y="3058120"/>
                </a:cubicBezTo>
                <a:cubicBezTo>
                  <a:pt x="3776105" y="3058914"/>
                  <a:pt x="3770152" y="3059311"/>
                  <a:pt x="3763802" y="3059311"/>
                </a:cubicBezTo>
                <a:cubicBezTo>
                  <a:pt x="3755071" y="3060105"/>
                  <a:pt x="3747133" y="3056136"/>
                  <a:pt x="3739989" y="3047405"/>
                </a:cubicBezTo>
                <a:cubicBezTo>
                  <a:pt x="3737608" y="3042642"/>
                  <a:pt x="3738402" y="3040261"/>
                  <a:pt x="3742371" y="3040261"/>
                </a:cubicBezTo>
                <a:cubicBezTo>
                  <a:pt x="3747133" y="3039467"/>
                  <a:pt x="3753880" y="3038277"/>
                  <a:pt x="3762611" y="3036689"/>
                </a:cubicBezTo>
                <a:cubicBezTo>
                  <a:pt x="3771342" y="3035895"/>
                  <a:pt x="3777693" y="3035101"/>
                  <a:pt x="3781661" y="3034308"/>
                </a:cubicBezTo>
                <a:cubicBezTo>
                  <a:pt x="3781661" y="3033514"/>
                  <a:pt x="3781661" y="3032323"/>
                  <a:pt x="3781661" y="3030736"/>
                </a:cubicBezTo>
                <a:cubicBezTo>
                  <a:pt x="3780867" y="3029942"/>
                  <a:pt x="3780471" y="3029148"/>
                  <a:pt x="3780471" y="3028355"/>
                </a:cubicBezTo>
                <a:cubicBezTo>
                  <a:pt x="3780471" y="3023592"/>
                  <a:pt x="3780074" y="3019623"/>
                  <a:pt x="3779280" y="3016448"/>
                </a:cubicBezTo>
                <a:cubicBezTo>
                  <a:pt x="3778486" y="3016448"/>
                  <a:pt x="3776899" y="3016448"/>
                  <a:pt x="3774517" y="3016448"/>
                </a:cubicBezTo>
                <a:cubicBezTo>
                  <a:pt x="3771342" y="3017242"/>
                  <a:pt x="3768961" y="3017639"/>
                  <a:pt x="3767374" y="3017639"/>
                </a:cubicBezTo>
                <a:cubicBezTo>
                  <a:pt x="3758643" y="3016845"/>
                  <a:pt x="3751102" y="3011686"/>
                  <a:pt x="3744752" y="3002161"/>
                </a:cubicBezTo>
                <a:cubicBezTo>
                  <a:pt x="3743958" y="3001367"/>
                  <a:pt x="3743164" y="3000573"/>
                  <a:pt x="3742371" y="2999780"/>
                </a:cubicBezTo>
                <a:cubicBezTo>
                  <a:pt x="3741577" y="2998986"/>
                  <a:pt x="3741180" y="2998589"/>
                  <a:pt x="3741180" y="2998589"/>
                </a:cubicBezTo>
                <a:cubicBezTo>
                  <a:pt x="3726892" y="3010495"/>
                  <a:pt x="3710224" y="3019623"/>
                  <a:pt x="3691174" y="3025973"/>
                </a:cubicBezTo>
                <a:cubicBezTo>
                  <a:pt x="3686411" y="3027561"/>
                  <a:pt x="3684030" y="3027561"/>
                  <a:pt x="3684030" y="3025973"/>
                </a:cubicBezTo>
                <a:cubicBezTo>
                  <a:pt x="3683236" y="3025180"/>
                  <a:pt x="3684824" y="3023195"/>
                  <a:pt x="3688792" y="3020020"/>
                </a:cubicBezTo>
                <a:cubicBezTo>
                  <a:pt x="3721336" y="2995414"/>
                  <a:pt x="3749118" y="2960092"/>
                  <a:pt x="3772136" y="2914055"/>
                </a:cubicBezTo>
                <a:cubicBezTo>
                  <a:pt x="3778486" y="2902942"/>
                  <a:pt x="3780867" y="2891433"/>
                  <a:pt x="3779280" y="2879526"/>
                </a:cubicBezTo>
                <a:cubicBezTo>
                  <a:pt x="3779280" y="2876748"/>
                  <a:pt x="3780074" y="2874962"/>
                  <a:pt x="3781661" y="2874169"/>
                </a:cubicBezTo>
                <a:close/>
                <a:moveTo>
                  <a:pt x="6340314" y="2873573"/>
                </a:moveTo>
                <a:cubicBezTo>
                  <a:pt x="6343490" y="2873573"/>
                  <a:pt x="6347458" y="2874367"/>
                  <a:pt x="6352220" y="2875955"/>
                </a:cubicBezTo>
                <a:cubicBezTo>
                  <a:pt x="6357777" y="2878336"/>
                  <a:pt x="6364921" y="2883892"/>
                  <a:pt x="6373652" y="2892623"/>
                </a:cubicBezTo>
                <a:cubicBezTo>
                  <a:pt x="6377621" y="2897386"/>
                  <a:pt x="6378018" y="2904133"/>
                  <a:pt x="6374842" y="2912864"/>
                </a:cubicBezTo>
                <a:cubicBezTo>
                  <a:pt x="6370080" y="2937470"/>
                  <a:pt x="6367699" y="2957314"/>
                  <a:pt x="6367699" y="2972395"/>
                </a:cubicBezTo>
                <a:cubicBezTo>
                  <a:pt x="6368493" y="2993033"/>
                  <a:pt x="6369286" y="3026370"/>
                  <a:pt x="6370080" y="3072408"/>
                </a:cubicBezTo>
                <a:cubicBezTo>
                  <a:pt x="6370080" y="3088283"/>
                  <a:pt x="6364127" y="3100983"/>
                  <a:pt x="6352220" y="3110508"/>
                </a:cubicBezTo>
                <a:cubicBezTo>
                  <a:pt x="6349046" y="3114477"/>
                  <a:pt x="6345077" y="3114080"/>
                  <a:pt x="6340314" y="3109317"/>
                </a:cubicBezTo>
                <a:cubicBezTo>
                  <a:pt x="6337933" y="3108523"/>
                  <a:pt x="6335155" y="3103761"/>
                  <a:pt x="6331980" y="3095030"/>
                </a:cubicBezTo>
                <a:cubicBezTo>
                  <a:pt x="6331186" y="3089473"/>
                  <a:pt x="6331186" y="3083917"/>
                  <a:pt x="6331980" y="3078361"/>
                </a:cubicBezTo>
                <a:cubicBezTo>
                  <a:pt x="6331980" y="3077567"/>
                  <a:pt x="6331980" y="3077170"/>
                  <a:pt x="6331980" y="3077170"/>
                </a:cubicBezTo>
                <a:cubicBezTo>
                  <a:pt x="6300230" y="3074789"/>
                  <a:pt x="6265305" y="3075583"/>
                  <a:pt x="6227205" y="3079551"/>
                </a:cubicBezTo>
                <a:cubicBezTo>
                  <a:pt x="6222442" y="3079551"/>
                  <a:pt x="6218870" y="3078758"/>
                  <a:pt x="6216489" y="3077170"/>
                </a:cubicBezTo>
                <a:cubicBezTo>
                  <a:pt x="6214108" y="3075583"/>
                  <a:pt x="6212124" y="3073995"/>
                  <a:pt x="6210536" y="3072408"/>
                </a:cubicBezTo>
                <a:cubicBezTo>
                  <a:pt x="6208949" y="3083520"/>
                  <a:pt x="6206171" y="3091458"/>
                  <a:pt x="6202202" y="3096220"/>
                </a:cubicBezTo>
                <a:cubicBezTo>
                  <a:pt x="6199027" y="3099395"/>
                  <a:pt x="6196249" y="3099792"/>
                  <a:pt x="6193867" y="3097411"/>
                </a:cubicBezTo>
                <a:cubicBezTo>
                  <a:pt x="6189105" y="3095030"/>
                  <a:pt x="6184342" y="3089473"/>
                  <a:pt x="6179580" y="3080742"/>
                </a:cubicBezTo>
                <a:cubicBezTo>
                  <a:pt x="6177199" y="3075186"/>
                  <a:pt x="6176802" y="3069630"/>
                  <a:pt x="6178389" y="3064073"/>
                </a:cubicBezTo>
                <a:cubicBezTo>
                  <a:pt x="6183152" y="3043436"/>
                  <a:pt x="6186327" y="3007320"/>
                  <a:pt x="6187914" y="2955726"/>
                </a:cubicBezTo>
                <a:cubicBezTo>
                  <a:pt x="6187914" y="2920801"/>
                  <a:pt x="6185930" y="2899370"/>
                  <a:pt x="6181961" y="2891433"/>
                </a:cubicBezTo>
                <a:cubicBezTo>
                  <a:pt x="6180374" y="2885877"/>
                  <a:pt x="6181961" y="2883098"/>
                  <a:pt x="6186724" y="2883098"/>
                </a:cubicBezTo>
                <a:cubicBezTo>
                  <a:pt x="6195455" y="2884686"/>
                  <a:pt x="6202599" y="2886670"/>
                  <a:pt x="6208155" y="2889051"/>
                </a:cubicBezTo>
                <a:cubicBezTo>
                  <a:pt x="6227999" y="2887464"/>
                  <a:pt x="6253796" y="2885083"/>
                  <a:pt x="6285545" y="2881908"/>
                </a:cubicBezTo>
                <a:cubicBezTo>
                  <a:pt x="6289514" y="2881114"/>
                  <a:pt x="6292293" y="2880717"/>
                  <a:pt x="6293880" y="2880717"/>
                </a:cubicBezTo>
                <a:cubicBezTo>
                  <a:pt x="6295467" y="2880717"/>
                  <a:pt x="6301421" y="2879923"/>
                  <a:pt x="6311739" y="2878336"/>
                </a:cubicBezTo>
                <a:cubicBezTo>
                  <a:pt x="6328408" y="2875955"/>
                  <a:pt x="6337933" y="2874367"/>
                  <a:pt x="6340314" y="2873573"/>
                </a:cubicBezTo>
                <a:close/>
                <a:moveTo>
                  <a:pt x="5967351" y="2873276"/>
                </a:moveTo>
                <a:cubicBezTo>
                  <a:pt x="5969931" y="2873077"/>
                  <a:pt x="5972411" y="2873573"/>
                  <a:pt x="5974792" y="2874764"/>
                </a:cubicBezTo>
                <a:cubicBezTo>
                  <a:pt x="5983524" y="2878733"/>
                  <a:pt x="5991461" y="2883495"/>
                  <a:pt x="5998605" y="2889051"/>
                </a:cubicBezTo>
                <a:cubicBezTo>
                  <a:pt x="6003367" y="2893020"/>
                  <a:pt x="6003764" y="2897783"/>
                  <a:pt x="5999795" y="2903339"/>
                </a:cubicBezTo>
                <a:cubicBezTo>
                  <a:pt x="5995033" y="2909689"/>
                  <a:pt x="5989477" y="2917626"/>
                  <a:pt x="5983127" y="2927151"/>
                </a:cubicBezTo>
                <a:cubicBezTo>
                  <a:pt x="5985508" y="2927151"/>
                  <a:pt x="5987493" y="2927945"/>
                  <a:pt x="5989080" y="2929533"/>
                </a:cubicBezTo>
                <a:cubicBezTo>
                  <a:pt x="5995430" y="2937470"/>
                  <a:pt x="5994239" y="2943027"/>
                  <a:pt x="5985508" y="2946201"/>
                </a:cubicBezTo>
                <a:cubicBezTo>
                  <a:pt x="5983127" y="2946995"/>
                  <a:pt x="5978364" y="2948186"/>
                  <a:pt x="5971220" y="2949773"/>
                </a:cubicBezTo>
                <a:cubicBezTo>
                  <a:pt x="5966458" y="2950567"/>
                  <a:pt x="5962886" y="2951361"/>
                  <a:pt x="5960505" y="2952155"/>
                </a:cubicBezTo>
                <a:cubicBezTo>
                  <a:pt x="5968443" y="2957711"/>
                  <a:pt x="5971617" y="2962870"/>
                  <a:pt x="5970030" y="2967633"/>
                </a:cubicBezTo>
                <a:cubicBezTo>
                  <a:pt x="5969236" y="2968426"/>
                  <a:pt x="5969236" y="2969220"/>
                  <a:pt x="5970030" y="2970014"/>
                </a:cubicBezTo>
                <a:cubicBezTo>
                  <a:pt x="5970030" y="2970808"/>
                  <a:pt x="5970030" y="2971602"/>
                  <a:pt x="5970030" y="2972395"/>
                </a:cubicBezTo>
                <a:cubicBezTo>
                  <a:pt x="5973205" y="2971602"/>
                  <a:pt x="5976777" y="2970411"/>
                  <a:pt x="5980745" y="2968823"/>
                </a:cubicBezTo>
                <a:cubicBezTo>
                  <a:pt x="5983921" y="2967236"/>
                  <a:pt x="5985905" y="2966442"/>
                  <a:pt x="5986699" y="2966442"/>
                </a:cubicBezTo>
                <a:cubicBezTo>
                  <a:pt x="5996224" y="2963267"/>
                  <a:pt x="6003367" y="2962870"/>
                  <a:pt x="6008130" y="2965251"/>
                </a:cubicBezTo>
                <a:cubicBezTo>
                  <a:pt x="6012892" y="2966839"/>
                  <a:pt x="6016068" y="2968823"/>
                  <a:pt x="6017655" y="2971205"/>
                </a:cubicBezTo>
                <a:cubicBezTo>
                  <a:pt x="6018449" y="2972792"/>
                  <a:pt x="6019242" y="2973983"/>
                  <a:pt x="6020036" y="2974776"/>
                </a:cubicBezTo>
                <a:cubicBezTo>
                  <a:pt x="6024799" y="2981127"/>
                  <a:pt x="6024005" y="2985889"/>
                  <a:pt x="6017655" y="2989064"/>
                </a:cubicBezTo>
                <a:cubicBezTo>
                  <a:pt x="6013686" y="2989858"/>
                  <a:pt x="6007733" y="2991445"/>
                  <a:pt x="5999795" y="2993826"/>
                </a:cubicBezTo>
                <a:cubicBezTo>
                  <a:pt x="5989477" y="2995414"/>
                  <a:pt x="5981936" y="2997001"/>
                  <a:pt x="5977174" y="2998589"/>
                </a:cubicBezTo>
                <a:cubicBezTo>
                  <a:pt x="5977174" y="2998589"/>
                  <a:pt x="5977571" y="2998986"/>
                  <a:pt x="5978364" y="2999780"/>
                </a:cubicBezTo>
                <a:cubicBezTo>
                  <a:pt x="5990270" y="3033117"/>
                  <a:pt x="6008527" y="3056533"/>
                  <a:pt x="6033133" y="3070026"/>
                </a:cubicBezTo>
                <a:cubicBezTo>
                  <a:pt x="6038690" y="3071614"/>
                  <a:pt x="6042261" y="3070820"/>
                  <a:pt x="6043849" y="3067645"/>
                </a:cubicBezTo>
                <a:cubicBezTo>
                  <a:pt x="6050199" y="3054151"/>
                  <a:pt x="6055358" y="3041451"/>
                  <a:pt x="6059327" y="3029545"/>
                </a:cubicBezTo>
                <a:cubicBezTo>
                  <a:pt x="6060121" y="3027958"/>
                  <a:pt x="6060914" y="3027164"/>
                  <a:pt x="6061708" y="3027164"/>
                </a:cubicBezTo>
                <a:cubicBezTo>
                  <a:pt x="6063296" y="3027164"/>
                  <a:pt x="6064089" y="3027958"/>
                  <a:pt x="6064089" y="3029545"/>
                </a:cubicBezTo>
                <a:cubicBezTo>
                  <a:pt x="6066470" y="3043039"/>
                  <a:pt x="6068058" y="3054151"/>
                  <a:pt x="6068852" y="3062883"/>
                </a:cubicBezTo>
                <a:cubicBezTo>
                  <a:pt x="6070439" y="3074789"/>
                  <a:pt x="6073218" y="3087489"/>
                  <a:pt x="6077186" y="3100983"/>
                </a:cubicBezTo>
                <a:cubicBezTo>
                  <a:pt x="6078774" y="3109714"/>
                  <a:pt x="6074408" y="3114080"/>
                  <a:pt x="6064089" y="3114080"/>
                </a:cubicBezTo>
                <a:cubicBezTo>
                  <a:pt x="6029958" y="3109317"/>
                  <a:pt x="6001383" y="3093442"/>
                  <a:pt x="5978364" y="3066455"/>
                </a:cubicBezTo>
                <a:cubicBezTo>
                  <a:pt x="5964077" y="3048198"/>
                  <a:pt x="5953361" y="3027958"/>
                  <a:pt x="5946217" y="3005733"/>
                </a:cubicBezTo>
                <a:cubicBezTo>
                  <a:pt x="5944630" y="3005733"/>
                  <a:pt x="5941455" y="3006526"/>
                  <a:pt x="5936692" y="3008114"/>
                </a:cubicBezTo>
                <a:cubicBezTo>
                  <a:pt x="5932724" y="3008908"/>
                  <a:pt x="5929549" y="3009702"/>
                  <a:pt x="5927167" y="3010495"/>
                </a:cubicBezTo>
                <a:cubicBezTo>
                  <a:pt x="5919230" y="3013670"/>
                  <a:pt x="5912880" y="3013670"/>
                  <a:pt x="5908117" y="3010495"/>
                </a:cubicBezTo>
                <a:cubicBezTo>
                  <a:pt x="5905736" y="3008908"/>
                  <a:pt x="5902958" y="3006923"/>
                  <a:pt x="5899783" y="3004542"/>
                </a:cubicBezTo>
                <a:cubicBezTo>
                  <a:pt x="5897402" y="3003748"/>
                  <a:pt x="5895815" y="3002955"/>
                  <a:pt x="5895020" y="3002161"/>
                </a:cubicBezTo>
                <a:cubicBezTo>
                  <a:pt x="5894227" y="3014067"/>
                  <a:pt x="5892639" y="3027958"/>
                  <a:pt x="5890258" y="3043833"/>
                </a:cubicBezTo>
                <a:cubicBezTo>
                  <a:pt x="5890258" y="3046214"/>
                  <a:pt x="5890258" y="3047802"/>
                  <a:pt x="5890258" y="3048595"/>
                </a:cubicBezTo>
                <a:cubicBezTo>
                  <a:pt x="5894227" y="3047802"/>
                  <a:pt x="5906133" y="3044626"/>
                  <a:pt x="5925977" y="3039070"/>
                </a:cubicBezTo>
                <a:cubicBezTo>
                  <a:pt x="5930739" y="3038277"/>
                  <a:pt x="5933915" y="3037483"/>
                  <a:pt x="5935502" y="3036689"/>
                </a:cubicBezTo>
                <a:cubicBezTo>
                  <a:pt x="5939471" y="3035101"/>
                  <a:pt x="5941852" y="3034705"/>
                  <a:pt x="5942645" y="3035498"/>
                </a:cubicBezTo>
                <a:cubicBezTo>
                  <a:pt x="5943440" y="3037086"/>
                  <a:pt x="5942645" y="3039070"/>
                  <a:pt x="5940264" y="3041451"/>
                </a:cubicBezTo>
                <a:cubicBezTo>
                  <a:pt x="5937883" y="3043833"/>
                  <a:pt x="5934311" y="3047405"/>
                  <a:pt x="5929549" y="3052167"/>
                </a:cubicBezTo>
                <a:cubicBezTo>
                  <a:pt x="5920024" y="3061692"/>
                  <a:pt x="5912086" y="3068439"/>
                  <a:pt x="5905736" y="3072408"/>
                </a:cubicBezTo>
                <a:cubicBezTo>
                  <a:pt x="5904942" y="3073201"/>
                  <a:pt x="5904149" y="3073995"/>
                  <a:pt x="5903355" y="3074789"/>
                </a:cubicBezTo>
                <a:cubicBezTo>
                  <a:pt x="5893036" y="3082726"/>
                  <a:pt x="5883908" y="3090664"/>
                  <a:pt x="5875970" y="3098601"/>
                </a:cubicBezTo>
                <a:cubicBezTo>
                  <a:pt x="5871208" y="3102570"/>
                  <a:pt x="5867240" y="3102570"/>
                  <a:pt x="5864064" y="3098601"/>
                </a:cubicBezTo>
                <a:cubicBezTo>
                  <a:pt x="5859302" y="3095427"/>
                  <a:pt x="5854539" y="3087489"/>
                  <a:pt x="5849777" y="3074789"/>
                </a:cubicBezTo>
                <a:cubicBezTo>
                  <a:pt x="5848983" y="3073995"/>
                  <a:pt x="5848586" y="3073598"/>
                  <a:pt x="5848586" y="3073598"/>
                </a:cubicBezTo>
                <a:cubicBezTo>
                  <a:pt x="5846999" y="3068836"/>
                  <a:pt x="5847792" y="3065661"/>
                  <a:pt x="5850967" y="3064073"/>
                </a:cubicBezTo>
                <a:cubicBezTo>
                  <a:pt x="5856524" y="3062486"/>
                  <a:pt x="5860096" y="3052961"/>
                  <a:pt x="5861683" y="3035498"/>
                </a:cubicBezTo>
                <a:cubicBezTo>
                  <a:pt x="5864858" y="3008511"/>
                  <a:pt x="5866049" y="2980730"/>
                  <a:pt x="5865255" y="2952155"/>
                </a:cubicBezTo>
                <a:cubicBezTo>
                  <a:pt x="5864461" y="2924373"/>
                  <a:pt x="5860889" y="2906514"/>
                  <a:pt x="5854539" y="2898576"/>
                </a:cubicBezTo>
                <a:cubicBezTo>
                  <a:pt x="5852158" y="2893814"/>
                  <a:pt x="5853746" y="2891036"/>
                  <a:pt x="5859302" y="2890242"/>
                </a:cubicBezTo>
                <a:cubicBezTo>
                  <a:pt x="5867240" y="2891830"/>
                  <a:pt x="5875574" y="2893814"/>
                  <a:pt x="5884305" y="2896195"/>
                </a:cubicBezTo>
                <a:cubicBezTo>
                  <a:pt x="5888274" y="2895402"/>
                  <a:pt x="5895020" y="2893814"/>
                  <a:pt x="5904545" y="2891433"/>
                </a:cubicBezTo>
                <a:cubicBezTo>
                  <a:pt x="5914070" y="2888258"/>
                  <a:pt x="5921214" y="2886273"/>
                  <a:pt x="5925977" y="2885480"/>
                </a:cubicBezTo>
                <a:cubicBezTo>
                  <a:pt x="5927564" y="2884686"/>
                  <a:pt x="5931136" y="2883892"/>
                  <a:pt x="5936692" y="2883098"/>
                </a:cubicBezTo>
                <a:cubicBezTo>
                  <a:pt x="5950980" y="2879130"/>
                  <a:pt x="5958521" y="2876748"/>
                  <a:pt x="5959314" y="2875955"/>
                </a:cubicBezTo>
                <a:cubicBezTo>
                  <a:pt x="5962092" y="2874367"/>
                  <a:pt x="5964771" y="2873474"/>
                  <a:pt x="5967351" y="2873276"/>
                </a:cubicBezTo>
                <a:close/>
                <a:moveTo>
                  <a:pt x="8174472" y="2871192"/>
                </a:moveTo>
                <a:cubicBezTo>
                  <a:pt x="8177250" y="2871192"/>
                  <a:pt x="8179830" y="2871589"/>
                  <a:pt x="8182211" y="2872383"/>
                </a:cubicBezTo>
                <a:cubicBezTo>
                  <a:pt x="8194910" y="2877145"/>
                  <a:pt x="8204039" y="2884289"/>
                  <a:pt x="8209595" y="2893814"/>
                </a:cubicBezTo>
                <a:cubicBezTo>
                  <a:pt x="8212770" y="2896989"/>
                  <a:pt x="8213167" y="2900561"/>
                  <a:pt x="8210786" y="2904530"/>
                </a:cubicBezTo>
                <a:cubicBezTo>
                  <a:pt x="8207611" y="2914055"/>
                  <a:pt x="8206420" y="2927548"/>
                  <a:pt x="8207214" y="2945011"/>
                </a:cubicBezTo>
                <a:cubicBezTo>
                  <a:pt x="8207214" y="2987873"/>
                  <a:pt x="8208008" y="3021211"/>
                  <a:pt x="8209595" y="3045023"/>
                </a:cubicBezTo>
                <a:cubicBezTo>
                  <a:pt x="8211183" y="3061692"/>
                  <a:pt x="8209992" y="3075583"/>
                  <a:pt x="8206024" y="3086695"/>
                </a:cubicBezTo>
                <a:cubicBezTo>
                  <a:pt x="8199673" y="3099395"/>
                  <a:pt x="8192926" y="3106142"/>
                  <a:pt x="8185782" y="3106936"/>
                </a:cubicBezTo>
                <a:cubicBezTo>
                  <a:pt x="8178639" y="3106142"/>
                  <a:pt x="8172686" y="3101380"/>
                  <a:pt x="8167924" y="3092648"/>
                </a:cubicBezTo>
                <a:cubicBezTo>
                  <a:pt x="8160780" y="3078361"/>
                  <a:pt x="8150461" y="3067248"/>
                  <a:pt x="8136967" y="3059311"/>
                </a:cubicBezTo>
                <a:cubicBezTo>
                  <a:pt x="8135380" y="3058517"/>
                  <a:pt x="8134586" y="3057723"/>
                  <a:pt x="8134586" y="3056930"/>
                </a:cubicBezTo>
                <a:cubicBezTo>
                  <a:pt x="8135380" y="3056136"/>
                  <a:pt x="8136967" y="3055739"/>
                  <a:pt x="8139348" y="3055739"/>
                </a:cubicBezTo>
                <a:cubicBezTo>
                  <a:pt x="8146492" y="3055739"/>
                  <a:pt x="8155620" y="3056533"/>
                  <a:pt x="8166732" y="3058120"/>
                </a:cubicBezTo>
                <a:cubicBezTo>
                  <a:pt x="8170702" y="3058914"/>
                  <a:pt x="8172686" y="3057327"/>
                  <a:pt x="8172686" y="3053358"/>
                </a:cubicBezTo>
                <a:cubicBezTo>
                  <a:pt x="8175067" y="3004939"/>
                  <a:pt x="8174670" y="2958108"/>
                  <a:pt x="8171495" y="2912864"/>
                </a:cubicBezTo>
                <a:cubicBezTo>
                  <a:pt x="8170702" y="2904927"/>
                  <a:pt x="8166336" y="2900561"/>
                  <a:pt x="8158398" y="2899767"/>
                </a:cubicBezTo>
                <a:cubicBezTo>
                  <a:pt x="8122680" y="2902942"/>
                  <a:pt x="8087358" y="2907705"/>
                  <a:pt x="8052432" y="2914055"/>
                </a:cubicBezTo>
                <a:cubicBezTo>
                  <a:pt x="8051639" y="2921992"/>
                  <a:pt x="8051242" y="2933502"/>
                  <a:pt x="8051242" y="2948583"/>
                </a:cubicBezTo>
                <a:cubicBezTo>
                  <a:pt x="8051242" y="2989858"/>
                  <a:pt x="8050052" y="3031530"/>
                  <a:pt x="8047670" y="3073598"/>
                </a:cubicBezTo>
                <a:cubicBezTo>
                  <a:pt x="8046082" y="3085505"/>
                  <a:pt x="8042114" y="3092251"/>
                  <a:pt x="8035764" y="3093839"/>
                </a:cubicBezTo>
                <a:cubicBezTo>
                  <a:pt x="8027032" y="3093045"/>
                  <a:pt x="8019888" y="3085902"/>
                  <a:pt x="8014332" y="3072408"/>
                </a:cubicBezTo>
                <a:cubicBezTo>
                  <a:pt x="8013539" y="3069233"/>
                  <a:pt x="8013539" y="3066058"/>
                  <a:pt x="8014332" y="3062883"/>
                </a:cubicBezTo>
                <a:cubicBezTo>
                  <a:pt x="8019095" y="3042245"/>
                  <a:pt x="8021874" y="3025180"/>
                  <a:pt x="8022667" y="3011686"/>
                </a:cubicBezTo>
                <a:cubicBezTo>
                  <a:pt x="8023460" y="2998192"/>
                  <a:pt x="8023460" y="2973189"/>
                  <a:pt x="8022667" y="2936676"/>
                </a:cubicBezTo>
                <a:cubicBezTo>
                  <a:pt x="8022667" y="2923183"/>
                  <a:pt x="8020286" y="2910483"/>
                  <a:pt x="8015524" y="2898576"/>
                </a:cubicBezTo>
                <a:cubicBezTo>
                  <a:pt x="8013936" y="2894608"/>
                  <a:pt x="8015126" y="2892226"/>
                  <a:pt x="8019095" y="2891433"/>
                </a:cubicBezTo>
                <a:cubicBezTo>
                  <a:pt x="8020683" y="2891433"/>
                  <a:pt x="8025048" y="2892226"/>
                  <a:pt x="8032192" y="2893814"/>
                </a:cubicBezTo>
                <a:cubicBezTo>
                  <a:pt x="8035367" y="2894608"/>
                  <a:pt x="8037352" y="2895005"/>
                  <a:pt x="8038145" y="2895005"/>
                </a:cubicBezTo>
                <a:cubicBezTo>
                  <a:pt x="8068308" y="2889448"/>
                  <a:pt x="8095295" y="2885083"/>
                  <a:pt x="8119108" y="2881908"/>
                </a:cubicBezTo>
                <a:cubicBezTo>
                  <a:pt x="8134983" y="2880320"/>
                  <a:pt x="8150461" y="2877145"/>
                  <a:pt x="8165542" y="2872383"/>
                </a:cubicBezTo>
                <a:cubicBezTo>
                  <a:pt x="8168717" y="2871589"/>
                  <a:pt x="8171694" y="2871192"/>
                  <a:pt x="8174472" y="2871192"/>
                </a:cubicBezTo>
                <a:close/>
                <a:moveTo>
                  <a:pt x="7820261" y="2871192"/>
                </a:moveTo>
                <a:cubicBezTo>
                  <a:pt x="7837724" y="2872780"/>
                  <a:pt x="7852408" y="2881511"/>
                  <a:pt x="7864314" y="2897386"/>
                </a:cubicBezTo>
                <a:cubicBezTo>
                  <a:pt x="7869870" y="2902942"/>
                  <a:pt x="7870267" y="2909292"/>
                  <a:pt x="7865504" y="2916436"/>
                </a:cubicBezTo>
                <a:cubicBezTo>
                  <a:pt x="7863124" y="2921198"/>
                  <a:pt x="7861139" y="2929930"/>
                  <a:pt x="7859552" y="2942630"/>
                </a:cubicBezTo>
                <a:lnTo>
                  <a:pt x="7871458" y="2939058"/>
                </a:lnTo>
                <a:cubicBezTo>
                  <a:pt x="7878602" y="2936676"/>
                  <a:pt x="7885348" y="2937073"/>
                  <a:pt x="7891698" y="2940248"/>
                </a:cubicBezTo>
                <a:cubicBezTo>
                  <a:pt x="7898842" y="2945805"/>
                  <a:pt x="7903208" y="2951361"/>
                  <a:pt x="7904795" y="2956917"/>
                </a:cubicBezTo>
                <a:cubicBezTo>
                  <a:pt x="7905590" y="2962473"/>
                  <a:pt x="7903208" y="2965648"/>
                  <a:pt x="7897652" y="2966442"/>
                </a:cubicBezTo>
                <a:cubicBezTo>
                  <a:pt x="7892889" y="2966442"/>
                  <a:pt x="7885745" y="2966839"/>
                  <a:pt x="7876220" y="2967633"/>
                </a:cubicBezTo>
                <a:cubicBezTo>
                  <a:pt x="7867490" y="2967633"/>
                  <a:pt x="7860742" y="2968030"/>
                  <a:pt x="7855980" y="2968823"/>
                </a:cubicBezTo>
                <a:cubicBezTo>
                  <a:pt x="7854392" y="2980730"/>
                  <a:pt x="7853598" y="2993430"/>
                  <a:pt x="7853598" y="3006923"/>
                </a:cubicBezTo>
                <a:cubicBezTo>
                  <a:pt x="7855186" y="3006923"/>
                  <a:pt x="7857170" y="3006923"/>
                  <a:pt x="7859552" y="3006923"/>
                </a:cubicBezTo>
                <a:cubicBezTo>
                  <a:pt x="7860346" y="3006923"/>
                  <a:pt x="7861139" y="3006923"/>
                  <a:pt x="7861932" y="3006923"/>
                </a:cubicBezTo>
                <a:cubicBezTo>
                  <a:pt x="7881777" y="3005336"/>
                  <a:pt x="7895667" y="3003748"/>
                  <a:pt x="7903604" y="3002161"/>
                </a:cubicBezTo>
                <a:cubicBezTo>
                  <a:pt x="7907574" y="3002161"/>
                  <a:pt x="7911146" y="3002161"/>
                  <a:pt x="7914320" y="3002161"/>
                </a:cubicBezTo>
                <a:cubicBezTo>
                  <a:pt x="7928608" y="3006923"/>
                  <a:pt x="7937736" y="3014464"/>
                  <a:pt x="7941704" y="3024783"/>
                </a:cubicBezTo>
                <a:cubicBezTo>
                  <a:pt x="7944086" y="3031926"/>
                  <a:pt x="7941704" y="3035101"/>
                  <a:pt x="7934561" y="3034308"/>
                </a:cubicBezTo>
                <a:cubicBezTo>
                  <a:pt x="7895667" y="3031926"/>
                  <a:pt x="7853996" y="3031530"/>
                  <a:pt x="7809545" y="3033117"/>
                </a:cubicBezTo>
                <a:lnTo>
                  <a:pt x="7765952" y="3036434"/>
                </a:lnTo>
                <a:lnTo>
                  <a:pt x="7771445" y="3037880"/>
                </a:lnTo>
                <a:cubicBezTo>
                  <a:pt x="7785732" y="3040261"/>
                  <a:pt x="7795654" y="3045023"/>
                  <a:pt x="7801211" y="3052167"/>
                </a:cubicBezTo>
                <a:cubicBezTo>
                  <a:pt x="7803592" y="3056136"/>
                  <a:pt x="7803196" y="3058914"/>
                  <a:pt x="7800020" y="3060501"/>
                </a:cubicBezTo>
                <a:cubicBezTo>
                  <a:pt x="7798433" y="3061295"/>
                  <a:pt x="7796052" y="3062883"/>
                  <a:pt x="7792876" y="3065264"/>
                </a:cubicBezTo>
                <a:cubicBezTo>
                  <a:pt x="7788908" y="3067645"/>
                  <a:pt x="7786130" y="3069630"/>
                  <a:pt x="7784542" y="3071217"/>
                </a:cubicBezTo>
                <a:cubicBezTo>
                  <a:pt x="7755174" y="3091855"/>
                  <a:pt x="7727789" y="3106539"/>
                  <a:pt x="7702389" y="3115270"/>
                </a:cubicBezTo>
                <a:cubicBezTo>
                  <a:pt x="7697626" y="3116064"/>
                  <a:pt x="7694848" y="3116064"/>
                  <a:pt x="7694054" y="3115270"/>
                </a:cubicBezTo>
                <a:cubicBezTo>
                  <a:pt x="7694054" y="3114477"/>
                  <a:pt x="7696040" y="3112492"/>
                  <a:pt x="7700008" y="3109317"/>
                </a:cubicBezTo>
                <a:cubicBezTo>
                  <a:pt x="7719058" y="3095030"/>
                  <a:pt x="7736520" y="3077567"/>
                  <a:pt x="7752395" y="3056930"/>
                </a:cubicBezTo>
                <a:cubicBezTo>
                  <a:pt x="7753190" y="3056136"/>
                  <a:pt x="7754380" y="3054548"/>
                  <a:pt x="7755967" y="3052167"/>
                </a:cubicBezTo>
                <a:cubicBezTo>
                  <a:pt x="7759936" y="3045817"/>
                  <a:pt x="7762317" y="3041451"/>
                  <a:pt x="7763111" y="3039070"/>
                </a:cubicBezTo>
                <a:lnTo>
                  <a:pt x="7765730" y="3036451"/>
                </a:lnTo>
                <a:lnTo>
                  <a:pt x="7754776" y="3037284"/>
                </a:lnTo>
                <a:cubicBezTo>
                  <a:pt x="7738504" y="3039269"/>
                  <a:pt x="7724217" y="3041848"/>
                  <a:pt x="7711914" y="3045023"/>
                </a:cubicBezTo>
                <a:cubicBezTo>
                  <a:pt x="7708739" y="3045023"/>
                  <a:pt x="7705167" y="3044626"/>
                  <a:pt x="7701198" y="3043833"/>
                </a:cubicBezTo>
                <a:cubicBezTo>
                  <a:pt x="7694054" y="3039864"/>
                  <a:pt x="7687705" y="3033911"/>
                  <a:pt x="7682148" y="3025973"/>
                </a:cubicBezTo>
                <a:cubicBezTo>
                  <a:pt x="7680561" y="3024386"/>
                  <a:pt x="7680164" y="3022798"/>
                  <a:pt x="7680958" y="3021211"/>
                </a:cubicBezTo>
                <a:cubicBezTo>
                  <a:pt x="7680958" y="3020417"/>
                  <a:pt x="7682546" y="3020020"/>
                  <a:pt x="7685720" y="3020020"/>
                </a:cubicBezTo>
                <a:cubicBezTo>
                  <a:pt x="7691277" y="3019227"/>
                  <a:pt x="7699214" y="3018433"/>
                  <a:pt x="7709532" y="3017639"/>
                </a:cubicBezTo>
                <a:cubicBezTo>
                  <a:pt x="7720646" y="3016845"/>
                  <a:pt x="7728582" y="3016448"/>
                  <a:pt x="7733345" y="3016448"/>
                </a:cubicBezTo>
                <a:cubicBezTo>
                  <a:pt x="7737314" y="3015655"/>
                  <a:pt x="7742870" y="3014861"/>
                  <a:pt x="7750014" y="3014067"/>
                </a:cubicBezTo>
                <a:cubicBezTo>
                  <a:pt x="7757952" y="3013273"/>
                  <a:pt x="7763508" y="3012876"/>
                  <a:pt x="7766682" y="3012876"/>
                </a:cubicBezTo>
                <a:cubicBezTo>
                  <a:pt x="7766682" y="3009702"/>
                  <a:pt x="7766682" y="3004145"/>
                  <a:pt x="7766682" y="2996208"/>
                </a:cubicBezTo>
                <a:cubicBezTo>
                  <a:pt x="7765889" y="2988270"/>
                  <a:pt x="7765492" y="2982317"/>
                  <a:pt x="7765492" y="2978348"/>
                </a:cubicBezTo>
                <a:cubicBezTo>
                  <a:pt x="7763111" y="2978348"/>
                  <a:pt x="7760333" y="2978745"/>
                  <a:pt x="7757158" y="2979539"/>
                </a:cubicBezTo>
                <a:cubicBezTo>
                  <a:pt x="7753983" y="2979539"/>
                  <a:pt x="7751602" y="2979539"/>
                  <a:pt x="7750014" y="2979539"/>
                </a:cubicBezTo>
                <a:cubicBezTo>
                  <a:pt x="7740489" y="2981127"/>
                  <a:pt x="7730170" y="2975570"/>
                  <a:pt x="7719058" y="2962870"/>
                </a:cubicBezTo>
                <a:cubicBezTo>
                  <a:pt x="7716676" y="2960489"/>
                  <a:pt x="7717470" y="2958505"/>
                  <a:pt x="7721439" y="2956917"/>
                </a:cubicBezTo>
                <a:cubicBezTo>
                  <a:pt x="7735726" y="2955330"/>
                  <a:pt x="7749618" y="2954139"/>
                  <a:pt x="7763111" y="2953345"/>
                </a:cubicBezTo>
                <a:cubicBezTo>
                  <a:pt x="7763111" y="2944614"/>
                  <a:pt x="7762317" y="2936280"/>
                  <a:pt x="7760730" y="2928342"/>
                </a:cubicBezTo>
                <a:cubicBezTo>
                  <a:pt x="7760730" y="2919611"/>
                  <a:pt x="7758348" y="2910483"/>
                  <a:pt x="7753586" y="2900958"/>
                </a:cubicBezTo>
                <a:cubicBezTo>
                  <a:pt x="7751998" y="2897783"/>
                  <a:pt x="7751998" y="2895402"/>
                  <a:pt x="7753586" y="2893814"/>
                </a:cubicBezTo>
                <a:cubicBezTo>
                  <a:pt x="7754380" y="2892226"/>
                  <a:pt x="7756761" y="2891830"/>
                  <a:pt x="7760730" y="2892623"/>
                </a:cubicBezTo>
                <a:cubicBezTo>
                  <a:pt x="7777398" y="2895005"/>
                  <a:pt x="7790098" y="2901355"/>
                  <a:pt x="7798830" y="2911673"/>
                </a:cubicBezTo>
                <a:cubicBezTo>
                  <a:pt x="7802005" y="2916436"/>
                  <a:pt x="7803196" y="2920405"/>
                  <a:pt x="7802402" y="2923580"/>
                </a:cubicBezTo>
                <a:cubicBezTo>
                  <a:pt x="7800814" y="2927548"/>
                  <a:pt x="7799226" y="2935089"/>
                  <a:pt x="7797639" y="2946201"/>
                </a:cubicBezTo>
                <a:cubicBezTo>
                  <a:pt x="7797639" y="2946995"/>
                  <a:pt x="7797639" y="2947789"/>
                  <a:pt x="7797639" y="2948583"/>
                </a:cubicBezTo>
                <a:cubicBezTo>
                  <a:pt x="7797639" y="2948583"/>
                  <a:pt x="7797639" y="2948980"/>
                  <a:pt x="7797639" y="2949773"/>
                </a:cubicBezTo>
                <a:cubicBezTo>
                  <a:pt x="7806370" y="2948186"/>
                  <a:pt x="7814704" y="2946995"/>
                  <a:pt x="7822642" y="2946201"/>
                </a:cubicBezTo>
                <a:cubicBezTo>
                  <a:pt x="7822642" y="2939851"/>
                  <a:pt x="7822642" y="2933898"/>
                  <a:pt x="7822642" y="2928342"/>
                </a:cubicBezTo>
                <a:cubicBezTo>
                  <a:pt x="7823436" y="2902942"/>
                  <a:pt x="7821452" y="2887464"/>
                  <a:pt x="7816689" y="2881908"/>
                </a:cubicBezTo>
                <a:cubicBezTo>
                  <a:pt x="7813514" y="2875558"/>
                  <a:pt x="7814704" y="2871986"/>
                  <a:pt x="7820261" y="2871192"/>
                </a:cubicBezTo>
                <a:close/>
                <a:moveTo>
                  <a:pt x="2283856" y="2871192"/>
                </a:moveTo>
                <a:cubicBezTo>
                  <a:pt x="2300525" y="2874367"/>
                  <a:pt x="2314415" y="2881908"/>
                  <a:pt x="2325528" y="2893814"/>
                </a:cubicBezTo>
                <a:cubicBezTo>
                  <a:pt x="2327115" y="2896195"/>
                  <a:pt x="2327512" y="2899370"/>
                  <a:pt x="2326718" y="2903339"/>
                </a:cubicBezTo>
                <a:cubicBezTo>
                  <a:pt x="2324337" y="2907308"/>
                  <a:pt x="2321956" y="2917230"/>
                  <a:pt x="2319575" y="2933105"/>
                </a:cubicBezTo>
                <a:cubicBezTo>
                  <a:pt x="2319575" y="2933898"/>
                  <a:pt x="2319575" y="2935089"/>
                  <a:pt x="2319575" y="2936676"/>
                </a:cubicBezTo>
                <a:cubicBezTo>
                  <a:pt x="2318781" y="2938264"/>
                  <a:pt x="2318384" y="2939455"/>
                  <a:pt x="2318384" y="2940248"/>
                </a:cubicBezTo>
                <a:cubicBezTo>
                  <a:pt x="2319971" y="2940248"/>
                  <a:pt x="2321161" y="2940248"/>
                  <a:pt x="2321956" y="2940248"/>
                </a:cubicBezTo>
                <a:cubicBezTo>
                  <a:pt x="2323543" y="2939455"/>
                  <a:pt x="2326322" y="2938661"/>
                  <a:pt x="2330290" y="2937867"/>
                </a:cubicBezTo>
                <a:cubicBezTo>
                  <a:pt x="2341402" y="2935486"/>
                  <a:pt x="2348944" y="2933502"/>
                  <a:pt x="2352912" y="2931914"/>
                </a:cubicBezTo>
                <a:cubicBezTo>
                  <a:pt x="2358468" y="2930326"/>
                  <a:pt x="2365215" y="2931120"/>
                  <a:pt x="2373153" y="2934295"/>
                </a:cubicBezTo>
                <a:cubicBezTo>
                  <a:pt x="2383471" y="2938264"/>
                  <a:pt x="2391806" y="2946201"/>
                  <a:pt x="2398156" y="2958108"/>
                </a:cubicBezTo>
                <a:cubicBezTo>
                  <a:pt x="2401331" y="2963664"/>
                  <a:pt x="2401331" y="2967633"/>
                  <a:pt x="2398156" y="2970014"/>
                </a:cubicBezTo>
                <a:cubicBezTo>
                  <a:pt x="2394981" y="2972395"/>
                  <a:pt x="2391409" y="2984301"/>
                  <a:pt x="2387440" y="3005733"/>
                </a:cubicBezTo>
                <a:cubicBezTo>
                  <a:pt x="2384265" y="3023195"/>
                  <a:pt x="2378312" y="3047008"/>
                  <a:pt x="2369581" y="3077170"/>
                </a:cubicBezTo>
                <a:cubicBezTo>
                  <a:pt x="2360850" y="3102570"/>
                  <a:pt x="2346165" y="3115270"/>
                  <a:pt x="2325528" y="3115270"/>
                </a:cubicBezTo>
                <a:cubicBezTo>
                  <a:pt x="2323146" y="3115270"/>
                  <a:pt x="2321161" y="3113286"/>
                  <a:pt x="2319575" y="3109317"/>
                </a:cubicBezTo>
                <a:cubicBezTo>
                  <a:pt x="2319575" y="3109317"/>
                  <a:pt x="2319178" y="3108523"/>
                  <a:pt x="2318384" y="3106936"/>
                </a:cubicBezTo>
                <a:cubicBezTo>
                  <a:pt x="2314415" y="3095030"/>
                  <a:pt x="2304493" y="3080742"/>
                  <a:pt x="2288618" y="3064073"/>
                </a:cubicBezTo>
                <a:cubicBezTo>
                  <a:pt x="2286237" y="3060105"/>
                  <a:pt x="2285046" y="3057723"/>
                  <a:pt x="2285046" y="3056930"/>
                </a:cubicBezTo>
                <a:cubicBezTo>
                  <a:pt x="2285840" y="3056136"/>
                  <a:pt x="2288222" y="3056533"/>
                  <a:pt x="2292190" y="3058120"/>
                </a:cubicBezTo>
                <a:cubicBezTo>
                  <a:pt x="2304096" y="3060501"/>
                  <a:pt x="2314415" y="3063280"/>
                  <a:pt x="2323146" y="3066455"/>
                </a:cubicBezTo>
                <a:cubicBezTo>
                  <a:pt x="2327115" y="3066455"/>
                  <a:pt x="2329894" y="3065264"/>
                  <a:pt x="2331481" y="3062883"/>
                </a:cubicBezTo>
                <a:cubicBezTo>
                  <a:pt x="2342593" y="3032720"/>
                  <a:pt x="2348944" y="3000970"/>
                  <a:pt x="2350530" y="2967633"/>
                </a:cubicBezTo>
                <a:cubicBezTo>
                  <a:pt x="2350530" y="2962870"/>
                  <a:pt x="2348150" y="2961283"/>
                  <a:pt x="2343387" y="2962870"/>
                </a:cubicBezTo>
                <a:cubicBezTo>
                  <a:pt x="2338624" y="2963664"/>
                  <a:pt x="2330290" y="2965251"/>
                  <a:pt x="2318384" y="2967633"/>
                </a:cubicBezTo>
                <a:cubicBezTo>
                  <a:pt x="2315209" y="2968426"/>
                  <a:pt x="2312828" y="2968823"/>
                  <a:pt x="2311240" y="2968823"/>
                </a:cubicBezTo>
                <a:cubicBezTo>
                  <a:pt x="2304096" y="2990255"/>
                  <a:pt x="2294572" y="3010892"/>
                  <a:pt x="2282666" y="3030736"/>
                </a:cubicBezTo>
                <a:cubicBezTo>
                  <a:pt x="2260440" y="3064867"/>
                  <a:pt x="2226309" y="3089473"/>
                  <a:pt x="2180272" y="3104555"/>
                </a:cubicBezTo>
                <a:cubicBezTo>
                  <a:pt x="2175509" y="3106142"/>
                  <a:pt x="2172731" y="3106539"/>
                  <a:pt x="2171937" y="3105745"/>
                </a:cubicBezTo>
                <a:cubicBezTo>
                  <a:pt x="2171937" y="3104952"/>
                  <a:pt x="2174318" y="3102570"/>
                  <a:pt x="2179081" y="3098601"/>
                </a:cubicBezTo>
                <a:cubicBezTo>
                  <a:pt x="2224325" y="3060501"/>
                  <a:pt x="2254090" y="3020020"/>
                  <a:pt x="2268378" y="2977158"/>
                </a:cubicBezTo>
                <a:cubicBezTo>
                  <a:pt x="2264409" y="2977951"/>
                  <a:pt x="2258853" y="2979539"/>
                  <a:pt x="2251709" y="2981920"/>
                </a:cubicBezTo>
                <a:cubicBezTo>
                  <a:pt x="2242978" y="2983508"/>
                  <a:pt x="2236628" y="2985095"/>
                  <a:pt x="2232659" y="2986683"/>
                </a:cubicBezTo>
                <a:cubicBezTo>
                  <a:pt x="2228690" y="2988270"/>
                  <a:pt x="2224721" y="2987476"/>
                  <a:pt x="2220752" y="2984301"/>
                </a:cubicBezTo>
                <a:cubicBezTo>
                  <a:pt x="2213609" y="2977158"/>
                  <a:pt x="2207656" y="2970808"/>
                  <a:pt x="2202893" y="2965251"/>
                </a:cubicBezTo>
                <a:cubicBezTo>
                  <a:pt x="2200512" y="2962077"/>
                  <a:pt x="2200909" y="2959695"/>
                  <a:pt x="2204084" y="2958108"/>
                </a:cubicBezTo>
                <a:cubicBezTo>
                  <a:pt x="2211228" y="2957314"/>
                  <a:pt x="2231072" y="2954536"/>
                  <a:pt x="2263615" y="2949773"/>
                </a:cubicBezTo>
                <a:cubicBezTo>
                  <a:pt x="2269965" y="2948980"/>
                  <a:pt x="2274728" y="2948186"/>
                  <a:pt x="2277903" y="2947392"/>
                </a:cubicBezTo>
                <a:cubicBezTo>
                  <a:pt x="2278697" y="2945011"/>
                  <a:pt x="2279093" y="2941836"/>
                  <a:pt x="2279093" y="2937867"/>
                </a:cubicBezTo>
                <a:cubicBezTo>
                  <a:pt x="2279887" y="2933898"/>
                  <a:pt x="2280284" y="2930723"/>
                  <a:pt x="2280284" y="2928342"/>
                </a:cubicBezTo>
                <a:cubicBezTo>
                  <a:pt x="2282666" y="2906117"/>
                  <a:pt x="2281872" y="2891433"/>
                  <a:pt x="2277903" y="2884289"/>
                </a:cubicBezTo>
                <a:cubicBezTo>
                  <a:pt x="2273933" y="2875558"/>
                  <a:pt x="2275918" y="2871192"/>
                  <a:pt x="2283856" y="2871192"/>
                </a:cubicBezTo>
                <a:close/>
                <a:moveTo>
                  <a:pt x="7533320" y="2870001"/>
                </a:moveTo>
                <a:cubicBezTo>
                  <a:pt x="7548402" y="2874764"/>
                  <a:pt x="7559118" y="2881511"/>
                  <a:pt x="7565467" y="2890242"/>
                </a:cubicBezTo>
                <a:cubicBezTo>
                  <a:pt x="7568642" y="2894211"/>
                  <a:pt x="7568246" y="2897783"/>
                  <a:pt x="7564276" y="2900958"/>
                </a:cubicBezTo>
                <a:cubicBezTo>
                  <a:pt x="7564276" y="2902545"/>
                  <a:pt x="7562292" y="2907308"/>
                  <a:pt x="7558324" y="2915245"/>
                </a:cubicBezTo>
                <a:cubicBezTo>
                  <a:pt x="7556736" y="2916833"/>
                  <a:pt x="7555942" y="2918023"/>
                  <a:pt x="7555942" y="2918817"/>
                </a:cubicBezTo>
                <a:cubicBezTo>
                  <a:pt x="7552767" y="2925961"/>
                  <a:pt x="7548798" y="2932708"/>
                  <a:pt x="7544036" y="2939058"/>
                </a:cubicBezTo>
                <a:cubicBezTo>
                  <a:pt x="7545624" y="2939058"/>
                  <a:pt x="7548004" y="2938661"/>
                  <a:pt x="7551180" y="2937867"/>
                </a:cubicBezTo>
                <a:cubicBezTo>
                  <a:pt x="7554355" y="2937867"/>
                  <a:pt x="7556736" y="2937867"/>
                  <a:pt x="7558324" y="2937867"/>
                </a:cubicBezTo>
                <a:cubicBezTo>
                  <a:pt x="7566261" y="2936280"/>
                  <a:pt x="7575389" y="2933898"/>
                  <a:pt x="7585708" y="2930723"/>
                </a:cubicBezTo>
                <a:cubicBezTo>
                  <a:pt x="7590470" y="2928342"/>
                  <a:pt x="7595232" y="2928739"/>
                  <a:pt x="7599995" y="2931914"/>
                </a:cubicBezTo>
                <a:cubicBezTo>
                  <a:pt x="7611108" y="2938264"/>
                  <a:pt x="7618648" y="2945011"/>
                  <a:pt x="7622617" y="2952155"/>
                </a:cubicBezTo>
                <a:cubicBezTo>
                  <a:pt x="7624998" y="2955330"/>
                  <a:pt x="7624602" y="2960489"/>
                  <a:pt x="7621426" y="2967633"/>
                </a:cubicBezTo>
                <a:cubicBezTo>
                  <a:pt x="7619045" y="2973189"/>
                  <a:pt x="7617458" y="2982714"/>
                  <a:pt x="7616664" y="2996208"/>
                </a:cubicBezTo>
                <a:cubicBezTo>
                  <a:pt x="7614282" y="3028752"/>
                  <a:pt x="7609917" y="3055342"/>
                  <a:pt x="7603567" y="3075980"/>
                </a:cubicBezTo>
                <a:cubicBezTo>
                  <a:pt x="7597218" y="3096617"/>
                  <a:pt x="7588486" y="3109714"/>
                  <a:pt x="7577374" y="3115270"/>
                </a:cubicBezTo>
                <a:cubicBezTo>
                  <a:pt x="7569436" y="3117651"/>
                  <a:pt x="7563086" y="3114873"/>
                  <a:pt x="7558324" y="3106936"/>
                </a:cubicBezTo>
                <a:cubicBezTo>
                  <a:pt x="7551180" y="3090267"/>
                  <a:pt x="7540861" y="3077170"/>
                  <a:pt x="7527367" y="3067645"/>
                </a:cubicBezTo>
                <a:cubicBezTo>
                  <a:pt x="7525780" y="3066058"/>
                  <a:pt x="7524986" y="3064867"/>
                  <a:pt x="7524986" y="3064073"/>
                </a:cubicBezTo>
                <a:cubicBezTo>
                  <a:pt x="7524986" y="3063280"/>
                  <a:pt x="7526176" y="3062883"/>
                  <a:pt x="7528558" y="3062883"/>
                </a:cubicBezTo>
                <a:cubicBezTo>
                  <a:pt x="7538082" y="3065264"/>
                  <a:pt x="7548402" y="3067248"/>
                  <a:pt x="7559514" y="3068836"/>
                </a:cubicBezTo>
                <a:cubicBezTo>
                  <a:pt x="7565864" y="3069630"/>
                  <a:pt x="7569436" y="3068042"/>
                  <a:pt x="7570230" y="3064073"/>
                </a:cubicBezTo>
                <a:cubicBezTo>
                  <a:pt x="7578168" y="3046611"/>
                  <a:pt x="7581740" y="3012876"/>
                  <a:pt x="7580945" y="2962870"/>
                </a:cubicBezTo>
                <a:cubicBezTo>
                  <a:pt x="7580945" y="2959695"/>
                  <a:pt x="7578961" y="2958108"/>
                  <a:pt x="7574992" y="2958108"/>
                </a:cubicBezTo>
                <a:cubicBezTo>
                  <a:pt x="7569436" y="2958108"/>
                  <a:pt x="7560704" y="2959695"/>
                  <a:pt x="7548798" y="2962870"/>
                </a:cubicBezTo>
                <a:cubicBezTo>
                  <a:pt x="7546417" y="2963664"/>
                  <a:pt x="7544830" y="2964061"/>
                  <a:pt x="7544036" y="2964061"/>
                </a:cubicBezTo>
                <a:cubicBezTo>
                  <a:pt x="7543242" y="2964061"/>
                  <a:pt x="7542448" y="2964061"/>
                  <a:pt x="7541654" y="2964061"/>
                </a:cubicBezTo>
                <a:cubicBezTo>
                  <a:pt x="7538480" y="2964855"/>
                  <a:pt x="7536098" y="2964458"/>
                  <a:pt x="7534511" y="2962870"/>
                </a:cubicBezTo>
                <a:cubicBezTo>
                  <a:pt x="7532924" y="2962870"/>
                  <a:pt x="7530939" y="2962077"/>
                  <a:pt x="7528558" y="2960489"/>
                </a:cubicBezTo>
                <a:cubicBezTo>
                  <a:pt x="7527764" y="2961283"/>
                  <a:pt x="7526176" y="2962870"/>
                  <a:pt x="7523795" y="2965251"/>
                </a:cubicBezTo>
                <a:cubicBezTo>
                  <a:pt x="7518239" y="2973189"/>
                  <a:pt x="7513476" y="2978745"/>
                  <a:pt x="7509508" y="2981920"/>
                </a:cubicBezTo>
                <a:cubicBezTo>
                  <a:pt x="7519827" y="2983508"/>
                  <a:pt x="7530939" y="2986286"/>
                  <a:pt x="7542845" y="2990255"/>
                </a:cubicBezTo>
                <a:cubicBezTo>
                  <a:pt x="7554752" y="2992636"/>
                  <a:pt x="7561102" y="3001764"/>
                  <a:pt x="7561895" y="3017639"/>
                </a:cubicBezTo>
                <a:cubicBezTo>
                  <a:pt x="7558720" y="3034308"/>
                  <a:pt x="7550783" y="3038673"/>
                  <a:pt x="7538082" y="3030736"/>
                </a:cubicBezTo>
                <a:cubicBezTo>
                  <a:pt x="7530146" y="3024386"/>
                  <a:pt x="7519827" y="3011289"/>
                  <a:pt x="7507126" y="2991445"/>
                </a:cubicBezTo>
                <a:cubicBezTo>
                  <a:pt x="7505540" y="2989064"/>
                  <a:pt x="7504348" y="2987476"/>
                  <a:pt x="7503554" y="2986683"/>
                </a:cubicBezTo>
                <a:cubicBezTo>
                  <a:pt x="7499586" y="2990652"/>
                  <a:pt x="7495617" y="2993826"/>
                  <a:pt x="7491648" y="2996208"/>
                </a:cubicBezTo>
                <a:cubicBezTo>
                  <a:pt x="7491648" y="2996208"/>
                  <a:pt x="7491252" y="2996208"/>
                  <a:pt x="7490458" y="2996208"/>
                </a:cubicBezTo>
                <a:cubicBezTo>
                  <a:pt x="7490458" y="3005733"/>
                  <a:pt x="7490458" y="3014861"/>
                  <a:pt x="7490458" y="3023592"/>
                </a:cubicBezTo>
                <a:cubicBezTo>
                  <a:pt x="7491252" y="3032323"/>
                  <a:pt x="7491252" y="3042642"/>
                  <a:pt x="7490458" y="3054548"/>
                </a:cubicBezTo>
                <a:cubicBezTo>
                  <a:pt x="7490458" y="3060105"/>
                  <a:pt x="7490458" y="3064073"/>
                  <a:pt x="7490458" y="3066455"/>
                </a:cubicBezTo>
                <a:cubicBezTo>
                  <a:pt x="7489664" y="3077567"/>
                  <a:pt x="7484902" y="3083123"/>
                  <a:pt x="7476170" y="3083123"/>
                </a:cubicBezTo>
                <a:cubicBezTo>
                  <a:pt x="7466645" y="3082330"/>
                  <a:pt x="7461089" y="3075980"/>
                  <a:pt x="7459502" y="3064073"/>
                </a:cubicBezTo>
                <a:cubicBezTo>
                  <a:pt x="7445214" y="3065661"/>
                  <a:pt x="7434896" y="3066455"/>
                  <a:pt x="7428545" y="3066455"/>
                </a:cubicBezTo>
                <a:lnTo>
                  <a:pt x="7427354" y="3066455"/>
                </a:lnTo>
                <a:cubicBezTo>
                  <a:pt x="7427354" y="3072805"/>
                  <a:pt x="7426164" y="3077170"/>
                  <a:pt x="7423782" y="3079551"/>
                </a:cubicBezTo>
                <a:cubicBezTo>
                  <a:pt x="7419020" y="3082726"/>
                  <a:pt x="7413861" y="3082726"/>
                  <a:pt x="7408304" y="3079551"/>
                </a:cubicBezTo>
                <a:cubicBezTo>
                  <a:pt x="7401955" y="3072408"/>
                  <a:pt x="7398780" y="3065661"/>
                  <a:pt x="7398780" y="3059311"/>
                </a:cubicBezTo>
                <a:cubicBezTo>
                  <a:pt x="7399574" y="3048992"/>
                  <a:pt x="7399176" y="3027958"/>
                  <a:pt x="7397589" y="2996208"/>
                </a:cubicBezTo>
                <a:cubicBezTo>
                  <a:pt x="7397589" y="2975570"/>
                  <a:pt x="7394811" y="2962077"/>
                  <a:pt x="7389254" y="2955726"/>
                </a:cubicBezTo>
                <a:cubicBezTo>
                  <a:pt x="7386874" y="2950170"/>
                  <a:pt x="7388064" y="2946995"/>
                  <a:pt x="7392826" y="2946201"/>
                </a:cubicBezTo>
                <a:cubicBezTo>
                  <a:pt x="7395208" y="2946201"/>
                  <a:pt x="7400367" y="2946995"/>
                  <a:pt x="7408304" y="2948583"/>
                </a:cubicBezTo>
                <a:cubicBezTo>
                  <a:pt x="7411480" y="2949376"/>
                  <a:pt x="7413861" y="2949773"/>
                  <a:pt x="7415448" y="2949773"/>
                </a:cubicBezTo>
                <a:cubicBezTo>
                  <a:pt x="7417036" y="2946598"/>
                  <a:pt x="7419417" y="2942233"/>
                  <a:pt x="7422592" y="2936676"/>
                </a:cubicBezTo>
                <a:cubicBezTo>
                  <a:pt x="7425768" y="2931120"/>
                  <a:pt x="7428148" y="2926755"/>
                  <a:pt x="7429736" y="2923580"/>
                </a:cubicBezTo>
                <a:cubicBezTo>
                  <a:pt x="7436086" y="2906911"/>
                  <a:pt x="7438467" y="2896592"/>
                  <a:pt x="7436880" y="2892623"/>
                </a:cubicBezTo>
                <a:cubicBezTo>
                  <a:pt x="7435292" y="2887067"/>
                  <a:pt x="7438467" y="2883892"/>
                  <a:pt x="7446404" y="2883098"/>
                </a:cubicBezTo>
                <a:cubicBezTo>
                  <a:pt x="7455136" y="2885480"/>
                  <a:pt x="7463470" y="2891036"/>
                  <a:pt x="7471408" y="2899767"/>
                </a:cubicBezTo>
                <a:cubicBezTo>
                  <a:pt x="7476170" y="2906117"/>
                  <a:pt x="7475774" y="2912467"/>
                  <a:pt x="7470217" y="2918817"/>
                </a:cubicBezTo>
                <a:cubicBezTo>
                  <a:pt x="7467836" y="2921198"/>
                  <a:pt x="7463074" y="2925961"/>
                  <a:pt x="7455930" y="2933105"/>
                </a:cubicBezTo>
                <a:cubicBezTo>
                  <a:pt x="7447992" y="2940248"/>
                  <a:pt x="7442436" y="2945408"/>
                  <a:pt x="7439261" y="2948583"/>
                </a:cubicBezTo>
                <a:cubicBezTo>
                  <a:pt x="7442436" y="2947789"/>
                  <a:pt x="7446802" y="2946201"/>
                  <a:pt x="7452358" y="2943820"/>
                </a:cubicBezTo>
                <a:cubicBezTo>
                  <a:pt x="7456326" y="2942233"/>
                  <a:pt x="7458708" y="2941439"/>
                  <a:pt x="7459502" y="2941439"/>
                </a:cubicBezTo>
                <a:cubicBezTo>
                  <a:pt x="7465852" y="2939058"/>
                  <a:pt x="7471408" y="2939455"/>
                  <a:pt x="7476170" y="2942630"/>
                </a:cubicBezTo>
                <a:cubicBezTo>
                  <a:pt x="7478552" y="2944217"/>
                  <a:pt x="7481330" y="2945805"/>
                  <a:pt x="7484504" y="2947392"/>
                </a:cubicBezTo>
                <a:cubicBezTo>
                  <a:pt x="7487680" y="2949773"/>
                  <a:pt x="7490458" y="2951361"/>
                  <a:pt x="7492839" y="2952155"/>
                </a:cubicBezTo>
                <a:cubicBezTo>
                  <a:pt x="7496808" y="2956123"/>
                  <a:pt x="7497602" y="2960489"/>
                  <a:pt x="7495220" y="2965251"/>
                </a:cubicBezTo>
                <a:cubicBezTo>
                  <a:pt x="7494426" y="2966839"/>
                  <a:pt x="7493236" y="2973189"/>
                  <a:pt x="7491648" y="2984301"/>
                </a:cubicBezTo>
                <a:cubicBezTo>
                  <a:pt x="7505936" y="2962077"/>
                  <a:pt x="7516652" y="2936676"/>
                  <a:pt x="7523795" y="2908101"/>
                </a:cubicBezTo>
                <a:cubicBezTo>
                  <a:pt x="7526176" y="2898576"/>
                  <a:pt x="7526970" y="2887861"/>
                  <a:pt x="7526176" y="2875955"/>
                </a:cubicBezTo>
                <a:cubicBezTo>
                  <a:pt x="7525383" y="2870398"/>
                  <a:pt x="7527764" y="2868414"/>
                  <a:pt x="7533320" y="2870001"/>
                </a:cubicBezTo>
                <a:close/>
                <a:moveTo>
                  <a:pt x="1078944" y="2867620"/>
                </a:moveTo>
                <a:cubicBezTo>
                  <a:pt x="1090056" y="2869208"/>
                  <a:pt x="1100375" y="2873970"/>
                  <a:pt x="1109900" y="2881908"/>
                </a:cubicBezTo>
                <a:cubicBezTo>
                  <a:pt x="1113868" y="2885083"/>
                  <a:pt x="1114662" y="2890639"/>
                  <a:pt x="1112281" y="2898576"/>
                </a:cubicBezTo>
                <a:cubicBezTo>
                  <a:pt x="1111488" y="2903339"/>
                  <a:pt x="1109900" y="2907705"/>
                  <a:pt x="1107518" y="2911673"/>
                </a:cubicBezTo>
                <a:cubicBezTo>
                  <a:pt x="1108312" y="2911673"/>
                  <a:pt x="1108709" y="2911673"/>
                  <a:pt x="1108709" y="2911673"/>
                </a:cubicBezTo>
                <a:cubicBezTo>
                  <a:pt x="1111885" y="2910880"/>
                  <a:pt x="1115456" y="2910086"/>
                  <a:pt x="1119425" y="2909292"/>
                </a:cubicBezTo>
                <a:cubicBezTo>
                  <a:pt x="1121806" y="2908498"/>
                  <a:pt x="1123791" y="2908101"/>
                  <a:pt x="1125378" y="2908101"/>
                </a:cubicBezTo>
                <a:cubicBezTo>
                  <a:pt x="1127759" y="2907308"/>
                  <a:pt x="1131728" y="2906911"/>
                  <a:pt x="1137284" y="2906911"/>
                </a:cubicBezTo>
                <a:cubicBezTo>
                  <a:pt x="1144428" y="2909292"/>
                  <a:pt x="1150381" y="2912864"/>
                  <a:pt x="1155144" y="2917626"/>
                </a:cubicBezTo>
                <a:cubicBezTo>
                  <a:pt x="1157525" y="2922389"/>
                  <a:pt x="1157525" y="2925961"/>
                  <a:pt x="1155144" y="2928342"/>
                </a:cubicBezTo>
                <a:cubicBezTo>
                  <a:pt x="1151969" y="2929930"/>
                  <a:pt x="1148397" y="2931120"/>
                  <a:pt x="1144428" y="2931914"/>
                </a:cubicBezTo>
                <a:cubicBezTo>
                  <a:pt x="1134109" y="2932708"/>
                  <a:pt x="1119028" y="2934692"/>
                  <a:pt x="1099185" y="2937867"/>
                </a:cubicBezTo>
                <a:cubicBezTo>
                  <a:pt x="1097597" y="2940248"/>
                  <a:pt x="1095612" y="2944614"/>
                  <a:pt x="1093231" y="2950964"/>
                </a:cubicBezTo>
                <a:cubicBezTo>
                  <a:pt x="1090850" y="2955726"/>
                  <a:pt x="1089262" y="2958901"/>
                  <a:pt x="1088469" y="2960489"/>
                </a:cubicBezTo>
                <a:cubicBezTo>
                  <a:pt x="1097200" y="2958108"/>
                  <a:pt x="1105932" y="2956123"/>
                  <a:pt x="1114662" y="2954536"/>
                </a:cubicBezTo>
                <a:cubicBezTo>
                  <a:pt x="1121806" y="2952948"/>
                  <a:pt x="1127363" y="2953345"/>
                  <a:pt x="1131331" y="2955726"/>
                </a:cubicBezTo>
                <a:cubicBezTo>
                  <a:pt x="1136094" y="2957314"/>
                  <a:pt x="1141650" y="2962473"/>
                  <a:pt x="1148000" y="2971205"/>
                </a:cubicBezTo>
                <a:cubicBezTo>
                  <a:pt x="1149588" y="2975173"/>
                  <a:pt x="1149588" y="2978745"/>
                  <a:pt x="1148000" y="2981920"/>
                </a:cubicBezTo>
                <a:cubicBezTo>
                  <a:pt x="1146413" y="2981920"/>
                  <a:pt x="1145222" y="2986683"/>
                  <a:pt x="1144428" y="2996208"/>
                </a:cubicBezTo>
                <a:cubicBezTo>
                  <a:pt x="1142840" y="3011289"/>
                  <a:pt x="1141253" y="3037880"/>
                  <a:pt x="1139666" y="3075980"/>
                </a:cubicBezTo>
                <a:cubicBezTo>
                  <a:pt x="1141253" y="3075980"/>
                  <a:pt x="1143237" y="3075583"/>
                  <a:pt x="1145619" y="3074789"/>
                </a:cubicBezTo>
                <a:cubicBezTo>
                  <a:pt x="1151175" y="3073995"/>
                  <a:pt x="1155144" y="3073201"/>
                  <a:pt x="1157525" y="3072408"/>
                </a:cubicBezTo>
                <a:cubicBezTo>
                  <a:pt x="1163875" y="3072408"/>
                  <a:pt x="1168637" y="3073201"/>
                  <a:pt x="1171813" y="3074789"/>
                </a:cubicBezTo>
                <a:cubicBezTo>
                  <a:pt x="1183719" y="3081139"/>
                  <a:pt x="1190862" y="3088283"/>
                  <a:pt x="1193244" y="3096220"/>
                </a:cubicBezTo>
                <a:cubicBezTo>
                  <a:pt x="1195625" y="3102570"/>
                  <a:pt x="1193641" y="3106142"/>
                  <a:pt x="1187291" y="3106936"/>
                </a:cubicBezTo>
                <a:cubicBezTo>
                  <a:pt x="1184115" y="3107730"/>
                  <a:pt x="1178559" y="3107730"/>
                  <a:pt x="1170622" y="3106936"/>
                </a:cubicBezTo>
                <a:cubicBezTo>
                  <a:pt x="1168241" y="3106936"/>
                  <a:pt x="1166653" y="3106936"/>
                  <a:pt x="1165860" y="3106936"/>
                </a:cubicBezTo>
                <a:cubicBezTo>
                  <a:pt x="1146810" y="3104555"/>
                  <a:pt x="1119425" y="3104158"/>
                  <a:pt x="1083706" y="3105745"/>
                </a:cubicBezTo>
                <a:cubicBezTo>
                  <a:pt x="1059100" y="3106539"/>
                  <a:pt x="1039653" y="3108523"/>
                  <a:pt x="1025365" y="3111698"/>
                </a:cubicBezTo>
                <a:cubicBezTo>
                  <a:pt x="1021397" y="3112492"/>
                  <a:pt x="1017031" y="3111698"/>
                  <a:pt x="1012269" y="3109317"/>
                </a:cubicBezTo>
                <a:cubicBezTo>
                  <a:pt x="1005919" y="3106142"/>
                  <a:pt x="1001553" y="3102173"/>
                  <a:pt x="999172" y="3097411"/>
                </a:cubicBezTo>
                <a:cubicBezTo>
                  <a:pt x="998378" y="3102173"/>
                  <a:pt x="997188" y="3106936"/>
                  <a:pt x="995600" y="3111698"/>
                </a:cubicBezTo>
                <a:cubicBezTo>
                  <a:pt x="992425" y="3117255"/>
                  <a:pt x="988060" y="3118842"/>
                  <a:pt x="982503" y="3116461"/>
                </a:cubicBezTo>
                <a:cubicBezTo>
                  <a:pt x="976153" y="3114080"/>
                  <a:pt x="970994" y="3109317"/>
                  <a:pt x="967025" y="3102173"/>
                </a:cubicBezTo>
                <a:cubicBezTo>
                  <a:pt x="963850" y="3095823"/>
                  <a:pt x="963850" y="3087489"/>
                  <a:pt x="967025" y="3077170"/>
                </a:cubicBezTo>
                <a:cubicBezTo>
                  <a:pt x="971787" y="3050183"/>
                  <a:pt x="974566" y="3022401"/>
                  <a:pt x="975360" y="2993826"/>
                </a:cubicBezTo>
                <a:cubicBezTo>
                  <a:pt x="975360" y="2992239"/>
                  <a:pt x="975360" y="2989858"/>
                  <a:pt x="975360" y="2986683"/>
                </a:cubicBezTo>
                <a:cubicBezTo>
                  <a:pt x="974566" y="2983508"/>
                  <a:pt x="974169" y="2981127"/>
                  <a:pt x="974169" y="2979539"/>
                </a:cubicBezTo>
                <a:cubicBezTo>
                  <a:pt x="954324" y="2997795"/>
                  <a:pt x="938847" y="3009305"/>
                  <a:pt x="927735" y="3014067"/>
                </a:cubicBezTo>
                <a:cubicBezTo>
                  <a:pt x="925353" y="3014861"/>
                  <a:pt x="923765" y="3014861"/>
                  <a:pt x="922972" y="3014067"/>
                </a:cubicBezTo>
                <a:cubicBezTo>
                  <a:pt x="922178" y="3013273"/>
                  <a:pt x="922575" y="3012083"/>
                  <a:pt x="924162" y="3010495"/>
                </a:cubicBezTo>
                <a:cubicBezTo>
                  <a:pt x="952738" y="2976364"/>
                  <a:pt x="973772" y="2941836"/>
                  <a:pt x="987265" y="2906911"/>
                </a:cubicBezTo>
                <a:cubicBezTo>
                  <a:pt x="991234" y="2897386"/>
                  <a:pt x="992028" y="2889051"/>
                  <a:pt x="989647" y="2881908"/>
                </a:cubicBezTo>
                <a:cubicBezTo>
                  <a:pt x="988853" y="2875558"/>
                  <a:pt x="991631" y="2873176"/>
                  <a:pt x="997982" y="2874764"/>
                </a:cubicBezTo>
                <a:cubicBezTo>
                  <a:pt x="1010682" y="2878733"/>
                  <a:pt x="1020206" y="2886273"/>
                  <a:pt x="1026556" y="2897386"/>
                </a:cubicBezTo>
                <a:cubicBezTo>
                  <a:pt x="1030525" y="2904530"/>
                  <a:pt x="1030128" y="2910483"/>
                  <a:pt x="1025365" y="2915245"/>
                </a:cubicBezTo>
                <a:cubicBezTo>
                  <a:pt x="1024572" y="2916039"/>
                  <a:pt x="1022985" y="2918023"/>
                  <a:pt x="1020603" y="2921198"/>
                </a:cubicBezTo>
                <a:cubicBezTo>
                  <a:pt x="1017428" y="2926755"/>
                  <a:pt x="1014650" y="2930723"/>
                  <a:pt x="1012269" y="2933105"/>
                </a:cubicBezTo>
                <a:cubicBezTo>
                  <a:pt x="1006712" y="2944217"/>
                  <a:pt x="999569" y="2953742"/>
                  <a:pt x="990837" y="2961680"/>
                </a:cubicBezTo>
                <a:lnTo>
                  <a:pt x="993219" y="2964061"/>
                </a:lnTo>
                <a:cubicBezTo>
                  <a:pt x="1000363" y="2972792"/>
                  <a:pt x="1003141" y="2982317"/>
                  <a:pt x="1001553" y="2992636"/>
                </a:cubicBezTo>
                <a:cubicBezTo>
                  <a:pt x="1001553" y="2994223"/>
                  <a:pt x="1001553" y="2998589"/>
                  <a:pt x="1001553" y="3005733"/>
                </a:cubicBezTo>
                <a:cubicBezTo>
                  <a:pt x="1000760" y="3014464"/>
                  <a:pt x="1000363" y="3020020"/>
                  <a:pt x="1000363" y="3022401"/>
                </a:cubicBezTo>
                <a:cubicBezTo>
                  <a:pt x="1001950" y="3048595"/>
                  <a:pt x="1001950" y="3070820"/>
                  <a:pt x="1000363" y="3089076"/>
                </a:cubicBezTo>
                <a:cubicBezTo>
                  <a:pt x="1000363" y="3088283"/>
                  <a:pt x="1001156" y="3087886"/>
                  <a:pt x="1002744" y="3087886"/>
                </a:cubicBezTo>
                <a:cubicBezTo>
                  <a:pt x="1005125" y="3087886"/>
                  <a:pt x="1009491" y="3087886"/>
                  <a:pt x="1015841" y="3087886"/>
                </a:cubicBezTo>
                <a:cubicBezTo>
                  <a:pt x="1022985" y="3087092"/>
                  <a:pt x="1028144" y="3086695"/>
                  <a:pt x="1031318" y="3086695"/>
                </a:cubicBezTo>
                <a:cubicBezTo>
                  <a:pt x="1034494" y="3085902"/>
                  <a:pt x="1037272" y="3085505"/>
                  <a:pt x="1039653" y="3085505"/>
                </a:cubicBezTo>
                <a:cubicBezTo>
                  <a:pt x="1041240" y="3056136"/>
                  <a:pt x="1041240" y="3028355"/>
                  <a:pt x="1039653" y="3002161"/>
                </a:cubicBezTo>
                <a:cubicBezTo>
                  <a:pt x="1039653" y="2989461"/>
                  <a:pt x="1037669" y="2979142"/>
                  <a:pt x="1033700" y="2971205"/>
                </a:cubicBezTo>
                <a:cubicBezTo>
                  <a:pt x="1031318" y="2965648"/>
                  <a:pt x="1033303" y="2962870"/>
                  <a:pt x="1039653" y="2962870"/>
                </a:cubicBezTo>
                <a:cubicBezTo>
                  <a:pt x="1046003" y="2962870"/>
                  <a:pt x="1052353" y="2964458"/>
                  <a:pt x="1058703" y="2967633"/>
                </a:cubicBezTo>
                <a:cubicBezTo>
                  <a:pt x="1061878" y="2967633"/>
                  <a:pt x="1064656" y="2966839"/>
                  <a:pt x="1067038" y="2965251"/>
                </a:cubicBezTo>
                <a:cubicBezTo>
                  <a:pt x="1067831" y="2962870"/>
                  <a:pt x="1068625" y="2958505"/>
                  <a:pt x="1069419" y="2952155"/>
                </a:cubicBezTo>
                <a:cubicBezTo>
                  <a:pt x="1070213" y="2947392"/>
                  <a:pt x="1070610" y="2944217"/>
                  <a:pt x="1070610" y="2942630"/>
                </a:cubicBezTo>
                <a:cubicBezTo>
                  <a:pt x="1065847" y="2944217"/>
                  <a:pt x="1061481" y="2945011"/>
                  <a:pt x="1057513" y="2945011"/>
                </a:cubicBezTo>
                <a:cubicBezTo>
                  <a:pt x="1044812" y="2948186"/>
                  <a:pt x="1034494" y="2943820"/>
                  <a:pt x="1026556" y="2931914"/>
                </a:cubicBezTo>
                <a:cubicBezTo>
                  <a:pt x="1024969" y="2928739"/>
                  <a:pt x="1025762" y="2926755"/>
                  <a:pt x="1028938" y="2925961"/>
                </a:cubicBezTo>
                <a:cubicBezTo>
                  <a:pt x="1036875" y="2925961"/>
                  <a:pt x="1046003" y="2924770"/>
                  <a:pt x="1056322" y="2922389"/>
                </a:cubicBezTo>
                <a:cubicBezTo>
                  <a:pt x="1057115" y="2922389"/>
                  <a:pt x="1058306" y="2921992"/>
                  <a:pt x="1059894" y="2921198"/>
                </a:cubicBezTo>
                <a:cubicBezTo>
                  <a:pt x="1062275" y="2921198"/>
                  <a:pt x="1067038" y="2920008"/>
                  <a:pt x="1074181" y="2917626"/>
                </a:cubicBezTo>
                <a:cubicBezTo>
                  <a:pt x="1074181" y="2914452"/>
                  <a:pt x="1074578" y="2910086"/>
                  <a:pt x="1075372" y="2904530"/>
                </a:cubicBezTo>
                <a:cubicBezTo>
                  <a:pt x="1075372" y="2899767"/>
                  <a:pt x="1075372" y="2896195"/>
                  <a:pt x="1075372" y="2893814"/>
                </a:cubicBezTo>
                <a:cubicBezTo>
                  <a:pt x="1075372" y="2885877"/>
                  <a:pt x="1074578" y="2879526"/>
                  <a:pt x="1072991" y="2874764"/>
                </a:cubicBezTo>
                <a:cubicBezTo>
                  <a:pt x="1072197" y="2869208"/>
                  <a:pt x="1074181" y="2866827"/>
                  <a:pt x="1078944" y="2867620"/>
                </a:cubicBezTo>
                <a:close/>
                <a:moveTo>
                  <a:pt x="8664414" y="2867322"/>
                </a:moveTo>
                <a:cubicBezTo>
                  <a:pt x="8665605" y="2867124"/>
                  <a:pt x="8667192" y="2867223"/>
                  <a:pt x="8669176" y="2867620"/>
                </a:cubicBezTo>
                <a:cubicBezTo>
                  <a:pt x="8679495" y="2868414"/>
                  <a:pt x="8689417" y="2873970"/>
                  <a:pt x="8698942" y="2884289"/>
                </a:cubicBezTo>
                <a:cubicBezTo>
                  <a:pt x="8702117" y="2888258"/>
                  <a:pt x="8703307" y="2892226"/>
                  <a:pt x="8702514" y="2896195"/>
                </a:cubicBezTo>
                <a:cubicBezTo>
                  <a:pt x="8699339" y="2901751"/>
                  <a:pt x="8697751" y="2910483"/>
                  <a:pt x="8697751" y="2922389"/>
                </a:cubicBezTo>
                <a:cubicBezTo>
                  <a:pt x="8704895" y="2920801"/>
                  <a:pt x="8709658" y="2920801"/>
                  <a:pt x="8712039" y="2922389"/>
                </a:cubicBezTo>
                <a:cubicBezTo>
                  <a:pt x="8716008" y="2923977"/>
                  <a:pt x="8719580" y="2927548"/>
                  <a:pt x="8722755" y="2933105"/>
                </a:cubicBezTo>
                <a:cubicBezTo>
                  <a:pt x="8724342" y="2937073"/>
                  <a:pt x="8723152" y="2939851"/>
                  <a:pt x="8719183" y="2941439"/>
                </a:cubicBezTo>
                <a:cubicBezTo>
                  <a:pt x="8718389" y="2941439"/>
                  <a:pt x="8717198" y="2941836"/>
                  <a:pt x="8715611" y="2942630"/>
                </a:cubicBezTo>
                <a:cubicBezTo>
                  <a:pt x="8712436" y="2942630"/>
                  <a:pt x="8706483" y="2943820"/>
                  <a:pt x="8697751" y="2946201"/>
                </a:cubicBezTo>
                <a:cubicBezTo>
                  <a:pt x="8697751" y="2947789"/>
                  <a:pt x="8697751" y="2950170"/>
                  <a:pt x="8697751" y="2953345"/>
                </a:cubicBezTo>
                <a:cubicBezTo>
                  <a:pt x="8696958" y="2956520"/>
                  <a:pt x="8696561" y="2958901"/>
                  <a:pt x="8696561" y="2960489"/>
                </a:cubicBezTo>
                <a:cubicBezTo>
                  <a:pt x="8698148" y="2960489"/>
                  <a:pt x="8700530" y="2960886"/>
                  <a:pt x="8703705" y="2961680"/>
                </a:cubicBezTo>
                <a:cubicBezTo>
                  <a:pt x="8706879" y="2961680"/>
                  <a:pt x="8709261" y="2962077"/>
                  <a:pt x="8710848" y="2962870"/>
                </a:cubicBezTo>
                <a:cubicBezTo>
                  <a:pt x="8720373" y="2966045"/>
                  <a:pt x="8725136" y="2973983"/>
                  <a:pt x="8725136" y="2986683"/>
                </a:cubicBezTo>
                <a:cubicBezTo>
                  <a:pt x="8722755" y="2996208"/>
                  <a:pt x="8717595" y="2999780"/>
                  <a:pt x="8709658" y="2997398"/>
                </a:cubicBezTo>
                <a:cubicBezTo>
                  <a:pt x="8705689" y="2994223"/>
                  <a:pt x="8701323" y="2990255"/>
                  <a:pt x="8696561" y="2985492"/>
                </a:cubicBezTo>
                <a:lnTo>
                  <a:pt x="8696561" y="3010495"/>
                </a:lnTo>
                <a:cubicBezTo>
                  <a:pt x="8695767" y="3022401"/>
                  <a:pt x="8693386" y="3031133"/>
                  <a:pt x="8689417" y="3036689"/>
                </a:cubicBezTo>
                <a:cubicBezTo>
                  <a:pt x="8687036" y="3039070"/>
                  <a:pt x="8683861" y="3039467"/>
                  <a:pt x="8679892" y="3037880"/>
                </a:cubicBezTo>
                <a:cubicBezTo>
                  <a:pt x="8670367" y="3031530"/>
                  <a:pt x="8666398" y="3022401"/>
                  <a:pt x="8667986" y="3010495"/>
                </a:cubicBezTo>
                <a:cubicBezTo>
                  <a:pt x="8667986" y="3004145"/>
                  <a:pt x="8667986" y="2997001"/>
                  <a:pt x="8667986" y="2989064"/>
                </a:cubicBezTo>
                <a:cubicBezTo>
                  <a:pt x="8645761" y="3008114"/>
                  <a:pt x="8624330" y="3021211"/>
                  <a:pt x="8603692" y="3028355"/>
                </a:cubicBezTo>
                <a:cubicBezTo>
                  <a:pt x="8600517" y="3029148"/>
                  <a:pt x="8598532" y="3029148"/>
                  <a:pt x="8597739" y="3028355"/>
                </a:cubicBezTo>
                <a:cubicBezTo>
                  <a:pt x="8597739" y="3026767"/>
                  <a:pt x="8598930" y="3025180"/>
                  <a:pt x="8601311" y="3023592"/>
                </a:cubicBezTo>
                <a:cubicBezTo>
                  <a:pt x="8619567" y="3009305"/>
                  <a:pt x="8638617" y="2986286"/>
                  <a:pt x="8658461" y="2954536"/>
                </a:cubicBezTo>
                <a:cubicBezTo>
                  <a:pt x="8657667" y="2954536"/>
                  <a:pt x="8656080" y="2954933"/>
                  <a:pt x="8653698" y="2955726"/>
                </a:cubicBezTo>
                <a:cubicBezTo>
                  <a:pt x="8648936" y="2956520"/>
                  <a:pt x="8645761" y="2957314"/>
                  <a:pt x="8644173" y="2958108"/>
                </a:cubicBezTo>
                <a:cubicBezTo>
                  <a:pt x="8637823" y="2958108"/>
                  <a:pt x="8633458" y="2956917"/>
                  <a:pt x="8631076" y="2954536"/>
                </a:cubicBezTo>
                <a:cubicBezTo>
                  <a:pt x="8628695" y="2952155"/>
                  <a:pt x="8625520" y="2948980"/>
                  <a:pt x="8621551" y="2945011"/>
                </a:cubicBezTo>
                <a:cubicBezTo>
                  <a:pt x="8618377" y="2940248"/>
                  <a:pt x="8619567" y="2937470"/>
                  <a:pt x="8625123" y="2936676"/>
                </a:cubicBezTo>
                <a:cubicBezTo>
                  <a:pt x="8628298" y="2935883"/>
                  <a:pt x="8634251" y="2934692"/>
                  <a:pt x="8642983" y="2933105"/>
                </a:cubicBezTo>
                <a:cubicBezTo>
                  <a:pt x="8654095" y="2931517"/>
                  <a:pt x="8662430" y="2929930"/>
                  <a:pt x="8667986" y="2928342"/>
                </a:cubicBezTo>
                <a:cubicBezTo>
                  <a:pt x="8667986" y="2925167"/>
                  <a:pt x="8667986" y="2922389"/>
                  <a:pt x="8667986" y="2920008"/>
                </a:cubicBezTo>
                <a:cubicBezTo>
                  <a:pt x="8669573" y="2898576"/>
                  <a:pt x="8667986" y="2883892"/>
                  <a:pt x="8663223" y="2875955"/>
                </a:cubicBezTo>
                <a:cubicBezTo>
                  <a:pt x="8661636" y="2871986"/>
                  <a:pt x="8661239" y="2869605"/>
                  <a:pt x="8662033" y="2868811"/>
                </a:cubicBezTo>
                <a:cubicBezTo>
                  <a:pt x="8662430" y="2868017"/>
                  <a:pt x="8663223" y="2867521"/>
                  <a:pt x="8664414" y="2867322"/>
                </a:cubicBezTo>
                <a:close/>
                <a:moveTo>
                  <a:pt x="6604633" y="2866430"/>
                </a:moveTo>
                <a:cubicBezTo>
                  <a:pt x="6617333" y="2868017"/>
                  <a:pt x="6628842" y="2873970"/>
                  <a:pt x="6639161" y="2884289"/>
                </a:cubicBezTo>
                <a:cubicBezTo>
                  <a:pt x="6643130" y="2886670"/>
                  <a:pt x="6643924" y="2891036"/>
                  <a:pt x="6641542" y="2897386"/>
                </a:cubicBezTo>
                <a:cubicBezTo>
                  <a:pt x="6639955" y="2899767"/>
                  <a:pt x="6638765" y="2910880"/>
                  <a:pt x="6637970" y="2930723"/>
                </a:cubicBezTo>
                <a:cubicBezTo>
                  <a:pt x="6637177" y="2935486"/>
                  <a:pt x="6636780" y="2939058"/>
                  <a:pt x="6636780" y="2941439"/>
                </a:cubicBezTo>
                <a:cubicBezTo>
                  <a:pt x="6636780" y="2942233"/>
                  <a:pt x="6636780" y="2943027"/>
                  <a:pt x="6636780" y="2943820"/>
                </a:cubicBezTo>
                <a:cubicBezTo>
                  <a:pt x="6647099" y="2942233"/>
                  <a:pt x="6656624" y="2940248"/>
                  <a:pt x="6665355" y="2937867"/>
                </a:cubicBezTo>
                <a:cubicBezTo>
                  <a:pt x="6676467" y="2936280"/>
                  <a:pt x="6683611" y="2936676"/>
                  <a:pt x="6686786" y="2939058"/>
                </a:cubicBezTo>
                <a:cubicBezTo>
                  <a:pt x="6692343" y="2943820"/>
                  <a:pt x="6695915" y="2948583"/>
                  <a:pt x="6697502" y="2953345"/>
                </a:cubicBezTo>
                <a:cubicBezTo>
                  <a:pt x="6699883" y="2960489"/>
                  <a:pt x="6698692" y="2964458"/>
                  <a:pt x="6693930" y="2965251"/>
                </a:cubicBezTo>
                <a:cubicBezTo>
                  <a:pt x="6685199" y="2964458"/>
                  <a:pt x="6667736" y="2964855"/>
                  <a:pt x="6641542" y="2966442"/>
                </a:cubicBezTo>
                <a:cubicBezTo>
                  <a:pt x="6662180" y="2964855"/>
                  <a:pt x="6660196" y="2964855"/>
                  <a:pt x="6635589" y="2966442"/>
                </a:cubicBezTo>
                <a:lnTo>
                  <a:pt x="6635589" y="2987873"/>
                </a:lnTo>
                <a:cubicBezTo>
                  <a:pt x="6641939" y="2986286"/>
                  <a:pt x="6647099" y="2985095"/>
                  <a:pt x="6651067" y="2984301"/>
                </a:cubicBezTo>
                <a:cubicBezTo>
                  <a:pt x="6657417" y="2982714"/>
                  <a:pt x="6663371" y="2983508"/>
                  <a:pt x="6668927" y="2986683"/>
                </a:cubicBezTo>
                <a:cubicBezTo>
                  <a:pt x="6673689" y="2989858"/>
                  <a:pt x="6677261" y="2993826"/>
                  <a:pt x="6679642" y="2998589"/>
                </a:cubicBezTo>
                <a:cubicBezTo>
                  <a:pt x="6682024" y="3004939"/>
                  <a:pt x="6678849" y="3009305"/>
                  <a:pt x="6670117" y="3011686"/>
                </a:cubicBezTo>
                <a:cubicBezTo>
                  <a:pt x="6640749" y="3011686"/>
                  <a:pt x="6612174" y="3014067"/>
                  <a:pt x="6584392" y="3018830"/>
                </a:cubicBezTo>
                <a:cubicBezTo>
                  <a:pt x="6580424" y="3020417"/>
                  <a:pt x="6576852" y="3020020"/>
                  <a:pt x="6573677" y="3017639"/>
                </a:cubicBezTo>
                <a:cubicBezTo>
                  <a:pt x="6571295" y="3016051"/>
                  <a:pt x="6567327" y="3011289"/>
                  <a:pt x="6561770" y="3003351"/>
                </a:cubicBezTo>
                <a:cubicBezTo>
                  <a:pt x="6560183" y="3000970"/>
                  <a:pt x="6559786" y="2999383"/>
                  <a:pt x="6560580" y="2998589"/>
                </a:cubicBezTo>
                <a:cubicBezTo>
                  <a:pt x="6560580" y="2997795"/>
                  <a:pt x="6562167" y="2997398"/>
                  <a:pt x="6565342" y="2997398"/>
                </a:cubicBezTo>
                <a:cubicBezTo>
                  <a:pt x="6570105" y="2996605"/>
                  <a:pt x="6578439" y="2995414"/>
                  <a:pt x="6590345" y="2993826"/>
                </a:cubicBezTo>
                <a:cubicBezTo>
                  <a:pt x="6597489" y="2993033"/>
                  <a:pt x="6603046" y="2992239"/>
                  <a:pt x="6607014" y="2991445"/>
                </a:cubicBezTo>
                <a:cubicBezTo>
                  <a:pt x="6607014" y="2985095"/>
                  <a:pt x="6606618" y="2977951"/>
                  <a:pt x="6605824" y="2970014"/>
                </a:cubicBezTo>
                <a:cubicBezTo>
                  <a:pt x="6603442" y="2970808"/>
                  <a:pt x="6600267" y="2971602"/>
                  <a:pt x="6596299" y="2972395"/>
                </a:cubicBezTo>
                <a:cubicBezTo>
                  <a:pt x="6587568" y="2973983"/>
                  <a:pt x="6581217" y="2975173"/>
                  <a:pt x="6577249" y="2975967"/>
                </a:cubicBezTo>
                <a:cubicBezTo>
                  <a:pt x="6572486" y="2976761"/>
                  <a:pt x="6568518" y="2975967"/>
                  <a:pt x="6565342" y="2973586"/>
                </a:cubicBezTo>
                <a:cubicBezTo>
                  <a:pt x="6559786" y="2968030"/>
                  <a:pt x="6556214" y="2963664"/>
                  <a:pt x="6554627" y="2960489"/>
                </a:cubicBezTo>
                <a:cubicBezTo>
                  <a:pt x="6553833" y="2959695"/>
                  <a:pt x="6553436" y="2959298"/>
                  <a:pt x="6553436" y="2959298"/>
                </a:cubicBezTo>
                <a:cubicBezTo>
                  <a:pt x="6550261" y="2964061"/>
                  <a:pt x="6545499" y="2968823"/>
                  <a:pt x="6539149" y="2973586"/>
                </a:cubicBezTo>
                <a:cubicBezTo>
                  <a:pt x="6535974" y="2976761"/>
                  <a:pt x="6530418" y="2981920"/>
                  <a:pt x="6522480" y="2989064"/>
                </a:cubicBezTo>
                <a:cubicBezTo>
                  <a:pt x="6514542" y="2996208"/>
                  <a:pt x="6509383" y="3000970"/>
                  <a:pt x="6507002" y="3003351"/>
                </a:cubicBezTo>
                <a:cubicBezTo>
                  <a:pt x="6511764" y="3002558"/>
                  <a:pt x="6519305" y="3000970"/>
                  <a:pt x="6529624" y="2998589"/>
                </a:cubicBezTo>
                <a:cubicBezTo>
                  <a:pt x="6541530" y="2995414"/>
                  <a:pt x="6551055" y="2993430"/>
                  <a:pt x="6558199" y="2992636"/>
                </a:cubicBezTo>
                <a:cubicBezTo>
                  <a:pt x="6561374" y="2991842"/>
                  <a:pt x="6563358" y="2992239"/>
                  <a:pt x="6564152" y="2993826"/>
                </a:cubicBezTo>
                <a:cubicBezTo>
                  <a:pt x="6564152" y="2994620"/>
                  <a:pt x="6562961" y="2995811"/>
                  <a:pt x="6560580" y="2997398"/>
                </a:cubicBezTo>
                <a:cubicBezTo>
                  <a:pt x="6556611" y="3000573"/>
                  <a:pt x="6549468" y="3005336"/>
                  <a:pt x="6539149" y="3011686"/>
                </a:cubicBezTo>
                <a:cubicBezTo>
                  <a:pt x="6532799" y="3015655"/>
                  <a:pt x="6528433" y="3018433"/>
                  <a:pt x="6526052" y="3020020"/>
                </a:cubicBezTo>
                <a:cubicBezTo>
                  <a:pt x="6525258" y="3020020"/>
                  <a:pt x="6524465" y="3020417"/>
                  <a:pt x="6523670" y="3021211"/>
                </a:cubicBezTo>
                <a:cubicBezTo>
                  <a:pt x="6510177" y="3030736"/>
                  <a:pt x="6501843" y="3037483"/>
                  <a:pt x="6498667" y="3041451"/>
                </a:cubicBezTo>
                <a:cubicBezTo>
                  <a:pt x="6493111" y="3043833"/>
                  <a:pt x="6489142" y="3043833"/>
                  <a:pt x="6486761" y="3041451"/>
                </a:cubicBezTo>
                <a:cubicBezTo>
                  <a:pt x="6478824" y="3032720"/>
                  <a:pt x="6473268" y="3025576"/>
                  <a:pt x="6470092" y="3020020"/>
                </a:cubicBezTo>
                <a:cubicBezTo>
                  <a:pt x="6469299" y="3016845"/>
                  <a:pt x="6470489" y="3014067"/>
                  <a:pt x="6473664" y="3011686"/>
                </a:cubicBezTo>
                <a:cubicBezTo>
                  <a:pt x="6478427" y="3011686"/>
                  <a:pt x="6484380" y="3006923"/>
                  <a:pt x="6491524" y="2997398"/>
                </a:cubicBezTo>
                <a:cubicBezTo>
                  <a:pt x="6493111" y="2995811"/>
                  <a:pt x="6496683" y="2991048"/>
                  <a:pt x="6502239" y="2983111"/>
                </a:cubicBezTo>
                <a:cubicBezTo>
                  <a:pt x="6503827" y="2980730"/>
                  <a:pt x="6505017" y="2979142"/>
                  <a:pt x="6505811" y="2978348"/>
                </a:cubicBezTo>
                <a:cubicBezTo>
                  <a:pt x="6496286" y="2982317"/>
                  <a:pt x="6488349" y="2986286"/>
                  <a:pt x="6481999" y="2990255"/>
                </a:cubicBezTo>
                <a:cubicBezTo>
                  <a:pt x="6478824" y="2993430"/>
                  <a:pt x="6474458" y="2993430"/>
                  <a:pt x="6468902" y="2990255"/>
                </a:cubicBezTo>
                <a:cubicBezTo>
                  <a:pt x="6468108" y="2989461"/>
                  <a:pt x="6466917" y="2988270"/>
                  <a:pt x="6465330" y="2986683"/>
                </a:cubicBezTo>
                <a:cubicBezTo>
                  <a:pt x="6460567" y="2981920"/>
                  <a:pt x="6457790" y="2976761"/>
                  <a:pt x="6456995" y="2971205"/>
                </a:cubicBezTo>
                <a:cubicBezTo>
                  <a:pt x="6456202" y="2968030"/>
                  <a:pt x="6457392" y="2965251"/>
                  <a:pt x="6460567" y="2962870"/>
                </a:cubicBezTo>
                <a:cubicBezTo>
                  <a:pt x="6469299" y="2957314"/>
                  <a:pt x="6475649" y="2950567"/>
                  <a:pt x="6479617" y="2942630"/>
                </a:cubicBezTo>
                <a:cubicBezTo>
                  <a:pt x="6480411" y="2941042"/>
                  <a:pt x="6481602" y="2939058"/>
                  <a:pt x="6483189" y="2936676"/>
                </a:cubicBezTo>
                <a:cubicBezTo>
                  <a:pt x="6487952" y="2929533"/>
                  <a:pt x="6491524" y="2923580"/>
                  <a:pt x="6493905" y="2918817"/>
                </a:cubicBezTo>
                <a:cubicBezTo>
                  <a:pt x="6500255" y="2904530"/>
                  <a:pt x="6503033" y="2893814"/>
                  <a:pt x="6502239" y="2886670"/>
                </a:cubicBezTo>
                <a:cubicBezTo>
                  <a:pt x="6500652" y="2880320"/>
                  <a:pt x="6503827" y="2877939"/>
                  <a:pt x="6511764" y="2879526"/>
                </a:cubicBezTo>
                <a:cubicBezTo>
                  <a:pt x="6519702" y="2879526"/>
                  <a:pt x="6528036" y="2887067"/>
                  <a:pt x="6536767" y="2902148"/>
                </a:cubicBezTo>
                <a:cubicBezTo>
                  <a:pt x="6539149" y="2906117"/>
                  <a:pt x="6537958" y="2910880"/>
                  <a:pt x="6533195" y="2916436"/>
                </a:cubicBezTo>
                <a:cubicBezTo>
                  <a:pt x="6529227" y="2920405"/>
                  <a:pt x="6523670" y="2927151"/>
                  <a:pt x="6516527" y="2936676"/>
                </a:cubicBezTo>
                <a:cubicBezTo>
                  <a:pt x="6510177" y="2943027"/>
                  <a:pt x="6501446" y="2950170"/>
                  <a:pt x="6490333" y="2958108"/>
                </a:cubicBezTo>
                <a:cubicBezTo>
                  <a:pt x="6492714" y="2958108"/>
                  <a:pt x="6497477" y="2958108"/>
                  <a:pt x="6504620" y="2958108"/>
                </a:cubicBezTo>
                <a:cubicBezTo>
                  <a:pt x="6511764" y="2957314"/>
                  <a:pt x="6516924" y="2956917"/>
                  <a:pt x="6520099" y="2956917"/>
                </a:cubicBezTo>
                <a:cubicBezTo>
                  <a:pt x="6520099" y="2956123"/>
                  <a:pt x="6520496" y="2955330"/>
                  <a:pt x="6521289" y="2954536"/>
                </a:cubicBezTo>
                <a:cubicBezTo>
                  <a:pt x="6521289" y="2953742"/>
                  <a:pt x="6521686" y="2952948"/>
                  <a:pt x="6522480" y="2952155"/>
                </a:cubicBezTo>
                <a:cubicBezTo>
                  <a:pt x="6532005" y="2933105"/>
                  <a:pt x="6536371" y="2922389"/>
                  <a:pt x="6535577" y="2920008"/>
                </a:cubicBezTo>
                <a:cubicBezTo>
                  <a:pt x="6535577" y="2916039"/>
                  <a:pt x="6537561" y="2914848"/>
                  <a:pt x="6541530" y="2916436"/>
                </a:cubicBezTo>
                <a:cubicBezTo>
                  <a:pt x="6550261" y="2919611"/>
                  <a:pt x="6557405" y="2925961"/>
                  <a:pt x="6562961" y="2935486"/>
                </a:cubicBezTo>
                <a:cubicBezTo>
                  <a:pt x="6565342" y="2940248"/>
                  <a:pt x="6564946" y="2945011"/>
                  <a:pt x="6561770" y="2949773"/>
                </a:cubicBezTo>
                <a:cubicBezTo>
                  <a:pt x="6561770" y="2950567"/>
                  <a:pt x="6560977" y="2951758"/>
                  <a:pt x="6559389" y="2953345"/>
                </a:cubicBezTo>
                <a:cubicBezTo>
                  <a:pt x="6566533" y="2953345"/>
                  <a:pt x="6578043" y="2952155"/>
                  <a:pt x="6593917" y="2949773"/>
                </a:cubicBezTo>
                <a:cubicBezTo>
                  <a:pt x="6595505" y="2949773"/>
                  <a:pt x="6596696" y="2949773"/>
                  <a:pt x="6597489" y="2949773"/>
                </a:cubicBezTo>
                <a:cubicBezTo>
                  <a:pt x="6599077" y="2949773"/>
                  <a:pt x="6600665" y="2949376"/>
                  <a:pt x="6602252" y="2948583"/>
                </a:cubicBezTo>
                <a:cubicBezTo>
                  <a:pt x="6603839" y="2948583"/>
                  <a:pt x="6605030" y="2948583"/>
                  <a:pt x="6605824" y="2948583"/>
                </a:cubicBezTo>
                <a:lnTo>
                  <a:pt x="6605824" y="2939058"/>
                </a:lnTo>
                <a:cubicBezTo>
                  <a:pt x="6604236" y="2910483"/>
                  <a:pt x="6600267" y="2890242"/>
                  <a:pt x="6593917" y="2878336"/>
                </a:cubicBezTo>
                <a:cubicBezTo>
                  <a:pt x="6593917" y="2870398"/>
                  <a:pt x="6597489" y="2866430"/>
                  <a:pt x="6604633" y="2866430"/>
                </a:cubicBezTo>
                <a:close/>
                <a:moveTo>
                  <a:pt x="2625863" y="2866430"/>
                </a:moveTo>
                <a:cubicBezTo>
                  <a:pt x="2628045" y="2866430"/>
                  <a:pt x="2629931" y="2866827"/>
                  <a:pt x="2631518" y="2867620"/>
                </a:cubicBezTo>
                <a:cubicBezTo>
                  <a:pt x="2637868" y="2869208"/>
                  <a:pt x="2647393" y="2875955"/>
                  <a:pt x="2660093" y="2887861"/>
                </a:cubicBezTo>
                <a:cubicBezTo>
                  <a:pt x="2662474" y="2891830"/>
                  <a:pt x="2661284" y="2896195"/>
                  <a:pt x="2656522" y="2900958"/>
                </a:cubicBezTo>
                <a:cubicBezTo>
                  <a:pt x="2653346" y="2906514"/>
                  <a:pt x="2649775" y="2914848"/>
                  <a:pt x="2645806" y="2925961"/>
                </a:cubicBezTo>
                <a:cubicBezTo>
                  <a:pt x="2642631" y="2933898"/>
                  <a:pt x="2639456" y="2939851"/>
                  <a:pt x="2636281" y="2943820"/>
                </a:cubicBezTo>
                <a:cubicBezTo>
                  <a:pt x="2635487" y="2944614"/>
                  <a:pt x="2635090" y="2945408"/>
                  <a:pt x="2635090" y="2946201"/>
                </a:cubicBezTo>
                <a:lnTo>
                  <a:pt x="2633900" y="2948583"/>
                </a:lnTo>
                <a:cubicBezTo>
                  <a:pt x="2641043" y="2946995"/>
                  <a:pt x="2651759" y="2945011"/>
                  <a:pt x="2666047" y="2942630"/>
                </a:cubicBezTo>
                <a:cubicBezTo>
                  <a:pt x="2673190" y="2941836"/>
                  <a:pt x="2678349" y="2941042"/>
                  <a:pt x="2681525" y="2940248"/>
                </a:cubicBezTo>
                <a:cubicBezTo>
                  <a:pt x="2686287" y="2938661"/>
                  <a:pt x="2691446" y="2938264"/>
                  <a:pt x="2697003" y="2939058"/>
                </a:cubicBezTo>
                <a:cubicBezTo>
                  <a:pt x="2705734" y="2942233"/>
                  <a:pt x="2712481" y="2947789"/>
                  <a:pt x="2717243" y="2955726"/>
                </a:cubicBezTo>
                <a:cubicBezTo>
                  <a:pt x="2719625" y="2959695"/>
                  <a:pt x="2720418" y="2962870"/>
                  <a:pt x="2719625" y="2965251"/>
                </a:cubicBezTo>
                <a:cubicBezTo>
                  <a:pt x="2718037" y="2968426"/>
                  <a:pt x="2715259" y="2969617"/>
                  <a:pt x="2711290" y="2968823"/>
                </a:cubicBezTo>
                <a:cubicBezTo>
                  <a:pt x="2680334" y="2966442"/>
                  <a:pt x="2641837" y="2967633"/>
                  <a:pt x="2595800" y="2972395"/>
                </a:cubicBezTo>
                <a:cubicBezTo>
                  <a:pt x="2557699" y="2977158"/>
                  <a:pt x="2525156" y="2982317"/>
                  <a:pt x="2498168" y="2987873"/>
                </a:cubicBezTo>
                <a:cubicBezTo>
                  <a:pt x="2491819" y="2990255"/>
                  <a:pt x="2486659" y="2990652"/>
                  <a:pt x="2482690" y="2989064"/>
                </a:cubicBezTo>
                <a:cubicBezTo>
                  <a:pt x="2475546" y="2984301"/>
                  <a:pt x="2469197" y="2978348"/>
                  <a:pt x="2463640" y="2971205"/>
                </a:cubicBezTo>
                <a:cubicBezTo>
                  <a:pt x="2462846" y="2968030"/>
                  <a:pt x="2464037" y="2966442"/>
                  <a:pt x="2467212" y="2966442"/>
                </a:cubicBezTo>
                <a:cubicBezTo>
                  <a:pt x="2500550" y="2964061"/>
                  <a:pt x="2541031" y="2959695"/>
                  <a:pt x="2588656" y="2953345"/>
                </a:cubicBezTo>
                <a:cubicBezTo>
                  <a:pt x="2591831" y="2953345"/>
                  <a:pt x="2598181" y="2952552"/>
                  <a:pt x="2607706" y="2950964"/>
                </a:cubicBezTo>
                <a:cubicBezTo>
                  <a:pt x="2614850" y="2950170"/>
                  <a:pt x="2620009" y="2949773"/>
                  <a:pt x="2623184" y="2949773"/>
                </a:cubicBezTo>
                <a:cubicBezTo>
                  <a:pt x="2623184" y="2949773"/>
                  <a:pt x="2622787" y="2949376"/>
                  <a:pt x="2621993" y="2948583"/>
                </a:cubicBezTo>
                <a:cubicBezTo>
                  <a:pt x="2621993" y="2948583"/>
                  <a:pt x="2621596" y="2948583"/>
                  <a:pt x="2620803" y="2948583"/>
                </a:cubicBezTo>
                <a:cubicBezTo>
                  <a:pt x="2617627" y="2946201"/>
                  <a:pt x="2615246" y="2943820"/>
                  <a:pt x="2613659" y="2941439"/>
                </a:cubicBezTo>
                <a:cubicBezTo>
                  <a:pt x="2608896" y="2942233"/>
                  <a:pt x="2600959" y="2943423"/>
                  <a:pt x="2589847" y="2945011"/>
                </a:cubicBezTo>
                <a:cubicBezTo>
                  <a:pt x="2577147" y="2946598"/>
                  <a:pt x="2568019" y="2947789"/>
                  <a:pt x="2562462" y="2948583"/>
                </a:cubicBezTo>
                <a:cubicBezTo>
                  <a:pt x="2562462" y="2950964"/>
                  <a:pt x="2562065" y="2952155"/>
                  <a:pt x="2561272" y="2952155"/>
                </a:cubicBezTo>
                <a:cubicBezTo>
                  <a:pt x="2551746" y="2961680"/>
                  <a:pt x="2543809" y="2956123"/>
                  <a:pt x="2537459" y="2935486"/>
                </a:cubicBezTo>
                <a:cubicBezTo>
                  <a:pt x="2532697" y="2919611"/>
                  <a:pt x="2525950" y="2903736"/>
                  <a:pt x="2517218" y="2887861"/>
                </a:cubicBezTo>
                <a:cubicBezTo>
                  <a:pt x="2514043" y="2883892"/>
                  <a:pt x="2514441" y="2881114"/>
                  <a:pt x="2518409" y="2879526"/>
                </a:cubicBezTo>
                <a:cubicBezTo>
                  <a:pt x="2527934" y="2878733"/>
                  <a:pt x="2535871" y="2879923"/>
                  <a:pt x="2542222" y="2883098"/>
                </a:cubicBezTo>
                <a:cubicBezTo>
                  <a:pt x="2558890" y="2880717"/>
                  <a:pt x="2577147" y="2877542"/>
                  <a:pt x="2596990" y="2873573"/>
                </a:cubicBezTo>
                <a:cubicBezTo>
                  <a:pt x="2604134" y="2871986"/>
                  <a:pt x="2611278" y="2870001"/>
                  <a:pt x="2618421" y="2867620"/>
                </a:cubicBezTo>
                <a:cubicBezTo>
                  <a:pt x="2621200" y="2866827"/>
                  <a:pt x="2623680" y="2866430"/>
                  <a:pt x="2625863" y="2866430"/>
                </a:cubicBezTo>
                <a:close/>
                <a:moveTo>
                  <a:pt x="9046605" y="2862858"/>
                </a:moveTo>
                <a:cubicBezTo>
                  <a:pt x="9060098" y="2865239"/>
                  <a:pt x="9071211" y="2870795"/>
                  <a:pt x="9079942" y="2879526"/>
                </a:cubicBezTo>
                <a:cubicBezTo>
                  <a:pt x="9083911" y="2881908"/>
                  <a:pt x="9085102" y="2886273"/>
                  <a:pt x="9083514" y="2892623"/>
                </a:cubicBezTo>
                <a:cubicBezTo>
                  <a:pt x="9082720" y="2895798"/>
                  <a:pt x="9081530" y="2899767"/>
                  <a:pt x="9079942" y="2904530"/>
                </a:cubicBezTo>
                <a:cubicBezTo>
                  <a:pt x="9080736" y="2904530"/>
                  <a:pt x="9081926" y="2904530"/>
                  <a:pt x="9083514" y="2904530"/>
                </a:cubicBezTo>
                <a:cubicBezTo>
                  <a:pt x="9085102" y="2903736"/>
                  <a:pt x="9086689" y="2903339"/>
                  <a:pt x="9088276" y="2903339"/>
                </a:cubicBezTo>
                <a:cubicBezTo>
                  <a:pt x="9094627" y="2901751"/>
                  <a:pt x="9099389" y="2902148"/>
                  <a:pt x="9102564" y="2904530"/>
                </a:cubicBezTo>
                <a:cubicBezTo>
                  <a:pt x="9107326" y="2906911"/>
                  <a:pt x="9110898" y="2910880"/>
                  <a:pt x="9113280" y="2916436"/>
                </a:cubicBezTo>
                <a:cubicBezTo>
                  <a:pt x="9114867" y="2921198"/>
                  <a:pt x="9113280" y="2923977"/>
                  <a:pt x="9108517" y="2924770"/>
                </a:cubicBezTo>
                <a:cubicBezTo>
                  <a:pt x="9105342" y="2924770"/>
                  <a:pt x="9100183" y="2925167"/>
                  <a:pt x="9093039" y="2925961"/>
                </a:cubicBezTo>
                <a:cubicBezTo>
                  <a:pt x="9085895" y="2925961"/>
                  <a:pt x="9080736" y="2926358"/>
                  <a:pt x="9077561" y="2927151"/>
                </a:cubicBezTo>
                <a:cubicBezTo>
                  <a:pt x="9077561" y="2929533"/>
                  <a:pt x="9077164" y="2932708"/>
                  <a:pt x="9076370" y="2936676"/>
                </a:cubicBezTo>
                <a:cubicBezTo>
                  <a:pt x="9073989" y="2958901"/>
                  <a:pt x="9072005" y="2977158"/>
                  <a:pt x="9070417" y="2991445"/>
                </a:cubicBezTo>
                <a:cubicBezTo>
                  <a:pt x="9079942" y="2989858"/>
                  <a:pt x="9087879" y="2988667"/>
                  <a:pt x="9094230" y="2987873"/>
                </a:cubicBezTo>
                <a:cubicBezTo>
                  <a:pt x="9098992" y="2986286"/>
                  <a:pt x="9104548" y="2986683"/>
                  <a:pt x="9110898" y="2989064"/>
                </a:cubicBezTo>
                <a:cubicBezTo>
                  <a:pt x="9120423" y="2993826"/>
                  <a:pt x="9127170" y="2999780"/>
                  <a:pt x="9131139" y="3006923"/>
                </a:cubicBezTo>
                <a:cubicBezTo>
                  <a:pt x="9132727" y="3013273"/>
                  <a:pt x="9129551" y="3017242"/>
                  <a:pt x="9121614" y="3018830"/>
                </a:cubicBezTo>
                <a:cubicBezTo>
                  <a:pt x="9106533" y="3016448"/>
                  <a:pt x="9090658" y="3015655"/>
                  <a:pt x="9073989" y="3016448"/>
                </a:cubicBezTo>
                <a:cubicBezTo>
                  <a:pt x="9085895" y="3031530"/>
                  <a:pt x="9102961" y="3044230"/>
                  <a:pt x="9125186" y="3054548"/>
                </a:cubicBezTo>
                <a:cubicBezTo>
                  <a:pt x="9129155" y="3056136"/>
                  <a:pt x="9135108" y="3058914"/>
                  <a:pt x="9143045" y="3062883"/>
                </a:cubicBezTo>
                <a:cubicBezTo>
                  <a:pt x="9147808" y="3064470"/>
                  <a:pt x="9156539" y="3068042"/>
                  <a:pt x="9169239" y="3073598"/>
                </a:cubicBezTo>
                <a:cubicBezTo>
                  <a:pt x="9172414" y="3074392"/>
                  <a:pt x="9174001" y="3075583"/>
                  <a:pt x="9174001" y="3077170"/>
                </a:cubicBezTo>
                <a:cubicBezTo>
                  <a:pt x="9174001" y="3077964"/>
                  <a:pt x="9172414" y="3078758"/>
                  <a:pt x="9169239" y="3079551"/>
                </a:cubicBezTo>
                <a:cubicBezTo>
                  <a:pt x="9163683" y="3079551"/>
                  <a:pt x="9154554" y="3080345"/>
                  <a:pt x="9141855" y="3081933"/>
                </a:cubicBezTo>
                <a:cubicBezTo>
                  <a:pt x="9127567" y="3083520"/>
                  <a:pt x="9117248" y="3084711"/>
                  <a:pt x="9110898" y="3085505"/>
                </a:cubicBezTo>
                <a:cubicBezTo>
                  <a:pt x="9107723" y="3086298"/>
                  <a:pt x="9103755" y="3085108"/>
                  <a:pt x="9098992" y="3081933"/>
                </a:cubicBezTo>
                <a:cubicBezTo>
                  <a:pt x="9075180" y="3062089"/>
                  <a:pt x="9058511" y="3040658"/>
                  <a:pt x="9048986" y="3017639"/>
                </a:cubicBezTo>
                <a:cubicBezTo>
                  <a:pt x="9046605" y="3017639"/>
                  <a:pt x="9043430" y="3017639"/>
                  <a:pt x="9039461" y="3017639"/>
                </a:cubicBezTo>
                <a:cubicBezTo>
                  <a:pt x="9034698" y="3018433"/>
                  <a:pt x="9031126" y="3018830"/>
                  <a:pt x="9028745" y="3018830"/>
                </a:cubicBezTo>
                <a:cubicBezTo>
                  <a:pt x="9025570" y="3018830"/>
                  <a:pt x="9020808" y="3019227"/>
                  <a:pt x="9014458" y="3020020"/>
                </a:cubicBezTo>
                <a:cubicBezTo>
                  <a:pt x="9007314" y="3020814"/>
                  <a:pt x="9002154" y="3021608"/>
                  <a:pt x="8998980" y="3022401"/>
                </a:cubicBezTo>
                <a:cubicBezTo>
                  <a:pt x="9000567" y="3023195"/>
                  <a:pt x="9001758" y="3024783"/>
                  <a:pt x="9002551" y="3027164"/>
                </a:cubicBezTo>
                <a:cubicBezTo>
                  <a:pt x="9004933" y="3031926"/>
                  <a:pt x="9004139" y="3035498"/>
                  <a:pt x="9000170" y="3037880"/>
                </a:cubicBezTo>
                <a:cubicBezTo>
                  <a:pt x="8997789" y="3040261"/>
                  <a:pt x="8993820" y="3044230"/>
                  <a:pt x="8988264" y="3049786"/>
                </a:cubicBezTo>
                <a:cubicBezTo>
                  <a:pt x="8983501" y="3055342"/>
                  <a:pt x="8973976" y="3062089"/>
                  <a:pt x="8959689" y="3070026"/>
                </a:cubicBezTo>
                <a:cubicBezTo>
                  <a:pt x="8945401" y="3077964"/>
                  <a:pt x="8928336" y="3084711"/>
                  <a:pt x="8908492" y="3090267"/>
                </a:cubicBezTo>
                <a:cubicBezTo>
                  <a:pt x="8906111" y="3091061"/>
                  <a:pt x="8904920" y="3091061"/>
                  <a:pt x="8904920" y="3090267"/>
                </a:cubicBezTo>
                <a:cubicBezTo>
                  <a:pt x="8904920" y="3088680"/>
                  <a:pt x="8905714" y="3087092"/>
                  <a:pt x="8907301" y="3085505"/>
                </a:cubicBezTo>
                <a:cubicBezTo>
                  <a:pt x="8937464" y="3063280"/>
                  <a:pt x="8957308" y="3044626"/>
                  <a:pt x="8966833" y="3029545"/>
                </a:cubicBezTo>
                <a:cubicBezTo>
                  <a:pt x="8968420" y="3027958"/>
                  <a:pt x="8969214" y="3026767"/>
                  <a:pt x="8969214" y="3025973"/>
                </a:cubicBezTo>
                <a:cubicBezTo>
                  <a:pt x="8964451" y="3025973"/>
                  <a:pt x="8958895" y="3026767"/>
                  <a:pt x="8952545" y="3028355"/>
                </a:cubicBezTo>
                <a:cubicBezTo>
                  <a:pt x="8947783" y="3029148"/>
                  <a:pt x="8944211" y="3027958"/>
                  <a:pt x="8941830" y="3024783"/>
                </a:cubicBezTo>
                <a:cubicBezTo>
                  <a:pt x="8937067" y="3020814"/>
                  <a:pt x="8932305" y="3016448"/>
                  <a:pt x="8927542" y="3011686"/>
                </a:cubicBezTo>
                <a:cubicBezTo>
                  <a:pt x="8925954" y="3010098"/>
                  <a:pt x="8925558" y="3008511"/>
                  <a:pt x="8926351" y="3006923"/>
                </a:cubicBezTo>
                <a:cubicBezTo>
                  <a:pt x="8927145" y="3006130"/>
                  <a:pt x="8928733" y="3005733"/>
                  <a:pt x="8931114" y="3005733"/>
                </a:cubicBezTo>
                <a:cubicBezTo>
                  <a:pt x="8935083" y="3005733"/>
                  <a:pt x="8942227" y="3005336"/>
                  <a:pt x="8952545" y="3004542"/>
                </a:cubicBezTo>
                <a:cubicBezTo>
                  <a:pt x="8956514" y="3003748"/>
                  <a:pt x="8959689" y="3003351"/>
                  <a:pt x="8962070" y="3003351"/>
                </a:cubicBezTo>
                <a:cubicBezTo>
                  <a:pt x="8969214" y="3001764"/>
                  <a:pt x="8976358" y="3000970"/>
                  <a:pt x="8983501" y="3000970"/>
                </a:cubicBezTo>
                <a:cubicBezTo>
                  <a:pt x="8983501" y="2977951"/>
                  <a:pt x="8982708" y="2956917"/>
                  <a:pt x="8981120" y="2937867"/>
                </a:cubicBezTo>
                <a:cubicBezTo>
                  <a:pt x="8980327" y="2937867"/>
                  <a:pt x="8978739" y="2938264"/>
                  <a:pt x="8976358" y="2939058"/>
                </a:cubicBezTo>
                <a:cubicBezTo>
                  <a:pt x="8973976" y="2939058"/>
                  <a:pt x="8972389" y="2939455"/>
                  <a:pt x="8971595" y="2940248"/>
                </a:cubicBezTo>
                <a:cubicBezTo>
                  <a:pt x="8964451" y="2941836"/>
                  <a:pt x="8956117" y="2936280"/>
                  <a:pt x="8946592" y="2923580"/>
                </a:cubicBezTo>
                <a:cubicBezTo>
                  <a:pt x="8945004" y="2922786"/>
                  <a:pt x="8944608" y="2921595"/>
                  <a:pt x="8945401" y="2920008"/>
                </a:cubicBezTo>
                <a:cubicBezTo>
                  <a:pt x="8945401" y="2919214"/>
                  <a:pt x="8946592" y="2918817"/>
                  <a:pt x="8948973" y="2918817"/>
                </a:cubicBezTo>
                <a:cubicBezTo>
                  <a:pt x="8956117" y="2918817"/>
                  <a:pt x="8964054" y="2918023"/>
                  <a:pt x="8972786" y="2916436"/>
                </a:cubicBezTo>
                <a:cubicBezTo>
                  <a:pt x="8975167" y="2916436"/>
                  <a:pt x="8977548" y="2916436"/>
                  <a:pt x="8979930" y="2916436"/>
                </a:cubicBezTo>
                <a:cubicBezTo>
                  <a:pt x="8979136" y="2906117"/>
                  <a:pt x="8976755" y="2897386"/>
                  <a:pt x="8972786" y="2890242"/>
                </a:cubicBezTo>
                <a:cubicBezTo>
                  <a:pt x="8971198" y="2884686"/>
                  <a:pt x="8973183" y="2881908"/>
                  <a:pt x="8978739" y="2881908"/>
                </a:cubicBezTo>
                <a:cubicBezTo>
                  <a:pt x="8990645" y="2882701"/>
                  <a:pt x="9000170" y="2885877"/>
                  <a:pt x="9007314" y="2891433"/>
                </a:cubicBezTo>
                <a:cubicBezTo>
                  <a:pt x="9011283" y="2894608"/>
                  <a:pt x="9012870" y="2898576"/>
                  <a:pt x="9012076" y="2903339"/>
                </a:cubicBezTo>
                <a:cubicBezTo>
                  <a:pt x="9012076" y="2904133"/>
                  <a:pt x="9012076" y="2905323"/>
                  <a:pt x="9012076" y="2906911"/>
                </a:cubicBezTo>
                <a:cubicBezTo>
                  <a:pt x="9011283" y="2909292"/>
                  <a:pt x="9010886" y="2911276"/>
                  <a:pt x="9010886" y="2912864"/>
                </a:cubicBezTo>
                <a:cubicBezTo>
                  <a:pt x="9022792" y="2911276"/>
                  <a:pt x="9034698" y="2910086"/>
                  <a:pt x="9046605" y="2909292"/>
                </a:cubicBezTo>
                <a:cubicBezTo>
                  <a:pt x="9046605" y="2891036"/>
                  <a:pt x="9044223" y="2878733"/>
                  <a:pt x="9039461" y="2872383"/>
                </a:cubicBezTo>
                <a:cubicBezTo>
                  <a:pt x="9037080" y="2866033"/>
                  <a:pt x="9039461" y="2862858"/>
                  <a:pt x="9046605" y="2862858"/>
                </a:cubicBezTo>
                <a:close/>
                <a:moveTo>
                  <a:pt x="753903" y="2861667"/>
                </a:moveTo>
                <a:cubicBezTo>
                  <a:pt x="765015" y="2865636"/>
                  <a:pt x="775334" y="2871986"/>
                  <a:pt x="784860" y="2880717"/>
                </a:cubicBezTo>
                <a:cubicBezTo>
                  <a:pt x="788828" y="2883892"/>
                  <a:pt x="789622" y="2887464"/>
                  <a:pt x="787240" y="2891433"/>
                </a:cubicBezTo>
                <a:cubicBezTo>
                  <a:pt x="787240" y="2892226"/>
                  <a:pt x="786843" y="2893020"/>
                  <a:pt x="786049" y="2893814"/>
                </a:cubicBezTo>
                <a:cubicBezTo>
                  <a:pt x="785256" y="2894608"/>
                  <a:pt x="784065" y="2896989"/>
                  <a:pt x="782478" y="2900958"/>
                </a:cubicBezTo>
                <a:cubicBezTo>
                  <a:pt x="795972" y="2916833"/>
                  <a:pt x="813037" y="2931914"/>
                  <a:pt x="833674" y="2946201"/>
                </a:cubicBezTo>
                <a:cubicBezTo>
                  <a:pt x="846374" y="2955726"/>
                  <a:pt x="865028" y="2965648"/>
                  <a:pt x="889634" y="2975967"/>
                </a:cubicBezTo>
                <a:cubicBezTo>
                  <a:pt x="893603" y="2977555"/>
                  <a:pt x="895588" y="2979142"/>
                  <a:pt x="895588" y="2980730"/>
                </a:cubicBezTo>
                <a:cubicBezTo>
                  <a:pt x="895588" y="2981523"/>
                  <a:pt x="893603" y="2982317"/>
                  <a:pt x="889634" y="2983111"/>
                </a:cubicBezTo>
                <a:cubicBezTo>
                  <a:pt x="881696" y="2983905"/>
                  <a:pt x="869393" y="2984698"/>
                  <a:pt x="852724" y="2985492"/>
                </a:cubicBezTo>
                <a:cubicBezTo>
                  <a:pt x="841612" y="2986286"/>
                  <a:pt x="833278" y="2986683"/>
                  <a:pt x="827721" y="2986683"/>
                </a:cubicBezTo>
                <a:cubicBezTo>
                  <a:pt x="822959" y="2986683"/>
                  <a:pt x="819387" y="2985492"/>
                  <a:pt x="817006" y="2983111"/>
                </a:cubicBezTo>
                <a:cubicBezTo>
                  <a:pt x="817006" y="2983111"/>
                  <a:pt x="816609" y="2983508"/>
                  <a:pt x="815815" y="2984301"/>
                </a:cubicBezTo>
                <a:cubicBezTo>
                  <a:pt x="815815" y="2985095"/>
                  <a:pt x="815418" y="2985889"/>
                  <a:pt x="814625" y="2986683"/>
                </a:cubicBezTo>
                <a:cubicBezTo>
                  <a:pt x="812243" y="2992239"/>
                  <a:pt x="811053" y="2997398"/>
                  <a:pt x="811053" y="3002161"/>
                </a:cubicBezTo>
                <a:cubicBezTo>
                  <a:pt x="811053" y="3020417"/>
                  <a:pt x="811053" y="3036689"/>
                  <a:pt x="811053" y="3050976"/>
                </a:cubicBezTo>
                <a:cubicBezTo>
                  <a:pt x="811846" y="3080345"/>
                  <a:pt x="807481" y="3103761"/>
                  <a:pt x="797956" y="3121223"/>
                </a:cubicBezTo>
                <a:cubicBezTo>
                  <a:pt x="797162" y="3123605"/>
                  <a:pt x="795972" y="3124795"/>
                  <a:pt x="794384" y="3124795"/>
                </a:cubicBezTo>
                <a:cubicBezTo>
                  <a:pt x="793590" y="3124795"/>
                  <a:pt x="792399" y="3123605"/>
                  <a:pt x="790813" y="3121223"/>
                </a:cubicBezTo>
                <a:cubicBezTo>
                  <a:pt x="782081" y="3096617"/>
                  <a:pt x="778112" y="3070820"/>
                  <a:pt x="778906" y="3043833"/>
                </a:cubicBezTo>
                <a:lnTo>
                  <a:pt x="778906" y="2991445"/>
                </a:lnTo>
                <a:cubicBezTo>
                  <a:pt x="778906" y="2978745"/>
                  <a:pt x="776922" y="2969617"/>
                  <a:pt x="772953" y="2964061"/>
                </a:cubicBezTo>
                <a:cubicBezTo>
                  <a:pt x="772159" y="2961680"/>
                  <a:pt x="772159" y="2959695"/>
                  <a:pt x="772953" y="2958108"/>
                </a:cubicBezTo>
                <a:cubicBezTo>
                  <a:pt x="773747" y="2956520"/>
                  <a:pt x="775731" y="2956123"/>
                  <a:pt x="778906" y="2956917"/>
                </a:cubicBezTo>
                <a:cubicBezTo>
                  <a:pt x="786049" y="2957711"/>
                  <a:pt x="792796" y="2960092"/>
                  <a:pt x="799146" y="2964061"/>
                </a:cubicBezTo>
                <a:cubicBezTo>
                  <a:pt x="787240" y="2949773"/>
                  <a:pt x="778509" y="2934692"/>
                  <a:pt x="772953" y="2918817"/>
                </a:cubicBezTo>
                <a:cubicBezTo>
                  <a:pt x="772159" y="2920405"/>
                  <a:pt x="770571" y="2923183"/>
                  <a:pt x="768190" y="2927151"/>
                </a:cubicBezTo>
                <a:cubicBezTo>
                  <a:pt x="759459" y="2943027"/>
                  <a:pt x="752712" y="2953742"/>
                  <a:pt x="747950" y="2959298"/>
                </a:cubicBezTo>
                <a:cubicBezTo>
                  <a:pt x="747950" y="2960092"/>
                  <a:pt x="747156" y="2960886"/>
                  <a:pt x="745568" y="2961680"/>
                </a:cubicBezTo>
                <a:cubicBezTo>
                  <a:pt x="744774" y="2963267"/>
                  <a:pt x="743981" y="2964458"/>
                  <a:pt x="743187" y="2965251"/>
                </a:cubicBezTo>
                <a:cubicBezTo>
                  <a:pt x="747156" y="2966839"/>
                  <a:pt x="753109" y="2970808"/>
                  <a:pt x="761047" y="2977158"/>
                </a:cubicBezTo>
                <a:cubicBezTo>
                  <a:pt x="763428" y="2977951"/>
                  <a:pt x="765015" y="2978745"/>
                  <a:pt x="765809" y="2979539"/>
                </a:cubicBezTo>
                <a:cubicBezTo>
                  <a:pt x="768984" y="2981127"/>
                  <a:pt x="769381" y="2984698"/>
                  <a:pt x="767000" y="2990255"/>
                </a:cubicBezTo>
                <a:cubicBezTo>
                  <a:pt x="765412" y="2993430"/>
                  <a:pt x="763825" y="2999383"/>
                  <a:pt x="762237" y="3008114"/>
                </a:cubicBezTo>
                <a:cubicBezTo>
                  <a:pt x="762237" y="3008908"/>
                  <a:pt x="762237" y="3009702"/>
                  <a:pt x="762237" y="3010495"/>
                </a:cubicBezTo>
                <a:cubicBezTo>
                  <a:pt x="759856" y="3035101"/>
                  <a:pt x="753506" y="3054151"/>
                  <a:pt x="743187" y="3067645"/>
                </a:cubicBezTo>
                <a:cubicBezTo>
                  <a:pt x="733662" y="3081139"/>
                  <a:pt x="717787" y="3091061"/>
                  <a:pt x="695562" y="3097411"/>
                </a:cubicBezTo>
                <a:cubicBezTo>
                  <a:pt x="693975" y="3098205"/>
                  <a:pt x="692784" y="3098205"/>
                  <a:pt x="691990" y="3097411"/>
                </a:cubicBezTo>
                <a:cubicBezTo>
                  <a:pt x="691990" y="3096617"/>
                  <a:pt x="692784" y="3095427"/>
                  <a:pt x="694372" y="3093839"/>
                </a:cubicBezTo>
                <a:cubicBezTo>
                  <a:pt x="719771" y="3072408"/>
                  <a:pt x="733265" y="3043436"/>
                  <a:pt x="734853" y="3006923"/>
                </a:cubicBezTo>
                <a:cubicBezTo>
                  <a:pt x="734853" y="2991048"/>
                  <a:pt x="733662" y="2981127"/>
                  <a:pt x="731281" y="2977158"/>
                </a:cubicBezTo>
                <a:cubicBezTo>
                  <a:pt x="718581" y="2987476"/>
                  <a:pt x="705087" y="2996208"/>
                  <a:pt x="690800" y="3003351"/>
                </a:cubicBezTo>
                <a:cubicBezTo>
                  <a:pt x="690006" y="3003351"/>
                  <a:pt x="689212" y="3003351"/>
                  <a:pt x="688418" y="3003351"/>
                </a:cubicBezTo>
                <a:cubicBezTo>
                  <a:pt x="688418" y="3008908"/>
                  <a:pt x="688418" y="3017639"/>
                  <a:pt x="688418" y="3029545"/>
                </a:cubicBezTo>
                <a:cubicBezTo>
                  <a:pt x="687625" y="3041451"/>
                  <a:pt x="687228" y="3050976"/>
                  <a:pt x="687228" y="3058120"/>
                </a:cubicBezTo>
                <a:cubicBezTo>
                  <a:pt x="685640" y="3076377"/>
                  <a:pt x="684053" y="3090267"/>
                  <a:pt x="682465" y="3099792"/>
                </a:cubicBezTo>
                <a:cubicBezTo>
                  <a:pt x="680878" y="3105348"/>
                  <a:pt x="676115" y="3106936"/>
                  <a:pt x="668178" y="3104555"/>
                </a:cubicBezTo>
                <a:cubicBezTo>
                  <a:pt x="659447" y="3099792"/>
                  <a:pt x="653890" y="3093045"/>
                  <a:pt x="651509" y="3084314"/>
                </a:cubicBezTo>
                <a:cubicBezTo>
                  <a:pt x="649128" y="3081139"/>
                  <a:pt x="649525" y="3076377"/>
                  <a:pt x="652700" y="3070026"/>
                </a:cubicBezTo>
                <a:cubicBezTo>
                  <a:pt x="658256" y="3054151"/>
                  <a:pt x="661034" y="3029942"/>
                  <a:pt x="661034" y="2997398"/>
                </a:cubicBezTo>
                <a:cubicBezTo>
                  <a:pt x="661034" y="2990255"/>
                  <a:pt x="660241" y="2983508"/>
                  <a:pt x="658653" y="2977158"/>
                </a:cubicBezTo>
                <a:cubicBezTo>
                  <a:pt x="640396" y="2995414"/>
                  <a:pt x="625316" y="3007320"/>
                  <a:pt x="613409" y="3012876"/>
                </a:cubicBezTo>
                <a:cubicBezTo>
                  <a:pt x="611822" y="3013670"/>
                  <a:pt x="610631" y="3013670"/>
                  <a:pt x="609837" y="3012876"/>
                </a:cubicBezTo>
                <a:cubicBezTo>
                  <a:pt x="609043" y="3012083"/>
                  <a:pt x="609440" y="3010892"/>
                  <a:pt x="611028" y="3009305"/>
                </a:cubicBezTo>
                <a:cubicBezTo>
                  <a:pt x="633253" y="2983111"/>
                  <a:pt x="652700" y="2952155"/>
                  <a:pt x="669368" y="2916436"/>
                </a:cubicBezTo>
                <a:cubicBezTo>
                  <a:pt x="678100" y="2895798"/>
                  <a:pt x="680878" y="2883098"/>
                  <a:pt x="677703" y="2878336"/>
                </a:cubicBezTo>
                <a:cubicBezTo>
                  <a:pt x="676909" y="2871986"/>
                  <a:pt x="679290" y="2869605"/>
                  <a:pt x="684847" y="2871192"/>
                </a:cubicBezTo>
                <a:cubicBezTo>
                  <a:pt x="699134" y="2875955"/>
                  <a:pt x="709849" y="2883892"/>
                  <a:pt x="716993" y="2895005"/>
                </a:cubicBezTo>
                <a:cubicBezTo>
                  <a:pt x="720169" y="2899767"/>
                  <a:pt x="719375" y="2904927"/>
                  <a:pt x="714612" y="2910483"/>
                </a:cubicBezTo>
                <a:cubicBezTo>
                  <a:pt x="711437" y="2913658"/>
                  <a:pt x="707072" y="2918817"/>
                  <a:pt x="701515" y="2925961"/>
                </a:cubicBezTo>
                <a:cubicBezTo>
                  <a:pt x="699928" y="2928342"/>
                  <a:pt x="698737" y="2929930"/>
                  <a:pt x="697943" y="2930723"/>
                </a:cubicBezTo>
                <a:cubicBezTo>
                  <a:pt x="690800" y="2941042"/>
                  <a:pt x="683656" y="2950567"/>
                  <a:pt x="676512" y="2959298"/>
                </a:cubicBezTo>
                <a:cubicBezTo>
                  <a:pt x="685243" y="2968030"/>
                  <a:pt x="689609" y="2977158"/>
                  <a:pt x="689609" y="2986683"/>
                </a:cubicBezTo>
                <a:cubicBezTo>
                  <a:pt x="689609" y="2987476"/>
                  <a:pt x="689609" y="2988667"/>
                  <a:pt x="689609" y="2990255"/>
                </a:cubicBezTo>
                <a:cubicBezTo>
                  <a:pt x="688815" y="2992636"/>
                  <a:pt x="688418" y="2994620"/>
                  <a:pt x="688418" y="2996208"/>
                </a:cubicBezTo>
                <a:cubicBezTo>
                  <a:pt x="717787" y="2962870"/>
                  <a:pt x="737235" y="2931120"/>
                  <a:pt x="746759" y="2900958"/>
                </a:cubicBezTo>
                <a:cubicBezTo>
                  <a:pt x="750727" y="2890639"/>
                  <a:pt x="751521" y="2879526"/>
                  <a:pt x="749141" y="2867620"/>
                </a:cubicBezTo>
                <a:cubicBezTo>
                  <a:pt x="748347" y="2864445"/>
                  <a:pt x="749934" y="2862461"/>
                  <a:pt x="753903" y="2861667"/>
                </a:cubicBezTo>
                <a:close/>
                <a:moveTo>
                  <a:pt x="7192206" y="2861369"/>
                </a:moveTo>
                <a:cubicBezTo>
                  <a:pt x="7194191" y="2861171"/>
                  <a:pt x="7196374" y="2861667"/>
                  <a:pt x="7198754" y="2862858"/>
                </a:cubicBezTo>
                <a:cubicBezTo>
                  <a:pt x="7212248" y="2867620"/>
                  <a:pt x="7224154" y="2874764"/>
                  <a:pt x="7234474" y="2884289"/>
                </a:cubicBezTo>
                <a:cubicBezTo>
                  <a:pt x="7237648" y="2887464"/>
                  <a:pt x="7238045" y="2892623"/>
                  <a:pt x="7235664" y="2899767"/>
                </a:cubicBezTo>
                <a:cubicBezTo>
                  <a:pt x="7234077" y="2902942"/>
                  <a:pt x="7233282" y="2915642"/>
                  <a:pt x="7233282" y="2937867"/>
                </a:cubicBezTo>
                <a:cubicBezTo>
                  <a:pt x="7233282" y="2951361"/>
                  <a:pt x="7233282" y="2967236"/>
                  <a:pt x="7233282" y="2985492"/>
                </a:cubicBezTo>
                <a:cubicBezTo>
                  <a:pt x="7249158" y="2983905"/>
                  <a:pt x="7262652" y="2981523"/>
                  <a:pt x="7273764" y="2978348"/>
                </a:cubicBezTo>
                <a:cubicBezTo>
                  <a:pt x="7291227" y="2975967"/>
                  <a:pt x="7304720" y="2983111"/>
                  <a:pt x="7314245" y="2999780"/>
                </a:cubicBezTo>
                <a:cubicBezTo>
                  <a:pt x="7315833" y="3007717"/>
                  <a:pt x="7312261" y="3012083"/>
                  <a:pt x="7303530" y="3012876"/>
                </a:cubicBezTo>
                <a:cubicBezTo>
                  <a:pt x="7282098" y="3009702"/>
                  <a:pt x="7258286" y="3008114"/>
                  <a:pt x="7232092" y="3008114"/>
                </a:cubicBezTo>
                <a:cubicBezTo>
                  <a:pt x="7232092" y="3012876"/>
                  <a:pt x="7231696" y="3020020"/>
                  <a:pt x="7230902" y="3029545"/>
                </a:cubicBezTo>
                <a:cubicBezTo>
                  <a:pt x="7230902" y="3038277"/>
                  <a:pt x="7230902" y="3044626"/>
                  <a:pt x="7230902" y="3048595"/>
                </a:cubicBezTo>
                <a:cubicBezTo>
                  <a:pt x="7228520" y="3080345"/>
                  <a:pt x="7224552" y="3104158"/>
                  <a:pt x="7218995" y="3120033"/>
                </a:cubicBezTo>
                <a:cubicBezTo>
                  <a:pt x="7217408" y="3123208"/>
                  <a:pt x="7216218" y="3125192"/>
                  <a:pt x="7215424" y="3125986"/>
                </a:cubicBezTo>
                <a:cubicBezTo>
                  <a:pt x="7213836" y="3125192"/>
                  <a:pt x="7212248" y="3123208"/>
                  <a:pt x="7210661" y="3120033"/>
                </a:cubicBezTo>
                <a:cubicBezTo>
                  <a:pt x="7203517" y="3097014"/>
                  <a:pt x="7199548" y="3076773"/>
                  <a:pt x="7198754" y="3059311"/>
                </a:cubicBezTo>
                <a:cubicBezTo>
                  <a:pt x="7198754" y="3055342"/>
                  <a:pt x="7198754" y="3048595"/>
                  <a:pt x="7198754" y="3039070"/>
                </a:cubicBezTo>
                <a:cubicBezTo>
                  <a:pt x="7197961" y="3027164"/>
                  <a:pt x="7197564" y="3017639"/>
                  <a:pt x="7197564" y="3010495"/>
                </a:cubicBezTo>
                <a:cubicBezTo>
                  <a:pt x="7167402" y="3013670"/>
                  <a:pt x="7135255" y="3018433"/>
                  <a:pt x="7101124" y="3024783"/>
                </a:cubicBezTo>
                <a:cubicBezTo>
                  <a:pt x="7095567" y="3026370"/>
                  <a:pt x="7091599" y="3026370"/>
                  <a:pt x="7089217" y="3024783"/>
                </a:cubicBezTo>
                <a:cubicBezTo>
                  <a:pt x="7079692" y="3017639"/>
                  <a:pt x="7073739" y="3011686"/>
                  <a:pt x="7071358" y="3006923"/>
                </a:cubicBezTo>
                <a:cubicBezTo>
                  <a:pt x="7068183" y="3002955"/>
                  <a:pt x="7069374" y="3000177"/>
                  <a:pt x="7074930" y="2998589"/>
                </a:cubicBezTo>
                <a:cubicBezTo>
                  <a:pt x="7095567" y="2996208"/>
                  <a:pt x="7136049" y="2992636"/>
                  <a:pt x="7196374" y="2987873"/>
                </a:cubicBezTo>
                <a:cubicBezTo>
                  <a:pt x="7196374" y="2978348"/>
                  <a:pt x="7195977" y="2964855"/>
                  <a:pt x="7195182" y="2947392"/>
                </a:cubicBezTo>
                <a:cubicBezTo>
                  <a:pt x="7195182" y="2932311"/>
                  <a:pt x="7195182" y="2921198"/>
                  <a:pt x="7195182" y="2914055"/>
                </a:cubicBezTo>
                <a:cubicBezTo>
                  <a:pt x="7195182" y="2896592"/>
                  <a:pt x="7192802" y="2883892"/>
                  <a:pt x="7188039" y="2875955"/>
                </a:cubicBezTo>
                <a:cubicBezTo>
                  <a:pt x="7184864" y="2871192"/>
                  <a:pt x="7184467" y="2867223"/>
                  <a:pt x="7186848" y="2864048"/>
                </a:cubicBezTo>
                <a:cubicBezTo>
                  <a:pt x="7188436" y="2862461"/>
                  <a:pt x="7190222" y="2861568"/>
                  <a:pt x="7192206" y="2861369"/>
                </a:cubicBezTo>
                <a:close/>
                <a:moveTo>
                  <a:pt x="6844544" y="2860179"/>
                </a:moveTo>
                <a:cubicBezTo>
                  <a:pt x="6845338" y="2859980"/>
                  <a:pt x="6846330" y="2860080"/>
                  <a:pt x="6847520" y="2860476"/>
                </a:cubicBezTo>
                <a:cubicBezTo>
                  <a:pt x="6862602" y="2863651"/>
                  <a:pt x="6874111" y="2869605"/>
                  <a:pt x="6882049" y="2878336"/>
                </a:cubicBezTo>
                <a:cubicBezTo>
                  <a:pt x="6886017" y="2884686"/>
                  <a:pt x="6886415" y="2890639"/>
                  <a:pt x="6883239" y="2896195"/>
                </a:cubicBezTo>
                <a:cubicBezTo>
                  <a:pt x="6882446" y="2897783"/>
                  <a:pt x="6881255" y="2901355"/>
                  <a:pt x="6879667" y="2906911"/>
                </a:cubicBezTo>
                <a:cubicBezTo>
                  <a:pt x="6878080" y="2912467"/>
                  <a:pt x="6876492" y="2916833"/>
                  <a:pt x="6874905" y="2920008"/>
                </a:cubicBezTo>
                <a:cubicBezTo>
                  <a:pt x="6877286" y="2920008"/>
                  <a:pt x="6879271" y="2919611"/>
                  <a:pt x="6880858" y="2918817"/>
                </a:cubicBezTo>
                <a:cubicBezTo>
                  <a:pt x="6893558" y="2916436"/>
                  <a:pt x="6903480" y="2914055"/>
                  <a:pt x="6910624" y="2911673"/>
                </a:cubicBezTo>
                <a:cubicBezTo>
                  <a:pt x="6913799" y="2910880"/>
                  <a:pt x="6918958" y="2911276"/>
                  <a:pt x="6926102" y="2912864"/>
                </a:cubicBezTo>
                <a:cubicBezTo>
                  <a:pt x="6935627" y="2916039"/>
                  <a:pt x="6942374" y="2920801"/>
                  <a:pt x="6946342" y="2927151"/>
                </a:cubicBezTo>
                <a:cubicBezTo>
                  <a:pt x="6947930" y="2932708"/>
                  <a:pt x="6946739" y="2936280"/>
                  <a:pt x="6942770" y="2937867"/>
                </a:cubicBezTo>
                <a:cubicBezTo>
                  <a:pt x="6940389" y="2937867"/>
                  <a:pt x="6936024" y="2938264"/>
                  <a:pt x="6929674" y="2939058"/>
                </a:cubicBezTo>
                <a:cubicBezTo>
                  <a:pt x="6916180" y="2940645"/>
                  <a:pt x="6905465" y="2941836"/>
                  <a:pt x="6897527" y="2942630"/>
                </a:cubicBezTo>
                <a:cubicBezTo>
                  <a:pt x="6926896" y="2975173"/>
                  <a:pt x="6968568" y="3000573"/>
                  <a:pt x="7022542" y="3018830"/>
                </a:cubicBezTo>
                <a:cubicBezTo>
                  <a:pt x="7024130" y="3019623"/>
                  <a:pt x="7024924" y="3020814"/>
                  <a:pt x="7024924" y="3022401"/>
                </a:cubicBezTo>
                <a:cubicBezTo>
                  <a:pt x="7024924" y="3023195"/>
                  <a:pt x="7023733" y="3023989"/>
                  <a:pt x="7021352" y="3024783"/>
                </a:cubicBezTo>
                <a:cubicBezTo>
                  <a:pt x="7002302" y="3027958"/>
                  <a:pt x="6981267" y="3030339"/>
                  <a:pt x="6958249" y="3031926"/>
                </a:cubicBezTo>
                <a:cubicBezTo>
                  <a:pt x="6955867" y="3031926"/>
                  <a:pt x="6953090" y="3031530"/>
                  <a:pt x="6949914" y="3030736"/>
                </a:cubicBezTo>
                <a:cubicBezTo>
                  <a:pt x="6946739" y="3039467"/>
                  <a:pt x="6942770" y="3058517"/>
                  <a:pt x="6938008" y="3087886"/>
                </a:cubicBezTo>
                <a:cubicBezTo>
                  <a:pt x="6937214" y="3092648"/>
                  <a:pt x="6936421" y="3096220"/>
                  <a:pt x="6935627" y="3098601"/>
                </a:cubicBezTo>
                <a:cubicBezTo>
                  <a:pt x="6934040" y="3112889"/>
                  <a:pt x="6929674" y="3122017"/>
                  <a:pt x="6922530" y="3125986"/>
                </a:cubicBezTo>
                <a:cubicBezTo>
                  <a:pt x="6916974" y="3129955"/>
                  <a:pt x="6913005" y="3129558"/>
                  <a:pt x="6910624" y="3124795"/>
                </a:cubicBezTo>
                <a:cubicBezTo>
                  <a:pt x="6903480" y="3118445"/>
                  <a:pt x="6900702" y="3110905"/>
                  <a:pt x="6902289" y="3102173"/>
                </a:cubicBezTo>
                <a:cubicBezTo>
                  <a:pt x="6886415" y="3103761"/>
                  <a:pt x="6870936" y="3104952"/>
                  <a:pt x="6855855" y="3105745"/>
                </a:cubicBezTo>
                <a:cubicBezTo>
                  <a:pt x="6848711" y="3105745"/>
                  <a:pt x="6842758" y="3105745"/>
                  <a:pt x="6837995" y="3105745"/>
                </a:cubicBezTo>
                <a:cubicBezTo>
                  <a:pt x="6837995" y="3107333"/>
                  <a:pt x="6837599" y="3109317"/>
                  <a:pt x="6836805" y="3111698"/>
                </a:cubicBezTo>
                <a:cubicBezTo>
                  <a:pt x="6836805" y="3114080"/>
                  <a:pt x="6836805" y="3115667"/>
                  <a:pt x="6836805" y="3116461"/>
                </a:cubicBezTo>
                <a:cubicBezTo>
                  <a:pt x="6834424" y="3119636"/>
                  <a:pt x="6830058" y="3120033"/>
                  <a:pt x="6823708" y="3117651"/>
                </a:cubicBezTo>
                <a:cubicBezTo>
                  <a:pt x="6814183" y="3112095"/>
                  <a:pt x="6809817" y="3105745"/>
                  <a:pt x="6810611" y="3098601"/>
                </a:cubicBezTo>
                <a:cubicBezTo>
                  <a:pt x="6810611" y="3071614"/>
                  <a:pt x="6808230" y="3048992"/>
                  <a:pt x="6803467" y="3030736"/>
                </a:cubicBezTo>
                <a:cubicBezTo>
                  <a:pt x="6786799" y="3043436"/>
                  <a:pt x="6770527" y="3051770"/>
                  <a:pt x="6754652" y="3055739"/>
                </a:cubicBezTo>
                <a:cubicBezTo>
                  <a:pt x="6750683" y="3056533"/>
                  <a:pt x="6748302" y="3056930"/>
                  <a:pt x="6747508" y="3056930"/>
                </a:cubicBezTo>
                <a:cubicBezTo>
                  <a:pt x="6746714" y="3056136"/>
                  <a:pt x="6747905" y="3054548"/>
                  <a:pt x="6751080" y="3052167"/>
                </a:cubicBezTo>
                <a:cubicBezTo>
                  <a:pt x="6790767" y="3020417"/>
                  <a:pt x="6816961" y="2987476"/>
                  <a:pt x="6829661" y="2953345"/>
                </a:cubicBezTo>
                <a:cubicBezTo>
                  <a:pt x="6828867" y="2953345"/>
                  <a:pt x="6828074" y="2953742"/>
                  <a:pt x="6827280" y="2954536"/>
                </a:cubicBezTo>
                <a:cubicBezTo>
                  <a:pt x="6824105" y="2955330"/>
                  <a:pt x="6820930" y="2955726"/>
                  <a:pt x="6817755" y="2955726"/>
                </a:cubicBezTo>
                <a:cubicBezTo>
                  <a:pt x="6812992" y="2957314"/>
                  <a:pt x="6808627" y="2956917"/>
                  <a:pt x="6804658" y="2954536"/>
                </a:cubicBezTo>
                <a:cubicBezTo>
                  <a:pt x="6799102" y="2951361"/>
                  <a:pt x="6794339" y="2946995"/>
                  <a:pt x="6790370" y="2941439"/>
                </a:cubicBezTo>
                <a:cubicBezTo>
                  <a:pt x="6788783" y="2939058"/>
                  <a:pt x="6788386" y="2937470"/>
                  <a:pt x="6789180" y="2936676"/>
                </a:cubicBezTo>
                <a:cubicBezTo>
                  <a:pt x="6789180" y="2935089"/>
                  <a:pt x="6790370" y="2934295"/>
                  <a:pt x="6792752" y="2934295"/>
                </a:cubicBezTo>
                <a:cubicBezTo>
                  <a:pt x="6799102" y="2934295"/>
                  <a:pt x="6809420" y="2933105"/>
                  <a:pt x="6823708" y="2930723"/>
                </a:cubicBezTo>
                <a:cubicBezTo>
                  <a:pt x="6825296" y="2929930"/>
                  <a:pt x="6827677" y="2929533"/>
                  <a:pt x="6830852" y="2929533"/>
                </a:cubicBezTo>
                <a:cubicBezTo>
                  <a:pt x="6834027" y="2928739"/>
                  <a:pt x="6836408" y="2928342"/>
                  <a:pt x="6837995" y="2928342"/>
                </a:cubicBezTo>
                <a:cubicBezTo>
                  <a:pt x="6838790" y="2925167"/>
                  <a:pt x="6839980" y="2920801"/>
                  <a:pt x="6841567" y="2915245"/>
                </a:cubicBezTo>
                <a:cubicBezTo>
                  <a:pt x="6842361" y="2909689"/>
                  <a:pt x="6843155" y="2905720"/>
                  <a:pt x="6843949" y="2903339"/>
                </a:cubicBezTo>
                <a:cubicBezTo>
                  <a:pt x="6846330" y="2889051"/>
                  <a:pt x="6845933" y="2876748"/>
                  <a:pt x="6842758" y="2866430"/>
                </a:cubicBezTo>
                <a:cubicBezTo>
                  <a:pt x="6841964" y="2864048"/>
                  <a:pt x="6841964" y="2862461"/>
                  <a:pt x="6842758" y="2861667"/>
                </a:cubicBezTo>
                <a:cubicBezTo>
                  <a:pt x="6843155" y="2860873"/>
                  <a:pt x="6843750" y="2860377"/>
                  <a:pt x="6844544" y="2860179"/>
                </a:cubicBezTo>
                <a:close/>
                <a:moveTo>
                  <a:pt x="5005029" y="2859286"/>
                </a:moveTo>
                <a:cubicBezTo>
                  <a:pt x="5006219" y="2858492"/>
                  <a:pt x="5008005" y="2858492"/>
                  <a:pt x="5010387" y="2859286"/>
                </a:cubicBezTo>
                <a:cubicBezTo>
                  <a:pt x="5023086" y="2863255"/>
                  <a:pt x="5032214" y="2868811"/>
                  <a:pt x="5037771" y="2875955"/>
                </a:cubicBezTo>
                <a:cubicBezTo>
                  <a:pt x="5043327" y="2882305"/>
                  <a:pt x="5042930" y="2888258"/>
                  <a:pt x="5036580" y="2893814"/>
                </a:cubicBezTo>
                <a:cubicBezTo>
                  <a:pt x="5036580" y="2894608"/>
                  <a:pt x="5034993" y="2896592"/>
                  <a:pt x="5031818" y="2899767"/>
                </a:cubicBezTo>
                <a:cubicBezTo>
                  <a:pt x="5029437" y="2903736"/>
                  <a:pt x="5027849" y="2906117"/>
                  <a:pt x="5027055" y="2906911"/>
                </a:cubicBezTo>
                <a:cubicBezTo>
                  <a:pt x="5027055" y="2906911"/>
                  <a:pt x="5026658" y="2907308"/>
                  <a:pt x="5025865" y="2908101"/>
                </a:cubicBezTo>
                <a:cubicBezTo>
                  <a:pt x="5045708" y="2903339"/>
                  <a:pt x="5058805" y="2899370"/>
                  <a:pt x="5065155" y="2896195"/>
                </a:cubicBezTo>
                <a:cubicBezTo>
                  <a:pt x="5069917" y="2894608"/>
                  <a:pt x="5074680" y="2895402"/>
                  <a:pt x="5079442" y="2898576"/>
                </a:cubicBezTo>
                <a:cubicBezTo>
                  <a:pt x="5086587" y="2902545"/>
                  <a:pt x="5092540" y="2908101"/>
                  <a:pt x="5097302" y="2915245"/>
                </a:cubicBezTo>
                <a:cubicBezTo>
                  <a:pt x="5100477" y="2920008"/>
                  <a:pt x="5099683" y="2924373"/>
                  <a:pt x="5094921" y="2928342"/>
                </a:cubicBezTo>
                <a:cubicBezTo>
                  <a:pt x="5090158" y="2931517"/>
                  <a:pt x="5082618" y="2939058"/>
                  <a:pt x="5072299" y="2950964"/>
                </a:cubicBezTo>
                <a:cubicBezTo>
                  <a:pt x="5068330" y="2957314"/>
                  <a:pt x="5063964" y="2962870"/>
                  <a:pt x="5059202" y="2967633"/>
                </a:cubicBezTo>
                <a:cubicBezTo>
                  <a:pt x="5091746" y="2990652"/>
                  <a:pt x="5134212" y="3008908"/>
                  <a:pt x="5186599" y="3022401"/>
                </a:cubicBezTo>
                <a:cubicBezTo>
                  <a:pt x="5189774" y="3023195"/>
                  <a:pt x="5191758" y="3024386"/>
                  <a:pt x="5192552" y="3025973"/>
                </a:cubicBezTo>
                <a:cubicBezTo>
                  <a:pt x="5192552" y="3027561"/>
                  <a:pt x="5191362" y="3028752"/>
                  <a:pt x="5188980" y="3029545"/>
                </a:cubicBezTo>
                <a:cubicBezTo>
                  <a:pt x="5174693" y="3033514"/>
                  <a:pt x="5151674" y="3037880"/>
                  <a:pt x="5119924" y="3042642"/>
                </a:cubicBezTo>
                <a:cubicBezTo>
                  <a:pt x="5117543" y="3042642"/>
                  <a:pt x="5115955" y="3042642"/>
                  <a:pt x="5115161" y="3042642"/>
                </a:cubicBezTo>
                <a:cubicBezTo>
                  <a:pt x="5111193" y="3042642"/>
                  <a:pt x="5108018" y="3041848"/>
                  <a:pt x="5105637" y="3040261"/>
                </a:cubicBezTo>
                <a:cubicBezTo>
                  <a:pt x="5080236" y="3023592"/>
                  <a:pt x="5058408" y="3006526"/>
                  <a:pt x="5040152" y="2989064"/>
                </a:cubicBezTo>
                <a:lnTo>
                  <a:pt x="5038962" y="2989064"/>
                </a:lnTo>
                <a:cubicBezTo>
                  <a:pt x="5034199" y="2992239"/>
                  <a:pt x="5029437" y="2995811"/>
                  <a:pt x="5024674" y="2999780"/>
                </a:cubicBezTo>
                <a:cubicBezTo>
                  <a:pt x="4996099" y="3021211"/>
                  <a:pt x="4957205" y="3035101"/>
                  <a:pt x="4907993" y="3041451"/>
                </a:cubicBezTo>
                <a:cubicBezTo>
                  <a:pt x="4904817" y="3042245"/>
                  <a:pt x="4902833" y="3041848"/>
                  <a:pt x="4902040" y="3040261"/>
                </a:cubicBezTo>
                <a:cubicBezTo>
                  <a:pt x="4902040" y="3039467"/>
                  <a:pt x="4903627" y="3038277"/>
                  <a:pt x="4906802" y="3036689"/>
                </a:cubicBezTo>
                <a:cubicBezTo>
                  <a:pt x="4956808" y="3016051"/>
                  <a:pt x="4994114" y="2992636"/>
                  <a:pt x="5018720" y="2966442"/>
                </a:cubicBezTo>
                <a:cubicBezTo>
                  <a:pt x="5015546" y="2962473"/>
                  <a:pt x="5010387" y="2957314"/>
                  <a:pt x="5003242" y="2950964"/>
                </a:cubicBezTo>
                <a:cubicBezTo>
                  <a:pt x="5000861" y="2948583"/>
                  <a:pt x="4999274" y="2946995"/>
                  <a:pt x="4998480" y="2946201"/>
                </a:cubicBezTo>
                <a:cubicBezTo>
                  <a:pt x="4986574" y="2957314"/>
                  <a:pt x="4973080" y="2966442"/>
                  <a:pt x="4957999" y="2973586"/>
                </a:cubicBezTo>
                <a:cubicBezTo>
                  <a:pt x="4954030" y="2975173"/>
                  <a:pt x="4951649" y="2975570"/>
                  <a:pt x="4950855" y="2974776"/>
                </a:cubicBezTo>
                <a:cubicBezTo>
                  <a:pt x="4950855" y="2973983"/>
                  <a:pt x="4952045" y="2972395"/>
                  <a:pt x="4954427" y="2970014"/>
                </a:cubicBezTo>
                <a:cubicBezTo>
                  <a:pt x="4976652" y="2943027"/>
                  <a:pt x="4991336" y="2918420"/>
                  <a:pt x="4998480" y="2896195"/>
                </a:cubicBezTo>
                <a:cubicBezTo>
                  <a:pt x="5003242" y="2883495"/>
                  <a:pt x="5004830" y="2872780"/>
                  <a:pt x="5003242" y="2864048"/>
                </a:cubicBezTo>
                <a:cubicBezTo>
                  <a:pt x="5003242" y="2861667"/>
                  <a:pt x="5003838" y="2860080"/>
                  <a:pt x="5005029" y="2859286"/>
                </a:cubicBezTo>
                <a:close/>
                <a:moveTo>
                  <a:pt x="4089438" y="2858095"/>
                </a:moveTo>
                <a:cubicBezTo>
                  <a:pt x="4090628" y="2857698"/>
                  <a:pt x="4092018" y="2857698"/>
                  <a:pt x="4093605" y="2858095"/>
                </a:cubicBezTo>
                <a:cubicBezTo>
                  <a:pt x="4109480" y="2859683"/>
                  <a:pt x="4122180" y="2865239"/>
                  <a:pt x="4131705" y="2874764"/>
                </a:cubicBezTo>
                <a:cubicBezTo>
                  <a:pt x="4134086" y="2877145"/>
                  <a:pt x="4134483" y="2880717"/>
                  <a:pt x="4132896" y="2885480"/>
                </a:cubicBezTo>
                <a:cubicBezTo>
                  <a:pt x="4131308" y="2887861"/>
                  <a:pt x="4130118" y="2893814"/>
                  <a:pt x="4129324" y="2903339"/>
                </a:cubicBezTo>
                <a:cubicBezTo>
                  <a:pt x="4128530" y="2905720"/>
                  <a:pt x="4128133" y="2907308"/>
                  <a:pt x="4128133" y="2908101"/>
                </a:cubicBezTo>
                <a:cubicBezTo>
                  <a:pt x="4128133" y="2918420"/>
                  <a:pt x="4127736" y="2925961"/>
                  <a:pt x="4126943" y="2930723"/>
                </a:cubicBezTo>
                <a:cubicBezTo>
                  <a:pt x="4134880" y="2921198"/>
                  <a:pt x="4141230" y="2910483"/>
                  <a:pt x="4145993" y="2898576"/>
                </a:cubicBezTo>
                <a:cubicBezTo>
                  <a:pt x="4149962" y="2892226"/>
                  <a:pt x="4151946" y="2885480"/>
                  <a:pt x="4151946" y="2878336"/>
                </a:cubicBezTo>
                <a:cubicBezTo>
                  <a:pt x="4151946" y="2873573"/>
                  <a:pt x="4154724" y="2871589"/>
                  <a:pt x="4160280" y="2872383"/>
                </a:cubicBezTo>
                <a:cubicBezTo>
                  <a:pt x="4171393" y="2875558"/>
                  <a:pt x="4181711" y="2881114"/>
                  <a:pt x="4191236" y="2889051"/>
                </a:cubicBezTo>
                <a:cubicBezTo>
                  <a:pt x="4194411" y="2892226"/>
                  <a:pt x="4194411" y="2895798"/>
                  <a:pt x="4191236" y="2899767"/>
                </a:cubicBezTo>
                <a:cubicBezTo>
                  <a:pt x="4176949" y="2910880"/>
                  <a:pt x="4160677" y="2922389"/>
                  <a:pt x="4142421" y="2934295"/>
                </a:cubicBezTo>
                <a:cubicBezTo>
                  <a:pt x="4144802" y="2933502"/>
                  <a:pt x="4148374" y="2932708"/>
                  <a:pt x="4153136" y="2931914"/>
                </a:cubicBezTo>
                <a:cubicBezTo>
                  <a:pt x="4157105" y="2931120"/>
                  <a:pt x="4160280" y="2930723"/>
                  <a:pt x="4162661" y="2930723"/>
                </a:cubicBezTo>
                <a:cubicBezTo>
                  <a:pt x="4172186" y="2929136"/>
                  <a:pt x="4181711" y="2926755"/>
                  <a:pt x="4191236" y="2923580"/>
                </a:cubicBezTo>
                <a:cubicBezTo>
                  <a:pt x="4197586" y="2921992"/>
                  <a:pt x="4203143" y="2923183"/>
                  <a:pt x="4207905" y="2927151"/>
                </a:cubicBezTo>
                <a:cubicBezTo>
                  <a:pt x="4217430" y="2932708"/>
                  <a:pt x="4225764" y="2939851"/>
                  <a:pt x="4232908" y="2948583"/>
                </a:cubicBezTo>
                <a:cubicBezTo>
                  <a:pt x="4236877" y="2954933"/>
                  <a:pt x="4235686" y="2958901"/>
                  <a:pt x="4229336" y="2960489"/>
                </a:cubicBezTo>
                <a:cubicBezTo>
                  <a:pt x="4208699" y="2963664"/>
                  <a:pt x="4190840" y="2971602"/>
                  <a:pt x="4175758" y="2984301"/>
                </a:cubicBezTo>
                <a:cubicBezTo>
                  <a:pt x="4175758" y="2985095"/>
                  <a:pt x="4175758" y="2985492"/>
                  <a:pt x="4175758" y="2985492"/>
                </a:cubicBezTo>
                <a:cubicBezTo>
                  <a:pt x="4178933" y="2988667"/>
                  <a:pt x="4178139" y="2993033"/>
                  <a:pt x="4173377" y="2998589"/>
                </a:cubicBezTo>
                <a:cubicBezTo>
                  <a:pt x="4168614" y="3004145"/>
                  <a:pt x="4164646" y="3010098"/>
                  <a:pt x="4161471" y="3016448"/>
                </a:cubicBezTo>
                <a:cubicBezTo>
                  <a:pt x="4163852" y="3018036"/>
                  <a:pt x="4166233" y="3021211"/>
                  <a:pt x="4168614" y="3025973"/>
                </a:cubicBezTo>
                <a:cubicBezTo>
                  <a:pt x="4170202" y="3029942"/>
                  <a:pt x="4168614" y="3032323"/>
                  <a:pt x="4163852" y="3033117"/>
                </a:cubicBezTo>
                <a:cubicBezTo>
                  <a:pt x="4162265" y="3033911"/>
                  <a:pt x="4159487" y="3034308"/>
                  <a:pt x="4155518" y="3034308"/>
                </a:cubicBezTo>
                <a:cubicBezTo>
                  <a:pt x="4152342" y="3035101"/>
                  <a:pt x="4149962" y="3035498"/>
                  <a:pt x="4148374" y="3035498"/>
                </a:cubicBezTo>
                <a:cubicBezTo>
                  <a:pt x="4153136" y="3038673"/>
                  <a:pt x="4156311" y="3041451"/>
                  <a:pt x="4157899" y="3043833"/>
                </a:cubicBezTo>
                <a:cubicBezTo>
                  <a:pt x="4160280" y="3047008"/>
                  <a:pt x="4160280" y="3050580"/>
                  <a:pt x="4157899" y="3054548"/>
                </a:cubicBezTo>
                <a:cubicBezTo>
                  <a:pt x="4153136" y="3061692"/>
                  <a:pt x="4150755" y="3070026"/>
                  <a:pt x="4150755" y="3079551"/>
                </a:cubicBezTo>
                <a:cubicBezTo>
                  <a:pt x="4150755" y="3089076"/>
                  <a:pt x="4155121" y="3094236"/>
                  <a:pt x="4163852" y="3095030"/>
                </a:cubicBezTo>
                <a:cubicBezTo>
                  <a:pt x="4180521" y="3095030"/>
                  <a:pt x="4191236" y="3094236"/>
                  <a:pt x="4195999" y="3092648"/>
                </a:cubicBezTo>
                <a:cubicBezTo>
                  <a:pt x="4201555" y="3090267"/>
                  <a:pt x="4206318" y="3082330"/>
                  <a:pt x="4210286" y="3068836"/>
                </a:cubicBezTo>
                <a:cubicBezTo>
                  <a:pt x="4212668" y="3061692"/>
                  <a:pt x="4214652" y="3054548"/>
                  <a:pt x="4216239" y="3047405"/>
                </a:cubicBezTo>
                <a:cubicBezTo>
                  <a:pt x="4217827" y="3043436"/>
                  <a:pt x="4219017" y="3041451"/>
                  <a:pt x="4219811" y="3041451"/>
                </a:cubicBezTo>
                <a:cubicBezTo>
                  <a:pt x="4220605" y="3041451"/>
                  <a:pt x="4221399" y="3043039"/>
                  <a:pt x="4222193" y="3046214"/>
                </a:cubicBezTo>
                <a:cubicBezTo>
                  <a:pt x="4225368" y="3058914"/>
                  <a:pt x="4231321" y="3071614"/>
                  <a:pt x="4240052" y="3084314"/>
                </a:cubicBezTo>
                <a:cubicBezTo>
                  <a:pt x="4242433" y="3087489"/>
                  <a:pt x="4244021" y="3091061"/>
                  <a:pt x="4244814" y="3095030"/>
                </a:cubicBezTo>
                <a:cubicBezTo>
                  <a:pt x="4244814" y="3098998"/>
                  <a:pt x="4243624" y="3102570"/>
                  <a:pt x="4241243" y="3105745"/>
                </a:cubicBezTo>
                <a:cubicBezTo>
                  <a:pt x="4231718" y="3119239"/>
                  <a:pt x="4212668" y="3126780"/>
                  <a:pt x="4184093" y="3128367"/>
                </a:cubicBezTo>
                <a:cubicBezTo>
                  <a:pt x="4157899" y="3130748"/>
                  <a:pt x="4140833" y="3126780"/>
                  <a:pt x="4132896" y="3116461"/>
                </a:cubicBezTo>
                <a:cubicBezTo>
                  <a:pt x="4124165" y="3106936"/>
                  <a:pt x="4120196" y="3094236"/>
                  <a:pt x="4120989" y="3078361"/>
                </a:cubicBezTo>
                <a:cubicBezTo>
                  <a:pt x="4120989" y="3072011"/>
                  <a:pt x="4120989" y="3066058"/>
                  <a:pt x="4120989" y="3060501"/>
                </a:cubicBezTo>
                <a:cubicBezTo>
                  <a:pt x="4120989" y="3062883"/>
                  <a:pt x="4120196" y="3064470"/>
                  <a:pt x="4118608" y="3065264"/>
                </a:cubicBezTo>
                <a:cubicBezTo>
                  <a:pt x="4117021" y="3066058"/>
                  <a:pt x="4114243" y="3068836"/>
                  <a:pt x="4110274" y="3073598"/>
                </a:cubicBezTo>
                <a:cubicBezTo>
                  <a:pt x="4107893" y="3076773"/>
                  <a:pt x="4105908" y="3079155"/>
                  <a:pt x="4104321" y="3080742"/>
                </a:cubicBezTo>
                <a:cubicBezTo>
                  <a:pt x="4092414" y="3093442"/>
                  <a:pt x="4079714" y="3103364"/>
                  <a:pt x="4066221" y="3110508"/>
                </a:cubicBezTo>
                <a:cubicBezTo>
                  <a:pt x="4049552" y="3121620"/>
                  <a:pt x="4031692" y="3127573"/>
                  <a:pt x="4012642" y="3128367"/>
                </a:cubicBezTo>
                <a:cubicBezTo>
                  <a:pt x="4007880" y="3129161"/>
                  <a:pt x="4005499" y="3129161"/>
                  <a:pt x="4005499" y="3128367"/>
                </a:cubicBezTo>
                <a:cubicBezTo>
                  <a:pt x="4005499" y="3127573"/>
                  <a:pt x="4007483" y="3125986"/>
                  <a:pt x="4011452" y="3123605"/>
                </a:cubicBezTo>
                <a:cubicBezTo>
                  <a:pt x="4038439" y="3108523"/>
                  <a:pt x="4059474" y="3089473"/>
                  <a:pt x="4074555" y="3066455"/>
                </a:cubicBezTo>
                <a:cubicBezTo>
                  <a:pt x="4078524" y="3061692"/>
                  <a:pt x="4081699" y="3056533"/>
                  <a:pt x="4084080" y="3050976"/>
                </a:cubicBezTo>
                <a:cubicBezTo>
                  <a:pt x="4084080" y="3050976"/>
                  <a:pt x="4083683" y="3050976"/>
                  <a:pt x="4082889" y="3050976"/>
                </a:cubicBezTo>
                <a:cubicBezTo>
                  <a:pt x="4074952" y="3046214"/>
                  <a:pt x="4070189" y="3041055"/>
                  <a:pt x="4068602" y="3035498"/>
                </a:cubicBezTo>
                <a:cubicBezTo>
                  <a:pt x="4067808" y="3020417"/>
                  <a:pt x="4063839" y="3004145"/>
                  <a:pt x="4056696" y="2986683"/>
                </a:cubicBezTo>
                <a:cubicBezTo>
                  <a:pt x="4055108" y="2983508"/>
                  <a:pt x="4054711" y="2981523"/>
                  <a:pt x="4055505" y="2980730"/>
                </a:cubicBezTo>
                <a:cubicBezTo>
                  <a:pt x="4056299" y="2979936"/>
                  <a:pt x="4058680" y="2979539"/>
                  <a:pt x="4062649" y="2979539"/>
                </a:cubicBezTo>
                <a:cubicBezTo>
                  <a:pt x="4063443" y="2979539"/>
                  <a:pt x="4065030" y="2979936"/>
                  <a:pt x="4067411" y="2980730"/>
                </a:cubicBezTo>
                <a:cubicBezTo>
                  <a:pt x="4071380" y="2981523"/>
                  <a:pt x="4074158" y="2982317"/>
                  <a:pt x="4075746" y="2983111"/>
                </a:cubicBezTo>
                <a:cubicBezTo>
                  <a:pt x="4079714" y="2982317"/>
                  <a:pt x="4086064" y="2980730"/>
                  <a:pt x="4094796" y="2978348"/>
                </a:cubicBezTo>
                <a:cubicBezTo>
                  <a:pt x="4102733" y="2976761"/>
                  <a:pt x="4108686" y="2975570"/>
                  <a:pt x="4112655" y="2974776"/>
                </a:cubicBezTo>
                <a:cubicBezTo>
                  <a:pt x="4114243" y="2973983"/>
                  <a:pt x="4116624" y="2973189"/>
                  <a:pt x="4119799" y="2972395"/>
                </a:cubicBezTo>
                <a:cubicBezTo>
                  <a:pt x="4129324" y="2970014"/>
                  <a:pt x="4136071" y="2968030"/>
                  <a:pt x="4140039" y="2966442"/>
                </a:cubicBezTo>
                <a:cubicBezTo>
                  <a:pt x="4144008" y="2964855"/>
                  <a:pt x="4148374" y="2964855"/>
                  <a:pt x="4153136" y="2966442"/>
                </a:cubicBezTo>
                <a:cubicBezTo>
                  <a:pt x="4161074" y="2970411"/>
                  <a:pt x="4166630" y="2973983"/>
                  <a:pt x="4169805" y="2977158"/>
                </a:cubicBezTo>
                <a:cubicBezTo>
                  <a:pt x="4169805" y="2976364"/>
                  <a:pt x="4170202" y="2975173"/>
                  <a:pt x="4170996" y="2973586"/>
                </a:cubicBezTo>
                <a:cubicBezTo>
                  <a:pt x="4174171" y="2965648"/>
                  <a:pt x="4176155" y="2960489"/>
                  <a:pt x="4176949" y="2958108"/>
                </a:cubicBezTo>
                <a:cubicBezTo>
                  <a:pt x="4177743" y="2955726"/>
                  <a:pt x="4177743" y="2954536"/>
                  <a:pt x="4176949" y="2954536"/>
                </a:cubicBezTo>
                <a:cubicBezTo>
                  <a:pt x="4176949" y="2953742"/>
                  <a:pt x="4175758" y="2953345"/>
                  <a:pt x="4173377" y="2953345"/>
                </a:cubicBezTo>
                <a:cubicBezTo>
                  <a:pt x="4117814" y="2960489"/>
                  <a:pt x="4076936" y="2967236"/>
                  <a:pt x="4050742" y="2973586"/>
                </a:cubicBezTo>
                <a:cubicBezTo>
                  <a:pt x="4051536" y="2982317"/>
                  <a:pt x="4051933" y="2990255"/>
                  <a:pt x="4051933" y="2997398"/>
                </a:cubicBezTo>
                <a:cubicBezTo>
                  <a:pt x="4048758" y="3011686"/>
                  <a:pt x="4042011" y="3019623"/>
                  <a:pt x="4031692" y="3021211"/>
                </a:cubicBezTo>
                <a:cubicBezTo>
                  <a:pt x="4012642" y="3013273"/>
                  <a:pt x="4007483" y="2998986"/>
                  <a:pt x="4016214" y="2978348"/>
                </a:cubicBezTo>
                <a:cubicBezTo>
                  <a:pt x="4026533" y="2965648"/>
                  <a:pt x="4032486" y="2953345"/>
                  <a:pt x="4034074" y="2941439"/>
                </a:cubicBezTo>
                <a:cubicBezTo>
                  <a:pt x="4034074" y="2938264"/>
                  <a:pt x="4034868" y="2936676"/>
                  <a:pt x="4036455" y="2936676"/>
                </a:cubicBezTo>
                <a:cubicBezTo>
                  <a:pt x="4038042" y="2936676"/>
                  <a:pt x="4039630" y="2937867"/>
                  <a:pt x="4041217" y="2940248"/>
                </a:cubicBezTo>
                <a:cubicBezTo>
                  <a:pt x="4041217" y="2940248"/>
                  <a:pt x="4041615" y="2940645"/>
                  <a:pt x="4042408" y="2941439"/>
                </a:cubicBezTo>
                <a:cubicBezTo>
                  <a:pt x="4043202" y="2943027"/>
                  <a:pt x="4044393" y="2946201"/>
                  <a:pt x="4045980" y="2950964"/>
                </a:cubicBezTo>
                <a:cubicBezTo>
                  <a:pt x="4064236" y="2948583"/>
                  <a:pt x="4081699" y="2945408"/>
                  <a:pt x="4098368" y="2941439"/>
                </a:cubicBezTo>
                <a:cubicBezTo>
                  <a:pt x="4098368" y="2921595"/>
                  <a:pt x="4097971" y="2908101"/>
                  <a:pt x="4097177" y="2900958"/>
                </a:cubicBezTo>
                <a:cubicBezTo>
                  <a:pt x="4096383" y="2889845"/>
                  <a:pt x="4093208" y="2878733"/>
                  <a:pt x="4087652" y="2867620"/>
                </a:cubicBezTo>
                <a:cubicBezTo>
                  <a:pt x="4086064" y="2864445"/>
                  <a:pt x="4085667" y="2862064"/>
                  <a:pt x="4086461" y="2860476"/>
                </a:cubicBezTo>
                <a:cubicBezTo>
                  <a:pt x="4087255" y="2859286"/>
                  <a:pt x="4088247" y="2858492"/>
                  <a:pt x="4089438" y="2858095"/>
                </a:cubicBezTo>
                <a:close/>
                <a:moveTo>
                  <a:pt x="1639728" y="2854523"/>
                </a:moveTo>
                <a:cubicBezTo>
                  <a:pt x="1658777" y="2856111"/>
                  <a:pt x="1673859" y="2864048"/>
                  <a:pt x="1684971" y="2878336"/>
                </a:cubicBezTo>
                <a:cubicBezTo>
                  <a:pt x="1687353" y="2883892"/>
                  <a:pt x="1687353" y="2889051"/>
                  <a:pt x="1684971" y="2893814"/>
                </a:cubicBezTo>
                <a:cubicBezTo>
                  <a:pt x="1682590" y="2902545"/>
                  <a:pt x="1681400" y="2912070"/>
                  <a:pt x="1681400" y="2922389"/>
                </a:cubicBezTo>
                <a:lnTo>
                  <a:pt x="1681400" y="2924770"/>
                </a:lnTo>
                <a:cubicBezTo>
                  <a:pt x="1694893" y="2923183"/>
                  <a:pt x="1706799" y="2921992"/>
                  <a:pt x="1717119" y="2921198"/>
                </a:cubicBezTo>
                <a:cubicBezTo>
                  <a:pt x="1723469" y="2920405"/>
                  <a:pt x="1729025" y="2918817"/>
                  <a:pt x="1733787" y="2916436"/>
                </a:cubicBezTo>
                <a:cubicBezTo>
                  <a:pt x="1740137" y="2913261"/>
                  <a:pt x="1746090" y="2914055"/>
                  <a:pt x="1751647" y="2918817"/>
                </a:cubicBezTo>
                <a:cubicBezTo>
                  <a:pt x="1758790" y="2924373"/>
                  <a:pt x="1765537" y="2931914"/>
                  <a:pt x="1771887" y="2941439"/>
                </a:cubicBezTo>
                <a:cubicBezTo>
                  <a:pt x="1775062" y="2946201"/>
                  <a:pt x="1774268" y="2951361"/>
                  <a:pt x="1769506" y="2956917"/>
                </a:cubicBezTo>
                <a:cubicBezTo>
                  <a:pt x="1759980" y="2966442"/>
                  <a:pt x="1752837" y="2977555"/>
                  <a:pt x="1748074" y="2990255"/>
                </a:cubicBezTo>
                <a:cubicBezTo>
                  <a:pt x="1750456" y="2991842"/>
                  <a:pt x="1752044" y="2993826"/>
                  <a:pt x="1752837" y="2996208"/>
                </a:cubicBezTo>
                <a:cubicBezTo>
                  <a:pt x="1755218" y="2999383"/>
                  <a:pt x="1755615" y="3002161"/>
                  <a:pt x="1754027" y="3004542"/>
                </a:cubicBezTo>
                <a:cubicBezTo>
                  <a:pt x="1752440" y="3006923"/>
                  <a:pt x="1749265" y="3008114"/>
                  <a:pt x="1744503" y="3008114"/>
                </a:cubicBezTo>
                <a:cubicBezTo>
                  <a:pt x="1727834" y="3006526"/>
                  <a:pt x="1706402" y="3006526"/>
                  <a:pt x="1680209" y="3008114"/>
                </a:cubicBezTo>
                <a:lnTo>
                  <a:pt x="1680209" y="3030736"/>
                </a:lnTo>
                <a:cubicBezTo>
                  <a:pt x="1680209" y="3071217"/>
                  <a:pt x="1675050" y="3102967"/>
                  <a:pt x="1664731" y="3125986"/>
                </a:cubicBezTo>
                <a:cubicBezTo>
                  <a:pt x="1663144" y="3129161"/>
                  <a:pt x="1661953" y="3130748"/>
                  <a:pt x="1661159" y="3130748"/>
                </a:cubicBezTo>
                <a:cubicBezTo>
                  <a:pt x="1660365" y="3130748"/>
                  <a:pt x="1659174" y="3129558"/>
                  <a:pt x="1657587" y="3127176"/>
                </a:cubicBezTo>
                <a:cubicBezTo>
                  <a:pt x="1649649" y="3112889"/>
                  <a:pt x="1645681" y="3088283"/>
                  <a:pt x="1645681" y="3053358"/>
                </a:cubicBezTo>
                <a:cubicBezTo>
                  <a:pt x="1645681" y="3048595"/>
                  <a:pt x="1645681" y="3041451"/>
                  <a:pt x="1645681" y="3031926"/>
                </a:cubicBezTo>
                <a:cubicBezTo>
                  <a:pt x="1644887" y="3022401"/>
                  <a:pt x="1644490" y="3015258"/>
                  <a:pt x="1644490" y="3010495"/>
                </a:cubicBezTo>
                <a:cubicBezTo>
                  <a:pt x="1630203" y="3011289"/>
                  <a:pt x="1617899" y="3012480"/>
                  <a:pt x="1607581" y="3014067"/>
                </a:cubicBezTo>
                <a:cubicBezTo>
                  <a:pt x="1606787" y="3024386"/>
                  <a:pt x="1603215" y="3029545"/>
                  <a:pt x="1596865" y="3029545"/>
                </a:cubicBezTo>
                <a:cubicBezTo>
                  <a:pt x="1587340" y="3030339"/>
                  <a:pt x="1581387" y="3023195"/>
                  <a:pt x="1579006" y="3008114"/>
                </a:cubicBezTo>
                <a:cubicBezTo>
                  <a:pt x="1576624" y="2973189"/>
                  <a:pt x="1572259" y="2950567"/>
                  <a:pt x="1565909" y="2940248"/>
                </a:cubicBezTo>
                <a:cubicBezTo>
                  <a:pt x="1563528" y="2937073"/>
                  <a:pt x="1563131" y="2934295"/>
                  <a:pt x="1564718" y="2931914"/>
                </a:cubicBezTo>
                <a:cubicBezTo>
                  <a:pt x="1566306" y="2929533"/>
                  <a:pt x="1569084" y="2928739"/>
                  <a:pt x="1573052" y="2929533"/>
                </a:cubicBezTo>
                <a:cubicBezTo>
                  <a:pt x="1577022" y="2929533"/>
                  <a:pt x="1584959" y="2931517"/>
                  <a:pt x="1596865" y="2935486"/>
                </a:cubicBezTo>
                <a:cubicBezTo>
                  <a:pt x="1613534" y="2933105"/>
                  <a:pt x="1615518" y="2932708"/>
                  <a:pt x="1602819" y="2934295"/>
                </a:cubicBezTo>
                <a:cubicBezTo>
                  <a:pt x="1615518" y="2932708"/>
                  <a:pt x="1629409" y="2931120"/>
                  <a:pt x="1644490" y="2929533"/>
                </a:cubicBezTo>
                <a:lnTo>
                  <a:pt x="1644490" y="2906911"/>
                </a:lnTo>
                <a:cubicBezTo>
                  <a:pt x="1645284" y="2890242"/>
                  <a:pt x="1641712" y="2875558"/>
                  <a:pt x="1633775" y="2862858"/>
                </a:cubicBezTo>
                <a:cubicBezTo>
                  <a:pt x="1631393" y="2857302"/>
                  <a:pt x="1633378" y="2854523"/>
                  <a:pt x="1639728" y="2854523"/>
                </a:cubicBezTo>
                <a:close/>
                <a:moveTo>
                  <a:pt x="115728" y="2854523"/>
                </a:moveTo>
                <a:cubicBezTo>
                  <a:pt x="134778" y="2856111"/>
                  <a:pt x="149859" y="2864048"/>
                  <a:pt x="160971" y="2878336"/>
                </a:cubicBezTo>
                <a:cubicBezTo>
                  <a:pt x="163353" y="2883892"/>
                  <a:pt x="163353" y="2889051"/>
                  <a:pt x="160971" y="2893814"/>
                </a:cubicBezTo>
                <a:cubicBezTo>
                  <a:pt x="158590" y="2902545"/>
                  <a:pt x="157400" y="2912070"/>
                  <a:pt x="157400" y="2922389"/>
                </a:cubicBezTo>
                <a:lnTo>
                  <a:pt x="157400" y="2924770"/>
                </a:lnTo>
                <a:cubicBezTo>
                  <a:pt x="170893" y="2923183"/>
                  <a:pt x="182799" y="2921992"/>
                  <a:pt x="193118" y="2921198"/>
                </a:cubicBezTo>
                <a:cubicBezTo>
                  <a:pt x="199469" y="2920405"/>
                  <a:pt x="205025" y="2918817"/>
                  <a:pt x="209787" y="2916436"/>
                </a:cubicBezTo>
                <a:cubicBezTo>
                  <a:pt x="216137" y="2913261"/>
                  <a:pt x="222090" y="2914055"/>
                  <a:pt x="227646" y="2918817"/>
                </a:cubicBezTo>
                <a:cubicBezTo>
                  <a:pt x="234790" y="2924373"/>
                  <a:pt x="241537" y="2931914"/>
                  <a:pt x="247887" y="2941439"/>
                </a:cubicBezTo>
                <a:cubicBezTo>
                  <a:pt x="251062" y="2946201"/>
                  <a:pt x="250268" y="2951361"/>
                  <a:pt x="245506" y="2956917"/>
                </a:cubicBezTo>
                <a:cubicBezTo>
                  <a:pt x="235981" y="2966442"/>
                  <a:pt x="228837" y="2977555"/>
                  <a:pt x="224075" y="2990255"/>
                </a:cubicBezTo>
                <a:cubicBezTo>
                  <a:pt x="226456" y="2991842"/>
                  <a:pt x="228043" y="2993826"/>
                  <a:pt x="228837" y="2996208"/>
                </a:cubicBezTo>
                <a:cubicBezTo>
                  <a:pt x="231218" y="2999383"/>
                  <a:pt x="231615" y="3002161"/>
                  <a:pt x="230028" y="3004542"/>
                </a:cubicBezTo>
                <a:cubicBezTo>
                  <a:pt x="228440" y="3006923"/>
                  <a:pt x="225265" y="3008114"/>
                  <a:pt x="220503" y="3008114"/>
                </a:cubicBezTo>
                <a:cubicBezTo>
                  <a:pt x="203834" y="3006526"/>
                  <a:pt x="182403" y="3006526"/>
                  <a:pt x="156209" y="3008114"/>
                </a:cubicBezTo>
                <a:lnTo>
                  <a:pt x="156209" y="3030736"/>
                </a:lnTo>
                <a:cubicBezTo>
                  <a:pt x="156209" y="3071217"/>
                  <a:pt x="151050" y="3102967"/>
                  <a:pt x="140731" y="3125986"/>
                </a:cubicBezTo>
                <a:cubicBezTo>
                  <a:pt x="139143" y="3129161"/>
                  <a:pt x="137953" y="3130748"/>
                  <a:pt x="137159" y="3130748"/>
                </a:cubicBezTo>
                <a:cubicBezTo>
                  <a:pt x="136365" y="3130748"/>
                  <a:pt x="135174" y="3129558"/>
                  <a:pt x="133587" y="3127176"/>
                </a:cubicBezTo>
                <a:cubicBezTo>
                  <a:pt x="125650" y="3112889"/>
                  <a:pt x="121681" y="3088283"/>
                  <a:pt x="121681" y="3053358"/>
                </a:cubicBezTo>
                <a:cubicBezTo>
                  <a:pt x="121681" y="3048595"/>
                  <a:pt x="121681" y="3041451"/>
                  <a:pt x="121681" y="3031926"/>
                </a:cubicBezTo>
                <a:cubicBezTo>
                  <a:pt x="120887" y="3022401"/>
                  <a:pt x="120490" y="3015258"/>
                  <a:pt x="120490" y="3010495"/>
                </a:cubicBezTo>
                <a:cubicBezTo>
                  <a:pt x="106203" y="3011289"/>
                  <a:pt x="93900" y="3012480"/>
                  <a:pt x="83581" y="3014067"/>
                </a:cubicBezTo>
                <a:cubicBezTo>
                  <a:pt x="82787" y="3024386"/>
                  <a:pt x="79215" y="3029545"/>
                  <a:pt x="72865" y="3029545"/>
                </a:cubicBezTo>
                <a:cubicBezTo>
                  <a:pt x="63340" y="3030339"/>
                  <a:pt x="57387" y="3023195"/>
                  <a:pt x="55006" y="3008114"/>
                </a:cubicBezTo>
                <a:cubicBezTo>
                  <a:pt x="52625" y="2973189"/>
                  <a:pt x="48259" y="2950567"/>
                  <a:pt x="41909" y="2940248"/>
                </a:cubicBezTo>
                <a:cubicBezTo>
                  <a:pt x="39528" y="2937073"/>
                  <a:pt x="39131" y="2934295"/>
                  <a:pt x="40718" y="2931914"/>
                </a:cubicBezTo>
                <a:cubicBezTo>
                  <a:pt x="42306" y="2929533"/>
                  <a:pt x="45084" y="2928739"/>
                  <a:pt x="49053" y="2929533"/>
                </a:cubicBezTo>
                <a:cubicBezTo>
                  <a:pt x="53021" y="2929533"/>
                  <a:pt x="60959" y="2931517"/>
                  <a:pt x="72865" y="2935486"/>
                </a:cubicBezTo>
                <a:cubicBezTo>
                  <a:pt x="89534" y="2933105"/>
                  <a:pt x="91518" y="2932708"/>
                  <a:pt x="78818" y="2934295"/>
                </a:cubicBezTo>
                <a:cubicBezTo>
                  <a:pt x="91518" y="2932708"/>
                  <a:pt x="105409" y="2931120"/>
                  <a:pt x="120490" y="2929533"/>
                </a:cubicBezTo>
                <a:lnTo>
                  <a:pt x="120490" y="2906911"/>
                </a:lnTo>
                <a:cubicBezTo>
                  <a:pt x="121284" y="2890242"/>
                  <a:pt x="117712" y="2875558"/>
                  <a:pt x="109775" y="2862858"/>
                </a:cubicBezTo>
                <a:cubicBezTo>
                  <a:pt x="107393" y="2857302"/>
                  <a:pt x="109378" y="2854523"/>
                  <a:pt x="115728" y="2854523"/>
                </a:cubicBezTo>
                <a:close/>
                <a:moveTo>
                  <a:pt x="2639853" y="2602111"/>
                </a:moveTo>
                <a:lnTo>
                  <a:pt x="2644693" y="2607181"/>
                </a:lnTo>
                <a:lnTo>
                  <a:pt x="2644914" y="2607469"/>
                </a:lnTo>
                <a:cubicBezTo>
                  <a:pt x="2645112" y="2607866"/>
                  <a:pt x="2643426" y="2606080"/>
                  <a:pt x="2639853" y="2602111"/>
                </a:cubicBezTo>
                <a:close/>
                <a:moveTo>
                  <a:pt x="9238295" y="2593776"/>
                </a:moveTo>
                <a:cubicBezTo>
                  <a:pt x="9239883" y="2592983"/>
                  <a:pt x="9242661" y="2592983"/>
                  <a:pt x="9246630" y="2593776"/>
                </a:cubicBezTo>
                <a:cubicBezTo>
                  <a:pt x="9280761" y="2601714"/>
                  <a:pt x="9298621" y="2612033"/>
                  <a:pt x="9300208" y="2624733"/>
                </a:cubicBezTo>
                <a:cubicBezTo>
                  <a:pt x="9299414" y="2633464"/>
                  <a:pt x="9293858" y="2638227"/>
                  <a:pt x="9283539" y="2639020"/>
                </a:cubicBezTo>
                <a:cubicBezTo>
                  <a:pt x="9276395" y="2639814"/>
                  <a:pt x="9271236" y="2636639"/>
                  <a:pt x="9268061" y="2629495"/>
                </a:cubicBezTo>
                <a:cubicBezTo>
                  <a:pt x="9263298" y="2620764"/>
                  <a:pt x="9254170" y="2610842"/>
                  <a:pt x="9240676" y="2599730"/>
                </a:cubicBezTo>
                <a:cubicBezTo>
                  <a:pt x="9238295" y="2597348"/>
                  <a:pt x="9237502" y="2595364"/>
                  <a:pt x="9238295" y="2593776"/>
                </a:cubicBezTo>
                <a:close/>
                <a:moveTo>
                  <a:pt x="2560081" y="2585442"/>
                </a:moveTo>
                <a:cubicBezTo>
                  <a:pt x="2558495" y="2587030"/>
                  <a:pt x="2556113" y="2589411"/>
                  <a:pt x="2552938" y="2592586"/>
                </a:cubicBezTo>
                <a:cubicBezTo>
                  <a:pt x="2549763" y="2594967"/>
                  <a:pt x="2547779" y="2596555"/>
                  <a:pt x="2546985" y="2597348"/>
                </a:cubicBezTo>
                <a:cubicBezTo>
                  <a:pt x="2552541" y="2601317"/>
                  <a:pt x="2556906" y="2603698"/>
                  <a:pt x="2560081" y="2604492"/>
                </a:cubicBezTo>
                <a:cubicBezTo>
                  <a:pt x="2561669" y="2604492"/>
                  <a:pt x="2563653" y="2604095"/>
                  <a:pt x="2566035" y="2603301"/>
                </a:cubicBezTo>
                <a:cubicBezTo>
                  <a:pt x="2568416" y="2600920"/>
                  <a:pt x="2570003" y="2598539"/>
                  <a:pt x="2570797" y="2596158"/>
                </a:cubicBezTo>
                <a:cubicBezTo>
                  <a:pt x="2571591" y="2594570"/>
                  <a:pt x="2572384" y="2592983"/>
                  <a:pt x="2573179" y="2591395"/>
                </a:cubicBezTo>
                <a:cubicBezTo>
                  <a:pt x="2573972" y="2589808"/>
                  <a:pt x="2573972" y="2588617"/>
                  <a:pt x="2573179" y="2587823"/>
                </a:cubicBezTo>
                <a:cubicBezTo>
                  <a:pt x="2573179" y="2586236"/>
                  <a:pt x="2572384" y="2585839"/>
                  <a:pt x="2570797" y="2586633"/>
                </a:cubicBezTo>
                <a:cubicBezTo>
                  <a:pt x="2567622" y="2586633"/>
                  <a:pt x="2564050" y="2586236"/>
                  <a:pt x="2560081" y="2585442"/>
                </a:cubicBezTo>
                <a:close/>
                <a:moveTo>
                  <a:pt x="6504620" y="2575917"/>
                </a:moveTo>
                <a:cubicBezTo>
                  <a:pt x="6528433" y="2575123"/>
                  <a:pt x="6540736" y="2583061"/>
                  <a:pt x="6541530" y="2599730"/>
                </a:cubicBezTo>
                <a:cubicBezTo>
                  <a:pt x="6540736" y="2612430"/>
                  <a:pt x="6522083" y="2624733"/>
                  <a:pt x="6485570" y="2636639"/>
                </a:cubicBezTo>
                <a:cubicBezTo>
                  <a:pt x="6480014" y="2637433"/>
                  <a:pt x="6476442" y="2636639"/>
                  <a:pt x="6474855" y="2634258"/>
                </a:cubicBezTo>
                <a:cubicBezTo>
                  <a:pt x="6473268" y="2631876"/>
                  <a:pt x="6474458" y="2629098"/>
                  <a:pt x="6478427" y="2625923"/>
                </a:cubicBezTo>
                <a:cubicBezTo>
                  <a:pt x="6488746" y="2618780"/>
                  <a:pt x="6495095" y="2613620"/>
                  <a:pt x="6497477" y="2610445"/>
                </a:cubicBezTo>
                <a:cubicBezTo>
                  <a:pt x="6499064" y="2608858"/>
                  <a:pt x="6499461" y="2607667"/>
                  <a:pt x="6498667" y="2606873"/>
                </a:cubicBezTo>
                <a:cubicBezTo>
                  <a:pt x="6497874" y="2606080"/>
                  <a:pt x="6496286" y="2605286"/>
                  <a:pt x="6493905" y="2604492"/>
                </a:cubicBezTo>
                <a:cubicBezTo>
                  <a:pt x="6483586" y="2602905"/>
                  <a:pt x="6478427" y="2598142"/>
                  <a:pt x="6478427" y="2590205"/>
                </a:cubicBezTo>
                <a:cubicBezTo>
                  <a:pt x="6479221" y="2580680"/>
                  <a:pt x="6487952" y="2575917"/>
                  <a:pt x="6504620" y="2575917"/>
                </a:cubicBezTo>
                <a:close/>
                <a:moveTo>
                  <a:pt x="2208848" y="2575917"/>
                </a:moveTo>
                <a:cubicBezTo>
                  <a:pt x="2232660" y="2575123"/>
                  <a:pt x="2244963" y="2583061"/>
                  <a:pt x="2245757" y="2599730"/>
                </a:cubicBezTo>
                <a:cubicBezTo>
                  <a:pt x="2244963" y="2612430"/>
                  <a:pt x="2226310" y="2624733"/>
                  <a:pt x="2189798" y="2636639"/>
                </a:cubicBezTo>
                <a:cubicBezTo>
                  <a:pt x="2184241" y="2637433"/>
                  <a:pt x="2180670" y="2636639"/>
                  <a:pt x="2179081" y="2634258"/>
                </a:cubicBezTo>
                <a:cubicBezTo>
                  <a:pt x="2177494" y="2631876"/>
                  <a:pt x="2178685" y="2629098"/>
                  <a:pt x="2182654" y="2625923"/>
                </a:cubicBezTo>
                <a:cubicBezTo>
                  <a:pt x="2192973" y="2618780"/>
                  <a:pt x="2199323" y="2613620"/>
                  <a:pt x="2201704" y="2610445"/>
                </a:cubicBezTo>
                <a:cubicBezTo>
                  <a:pt x="2203291" y="2608858"/>
                  <a:pt x="2203688" y="2607667"/>
                  <a:pt x="2202894" y="2606873"/>
                </a:cubicBezTo>
                <a:cubicBezTo>
                  <a:pt x="2202100" y="2606080"/>
                  <a:pt x="2200513" y="2605286"/>
                  <a:pt x="2198132" y="2604492"/>
                </a:cubicBezTo>
                <a:cubicBezTo>
                  <a:pt x="2187813" y="2602905"/>
                  <a:pt x="2182654" y="2598142"/>
                  <a:pt x="2182654" y="2590205"/>
                </a:cubicBezTo>
                <a:cubicBezTo>
                  <a:pt x="2183448" y="2580680"/>
                  <a:pt x="2192179" y="2575917"/>
                  <a:pt x="2208848" y="2575917"/>
                </a:cubicBezTo>
                <a:close/>
                <a:moveTo>
                  <a:pt x="8802526" y="2560439"/>
                </a:moveTo>
                <a:cubicBezTo>
                  <a:pt x="8800145" y="2560439"/>
                  <a:pt x="8796573" y="2561233"/>
                  <a:pt x="8791811" y="2562820"/>
                </a:cubicBezTo>
                <a:cubicBezTo>
                  <a:pt x="8784667" y="2564408"/>
                  <a:pt x="8779508" y="2565201"/>
                  <a:pt x="8776333" y="2565201"/>
                </a:cubicBezTo>
                <a:cubicBezTo>
                  <a:pt x="8771570" y="2565995"/>
                  <a:pt x="8767205" y="2566392"/>
                  <a:pt x="8763236" y="2566392"/>
                </a:cubicBezTo>
                <a:cubicBezTo>
                  <a:pt x="8763236" y="2567980"/>
                  <a:pt x="8763236" y="2571552"/>
                  <a:pt x="8763236" y="2577108"/>
                </a:cubicBezTo>
                <a:cubicBezTo>
                  <a:pt x="8772761" y="2577108"/>
                  <a:pt x="8781889" y="2575123"/>
                  <a:pt x="8790620" y="2571155"/>
                </a:cubicBezTo>
                <a:cubicBezTo>
                  <a:pt x="8794589" y="2571155"/>
                  <a:pt x="8798558" y="2571552"/>
                  <a:pt x="8802526" y="2572345"/>
                </a:cubicBezTo>
                <a:close/>
                <a:moveTo>
                  <a:pt x="6015274" y="2560439"/>
                </a:moveTo>
                <a:cubicBezTo>
                  <a:pt x="6000986" y="2562820"/>
                  <a:pt x="5984714" y="2564805"/>
                  <a:pt x="5966458" y="2566392"/>
                </a:cubicBezTo>
                <a:cubicBezTo>
                  <a:pt x="5966458" y="2567186"/>
                  <a:pt x="5966458" y="2568376"/>
                  <a:pt x="5966458" y="2569964"/>
                </a:cubicBezTo>
                <a:cubicBezTo>
                  <a:pt x="5967252" y="2577108"/>
                  <a:pt x="5968839" y="2587030"/>
                  <a:pt x="5971220" y="2599730"/>
                </a:cubicBezTo>
                <a:cubicBezTo>
                  <a:pt x="5975983" y="2598936"/>
                  <a:pt x="5983127" y="2598142"/>
                  <a:pt x="5992652" y="2597348"/>
                </a:cubicBezTo>
                <a:cubicBezTo>
                  <a:pt x="6004558" y="2595761"/>
                  <a:pt x="6012496" y="2594570"/>
                  <a:pt x="6016464" y="2593776"/>
                </a:cubicBezTo>
                <a:cubicBezTo>
                  <a:pt x="6017258" y="2582664"/>
                  <a:pt x="6018449" y="2572742"/>
                  <a:pt x="6020036" y="2564011"/>
                </a:cubicBezTo>
                <a:cubicBezTo>
                  <a:pt x="6020036" y="2560836"/>
                  <a:pt x="6018449" y="2559645"/>
                  <a:pt x="6015274" y="2560439"/>
                </a:cubicBezTo>
                <a:close/>
                <a:moveTo>
                  <a:pt x="5693805" y="2546151"/>
                </a:moveTo>
                <a:cubicBezTo>
                  <a:pt x="5690630" y="2546945"/>
                  <a:pt x="5685867" y="2547739"/>
                  <a:pt x="5679517" y="2548533"/>
                </a:cubicBezTo>
                <a:cubicBezTo>
                  <a:pt x="5671580" y="2550120"/>
                  <a:pt x="5666024" y="2551311"/>
                  <a:pt x="5662849" y="2552105"/>
                </a:cubicBezTo>
                <a:cubicBezTo>
                  <a:pt x="5663643" y="2554486"/>
                  <a:pt x="5664039" y="2558058"/>
                  <a:pt x="5664039" y="2562820"/>
                </a:cubicBezTo>
                <a:cubicBezTo>
                  <a:pt x="5664833" y="2565995"/>
                  <a:pt x="5665230" y="2568773"/>
                  <a:pt x="5665230" y="2571155"/>
                </a:cubicBezTo>
                <a:cubicBezTo>
                  <a:pt x="5670786" y="2569567"/>
                  <a:pt x="5678724" y="2568376"/>
                  <a:pt x="5689042" y="2567583"/>
                </a:cubicBezTo>
                <a:cubicBezTo>
                  <a:pt x="5692218" y="2566789"/>
                  <a:pt x="5694202" y="2566392"/>
                  <a:pt x="5694995" y="2566392"/>
                </a:cubicBezTo>
                <a:cubicBezTo>
                  <a:pt x="5695790" y="2562423"/>
                  <a:pt x="5696583" y="2558851"/>
                  <a:pt x="5697377" y="2555676"/>
                </a:cubicBezTo>
                <a:cubicBezTo>
                  <a:pt x="5698171" y="2554089"/>
                  <a:pt x="5698567" y="2552898"/>
                  <a:pt x="5698567" y="2552105"/>
                </a:cubicBezTo>
                <a:cubicBezTo>
                  <a:pt x="5698567" y="2548136"/>
                  <a:pt x="5696980" y="2546151"/>
                  <a:pt x="5693805" y="2546151"/>
                </a:cubicBezTo>
                <a:close/>
                <a:moveTo>
                  <a:pt x="8797764" y="2535436"/>
                </a:moveTo>
                <a:cubicBezTo>
                  <a:pt x="8793001" y="2536230"/>
                  <a:pt x="8786255" y="2537023"/>
                  <a:pt x="8777523" y="2537817"/>
                </a:cubicBezTo>
                <a:cubicBezTo>
                  <a:pt x="8771174" y="2539405"/>
                  <a:pt x="8766411" y="2540198"/>
                  <a:pt x="8763236" y="2540198"/>
                </a:cubicBezTo>
                <a:cubicBezTo>
                  <a:pt x="8763236" y="2542580"/>
                  <a:pt x="8763236" y="2545755"/>
                  <a:pt x="8763236" y="2549723"/>
                </a:cubicBezTo>
                <a:cubicBezTo>
                  <a:pt x="8767998" y="2548930"/>
                  <a:pt x="8773951" y="2547342"/>
                  <a:pt x="8781095" y="2544961"/>
                </a:cubicBezTo>
                <a:cubicBezTo>
                  <a:pt x="8781889" y="2544961"/>
                  <a:pt x="8783080" y="2544564"/>
                  <a:pt x="8784667" y="2543770"/>
                </a:cubicBezTo>
                <a:cubicBezTo>
                  <a:pt x="8787048" y="2542977"/>
                  <a:pt x="8789430" y="2543373"/>
                  <a:pt x="8791811" y="2544961"/>
                </a:cubicBezTo>
                <a:cubicBezTo>
                  <a:pt x="8792605" y="2544961"/>
                  <a:pt x="8794192" y="2545358"/>
                  <a:pt x="8796573" y="2546151"/>
                </a:cubicBezTo>
                <a:cubicBezTo>
                  <a:pt x="8798955" y="2546151"/>
                  <a:pt x="8800542" y="2546548"/>
                  <a:pt x="8801336" y="2547342"/>
                </a:cubicBezTo>
                <a:lnTo>
                  <a:pt x="8801336" y="2540198"/>
                </a:lnTo>
                <a:cubicBezTo>
                  <a:pt x="8801336" y="2537023"/>
                  <a:pt x="8800145" y="2535436"/>
                  <a:pt x="8797764" y="2535436"/>
                </a:cubicBezTo>
                <a:close/>
                <a:moveTo>
                  <a:pt x="5918833" y="2533055"/>
                </a:moveTo>
                <a:cubicBezTo>
                  <a:pt x="5919627" y="2533055"/>
                  <a:pt x="5919627" y="2534245"/>
                  <a:pt x="5918833" y="2536626"/>
                </a:cubicBezTo>
                <a:cubicBezTo>
                  <a:pt x="5917246" y="2541389"/>
                  <a:pt x="5914467" y="2550517"/>
                  <a:pt x="5910499" y="2564011"/>
                </a:cubicBezTo>
                <a:cubicBezTo>
                  <a:pt x="5900974" y="2594173"/>
                  <a:pt x="5895020" y="2612826"/>
                  <a:pt x="5892639" y="2619970"/>
                </a:cubicBezTo>
                <a:cubicBezTo>
                  <a:pt x="5891052" y="2624733"/>
                  <a:pt x="5886686" y="2626320"/>
                  <a:pt x="5879542" y="2624733"/>
                </a:cubicBezTo>
                <a:cubicBezTo>
                  <a:pt x="5867636" y="2616795"/>
                  <a:pt x="5860096" y="2605286"/>
                  <a:pt x="5856920" y="2590205"/>
                </a:cubicBezTo>
                <a:cubicBezTo>
                  <a:pt x="5856127" y="2584648"/>
                  <a:pt x="5858111" y="2581870"/>
                  <a:pt x="5862874" y="2581870"/>
                </a:cubicBezTo>
                <a:cubicBezTo>
                  <a:pt x="5866049" y="2581077"/>
                  <a:pt x="5868827" y="2579886"/>
                  <a:pt x="5871208" y="2578298"/>
                </a:cubicBezTo>
                <a:cubicBezTo>
                  <a:pt x="5872002" y="2577505"/>
                  <a:pt x="5872796" y="2576711"/>
                  <a:pt x="5873589" y="2575917"/>
                </a:cubicBezTo>
                <a:cubicBezTo>
                  <a:pt x="5893433" y="2556073"/>
                  <a:pt x="5907324" y="2542580"/>
                  <a:pt x="5915261" y="2535436"/>
                </a:cubicBezTo>
                <a:cubicBezTo>
                  <a:pt x="5916849" y="2533848"/>
                  <a:pt x="5918039" y="2533055"/>
                  <a:pt x="5918833" y="2533055"/>
                </a:cubicBezTo>
                <a:close/>
                <a:moveTo>
                  <a:pt x="6853474" y="2531864"/>
                </a:moveTo>
                <a:cubicBezTo>
                  <a:pt x="6850299" y="2532658"/>
                  <a:pt x="6847917" y="2533055"/>
                  <a:pt x="6846330" y="2533055"/>
                </a:cubicBezTo>
                <a:cubicBezTo>
                  <a:pt x="6846330" y="2535436"/>
                  <a:pt x="6845536" y="2537420"/>
                  <a:pt x="6843949" y="2539008"/>
                </a:cubicBezTo>
                <a:cubicBezTo>
                  <a:pt x="6847124" y="2540595"/>
                  <a:pt x="6849902" y="2542580"/>
                  <a:pt x="6852283" y="2544961"/>
                </a:cubicBezTo>
                <a:cubicBezTo>
                  <a:pt x="6853077" y="2544961"/>
                  <a:pt x="6853474" y="2545358"/>
                  <a:pt x="6853474" y="2546151"/>
                </a:cubicBezTo>
                <a:cubicBezTo>
                  <a:pt x="6854268" y="2546945"/>
                  <a:pt x="6854664" y="2547342"/>
                  <a:pt x="6854664" y="2547342"/>
                </a:cubicBezTo>
                <a:cubicBezTo>
                  <a:pt x="6857045" y="2542580"/>
                  <a:pt x="6859030" y="2537420"/>
                  <a:pt x="6860617" y="2531864"/>
                </a:cubicBezTo>
                <a:cubicBezTo>
                  <a:pt x="6859030" y="2531864"/>
                  <a:pt x="6856649" y="2531864"/>
                  <a:pt x="6853474" y="2531864"/>
                </a:cubicBezTo>
                <a:close/>
                <a:moveTo>
                  <a:pt x="187464" y="2530971"/>
                </a:moveTo>
                <a:cubicBezTo>
                  <a:pt x="190043" y="2531169"/>
                  <a:pt x="192326" y="2531864"/>
                  <a:pt x="194311" y="2533055"/>
                </a:cubicBezTo>
                <a:cubicBezTo>
                  <a:pt x="201455" y="2537023"/>
                  <a:pt x="206614" y="2540992"/>
                  <a:pt x="209788" y="2544961"/>
                </a:cubicBezTo>
                <a:cubicBezTo>
                  <a:pt x="214550" y="2553692"/>
                  <a:pt x="212170" y="2558455"/>
                  <a:pt x="202644" y="2559248"/>
                </a:cubicBezTo>
                <a:cubicBezTo>
                  <a:pt x="190738" y="2559248"/>
                  <a:pt x="172086" y="2560836"/>
                  <a:pt x="146685" y="2564011"/>
                </a:cubicBezTo>
                <a:cubicBezTo>
                  <a:pt x="140335" y="2564805"/>
                  <a:pt x="135970" y="2565201"/>
                  <a:pt x="133588" y="2565201"/>
                </a:cubicBezTo>
                <a:cubicBezTo>
                  <a:pt x="137557" y="2567583"/>
                  <a:pt x="139938" y="2569567"/>
                  <a:pt x="140732" y="2571155"/>
                </a:cubicBezTo>
                <a:cubicBezTo>
                  <a:pt x="143907" y="2575917"/>
                  <a:pt x="143113" y="2579092"/>
                  <a:pt x="138350" y="2580680"/>
                </a:cubicBezTo>
                <a:cubicBezTo>
                  <a:pt x="136764" y="2581473"/>
                  <a:pt x="133588" y="2583061"/>
                  <a:pt x="128826" y="2585442"/>
                </a:cubicBezTo>
                <a:cubicBezTo>
                  <a:pt x="108188" y="2595761"/>
                  <a:pt x="93504" y="2602905"/>
                  <a:pt x="84772" y="2606873"/>
                </a:cubicBezTo>
                <a:cubicBezTo>
                  <a:pt x="100648" y="2604492"/>
                  <a:pt x="124064" y="2601714"/>
                  <a:pt x="155019" y="2598539"/>
                </a:cubicBezTo>
                <a:cubicBezTo>
                  <a:pt x="151845" y="2593776"/>
                  <a:pt x="149066" y="2588617"/>
                  <a:pt x="146685" y="2583061"/>
                </a:cubicBezTo>
                <a:cubicBezTo>
                  <a:pt x="145891" y="2581473"/>
                  <a:pt x="145891" y="2580283"/>
                  <a:pt x="146685" y="2579489"/>
                </a:cubicBezTo>
                <a:cubicBezTo>
                  <a:pt x="147479" y="2578695"/>
                  <a:pt x="149066" y="2578695"/>
                  <a:pt x="151448" y="2579489"/>
                </a:cubicBezTo>
                <a:cubicBezTo>
                  <a:pt x="167322" y="2582664"/>
                  <a:pt x="182007" y="2587823"/>
                  <a:pt x="195501" y="2594967"/>
                </a:cubicBezTo>
                <a:cubicBezTo>
                  <a:pt x="210582" y="2606080"/>
                  <a:pt x="212567" y="2622351"/>
                  <a:pt x="201455" y="2643783"/>
                </a:cubicBezTo>
                <a:cubicBezTo>
                  <a:pt x="195898" y="2650133"/>
                  <a:pt x="188754" y="2648148"/>
                  <a:pt x="180022" y="2637830"/>
                </a:cubicBezTo>
                <a:cubicBezTo>
                  <a:pt x="172878" y="2629098"/>
                  <a:pt x="166925" y="2620367"/>
                  <a:pt x="162163" y="2611636"/>
                </a:cubicBezTo>
                <a:cubicBezTo>
                  <a:pt x="139145" y="2616398"/>
                  <a:pt x="116126" y="2623542"/>
                  <a:pt x="93107" y="2633067"/>
                </a:cubicBezTo>
                <a:cubicBezTo>
                  <a:pt x="89931" y="2633861"/>
                  <a:pt x="84772" y="2636639"/>
                  <a:pt x="77629" y="2641401"/>
                </a:cubicBezTo>
                <a:cubicBezTo>
                  <a:pt x="72866" y="2645370"/>
                  <a:pt x="68898" y="2645370"/>
                  <a:pt x="65723" y="2641401"/>
                </a:cubicBezTo>
                <a:cubicBezTo>
                  <a:pt x="58579" y="2634258"/>
                  <a:pt x="52229" y="2626717"/>
                  <a:pt x="46673" y="2618780"/>
                </a:cubicBezTo>
                <a:cubicBezTo>
                  <a:pt x="44291" y="2612430"/>
                  <a:pt x="45482" y="2608461"/>
                  <a:pt x="50244" y="2606873"/>
                </a:cubicBezTo>
                <a:cubicBezTo>
                  <a:pt x="62944" y="2602905"/>
                  <a:pt x="74057" y="2595761"/>
                  <a:pt x="83583" y="2585442"/>
                </a:cubicBezTo>
                <a:cubicBezTo>
                  <a:pt x="85169" y="2583061"/>
                  <a:pt x="87154" y="2580283"/>
                  <a:pt x="89536" y="2577108"/>
                </a:cubicBezTo>
                <a:cubicBezTo>
                  <a:pt x="92710" y="2573139"/>
                  <a:pt x="94695" y="2570361"/>
                  <a:pt x="95489" y="2568773"/>
                </a:cubicBezTo>
                <a:cubicBezTo>
                  <a:pt x="92313" y="2569567"/>
                  <a:pt x="87154" y="2570361"/>
                  <a:pt x="80010" y="2571155"/>
                </a:cubicBezTo>
                <a:cubicBezTo>
                  <a:pt x="74454" y="2572742"/>
                  <a:pt x="70485" y="2573536"/>
                  <a:pt x="68104" y="2573536"/>
                </a:cubicBezTo>
                <a:cubicBezTo>
                  <a:pt x="61754" y="2575123"/>
                  <a:pt x="56197" y="2574330"/>
                  <a:pt x="51435" y="2571155"/>
                </a:cubicBezTo>
                <a:cubicBezTo>
                  <a:pt x="45879" y="2566392"/>
                  <a:pt x="40720" y="2561630"/>
                  <a:pt x="35957" y="2556867"/>
                </a:cubicBezTo>
                <a:cubicBezTo>
                  <a:pt x="34370" y="2555280"/>
                  <a:pt x="33576" y="2553692"/>
                  <a:pt x="33576" y="2552105"/>
                </a:cubicBezTo>
                <a:cubicBezTo>
                  <a:pt x="34370" y="2551311"/>
                  <a:pt x="36353" y="2550914"/>
                  <a:pt x="39529" y="2550914"/>
                </a:cubicBezTo>
                <a:cubicBezTo>
                  <a:pt x="53023" y="2549326"/>
                  <a:pt x="65723" y="2548136"/>
                  <a:pt x="77629" y="2547342"/>
                </a:cubicBezTo>
                <a:cubicBezTo>
                  <a:pt x="81598" y="2546548"/>
                  <a:pt x="87948" y="2545755"/>
                  <a:pt x="96679" y="2544961"/>
                </a:cubicBezTo>
                <a:cubicBezTo>
                  <a:pt x="119697" y="2540992"/>
                  <a:pt x="139145" y="2538214"/>
                  <a:pt x="155019" y="2536626"/>
                </a:cubicBezTo>
                <a:cubicBezTo>
                  <a:pt x="158195" y="2536626"/>
                  <a:pt x="166132" y="2535039"/>
                  <a:pt x="178832" y="2531864"/>
                </a:cubicBezTo>
                <a:cubicBezTo>
                  <a:pt x="182007" y="2531070"/>
                  <a:pt x="184884" y="2530773"/>
                  <a:pt x="187464" y="2530971"/>
                </a:cubicBezTo>
                <a:close/>
                <a:moveTo>
                  <a:pt x="7534512" y="2528292"/>
                </a:moveTo>
                <a:cubicBezTo>
                  <a:pt x="7528954" y="2535436"/>
                  <a:pt x="7523002" y="2542580"/>
                  <a:pt x="7516652" y="2549723"/>
                </a:cubicBezTo>
                <a:cubicBezTo>
                  <a:pt x="7515064" y="2552105"/>
                  <a:pt x="7515461" y="2552898"/>
                  <a:pt x="7517842" y="2552105"/>
                </a:cubicBezTo>
                <a:cubicBezTo>
                  <a:pt x="7527367" y="2550517"/>
                  <a:pt x="7535702" y="2549723"/>
                  <a:pt x="7542846" y="2549723"/>
                </a:cubicBezTo>
                <a:cubicBezTo>
                  <a:pt x="7539670" y="2542580"/>
                  <a:pt x="7536892" y="2535436"/>
                  <a:pt x="7534512" y="2528292"/>
                </a:cubicBezTo>
                <a:close/>
                <a:moveTo>
                  <a:pt x="2868454" y="2528292"/>
                </a:moveTo>
                <a:cubicBezTo>
                  <a:pt x="2866072" y="2533055"/>
                  <a:pt x="2863691" y="2537420"/>
                  <a:pt x="2861310" y="2541389"/>
                </a:cubicBezTo>
                <a:cubicBezTo>
                  <a:pt x="2872423" y="2542183"/>
                  <a:pt x="2880360" y="2545358"/>
                  <a:pt x="2885122" y="2550914"/>
                </a:cubicBezTo>
                <a:cubicBezTo>
                  <a:pt x="2886709" y="2551708"/>
                  <a:pt x="2888297" y="2552898"/>
                  <a:pt x="2889885" y="2554486"/>
                </a:cubicBezTo>
                <a:cubicBezTo>
                  <a:pt x="2892266" y="2556867"/>
                  <a:pt x="2893853" y="2558455"/>
                  <a:pt x="2894647" y="2559248"/>
                </a:cubicBezTo>
                <a:cubicBezTo>
                  <a:pt x="2899410" y="2552105"/>
                  <a:pt x="2902585" y="2544167"/>
                  <a:pt x="2904172" y="2535436"/>
                </a:cubicBezTo>
                <a:cubicBezTo>
                  <a:pt x="2904966" y="2533055"/>
                  <a:pt x="2904966" y="2531467"/>
                  <a:pt x="2904172" y="2530673"/>
                </a:cubicBezTo>
                <a:cubicBezTo>
                  <a:pt x="2904172" y="2530673"/>
                  <a:pt x="2903379" y="2531070"/>
                  <a:pt x="2901792" y="2531864"/>
                </a:cubicBezTo>
                <a:cubicBezTo>
                  <a:pt x="2900997" y="2531864"/>
                  <a:pt x="2899410" y="2532261"/>
                  <a:pt x="2897029" y="2533055"/>
                </a:cubicBezTo>
                <a:cubicBezTo>
                  <a:pt x="2895441" y="2533848"/>
                  <a:pt x="2893853" y="2534642"/>
                  <a:pt x="2892266" y="2535436"/>
                </a:cubicBezTo>
                <a:cubicBezTo>
                  <a:pt x="2887503" y="2537817"/>
                  <a:pt x="2882741" y="2537420"/>
                  <a:pt x="2877979" y="2534245"/>
                </a:cubicBezTo>
                <a:cubicBezTo>
                  <a:pt x="2875597" y="2532658"/>
                  <a:pt x="2872423" y="2530673"/>
                  <a:pt x="2868454" y="2528292"/>
                </a:cubicBezTo>
                <a:close/>
                <a:moveTo>
                  <a:pt x="7852408" y="2527101"/>
                </a:moveTo>
                <a:cubicBezTo>
                  <a:pt x="7847645" y="2527895"/>
                  <a:pt x="7842883" y="2529086"/>
                  <a:pt x="7838120" y="2530673"/>
                </a:cubicBezTo>
                <a:cubicBezTo>
                  <a:pt x="7834152" y="2531467"/>
                  <a:pt x="7830580" y="2532261"/>
                  <a:pt x="7827404" y="2533055"/>
                </a:cubicBezTo>
                <a:cubicBezTo>
                  <a:pt x="7827404" y="2536230"/>
                  <a:pt x="7827404" y="2539008"/>
                  <a:pt x="7827404" y="2541389"/>
                </a:cubicBezTo>
                <a:lnTo>
                  <a:pt x="7827404" y="2549723"/>
                </a:lnTo>
                <a:cubicBezTo>
                  <a:pt x="7835342" y="2550517"/>
                  <a:pt x="7843280" y="2552898"/>
                  <a:pt x="7851217" y="2556867"/>
                </a:cubicBezTo>
                <a:cubicBezTo>
                  <a:pt x="7852011" y="2551311"/>
                  <a:pt x="7853202" y="2543770"/>
                  <a:pt x="7854790" y="2534245"/>
                </a:cubicBezTo>
                <a:cubicBezTo>
                  <a:pt x="7855583" y="2532658"/>
                  <a:pt x="7855980" y="2531467"/>
                  <a:pt x="7855980" y="2530673"/>
                </a:cubicBezTo>
                <a:cubicBezTo>
                  <a:pt x="7856774" y="2529086"/>
                  <a:pt x="7856774" y="2527895"/>
                  <a:pt x="7855980" y="2527101"/>
                </a:cubicBezTo>
                <a:cubicBezTo>
                  <a:pt x="7855980" y="2527101"/>
                  <a:pt x="7854790" y="2527101"/>
                  <a:pt x="7852408" y="2527101"/>
                </a:cubicBezTo>
                <a:close/>
                <a:moveTo>
                  <a:pt x="1687354" y="2519958"/>
                </a:moveTo>
                <a:cubicBezTo>
                  <a:pt x="1685767" y="2519958"/>
                  <a:pt x="1682988" y="2520355"/>
                  <a:pt x="1679020" y="2521148"/>
                </a:cubicBezTo>
                <a:cubicBezTo>
                  <a:pt x="1675051" y="2521148"/>
                  <a:pt x="1672273" y="2521545"/>
                  <a:pt x="1670685" y="2522339"/>
                </a:cubicBezTo>
                <a:cubicBezTo>
                  <a:pt x="1672273" y="2528689"/>
                  <a:pt x="1673463" y="2534245"/>
                  <a:pt x="1674257" y="2539008"/>
                </a:cubicBezTo>
                <a:cubicBezTo>
                  <a:pt x="1678226" y="2539008"/>
                  <a:pt x="1682195" y="2539008"/>
                  <a:pt x="1686163" y="2539008"/>
                </a:cubicBezTo>
                <a:cubicBezTo>
                  <a:pt x="1686957" y="2531864"/>
                  <a:pt x="1687354" y="2525514"/>
                  <a:pt x="1687354" y="2519958"/>
                </a:cubicBezTo>
                <a:close/>
                <a:moveTo>
                  <a:pt x="9060892" y="2515195"/>
                </a:moveTo>
                <a:cubicBezTo>
                  <a:pt x="9060892" y="2521545"/>
                  <a:pt x="9061289" y="2528292"/>
                  <a:pt x="9062083" y="2535436"/>
                </a:cubicBezTo>
                <a:cubicBezTo>
                  <a:pt x="9063670" y="2534642"/>
                  <a:pt x="9066052" y="2534245"/>
                  <a:pt x="9069226" y="2534245"/>
                </a:cubicBezTo>
                <a:cubicBezTo>
                  <a:pt x="9071608" y="2533452"/>
                  <a:pt x="9073592" y="2533055"/>
                  <a:pt x="9075180" y="2533055"/>
                </a:cubicBezTo>
                <a:cubicBezTo>
                  <a:pt x="9075180" y="2528292"/>
                  <a:pt x="9075180" y="2523133"/>
                  <a:pt x="9075180" y="2517576"/>
                </a:cubicBezTo>
                <a:cubicBezTo>
                  <a:pt x="9070417" y="2517576"/>
                  <a:pt x="9065655" y="2516783"/>
                  <a:pt x="9060892" y="2515195"/>
                </a:cubicBezTo>
                <a:close/>
                <a:moveTo>
                  <a:pt x="5319949" y="2514005"/>
                </a:moveTo>
                <a:cubicBezTo>
                  <a:pt x="5315980" y="2516386"/>
                  <a:pt x="5311614" y="2517973"/>
                  <a:pt x="5306852" y="2518767"/>
                </a:cubicBezTo>
                <a:cubicBezTo>
                  <a:pt x="5306852" y="2525117"/>
                  <a:pt x="5306455" y="2531864"/>
                  <a:pt x="5305661" y="2539008"/>
                </a:cubicBezTo>
                <a:cubicBezTo>
                  <a:pt x="5307249" y="2539008"/>
                  <a:pt x="5309630" y="2539405"/>
                  <a:pt x="5312805" y="2540198"/>
                </a:cubicBezTo>
                <a:cubicBezTo>
                  <a:pt x="5316774" y="2540198"/>
                  <a:pt x="5319552" y="2540595"/>
                  <a:pt x="5321139" y="2541389"/>
                </a:cubicBezTo>
                <a:cubicBezTo>
                  <a:pt x="5323520" y="2540595"/>
                  <a:pt x="5324711" y="2539405"/>
                  <a:pt x="5324711" y="2537817"/>
                </a:cubicBezTo>
                <a:cubicBezTo>
                  <a:pt x="5324711" y="2531467"/>
                  <a:pt x="5324711" y="2524323"/>
                  <a:pt x="5324711" y="2516386"/>
                </a:cubicBezTo>
                <a:cubicBezTo>
                  <a:pt x="5325505" y="2514005"/>
                  <a:pt x="5323917" y="2513211"/>
                  <a:pt x="5319949" y="2514005"/>
                </a:cubicBezTo>
                <a:close/>
                <a:moveTo>
                  <a:pt x="4710349" y="2514005"/>
                </a:moveTo>
                <a:cubicBezTo>
                  <a:pt x="4706380" y="2516386"/>
                  <a:pt x="4702014" y="2517973"/>
                  <a:pt x="4697252" y="2518767"/>
                </a:cubicBezTo>
                <a:cubicBezTo>
                  <a:pt x="4697252" y="2525117"/>
                  <a:pt x="4696855" y="2531864"/>
                  <a:pt x="4696061" y="2539008"/>
                </a:cubicBezTo>
                <a:cubicBezTo>
                  <a:pt x="4697649" y="2539008"/>
                  <a:pt x="4700030" y="2539405"/>
                  <a:pt x="4703205" y="2540198"/>
                </a:cubicBezTo>
                <a:cubicBezTo>
                  <a:pt x="4707174" y="2540198"/>
                  <a:pt x="4709952" y="2540595"/>
                  <a:pt x="4711539" y="2541389"/>
                </a:cubicBezTo>
                <a:cubicBezTo>
                  <a:pt x="4713921" y="2540595"/>
                  <a:pt x="4715111" y="2539405"/>
                  <a:pt x="4715111" y="2537817"/>
                </a:cubicBezTo>
                <a:cubicBezTo>
                  <a:pt x="4715111" y="2531467"/>
                  <a:pt x="4715111" y="2524323"/>
                  <a:pt x="4715111" y="2516386"/>
                </a:cubicBezTo>
                <a:cubicBezTo>
                  <a:pt x="4715905" y="2514005"/>
                  <a:pt x="4714317" y="2513211"/>
                  <a:pt x="4710349" y="2514005"/>
                </a:cubicBezTo>
                <a:close/>
                <a:moveTo>
                  <a:pt x="1736468" y="2513707"/>
                </a:moveTo>
                <a:cubicBezTo>
                  <a:pt x="1736269" y="2513509"/>
                  <a:pt x="1735773" y="2513608"/>
                  <a:pt x="1734979" y="2514005"/>
                </a:cubicBezTo>
                <a:cubicBezTo>
                  <a:pt x="1731010" y="2514005"/>
                  <a:pt x="1725851" y="2514798"/>
                  <a:pt x="1719500" y="2516386"/>
                </a:cubicBezTo>
                <a:cubicBezTo>
                  <a:pt x="1719500" y="2520355"/>
                  <a:pt x="1719104" y="2526705"/>
                  <a:pt x="1718310" y="2535436"/>
                </a:cubicBezTo>
                <a:cubicBezTo>
                  <a:pt x="1720691" y="2535436"/>
                  <a:pt x="1723470" y="2535039"/>
                  <a:pt x="1726645" y="2534245"/>
                </a:cubicBezTo>
                <a:cubicBezTo>
                  <a:pt x="1729026" y="2534245"/>
                  <a:pt x="1731010" y="2534245"/>
                  <a:pt x="1732598" y="2534245"/>
                </a:cubicBezTo>
                <a:cubicBezTo>
                  <a:pt x="1732598" y="2533452"/>
                  <a:pt x="1732995" y="2531864"/>
                  <a:pt x="1733789" y="2529483"/>
                </a:cubicBezTo>
                <a:cubicBezTo>
                  <a:pt x="1734582" y="2521545"/>
                  <a:pt x="1735376" y="2516783"/>
                  <a:pt x="1736169" y="2515195"/>
                </a:cubicBezTo>
                <a:cubicBezTo>
                  <a:pt x="1736566" y="2514402"/>
                  <a:pt x="1736665" y="2513905"/>
                  <a:pt x="1736468" y="2513707"/>
                </a:cubicBezTo>
                <a:close/>
                <a:moveTo>
                  <a:pt x="9116851" y="2512814"/>
                </a:moveTo>
                <a:cubicBezTo>
                  <a:pt x="9112883" y="2513608"/>
                  <a:pt x="9109708" y="2514005"/>
                  <a:pt x="9107326" y="2514005"/>
                </a:cubicBezTo>
                <a:lnTo>
                  <a:pt x="9107326" y="2528292"/>
                </a:lnTo>
                <a:cubicBezTo>
                  <a:pt x="9109708" y="2528292"/>
                  <a:pt x="9112089" y="2527895"/>
                  <a:pt x="9114470" y="2527101"/>
                </a:cubicBezTo>
                <a:cubicBezTo>
                  <a:pt x="9116851" y="2527101"/>
                  <a:pt x="9119630" y="2527101"/>
                  <a:pt x="9122805" y="2527101"/>
                </a:cubicBezTo>
                <a:cubicBezTo>
                  <a:pt x="9123599" y="2525514"/>
                  <a:pt x="9123995" y="2523133"/>
                  <a:pt x="9123995" y="2519958"/>
                </a:cubicBezTo>
                <a:cubicBezTo>
                  <a:pt x="9124789" y="2516783"/>
                  <a:pt x="9125186" y="2514402"/>
                  <a:pt x="9125186" y="2512814"/>
                </a:cubicBezTo>
                <a:cubicBezTo>
                  <a:pt x="9123599" y="2512814"/>
                  <a:pt x="9120820" y="2512814"/>
                  <a:pt x="9116851" y="2512814"/>
                </a:cubicBezTo>
                <a:close/>
                <a:moveTo>
                  <a:pt x="2645806" y="2504480"/>
                </a:moveTo>
                <a:cubicBezTo>
                  <a:pt x="2652157" y="2504480"/>
                  <a:pt x="2660491" y="2508845"/>
                  <a:pt x="2670810" y="2517576"/>
                </a:cubicBezTo>
                <a:cubicBezTo>
                  <a:pt x="2673191" y="2519164"/>
                  <a:pt x="2673587" y="2522339"/>
                  <a:pt x="2672000" y="2527101"/>
                </a:cubicBezTo>
                <a:cubicBezTo>
                  <a:pt x="2669619" y="2531864"/>
                  <a:pt x="2666444" y="2539801"/>
                  <a:pt x="2662475" y="2550914"/>
                </a:cubicBezTo>
                <a:cubicBezTo>
                  <a:pt x="2660094" y="2558851"/>
                  <a:pt x="2657316" y="2565995"/>
                  <a:pt x="2654141" y="2572345"/>
                </a:cubicBezTo>
                <a:cubicBezTo>
                  <a:pt x="2677160" y="2590602"/>
                  <a:pt x="2702162" y="2605286"/>
                  <a:pt x="2729151" y="2616398"/>
                </a:cubicBezTo>
                <a:cubicBezTo>
                  <a:pt x="2731531" y="2617192"/>
                  <a:pt x="2732722" y="2617986"/>
                  <a:pt x="2732722" y="2618780"/>
                </a:cubicBezTo>
                <a:cubicBezTo>
                  <a:pt x="2732722" y="2620367"/>
                  <a:pt x="2731531" y="2621161"/>
                  <a:pt x="2729151" y="2621161"/>
                </a:cubicBezTo>
                <a:cubicBezTo>
                  <a:pt x="2722007" y="2622748"/>
                  <a:pt x="2708910" y="2624336"/>
                  <a:pt x="2689860" y="2625923"/>
                </a:cubicBezTo>
                <a:cubicBezTo>
                  <a:pt x="2683510" y="2626717"/>
                  <a:pt x="2679541" y="2627114"/>
                  <a:pt x="2677954" y="2627114"/>
                </a:cubicBezTo>
                <a:cubicBezTo>
                  <a:pt x="2670810" y="2627908"/>
                  <a:pt x="2665253" y="2626717"/>
                  <a:pt x="2661285" y="2623542"/>
                </a:cubicBezTo>
                <a:cubicBezTo>
                  <a:pt x="2658903" y="2621558"/>
                  <a:pt x="2655927" y="2618780"/>
                  <a:pt x="2652355" y="2615208"/>
                </a:cubicBezTo>
                <a:lnTo>
                  <a:pt x="2644693" y="2607181"/>
                </a:lnTo>
                <a:lnTo>
                  <a:pt x="2643202" y="2605236"/>
                </a:lnTo>
                <a:cubicBezTo>
                  <a:pt x="2642161" y="2603946"/>
                  <a:pt x="2640647" y="2602111"/>
                  <a:pt x="2638663" y="2599730"/>
                </a:cubicBezTo>
                <a:cubicBezTo>
                  <a:pt x="2637076" y="2601317"/>
                  <a:pt x="2635488" y="2602905"/>
                  <a:pt x="2633900" y="2604492"/>
                </a:cubicBezTo>
                <a:cubicBezTo>
                  <a:pt x="2622788" y="2615605"/>
                  <a:pt x="2606119" y="2623939"/>
                  <a:pt x="2583894" y="2629495"/>
                </a:cubicBezTo>
                <a:cubicBezTo>
                  <a:pt x="2581513" y="2630289"/>
                  <a:pt x="2580322" y="2630289"/>
                  <a:pt x="2580322" y="2629495"/>
                </a:cubicBezTo>
                <a:cubicBezTo>
                  <a:pt x="2580322" y="2628702"/>
                  <a:pt x="2581116" y="2627511"/>
                  <a:pt x="2582704" y="2625923"/>
                </a:cubicBezTo>
                <a:cubicBezTo>
                  <a:pt x="2601753" y="2611636"/>
                  <a:pt x="2615644" y="2596158"/>
                  <a:pt x="2624375" y="2579489"/>
                </a:cubicBezTo>
                <a:cubicBezTo>
                  <a:pt x="2618819" y="2570758"/>
                  <a:pt x="2614056" y="2562820"/>
                  <a:pt x="2610088" y="2555676"/>
                </a:cubicBezTo>
                <a:cubicBezTo>
                  <a:pt x="2609294" y="2553295"/>
                  <a:pt x="2608103" y="2550120"/>
                  <a:pt x="2606516" y="2546151"/>
                </a:cubicBezTo>
                <a:cubicBezTo>
                  <a:pt x="2605722" y="2545358"/>
                  <a:pt x="2605326" y="2544961"/>
                  <a:pt x="2605326" y="2544961"/>
                </a:cubicBezTo>
                <a:cubicBezTo>
                  <a:pt x="2599769" y="2545755"/>
                  <a:pt x="2590641" y="2547342"/>
                  <a:pt x="2577941" y="2549723"/>
                </a:cubicBezTo>
                <a:cubicBezTo>
                  <a:pt x="2575560" y="2550517"/>
                  <a:pt x="2573575" y="2550914"/>
                  <a:pt x="2571988" y="2550914"/>
                </a:cubicBezTo>
                <a:cubicBezTo>
                  <a:pt x="2572782" y="2550914"/>
                  <a:pt x="2573575" y="2551311"/>
                  <a:pt x="2574369" y="2552105"/>
                </a:cubicBezTo>
                <a:cubicBezTo>
                  <a:pt x="2575163" y="2552105"/>
                  <a:pt x="2575956" y="2552502"/>
                  <a:pt x="2576751" y="2553295"/>
                </a:cubicBezTo>
                <a:cubicBezTo>
                  <a:pt x="2579925" y="2554883"/>
                  <a:pt x="2579925" y="2557661"/>
                  <a:pt x="2576751" y="2561630"/>
                </a:cubicBezTo>
                <a:cubicBezTo>
                  <a:pt x="2576751" y="2562423"/>
                  <a:pt x="2575560" y="2564011"/>
                  <a:pt x="2573179" y="2566392"/>
                </a:cubicBezTo>
                <a:cubicBezTo>
                  <a:pt x="2577147" y="2566392"/>
                  <a:pt x="2581116" y="2565598"/>
                  <a:pt x="2585085" y="2564011"/>
                </a:cubicBezTo>
                <a:cubicBezTo>
                  <a:pt x="2587466" y="2562423"/>
                  <a:pt x="2590245" y="2562423"/>
                  <a:pt x="2593420" y="2564011"/>
                </a:cubicBezTo>
                <a:cubicBezTo>
                  <a:pt x="2600563" y="2568773"/>
                  <a:pt x="2604928" y="2572742"/>
                  <a:pt x="2606516" y="2575917"/>
                </a:cubicBezTo>
                <a:cubicBezTo>
                  <a:pt x="2608897" y="2579092"/>
                  <a:pt x="2608501" y="2582267"/>
                  <a:pt x="2605326" y="2585442"/>
                </a:cubicBezTo>
                <a:cubicBezTo>
                  <a:pt x="2602944" y="2588617"/>
                  <a:pt x="2600166" y="2593380"/>
                  <a:pt x="2596991" y="2599730"/>
                </a:cubicBezTo>
                <a:cubicBezTo>
                  <a:pt x="2589053" y="2619573"/>
                  <a:pt x="2578338" y="2631480"/>
                  <a:pt x="2564844" y="2635448"/>
                </a:cubicBezTo>
                <a:cubicBezTo>
                  <a:pt x="2559288" y="2637036"/>
                  <a:pt x="2555715" y="2634655"/>
                  <a:pt x="2554129" y="2628305"/>
                </a:cubicBezTo>
                <a:cubicBezTo>
                  <a:pt x="2552541" y="2619573"/>
                  <a:pt x="2548572" y="2610445"/>
                  <a:pt x="2542223" y="2600920"/>
                </a:cubicBezTo>
                <a:cubicBezTo>
                  <a:pt x="2533491" y="2608064"/>
                  <a:pt x="2520791" y="2614414"/>
                  <a:pt x="2504123" y="2619970"/>
                </a:cubicBezTo>
                <a:cubicBezTo>
                  <a:pt x="2502535" y="2620764"/>
                  <a:pt x="2501741" y="2620764"/>
                  <a:pt x="2501741" y="2619970"/>
                </a:cubicBezTo>
                <a:cubicBezTo>
                  <a:pt x="2500947" y="2619177"/>
                  <a:pt x="2501344" y="2617986"/>
                  <a:pt x="2502931" y="2616398"/>
                </a:cubicBezTo>
                <a:cubicBezTo>
                  <a:pt x="2529125" y="2590998"/>
                  <a:pt x="2544207" y="2570758"/>
                  <a:pt x="2548175" y="2555676"/>
                </a:cubicBezTo>
                <a:cubicBezTo>
                  <a:pt x="2546588" y="2555676"/>
                  <a:pt x="2544207" y="2556073"/>
                  <a:pt x="2541032" y="2556867"/>
                </a:cubicBezTo>
                <a:cubicBezTo>
                  <a:pt x="2542619" y="2556073"/>
                  <a:pt x="2541826" y="2556470"/>
                  <a:pt x="2538650" y="2558058"/>
                </a:cubicBezTo>
                <a:cubicBezTo>
                  <a:pt x="2533094" y="2558058"/>
                  <a:pt x="2529522" y="2557661"/>
                  <a:pt x="2527935" y="2556867"/>
                </a:cubicBezTo>
                <a:cubicBezTo>
                  <a:pt x="2525554" y="2556073"/>
                  <a:pt x="2523173" y="2554486"/>
                  <a:pt x="2520791" y="2552105"/>
                </a:cubicBezTo>
                <a:cubicBezTo>
                  <a:pt x="2521585" y="2552898"/>
                  <a:pt x="2520791" y="2552502"/>
                  <a:pt x="2518410" y="2550914"/>
                </a:cubicBezTo>
                <a:cubicBezTo>
                  <a:pt x="2518410" y="2550120"/>
                  <a:pt x="2518013" y="2549723"/>
                  <a:pt x="2517219" y="2549723"/>
                </a:cubicBezTo>
                <a:cubicBezTo>
                  <a:pt x="2516426" y="2551311"/>
                  <a:pt x="2515631" y="2553692"/>
                  <a:pt x="2514838" y="2556867"/>
                </a:cubicBezTo>
                <a:cubicBezTo>
                  <a:pt x="2514838" y="2559248"/>
                  <a:pt x="2513647" y="2562820"/>
                  <a:pt x="2511267" y="2567583"/>
                </a:cubicBezTo>
                <a:cubicBezTo>
                  <a:pt x="2504916" y="2588220"/>
                  <a:pt x="2500550" y="2604492"/>
                  <a:pt x="2498169" y="2616398"/>
                </a:cubicBezTo>
                <a:cubicBezTo>
                  <a:pt x="2494994" y="2625130"/>
                  <a:pt x="2489438" y="2626320"/>
                  <a:pt x="2481501" y="2619970"/>
                </a:cubicBezTo>
                <a:cubicBezTo>
                  <a:pt x="2474357" y="2612033"/>
                  <a:pt x="2469594" y="2602111"/>
                  <a:pt x="2467213" y="2590205"/>
                </a:cubicBezTo>
                <a:cubicBezTo>
                  <a:pt x="2468007" y="2585442"/>
                  <a:pt x="2469594" y="2583458"/>
                  <a:pt x="2471975" y="2584251"/>
                </a:cubicBezTo>
                <a:cubicBezTo>
                  <a:pt x="2475151" y="2582664"/>
                  <a:pt x="2479516" y="2578695"/>
                  <a:pt x="2485072" y="2572345"/>
                </a:cubicBezTo>
                <a:cubicBezTo>
                  <a:pt x="2488247" y="2567583"/>
                  <a:pt x="2493803" y="2559248"/>
                  <a:pt x="2501741" y="2547342"/>
                </a:cubicBezTo>
                <a:cubicBezTo>
                  <a:pt x="2510472" y="2535436"/>
                  <a:pt x="2516029" y="2527498"/>
                  <a:pt x="2518410" y="2523530"/>
                </a:cubicBezTo>
                <a:cubicBezTo>
                  <a:pt x="2519204" y="2521942"/>
                  <a:pt x="2520395" y="2521545"/>
                  <a:pt x="2521982" y="2522339"/>
                </a:cubicBezTo>
                <a:cubicBezTo>
                  <a:pt x="2522776" y="2523133"/>
                  <a:pt x="2522776" y="2524323"/>
                  <a:pt x="2521982" y="2525911"/>
                </a:cubicBezTo>
                <a:cubicBezTo>
                  <a:pt x="2521188" y="2528292"/>
                  <a:pt x="2520395" y="2532261"/>
                  <a:pt x="2519600" y="2537817"/>
                </a:cubicBezTo>
                <a:cubicBezTo>
                  <a:pt x="2518806" y="2540198"/>
                  <a:pt x="2518410" y="2542183"/>
                  <a:pt x="2518410" y="2543770"/>
                </a:cubicBezTo>
                <a:cubicBezTo>
                  <a:pt x="2519204" y="2543770"/>
                  <a:pt x="2519997" y="2543373"/>
                  <a:pt x="2520791" y="2542580"/>
                </a:cubicBezTo>
                <a:cubicBezTo>
                  <a:pt x="2528729" y="2542580"/>
                  <a:pt x="2541826" y="2540595"/>
                  <a:pt x="2560081" y="2536626"/>
                </a:cubicBezTo>
                <a:cubicBezTo>
                  <a:pt x="2558495" y="2531070"/>
                  <a:pt x="2555319" y="2525911"/>
                  <a:pt x="2550556" y="2521148"/>
                </a:cubicBezTo>
                <a:cubicBezTo>
                  <a:pt x="2548969" y="2517973"/>
                  <a:pt x="2550556" y="2516386"/>
                  <a:pt x="2555319" y="2516386"/>
                </a:cubicBezTo>
                <a:cubicBezTo>
                  <a:pt x="2563257" y="2516386"/>
                  <a:pt x="2569607" y="2517180"/>
                  <a:pt x="2574369" y="2518767"/>
                </a:cubicBezTo>
                <a:cubicBezTo>
                  <a:pt x="2578338" y="2521148"/>
                  <a:pt x="2580322" y="2525514"/>
                  <a:pt x="2580322" y="2531864"/>
                </a:cubicBezTo>
                <a:cubicBezTo>
                  <a:pt x="2582704" y="2531070"/>
                  <a:pt x="2586276" y="2529880"/>
                  <a:pt x="2591038" y="2528292"/>
                </a:cubicBezTo>
                <a:cubicBezTo>
                  <a:pt x="2592625" y="2527498"/>
                  <a:pt x="2593816" y="2527101"/>
                  <a:pt x="2594610" y="2527101"/>
                </a:cubicBezTo>
                <a:cubicBezTo>
                  <a:pt x="2604928" y="2524720"/>
                  <a:pt x="2612865" y="2527101"/>
                  <a:pt x="2618423" y="2534245"/>
                </a:cubicBezTo>
                <a:cubicBezTo>
                  <a:pt x="2620804" y="2538214"/>
                  <a:pt x="2621200" y="2540595"/>
                  <a:pt x="2619613" y="2541389"/>
                </a:cubicBezTo>
                <a:cubicBezTo>
                  <a:pt x="2621200" y="2542183"/>
                  <a:pt x="2623582" y="2544167"/>
                  <a:pt x="2626757" y="2547342"/>
                </a:cubicBezTo>
                <a:cubicBezTo>
                  <a:pt x="2629932" y="2550517"/>
                  <a:pt x="2632313" y="2552898"/>
                  <a:pt x="2633900" y="2554486"/>
                </a:cubicBezTo>
                <a:cubicBezTo>
                  <a:pt x="2635488" y="2550517"/>
                  <a:pt x="2636678" y="2546151"/>
                  <a:pt x="2637472" y="2541389"/>
                </a:cubicBezTo>
                <a:cubicBezTo>
                  <a:pt x="2639853" y="2532658"/>
                  <a:pt x="2640250" y="2522736"/>
                  <a:pt x="2638663" y="2511623"/>
                </a:cubicBezTo>
                <a:cubicBezTo>
                  <a:pt x="2637869" y="2506861"/>
                  <a:pt x="2640250" y="2504480"/>
                  <a:pt x="2645806" y="2504480"/>
                </a:cubicBezTo>
                <a:close/>
                <a:moveTo>
                  <a:pt x="7149939" y="2503289"/>
                </a:moveTo>
                <a:cubicBezTo>
                  <a:pt x="7143590" y="2504877"/>
                  <a:pt x="7136446" y="2506861"/>
                  <a:pt x="7128508" y="2509242"/>
                </a:cubicBezTo>
                <a:cubicBezTo>
                  <a:pt x="7127714" y="2511623"/>
                  <a:pt x="7126524" y="2515195"/>
                  <a:pt x="7124936" y="2519958"/>
                </a:cubicBezTo>
                <a:cubicBezTo>
                  <a:pt x="7122555" y="2526308"/>
                  <a:pt x="7120571" y="2530673"/>
                  <a:pt x="7118983" y="2533055"/>
                </a:cubicBezTo>
                <a:cubicBezTo>
                  <a:pt x="7125333" y="2535436"/>
                  <a:pt x="7130889" y="2537420"/>
                  <a:pt x="7135652" y="2539008"/>
                </a:cubicBezTo>
                <a:cubicBezTo>
                  <a:pt x="7142002" y="2527895"/>
                  <a:pt x="7146764" y="2515989"/>
                  <a:pt x="7149939" y="2503289"/>
                </a:cubicBezTo>
                <a:close/>
                <a:moveTo>
                  <a:pt x="6845139" y="2499717"/>
                </a:moveTo>
                <a:cubicBezTo>
                  <a:pt x="6845139" y="2502892"/>
                  <a:pt x="6845536" y="2506861"/>
                  <a:pt x="6846330" y="2511623"/>
                </a:cubicBezTo>
                <a:cubicBezTo>
                  <a:pt x="6848711" y="2510830"/>
                  <a:pt x="6851886" y="2510433"/>
                  <a:pt x="6855855" y="2510433"/>
                </a:cubicBezTo>
                <a:cubicBezTo>
                  <a:pt x="6859824" y="2509639"/>
                  <a:pt x="6862602" y="2509242"/>
                  <a:pt x="6864189" y="2509242"/>
                </a:cubicBezTo>
                <a:cubicBezTo>
                  <a:pt x="6864189" y="2506861"/>
                  <a:pt x="6864586" y="2504480"/>
                  <a:pt x="6865380" y="2502098"/>
                </a:cubicBezTo>
                <a:cubicBezTo>
                  <a:pt x="6858236" y="2502098"/>
                  <a:pt x="6851489" y="2501305"/>
                  <a:pt x="6845139" y="2499717"/>
                </a:cubicBezTo>
                <a:close/>
                <a:moveTo>
                  <a:pt x="7873541" y="2497931"/>
                </a:moveTo>
                <a:cubicBezTo>
                  <a:pt x="7875327" y="2497931"/>
                  <a:pt x="7877014" y="2498526"/>
                  <a:pt x="7878602" y="2499717"/>
                </a:cubicBezTo>
                <a:cubicBezTo>
                  <a:pt x="7884952" y="2503686"/>
                  <a:pt x="7890508" y="2510036"/>
                  <a:pt x="7895270" y="2518767"/>
                </a:cubicBezTo>
                <a:cubicBezTo>
                  <a:pt x="7896858" y="2521942"/>
                  <a:pt x="7896858" y="2524323"/>
                  <a:pt x="7895270" y="2525911"/>
                </a:cubicBezTo>
                <a:cubicBezTo>
                  <a:pt x="7885746" y="2534642"/>
                  <a:pt x="7879396" y="2544961"/>
                  <a:pt x="7876220" y="2556867"/>
                </a:cubicBezTo>
                <a:cubicBezTo>
                  <a:pt x="7874633" y="2567980"/>
                  <a:pt x="7873840" y="2578695"/>
                  <a:pt x="7873840" y="2589014"/>
                </a:cubicBezTo>
                <a:cubicBezTo>
                  <a:pt x="7873046" y="2600127"/>
                  <a:pt x="7878602" y="2606080"/>
                  <a:pt x="7890508" y="2606873"/>
                </a:cubicBezTo>
                <a:cubicBezTo>
                  <a:pt x="7898446" y="2606080"/>
                  <a:pt x="7903208" y="2602905"/>
                  <a:pt x="7904795" y="2597348"/>
                </a:cubicBezTo>
                <a:cubicBezTo>
                  <a:pt x="7907177" y="2592586"/>
                  <a:pt x="7909558" y="2586633"/>
                  <a:pt x="7911940" y="2579489"/>
                </a:cubicBezTo>
                <a:cubicBezTo>
                  <a:pt x="7913526" y="2574726"/>
                  <a:pt x="7914717" y="2571552"/>
                  <a:pt x="7915511" y="2569964"/>
                </a:cubicBezTo>
                <a:cubicBezTo>
                  <a:pt x="7916305" y="2567583"/>
                  <a:pt x="7917098" y="2566392"/>
                  <a:pt x="7917892" y="2566392"/>
                </a:cubicBezTo>
                <a:cubicBezTo>
                  <a:pt x="7918686" y="2566392"/>
                  <a:pt x="7919083" y="2567583"/>
                  <a:pt x="7919083" y="2569964"/>
                </a:cubicBezTo>
                <a:cubicBezTo>
                  <a:pt x="7921464" y="2582664"/>
                  <a:pt x="7925036" y="2592189"/>
                  <a:pt x="7929799" y="2598539"/>
                </a:cubicBezTo>
                <a:cubicBezTo>
                  <a:pt x="7932974" y="2603301"/>
                  <a:pt x="7934561" y="2608064"/>
                  <a:pt x="7934561" y="2612826"/>
                </a:cubicBezTo>
                <a:cubicBezTo>
                  <a:pt x="7934561" y="2619177"/>
                  <a:pt x="7931783" y="2624336"/>
                  <a:pt x="7926226" y="2628305"/>
                </a:cubicBezTo>
                <a:cubicBezTo>
                  <a:pt x="7917496" y="2633861"/>
                  <a:pt x="7905192" y="2636639"/>
                  <a:pt x="7889318" y="2636639"/>
                </a:cubicBezTo>
                <a:cubicBezTo>
                  <a:pt x="7869474" y="2636639"/>
                  <a:pt x="7856774" y="2628702"/>
                  <a:pt x="7851217" y="2612826"/>
                </a:cubicBezTo>
                <a:cubicBezTo>
                  <a:pt x="7849630" y="2608064"/>
                  <a:pt x="7848836" y="2598539"/>
                  <a:pt x="7848836" y="2584251"/>
                </a:cubicBezTo>
                <a:cubicBezTo>
                  <a:pt x="7844868" y="2584251"/>
                  <a:pt x="7841692" y="2583061"/>
                  <a:pt x="7839311" y="2580680"/>
                </a:cubicBezTo>
                <a:cubicBezTo>
                  <a:pt x="7838517" y="2579886"/>
                  <a:pt x="7836930" y="2578298"/>
                  <a:pt x="7834549" y="2575917"/>
                </a:cubicBezTo>
                <a:cubicBezTo>
                  <a:pt x="7829786" y="2570361"/>
                  <a:pt x="7826611" y="2567186"/>
                  <a:pt x="7825024" y="2566392"/>
                </a:cubicBezTo>
                <a:cubicBezTo>
                  <a:pt x="7822642" y="2577505"/>
                  <a:pt x="7817880" y="2587426"/>
                  <a:pt x="7810736" y="2596158"/>
                </a:cubicBezTo>
                <a:cubicBezTo>
                  <a:pt x="7798830" y="2612033"/>
                  <a:pt x="7779780" y="2622748"/>
                  <a:pt x="7753586" y="2628305"/>
                </a:cubicBezTo>
                <a:cubicBezTo>
                  <a:pt x="7749618" y="2629098"/>
                  <a:pt x="7747236" y="2629098"/>
                  <a:pt x="7746442" y="2628305"/>
                </a:cubicBezTo>
                <a:cubicBezTo>
                  <a:pt x="7745648" y="2627511"/>
                  <a:pt x="7747236" y="2626320"/>
                  <a:pt x="7751204" y="2624733"/>
                </a:cubicBezTo>
                <a:cubicBezTo>
                  <a:pt x="7775018" y="2609652"/>
                  <a:pt x="7790098" y="2591792"/>
                  <a:pt x="7796449" y="2571155"/>
                </a:cubicBezTo>
                <a:cubicBezTo>
                  <a:pt x="7774224" y="2583855"/>
                  <a:pt x="7755968" y="2593776"/>
                  <a:pt x="7741680" y="2600920"/>
                </a:cubicBezTo>
                <a:cubicBezTo>
                  <a:pt x="7725805" y="2608858"/>
                  <a:pt x="7716676" y="2614017"/>
                  <a:pt x="7714295" y="2616398"/>
                </a:cubicBezTo>
                <a:cubicBezTo>
                  <a:pt x="7711120" y="2618780"/>
                  <a:pt x="7707548" y="2618383"/>
                  <a:pt x="7703580" y="2615208"/>
                </a:cubicBezTo>
                <a:cubicBezTo>
                  <a:pt x="7693261" y="2607270"/>
                  <a:pt x="7687705" y="2599730"/>
                  <a:pt x="7686912" y="2592586"/>
                </a:cubicBezTo>
                <a:cubicBezTo>
                  <a:pt x="7686117" y="2587823"/>
                  <a:pt x="7687308" y="2585045"/>
                  <a:pt x="7690483" y="2584251"/>
                </a:cubicBezTo>
                <a:cubicBezTo>
                  <a:pt x="7696040" y="2584251"/>
                  <a:pt x="7707946" y="2582267"/>
                  <a:pt x="7726202" y="2578298"/>
                </a:cubicBezTo>
                <a:cubicBezTo>
                  <a:pt x="7727789" y="2577505"/>
                  <a:pt x="7730170" y="2577108"/>
                  <a:pt x="7733346" y="2577108"/>
                </a:cubicBezTo>
                <a:cubicBezTo>
                  <a:pt x="7736520" y="2576314"/>
                  <a:pt x="7738902" y="2575917"/>
                  <a:pt x="7740489" y="2575917"/>
                </a:cubicBezTo>
                <a:cubicBezTo>
                  <a:pt x="7741283" y="2571155"/>
                  <a:pt x="7741680" y="2566392"/>
                  <a:pt x="7741680" y="2561630"/>
                </a:cubicBezTo>
                <a:cubicBezTo>
                  <a:pt x="7741680" y="2555280"/>
                  <a:pt x="7740886" y="2549326"/>
                  <a:pt x="7739298" y="2543770"/>
                </a:cubicBezTo>
                <a:cubicBezTo>
                  <a:pt x="7737711" y="2544564"/>
                  <a:pt x="7736124" y="2544961"/>
                  <a:pt x="7734536" y="2544961"/>
                </a:cubicBezTo>
                <a:cubicBezTo>
                  <a:pt x="7730568" y="2546548"/>
                  <a:pt x="7726202" y="2546548"/>
                  <a:pt x="7721440" y="2544961"/>
                </a:cubicBezTo>
                <a:cubicBezTo>
                  <a:pt x="7720646" y="2544167"/>
                  <a:pt x="7720249" y="2543770"/>
                  <a:pt x="7720249" y="2543770"/>
                </a:cubicBezTo>
                <a:cubicBezTo>
                  <a:pt x="7713105" y="2538214"/>
                  <a:pt x="7708342" y="2533848"/>
                  <a:pt x="7705961" y="2530673"/>
                </a:cubicBezTo>
                <a:cubicBezTo>
                  <a:pt x="7704374" y="2527498"/>
                  <a:pt x="7705167" y="2525514"/>
                  <a:pt x="7708342" y="2524720"/>
                </a:cubicBezTo>
                <a:cubicBezTo>
                  <a:pt x="7714692" y="2523927"/>
                  <a:pt x="7725011" y="2521545"/>
                  <a:pt x="7739298" y="2517576"/>
                </a:cubicBezTo>
                <a:cubicBezTo>
                  <a:pt x="7743267" y="2516783"/>
                  <a:pt x="7748030" y="2515592"/>
                  <a:pt x="7753586" y="2514005"/>
                </a:cubicBezTo>
                <a:cubicBezTo>
                  <a:pt x="7758348" y="2512417"/>
                  <a:pt x="7761524" y="2511623"/>
                  <a:pt x="7763111" y="2511623"/>
                </a:cubicBezTo>
                <a:cubicBezTo>
                  <a:pt x="7775018" y="2505273"/>
                  <a:pt x="7784146" y="2508051"/>
                  <a:pt x="7790496" y="2519958"/>
                </a:cubicBezTo>
                <a:cubicBezTo>
                  <a:pt x="7796052" y="2526308"/>
                  <a:pt x="7794861" y="2530673"/>
                  <a:pt x="7786924" y="2533055"/>
                </a:cubicBezTo>
                <a:cubicBezTo>
                  <a:pt x="7786130" y="2533055"/>
                  <a:pt x="7784542" y="2533452"/>
                  <a:pt x="7782161" y="2534245"/>
                </a:cubicBezTo>
                <a:cubicBezTo>
                  <a:pt x="7776604" y="2535833"/>
                  <a:pt x="7772240" y="2537023"/>
                  <a:pt x="7769064" y="2537817"/>
                </a:cubicBezTo>
                <a:cubicBezTo>
                  <a:pt x="7772240" y="2541786"/>
                  <a:pt x="7773033" y="2546151"/>
                  <a:pt x="7771445" y="2550914"/>
                </a:cubicBezTo>
                <a:cubicBezTo>
                  <a:pt x="7770652" y="2553295"/>
                  <a:pt x="7769461" y="2559248"/>
                  <a:pt x="7767874" y="2568773"/>
                </a:cubicBezTo>
                <a:cubicBezTo>
                  <a:pt x="7779780" y="2566392"/>
                  <a:pt x="7790496" y="2564011"/>
                  <a:pt x="7800020" y="2561630"/>
                </a:cubicBezTo>
                <a:cubicBezTo>
                  <a:pt x="7801608" y="2554486"/>
                  <a:pt x="7802402" y="2546945"/>
                  <a:pt x="7802402" y="2539008"/>
                </a:cubicBezTo>
                <a:cubicBezTo>
                  <a:pt x="7803196" y="2527101"/>
                  <a:pt x="7801212" y="2517973"/>
                  <a:pt x="7796449" y="2511623"/>
                </a:cubicBezTo>
                <a:cubicBezTo>
                  <a:pt x="7794861" y="2506067"/>
                  <a:pt x="7796449" y="2503289"/>
                  <a:pt x="7801212" y="2503289"/>
                </a:cubicBezTo>
                <a:cubicBezTo>
                  <a:pt x="7813911" y="2506464"/>
                  <a:pt x="7822246" y="2510036"/>
                  <a:pt x="7826214" y="2514005"/>
                </a:cubicBezTo>
                <a:cubicBezTo>
                  <a:pt x="7830977" y="2513211"/>
                  <a:pt x="7836136" y="2511623"/>
                  <a:pt x="7841692" y="2509242"/>
                </a:cubicBezTo>
                <a:cubicBezTo>
                  <a:pt x="7854392" y="2505273"/>
                  <a:pt x="7863124" y="2502098"/>
                  <a:pt x="7867886" y="2499717"/>
                </a:cubicBezTo>
                <a:cubicBezTo>
                  <a:pt x="7869870" y="2498526"/>
                  <a:pt x="7871756" y="2497931"/>
                  <a:pt x="7873541" y="2497931"/>
                </a:cubicBezTo>
                <a:close/>
                <a:moveTo>
                  <a:pt x="6918958" y="2496145"/>
                </a:moveTo>
                <a:cubicBezTo>
                  <a:pt x="6917371" y="2496939"/>
                  <a:pt x="6914195" y="2497336"/>
                  <a:pt x="6909433" y="2497336"/>
                </a:cubicBezTo>
                <a:cubicBezTo>
                  <a:pt x="6905465" y="2498130"/>
                  <a:pt x="6902289" y="2498526"/>
                  <a:pt x="6899908" y="2498526"/>
                </a:cubicBezTo>
                <a:cubicBezTo>
                  <a:pt x="6899908" y="2499320"/>
                  <a:pt x="6899908" y="2500511"/>
                  <a:pt x="6899908" y="2502098"/>
                </a:cubicBezTo>
                <a:cubicBezTo>
                  <a:pt x="6899114" y="2504480"/>
                  <a:pt x="6898717" y="2506464"/>
                  <a:pt x="6898717" y="2508051"/>
                </a:cubicBezTo>
                <a:cubicBezTo>
                  <a:pt x="6905861" y="2507258"/>
                  <a:pt x="6912211" y="2506861"/>
                  <a:pt x="6917767" y="2506861"/>
                </a:cubicBezTo>
                <a:cubicBezTo>
                  <a:pt x="6917767" y="2505273"/>
                  <a:pt x="6918164" y="2503289"/>
                  <a:pt x="6918958" y="2500908"/>
                </a:cubicBezTo>
                <a:cubicBezTo>
                  <a:pt x="6918958" y="2498526"/>
                  <a:pt x="6918958" y="2496939"/>
                  <a:pt x="6918958" y="2496145"/>
                </a:cubicBezTo>
                <a:close/>
                <a:moveTo>
                  <a:pt x="151150" y="2491383"/>
                </a:moveTo>
                <a:cubicBezTo>
                  <a:pt x="154921" y="2491383"/>
                  <a:pt x="158195" y="2492176"/>
                  <a:pt x="160973" y="2493764"/>
                </a:cubicBezTo>
                <a:cubicBezTo>
                  <a:pt x="168910" y="2497733"/>
                  <a:pt x="173672" y="2502098"/>
                  <a:pt x="175260" y="2506861"/>
                </a:cubicBezTo>
                <a:cubicBezTo>
                  <a:pt x="179229" y="2514005"/>
                  <a:pt x="176848" y="2518370"/>
                  <a:pt x="168116" y="2519958"/>
                </a:cubicBezTo>
                <a:cubicBezTo>
                  <a:pt x="149860" y="2523927"/>
                  <a:pt x="126841" y="2526705"/>
                  <a:pt x="99060" y="2528292"/>
                </a:cubicBezTo>
                <a:cubicBezTo>
                  <a:pt x="89536" y="2529086"/>
                  <a:pt x="81598" y="2524323"/>
                  <a:pt x="75248" y="2514005"/>
                </a:cubicBezTo>
                <a:cubicBezTo>
                  <a:pt x="72072" y="2509242"/>
                  <a:pt x="72866" y="2506067"/>
                  <a:pt x="77629" y="2504480"/>
                </a:cubicBezTo>
                <a:cubicBezTo>
                  <a:pt x="103823" y="2502098"/>
                  <a:pt x="124064" y="2498526"/>
                  <a:pt x="138350" y="2493764"/>
                </a:cubicBezTo>
                <a:cubicBezTo>
                  <a:pt x="143113" y="2492176"/>
                  <a:pt x="147380" y="2491383"/>
                  <a:pt x="151150" y="2491383"/>
                </a:cubicBezTo>
                <a:close/>
                <a:moveTo>
                  <a:pt x="2462450" y="2483048"/>
                </a:moveTo>
                <a:cubicBezTo>
                  <a:pt x="2471182" y="2483048"/>
                  <a:pt x="2479913" y="2483048"/>
                  <a:pt x="2488644" y="2483048"/>
                </a:cubicBezTo>
                <a:cubicBezTo>
                  <a:pt x="2504519" y="2486223"/>
                  <a:pt x="2511663" y="2494955"/>
                  <a:pt x="2510076" y="2509242"/>
                </a:cubicBezTo>
                <a:cubicBezTo>
                  <a:pt x="2506900" y="2521148"/>
                  <a:pt x="2500550" y="2524720"/>
                  <a:pt x="2491025" y="2519958"/>
                </a:cubicBezTo>
                <a:cubicBezTo>
                  <a:pt x="2487057" y="2517576"/>
                  <a:pt x="2479913" y="2510433"/>
                  <a:pt x="2469594" y="2498526"/>
                </a:cubicBezTo>
                <a:cubicBezTo>
                  <a:pt x="2464832" y="2492970"/>
                  <a:pt x="2461656" y="2489398"/>
                  <a:pt x="2460069" y="2487811"/>
                </a:cubicBezTo>
                <a:cubicBezTo>
                  <a:pt x="2458482" y="2484636"/>
                  <a:pt x="2459275" y="2483048"/>
                  <a:pt x="2462450" y="2483048"/>
                </a:cubicBezTo>
                <a:close/>
                <a:moveTo>
                  <a:pt x="3480433" y="2481858"/>
                </a:moveTo>
                <a:cubicBezTo>
                  <a:pt x="3476464" y="2482651"/>
                  <a:pt x="3470511" y="2483445"/>
                  <a:pt x="3462574" y="2484239"/>
                </a:cubicBezTo>
                <a:cubicBezTo>
                  <a:pt x="3455430" y="2485827"/>
                  <a:pt x="3450271" y="2486620"/>
                  <a:pt x="3447096" y="2486620"/>
                </a:cubicBezTo>
                <a:lnTo>
                  <a:pt x="3447096" y="2497336"/>
                </a:lnTo>
                <a:cubicBezTo>
                  <a:pt x="3447096" y="2502892"/>
                  <a:pt x="3447096" y="2508845"/>
                  <a:pt x="3447096" y="2515195"/>
                </a:cubicBezTo>
                <a:cubicBezTo>
                  <a:pt x="3458208" y="2513608"/>
                  <a:pt x="3472893" y="2510433"/>
                  <a:pt x="3491149" y="2505670"/>
                </a:cubicBezTo>
                <a:cubicBezTo>
                  <a:pt x="3487974" y="2496939"/>
                  <a:pt x="3484402" y="2489001"/>
                  <a:pt x="3480433" y="2481858"/>
                </a:cubicBezTo>
                <a:close/>
                <a:moveTo>
                  <a:pt x="9075180" y="2478286"/>
                </a:moveTo>
                <a:cubicBezTo>
                  <a:pt x="9073592" y="2478286"/>
                  <a:pt x="9071608" y="2478683"/>
                  <a:pt x="9069226" y="2479476"/>
                </a:cubicBezTo>
                <a:cubicBezTo>
                  <a:pt x="9063670" y="2480270"/>
                  <a:pt x="9059701" y="2481064"/>
                  <a:pt x="9057320" y="2481858"/>
                </a:cubicBezTo>
                <a:cubicBezTo>
                  <a:pt x="9057320" y="2483445"/>
                  <a:pt x="9057320" y="2485827"/>
                  <a:pt x="9057320" y="2489001"/>
                </a:cubicBezTo>
                <a:cubicBezTo>
                  <a:pt x="9058114" y="2492176"/>
                  <a:pt x="9058511" y="2494955"/>
                  <a:pt x="9058511" y="2497336"/>
                </a:cubicBezTo>
                <a:cubicBezTo>
                  <a:pt x="9060892" y="2497336"/>
                  <a:pt x="9063670" y="2496939"/>
                  <a:pt x="9066845" y="2496145"/>
                </a:cubicBezTo>
                <a:cubicBezTo>
                  <a:pt x="9070814" y="2496145"/>
                  <a:pt x="9073592" y="2496145"/>
                  <a:pt x="9075180" y="2496145"/>
                </a:cubicBezTo>
                <a:close/>
                <a:moveTo>
                  <a:pt x="7573802" y="2478286"/>
                </a:moveTo>
                <a:cubicBezTo>
                  <a:pt x="7568642" y="2479080"/>
                  <a:pt x="7566559" y="2479377"/>
                  <a:pt x="7567551" y="2479179"/>
                </a:cubicBezTo>
                <a:lnTo>
                  <a:pt x="7568490" y="2479019"/>
                </a:lnTo>
                <a:close/>
                <a:moveTo>
                  <a:pt x="5644989" y="2478286"/>
                </a:moveTo>
                <a:cubicBezTo>
                  <a:pt x="5638640" y="2487811"/>
                  <a:pt x="5628717" y="2497733"/>
                  <a:pt x="5615224" y="2508051"/>
                </a:cubicBezTo>
                <a:cubicBezTo>
                  <a:pt x="5618399" y="2507258"/>
                  <a:pt x="5623558" y="2506464"/>
                  <a:pt x="5630702" y="2505670"/>
                </a:cubicBezTo>
                <a:cubicBezTo>
                  <a:pt x="5634671" y="2504083"/>
                  <a:pt x="5637845" y="2503289"/>
                  <a:pt x="5640227" y="2503289"/>
                </a:cubicBezTo>
                <a:cubicBezTo>
                  <a:pt x="5644196" y="2502495"/>
                  <a:pt x="5648958" y="2501305"/>
                  <a:pt x="5654514" y="2499717"/>
                </a:cubicBezTo>
                <a:cubicBezTo>
                  <a:pt x="5661658" y="2498923"/>
                  <a:pt x="5666817" y="2498130"/>
                  <a:pt x="5669992" y="2497336"/>
                </a:cubicBezTo>
                <a:lnTo>
                  <a:pt x="5669992" y="2478286"/>
                </a:lnTo>
                <a:cubicBezTo>
                  <a:pt x="5666817" y="2479080"/>
                  <a:pt x="5663643" y="2479476"/>
                  <a:pt x="5660467" y="2479476"/>
                </a:cubicBezTo>
                <a:cubicBezTo>
                  <a:pt x="5655705" y="2481064"/>
                  <a:pt x="5650546" y="2480667"/>
                  <a:pt x="5644989" y="2478286"/>
                </a:cubicBezTo>
                <a:close/>
                <a:moveTo>
                  <a:pt x="8092914" y="2475905"/>
                </a:moveTo>
                <a:cubicBezTo>
                  <a:pt x="8086564" y="2476698"/>
                  <a:pt x="8077040" y="2477889"/>
                  <a:pt x="8064339" y="2479476"/>
                </a:cubicBezTo>
                <a:cubicBezTo>
                  <a:pt x="8059576" y="2480270"/>
                  <a:pt x="8056004" y="2480667"/>
                  <a:pt x="8053624" y="2480667"/>
                </a:cubicBezTo>
                <a:cubicBezTo>
                  <a:pt x="8053624" y="2492573"/>
                  <a:pt x="8054418" y="2504083"/>
                  <a:pt x="8056004" y="2515195"/>
                </a:cubicBezTo>
                <a:lnTo>
                  <a:pt x="8056004" y="2516386"/>
                </a:lnTo>
                <a:cubicBezTo>
                  <a:pt x="8059974" y="2515592"/>
                  <a:pt x="8066324" y="2514798"/>
                  <a:pt x="8075054" y="2514005"/>
                </a:cubicBezTo>
                <a:cubicBezTo>
                  <a:pt x="8082992" y="2512417"/>
                  <a:pt x="8088946" y="2511623"/>
                  <a:pt x="8092914" y="2511623"/>
                </a:cubicBezTo>
                <a:close/>
                <a:moveTo>
                  <a:pt x="9125186" y="2471142"/>
                </a:moveTo>
                <a:cubicBezTo>
                  <a:pt x="9119630" y="2472730"/>
                  <a:pt x="9113677" y="2473523"/>
                  <a:pt x="9107326" y="2473523"/>
                </a:cubicBezTo>
                <a:lnTo>
                  <a:pt x="9107326" y="2489001"/>
                </a:lnTo>
                <a:cubicBezTo>
                  <a:pt x="9108914" y="2489001"/>
                  <a:pt x="9110105" y="2488605"/>
                  <a:pt x="9110898" y="2487811"/>
                </a:cubicBezTo>
                <a:cubicBezTo>
                  <a:pt x="9116455" y="2488605"/>
                  <a:pt x="9122011" y="2489795"/>
                  <a:pt x="9127567" y="2491383"/>
                </a:cubicBezTo>
                <a:cubicBezTo>
                  <a:pt x="9129155" y="2486620"/>
                  <a:pt x="9129948" y="2481858"/>
                  <a:pt x="9129948" y="2477095"/>
                </a:cubicBezTo>
                <a:cubicBezTo>
                  <a:pt x="9130742" y="2473920"/>
                  <a:pt x="9129155" y="2471936"/>
                  <a:pt x="9125186" y="2471142"/>
                </a:cubicBezTo>
                <a:close/>
                <a:moveTo>
                  <a:pt x="5847395" y="2471142"/>
                </a:moveTo>
                <a:cubicBezTo>
                  <a:pt x="5848983" y="2471142"/>
                  <a:pt x="5852158" y="2471539"/>
                  <a:pt x="5856920" y="2472333"/>
                </a:cubicBezTo>
                <a:cubicBezTo>
                  <a:pt x="5869621" y="2473920"/>
                  <a:pt x="5879146" y="2475111"/>
                  <a:pt x="5885495" y="2475905"/>
                </a:cubicBezTo>
                <a:cubicBezTo>
                  <a:pt x="5900577" y="2481461"/>
                  <a:pt x="5904942" y="2493764"/>
                  <a:pt x="5898592" y="2512814"/>
                </a:cubicBezTo>
                <a:cubicBezTo>
                  <a:pt x="5895417" y="2519164"/>
                  <a:pt x="5890655" y="2520355"/>
                  <a:pt x="5884305" y="2516386"/>
                </a:cubicBezTo>
                <a:cubicBezTo>
                  <a:pt x="5869224" y="2506067"/>
                  <a:pt x="5856127" y="2492573"/>
                  <a:pt x="5845014" y="2475905"/>
                </a:cubicBezTo>
                <a:cubicBezTo>
                  <a:pt x="5845014" y="2475905"/>
                  <a:pt x="5845014" y="2475508"/>
                  <a:pt x="5845014" y="2474714"/>
                </a:cubicBezTo>
                <a:cubicBezTo>
                  <a:pt x="5843427" y="2472333"/>
                  <a:pt x="5844221" y="2471142"/>
                  <a:pt x="5847395" y="2471142"/>
                </a:cubicBezTo>
                <a:close/>
                <a:moveTo>
                  <a:pt x="8167924" y="2468761"/>
                </a:moveTo>
                <a:cubicBezTo>
                  <a:pt x="8156811" y="2468761"/>
                  <a:pt x="8144111" y="2469951"/>
                  <a:pt x="8129824" y="2472333"/>
                </a:cubicBezTo>
                <a:cubicBezTo>
                  <a:pt x="8129824" y="2482651"/>
                  <a:pt x="8129427" y="2494558"/>
                  <a:pt x="8128632" y="2508051"/>
                </a:cubicBezTo>
                <a:lnTo>
                  <a:pt x="8141730" y="2508051"/>
                </a:lnTo>
                <a:cubicBezTo>
                  <a:pt x="8150461" y="2506464"/>
                  <a:pt x="8158796" y="2505670"/>
                  <a:pt x="8166732" y="2505670"/>
                </a:cubicBezTo>
                <a:cubicBezTo>
                  <a:pt x="8167527" y="2501701"/>
                  <a:pt x="8168718" y="2495748"/>
                  <a:pt x="8170304" y="2487811"/>
                </a:cubicBezTo>
                <a:cubicBezTo>
                  <a:pt x="8171098" y="2479873"/>
                  <a:pt x="8171892" y="2475111"/>
                  <a:pt x="8172686" y="2473523"/>
                </a:cubicBezTo>
                <a:cubicBezTo>
                  <a:pt x="8173480" y="2469555"/>
                  <a:pt x="8171892" y="2467967"/>
                  <a:pt x="8167924" y="2468761"/>
                </a:cubicBezTo>
                <a:close/>
                <a:moveTo>
                  <a:pt x="6867761" y="2467570"/>
                </a:moveTo>
                <a:cubicBezTo>
                  <a:pt x="6858236" y="2468364"/>
                  <a:pt x="6849108" y="2469951"/>
                  <a:pt x="6840377" y="2472333"/>
                </a:cubicBezTo>
                <a:cubicBezTo>
                  <a:pt x="6840377" y="2473126"/>
                  <a:pt x="6840774" y="2474317"/>
                  <a:pt x="6841567" y="2475905"/>
                </a:cubicBezTo>
                <a:cubicBezTo>
                  <a:pt x="6841567" y="2477492"/>
                  <a:pt x="6841567" y="2478683"/>
                  <a:pt x="6841567" y="2479476"/>
                </a:cubicBezTo>
                <a:cubicBezTo>
                  <a:pt x="6848711" y="2479476"/>
                  <a:pt x="6857045" y="2478683"/>
                  <a:pt x="6866570" y="2477095"/>
                </a:cubicBezTo>
                <a:cubicBezTo>
                  <a:pt x="6866570" y="2472333"/>
                  <a:pt x="6866967" y="2469158"/>
                  <a:pt x="6867761" y="2467570"/>
                </a:cubicBezTo>
                <a:close/>
                <a:moveTo>
                  <a:pt x="6917767" y="2461617"/>
                </a:moveTo>
                <a:lnTo>
                  <a:pt x="6902289" y="2462808"/>
                </a:lnTo>
                <a:cubicBezTo>
                  <a:pt x="6902289" y="2465189"/>
                  <a:pt x="6902289" y="2467570"/>
                  <a:pt x="6902289" y="2469951"/>
                </a:cubicBezTo>
                <a:cubicBezTo>
                  <a:pt x="6903083" y="2469951"/>
                  <a:pt x="6904274" y="2469951"/>
                  <a:pt x="6905861" y="2469951"/>
                </a:cubicBezTo>
                <a:cubicBezTo>
                  <a:pt x="6908242" y="2470745"/>
                  <a:pt x="6910227" y="2471142"/>
                  <a:pt x="6911814" y="2471142"/>
                </a:cubicBezTo>
                <a:cubicBezTo>
                  <a:pt x="6915783" y="2471936"/>
                  <a:pt x="6919355" y="2473126"/>
                  <a:pt x="6922530" y="2474714"/>
                </a:cubicBezTo>
                <a:cubicBezTo>
                  <a:pt x="6922530" y="2471539"/>
                  <a:pt x="6922927" y="2468761"/>
                  <a:pt x="6923720" y="2466380"/>
                </a:cubicBezTo>
                <a:cubicBezTo>
                  <a:pt x="6923720" y="2462411"/>
                  <a:pt x="6921736" y="2460823"/>
                  <a:pt x="6917767" y="2461617"/>
                </a:cubicBezTo>
                <a:close/>
                <a:moveTo>
                  <a:pt x="2579131" y="2460426"/>
                </a:moveTo>
                <a:cubicBezTo>
                  <a:pt x="2576751" y="2461220"/>
                  <a:pt x="2572782" y="2462411"/>
                  <a:pt x="2567225" y="2463998"/>
                </a:cubicBezTo>
                <a:cubicBezTo>
                  <a:pt x="2558495" y="2466380"/>
                  <a:pt x="2551747" y="2467967"/>
                  <a:pt x="2546985" y="2468761"/>
                </a:cubicBezTo>
                <a:cubicBezTo>
                  <a:pt x="2546985" y="2469555"/>
                  <a:pt x="2547382" y="2471142"/>
                  <a:pt x="2548175" y="2473523"/>
                </a:cubicBezTo>
                <a:cubicBezTo>
                  <a:pt x="2548175" y="2475111"/>
                  <a:pt x="2548175" y="2476698"/>
                  <a:pt x="2548175" y="2478286"/>
                </a:cubicBezTo>
                <a:cubicBezTo>
                  <a:pt x="2549763" y="2477492"/>
                  <a:pt x="2551747" y="2476698"/>
                  <a:pt x="2554129" y="2475905"/>
                </a:cubicBezTo>
                <a:cubicBezTo>
                  <a:pt x="2557304" y="2474317"/>
                  <a:pt x="2559288" y="2473523"/>
                  <a:pt x="2560081" y="2473523"/>
                </a:cubicBezTo>
                <a:cubicBezTo>
                  <a:pt x="2567225" y="2468761"/>
                  <a:pt x="2574369" y="2469158"/>
                  <a:pt x="2581513" y="2474714"/>
                </a:cubicBezTo>
                <a:cubicBezTo>
                  <a:pt x="2583894" y="2477889"/>
                  <a:pt x="2582704" y="2481064"/>
                  <a:pt x="2577941" y="2484239"/>
                </a:cubicBezTo>
                <a:cubicBezTo>
                  <a:pt x="2571591" y="2487414"/>
                  <a:pt x="2562463" y="2489795"/>
                  <a:pt x="2550556" y="2491383"/>
                </a:cubicBezTo>
                <a:cubicBezTo>
                  <a:pt x="2550556" y="2492176"/>
                  <a:pt x="2550556" y="2493367"/>
                  <a:pt x="2550556" y="2494955"/>
                </a:cubicBezTo>
                <a:cubicBezTo>
                  <a:pt x="2550556" y="2497336"/>
                  <a:pt x="2550556" y="2498923"/>
                  <a:pt x="2550556" y="2499717"/>
                </a:cubicBezTo>
                <a:cubicBezTo>
                  <a:pt x="2552938" y="2498923"/>
                  <a:pt x="2556113" y="2497733"/>
                  <a:pt x="2560081" y="2496145"/>
                </a:cubicBezTo>
                <a:cubicBezTo>
                  <a:pt x="2564050" y="2495352"/>
                  <a:pt x="2566828" y="2494558"/>
                  <a:pt x="2568416" y="2493764"/>
                </a:cubicBezTo>
                <a:cubicBezTo>
                  <a:pt x="2569210" y="2493764"/>
                  <a:pt x="2570003" y="2493764"/>
                  <a:pt x="2570797" y="2493764"/>
                </a:cubicBezTo>
                <a:cubicBezTo>
                  <a:pt x="2571591" y="2492970"/>
                  <a:pt x="2572782" y="2492573"/>
                  <a:pt x="2574369" y="2492573"/>
                </a:cubicBezTo>
                <a:cubicBezTo>
                  <a:pt x="2577545" y="2492573"/>
                  <a:pt x="2580322" y="2492970"/>
                  <a:pt x="2582704" y="2493764"/>
                </a:cubicBezTo>
                <a:cubicBezTo>
                  <a:pt x="2583497" y="2489795"/>
                  <a:pt x="2584291" y="2483445"/>
                  <a:pt x="2585085" y="2474714"/>
                </a:cubicBezTo>
                <a:cubicBezTo>
                  <a:pt x="2585879" y="2469951"/>
                  <a:pt x="2586276" y="2466380"/>
                  <a:pt x="2586276" y="2463998"/>
                </a:cubicBezTo>
                <a:cubicBezTo>
                  <a:pt x="2586276" y="2460823"/>
                  <a:pt x="2583894" y="2459633"/>
                  <a:pt x="2579131" y="2460426"/>
                </a:cubicBezTo>
                <a:close/>
                <a:moveTo>
                  <a:pt x="8622742" y="2459236"/>
                </a:moveTo>
                <a:cubicBezTo>
                  <a:pt x="8633855" y="2459236"/>
                  <a:pt x="8643380" y="2460426"/>
                  <a:pt x="8651317" y="2462808"/>
                </a:cubicBezTo>
                <a:cubicBezTo>
                  <a:pt x="8662430" y="2467570"/>
                  <a:pt x="8666399" y="2475508"/>
                  <a:pt x="8663223" y="2486620"/>
                </a:cubicBezTo>
                <a:cubicBezTo>
                  <a:pt x="8660048" y="2496939"/>
                  <a:pt x="8653698" y="2498923"/>
                  <a:pt x="8644173" y="2492573"/>
                </a:cubicBezTo>
                <a:cubicBezTo>
                  <a:pt x="8637824" y="2487811"/>
                  <a:pt x="8629886" y="2477889"/>
                  <a:pt x="8620361" y="2462808"/>
                </a:cubicBezTo>
                <a:cubicBezTo>
                  <a:pt x="8618774" y="2461220"/>
                  <a:pt x="8618377" y="2460426"/>
                  <a:pt x="8619170" y="2460426"/>
                </a:cubicBezTo>
                <a:cubicBezTo>
                  <a:pt x="8619170" y="2459633"/>
                  <a:pt x="8620361" y="2459236"/>
                  <a:pt x="8622742" y="2459236"/>
                </a:cubicBezTo>
                <a:close/>
                <a:moveTo>
                  <a:pt x="3191111" y="2456855"/>
                </a:moveTo>
                <a:cubicBezTo>
                  <a:pt x="3177419" y="2477690"/>
                  <a:pt x="3163504" y="2494731"/>
                  <a:pt x="3149365" y="2507977"/>
                </a:cubicBezTo>
                <a:lnTo>
                  <a:pt x="3136628" y="2518714"/>
                </a:lnTo>
                <a:lnTo>
                  <a:pt x="3212542" y="2504480"/>
                </a:lnTo>
                <a:cubicBezTo>
                  <a:pt x="3218099" y="2502892"/>
                  <a:pt x="3222464" y="2503289"/>
                  <a:pt x="3225639" y="2505670"/>
                </a:cubicBezTo>
                <a:cubicBezTo>
                  <a:pt x="3213733" y="2492176"/>
                  <a:pt x="3204208" y="2478683"/>
                  <a:pt x="3197064" y="2465189"/>
                </a:cubicBezTo>
                <a:cubicBezTo>
                  <a:pt x="3196270" y="2464395"/>
                  <a:pt x="3195477" y="2463205"/>
                  <a:pt x="3194683" y="2461617"/>
                </a:cubicBezTo>
                <a:cubicBezTo>
                  <a:pt x="3194683" y="2460030"/>
                  <a:pt x="3193492" y="2458442"/>
                  <a:pt x="3191111" y="2456855"/>
                </a:cubicBezTo>
                <a:close/>
                <a:moveTo>
                  <a:pt x="505956" y="2456259"/>
                </a:moveTo>
                <a:cubicBezTo>
                  <a:pt x="507742" y="2456259"/>
                  <a:pt x="509429" y="2456855"/>
                  <a:pt x="511016" y="2458045"/>
                </a:cubicBezTo>
                <a:cubicBezTo>
                  <a:pt x="519748" y="2462808"/>
                  <a:pt x="526494" y="2469158"/>
                  <a:pt x="531257" y="2477095"/>
                </a:cubicBezTo>
                <a:cubicBezTo>
                  <a:pt x="534432" y="2481858"/>
                  <a:pt x="533638" y="2485033"/>
                  <a:pt x="528876" y="2486620"/>
                </a:cubicBezTo>
                <a:cubicBezTo>
                  <a:pt x="528082" y="2486620"/>
                  <a:pt x="526494" y="2487017"/>
                  <a:pt x="524114" y="2487811"/>
                </a:cubicBezTo>
                <a:cubicBezTo>
                  <a:pt x="516970" y="2488605"/>
                  <a:pt x="511016" y="2489001"/>
                  <a:pt x="506254" y="2489001"/>
                </a:cubicBezTo>
                <a:cubicBezTo>
                  <a:pt x="491173" y="2489795"/>
                  <a:pt x="475297" y="2491383"/>
                  <a:pt x="458629" y="2493764"/>
                </a:cubicBezTo>
                <a:cubicBezTo>
                  <a:pt x="462598" y="2496145"/>
                  <a:pt x="466169" y="2498923"/>
                  <a:pt x="469344" y="2502098"/>
                </a:cubicBezTo>
                <a:cubicBezTo>
                  <a:pt x="470932" y="2506861"/>
                  <a:pt x="470932" y="2510433"/>
                  <a:pt x="469344" y="2512814"/>
                </a:cubicBezTo>
                <a:cubicBezTo>
                  <a:pt x="466963" y="2517576"/>
                  <a:pt x="465773" y="2522339"/>
                  <a:pt x="465773" y="2527101"/>
                </a:cubicBezTo>
                <a:cubicBezTo>
                  <a:pt x="465773" y="2527101"/>
                  <a:pt x="465375" y="2527498"/>
                  <a:pt x="464582" y="2528292"/>
                </a:cubicBezTo>
                <a:cubicBezTo>
                  <a:pt x="476488" y="2525911"/>
                  <a:pt x="486410" y="2523530"/>
                  <a:pt x="494348" y="2521148"/>
                </a:cubicBezTo>
                <a:cubicBezTo>
                  <a:pt x="499904" y="2518767"/>
                  <a:pt x="505063" y="2519164"/>
                  <a:pt x="509826" y="2522339"/>
                </a:cubicBezTo>
                <a:cubicBezTo>
                  <a:pt x="518557" y="2529483"/>
                  <a:pt x="523717" y="2535039"/>
                  <a:pt x="525304" y="2539008"/>
                </a:cubicBezTo>
                <a:cubicBezTo>
                  <a:pt x="527685" y="2544564"/>
                  <a:pt x="526098" y="2548136"/>
                  <a:pt x="520541" y="2549723"/>
                </a:cubicBezTo>
                <a:cubicBezTo>
                  <a:pt x="519748" y="2549723"/>
                  <a:pt x="517763" y="2550120"/>
                  <a:pt x="514588" y="2550914"/>
                </a:cubicBezTo>
                <a:cubicBezTo>
                  <a:pt x="494744" y="2554089"/>
                  <a:pt x="478075" y="2556470"/>
                  <a:pt x="464582" y="2558058"/>
                </a:cubicBezTo>
                <a:cubicBezTo>
                  <a:pt x="464582" y="2570758"/>
                  <a:pt x="464582" y="2582664"/>
                  <a:pt x="464582" y="2593776"/>
                </a:cubicBezTo>
                <a:cubicBezTo>
                  <a:pt x="475695" y="2593776"/>
                  <a:pt x="486410" y="2592983"/>
                  <a:pt x="496729" y="2591395"/>
                </a:cubicBezTo>
                <a:cubicBezTo>
                  <a:pt x="499110" y="2591395"/>
                  <a:pt x="502682" y="2590998"/>
                  <a:pt x="507444" y="2590205"/>
                </a:cubicBezTo>
                <a:cubicBezTo>
                  <a:pt x="518557" y="2590205"/>
                  <a:pt x="526891" y="2589411"/>
                  <a:pt x="532448" y="2587823"/>
                </a:cubicBezTo>
                <a:cubicBezTo>
                  <a:pt x="539591" y="2586236"/>
                  <a:pt x="545941" y="2587823"/>
                  <a:pt x="551498" y="2592586"/>
                </a:cubicBezTo>
                <a:cubicBezTo>
                  <a:pt x="561022" y="2598936"/>
                  <a:pt x="566975" y="2606080"/>
                  <a:pt x="569357" y="2614017"/>
                </a:cubicBezTo>
                <a:cubicBezTo>
                  <a:pt x="571738" y="2620367"/>
                  <a:pt x="570151" y="2623939"/>
                  <a:pt x="564594" y="2624733"/>
                </a:cubicBezTo>
                <a:cubicBezTo>
                  <a:pt x="559832" y="2624733"/>
                  <a:pt x="549116" y="2623542"/>
                  <a:pt x="532448" y="2621161"/>
                </a:cubicBezTo>
                <a:cubicBezTo>
                  <a:pt x="507841" y="2617192"/>
                  <a:pt x="479266" y="2616398"/>
                  <a:pt x="446723" y="2618780"/>
                </a:cubicBezTo>
                <a:cubicBezTo>
                  <a:pt x="408622" y="2621161"/>
                  <a:pt x="379651" y="2624733"/>
                  <a:pt x="359807" y="2629495"/>
                </a:cubicBezTo>
                <a:cubicBezTo>
                  <a:pt x="353457" y="2631876"/>
                  <a:pt x="348297" y="2631480"/>
                  <a:pt x="344329" y="2628305"/>
                </a:cubicBezTo>
                <a:cubicBezTo>
                  <a:pt x="343535" y="2627511"/>
                  <a:pt x="341947" y="2625923"/>
                  <a:pt x="339566" y="2623542"/>
                </a:cubicBezTo>
                <a:cubicBezTo>
                  <a:pt x="334010" y="2617986"/>
                  <a:pt x="329645" y="2613620"/>
                  <a:pt x="326469" y="2610445"/>
                </a:cubicBezTo>
                <a:cubicBezTo>
                  <a:pt x="324882" y="2607270"/>
                  <a:pt x="326073" y="2605286"/>
                  <a:pt x="330041" y="2604492"/>
                </a:cubicBezTo>
                <a:cubicBezTo>
                  <a:pt x="345917" y="2604492"/>
                  <a:pt x="357426" y="2604095"/>
                  <a:pt x="364570" y="2603301"/>
                </a:cubicBezTo>
                <a:cubicBezTo>
                  <a:pt x="372508" y="2602508"/>
                  <a:pt x="383620" y="2601317"/>
                  <a:pt x="397907" y="2599730"/>
                </a:cubicBezTo>
                <a:cubicBezTo>
                  <a:pt x="412988" y="2598936"/>
                  <a:pt x="424101" y="2598142"/>
                  <a:pt x="431244" y="2597348"/>
                </a:cubicBezTo>
                <a:cubicBezTo>
                  <a:pt x="431244" y="2594173"/>
                  <a:pt x="431244" y="2589014"/>
                  <a:pt x="431244" y="2581870"/>
                </a:cubicBezTo>
                <a:cubicBezTo>
                  <a:pt x="430450" y="2573139"/>
                  <a:pt x="430054" y="2566789"/>
                  <a:pt x="430054" y="2562820"/>
                </a:cubicBezTo>
                <a:cubicBezTo>
                  <a:pt x="420529" y="2564408"/>
                  <a:pt x="411004" y="2565201"/>
                  <a:pt x="401479" y="2565201"/>
                </a:cubicBezTo>
                <a:cubicBezTo>
                  <a:pt x="393541" y="2566789"/>
                  <a:pt x="384413" y="2561233"/>
                  <a:pt x="374094" y="2548533"/>
                </a:cubicBezTo>
                <a:cubicBezTo>
                  <a:pt x="372508" y="2546151"/>
                  <a:pt x="372110" y="2544564"/>
                  <a:pt x="372904" y="2543770"/>
                </a:cubicBezTo>
                <a:cubicBezTo>
                  <a:pt x="373698" y="2542183"/>
                  <a:pt x="375285" y="2541389"/>
                  <a:pt x="377667" y="2541389"/>
                </a:cubicBezTo>
                <a:cubicBezTo>
                  <a:pt x="389573" y="2540595"/>
                  <a:pt x="407035" y="2538611"/>
                  <a:pt x="430054" y="2535436"/>
                </a:cubicBezTo>
                <a:lnTo>
                  <a:pt x="430054" y="2523530"/>
                </a:lnTo>
                <a:cubicBezTo>
                  <a:pt x="430054" y="2512417"/>
                  <a:pt x="428466" y="2504083"/>
                  <a:pt x="425291" y="2498526"/>
                </a:cubicBezTo>
                <a:cubicBezTo>
                  <a:pt x="422910" y="2498526"/>
                  <a:pt x="420132" y="2498923"/>
                  <a:pt x="416957" y="2499717"/>
                </a:cubicBezTo>
                <a:cubicBezTo>
                  <a:pt x="409813" y="2500511"/>
                  <a:pt x="403066" y="2502098"/>
                  <a:pt x="396716" y="2504480"/>
                </a:cubicBezTo>
                <a:cubicBezTo>
                  <a:pt x="393541" y="2504480"/>
                  <a:pt x="389969" y="2503686"/>
                  <a:pt x="386001" y="2502098"/>
                </a:cubicBezTo>
                <a:cubicBezTo>
                  <a:pt x="378063" y="2497336"/>
                  <a:pt x="370920" y="2490986"/>
                  <a:pt x="364570" y="2483048"/>
                </a:cubicBezTo>
                <a:cubicBezTo>
                  <a:pt x="362982" y="2481461"/>
                  <a:pt x="362585" y="2479873"/>
                  <a:pt x="363379" y="2478286"/>
                </a:cubicBezTo>
                <a:cubicBezTo>
                  <a:pt x="364173" y="2477492"/>
                  <a:pt x="365760" y="2477095"/>
                  <a:pt x="368141" y="2477095"/>
                </a:cubicBezTo>
                <a:cubicBezTo>
                  <a:pt x="380047" y="2477095"/>
                  <a:pt x="389175" y="2476302"/>
                  <a:pt x="395526" y="2474714"/>
                </a:cubicBezTo>
                <a:cubicBezTo>
                  <a:pt x="404257" y="2473920"/>
                  <a:pt x="417354" y="2472333"/>
                  <a:pt x="434816" y="2469951"/>
                </a:cubicBezTo>
                <a:cubicBezTo>
                  <a:pt x="454661" y="2466777"/>
                  <a:pt x="468551" y="2464792"/>
                  <a:pt x="476488" y="2463998"/>
                </a:cubicBezTo>
                <a:cubicBezTo>
                  <a:pt x="478869" y="2463205"/>
                  <a:pt x="482045" y="2462411"/>
                  <a:pt x="486013" y="2461617"/>
                </a:cubicBezTo>
                <a:cubicBezTo>
                  <a:pt x="489188" y="2460823"/>
                  <a:pt x="493951" y="2459633"/>
                  <a:pt x="500301" y="2458045"/>
                </a:cubicBezTo>
                <a:cubicBezTo>
                  <a:pt x="502285" y="2456855"/>
                  <a:pt x="504170" y="2456259"/>
                  <a:pt x="505956" y="2456259"/>
                </a:cubicBezTo>
                <a:close/>
                <a:moveTo>
                  <a:pt x="8992431" y="2453283"/>
                </a:moveTo>
                <a:cubicBezTo>
                  <a:pt x="8994416" y="2453283"/>
                  <a:pt x="8996598" y="2453680"/>
                  <a:pt x="8998980" y="2454473"/>
                </a:cubicBezTo>
                <a:cubicBezTo>
                  <a:pt x="9006917" y="2458442"/>
                  <a:pt x="9012473" y="2462808"/>
                  <a:pt x="9015648" y="2467570"/>
                </a:cubicBezTo>
                <a:cubicBezTo>
                  <a:pt x="9018824" y="2473126"/>
                  <a:pt x="9018824" y="2477095"/>
                  <a:pt x="9015648" y="2479476"/>
                </a:cubicBezTo>
                <a:cubicBezTo>
                  <a:pt x="9014061" y="2481064"/>
                  <a:pt x="9010092" y="2485430"/>
                  <a:pt x="9003742" y="2492573"/>
                </a:cubicBezTo>
                <a:cubicBezTo>
                  <a:pt x="8999774" y="2498130"/>
                  <a:pt x="8996598" y="2502098"/>
                  <a:pt x="8994217" y="2504480"/>
                </a:cubicBezTo>
                <a:cubicBezTo>
                  <a:pt x="8994217" y="2504480"/>
                  <a:pt x="8994217" y="2504877"/>
                  <a:pt x="8994217" y="2505670"/>
                </a:cubicBezTo>
                <a:cubicBezTo>
                  <a:pt x="8993423" y="2505670"/>
                  <a:pt x="8993026" y="2506067"/>
                  <a:pt x="8993026" y="2506861"/>
                </a:cubicBezTo>
                <a:cubicBezTo>
                  <a:pt x="8998583" y="2506861"/>
                  <a:pt x="9006123" y="2508051"/>
                  <a:pt x="9015648" y="2510433"/>
                </a:cubicBezTo>
                <a:cubicBezTo>
                  <a:pt x="9029142" y="2515195"/>
                  <a:pt x="9033111" y="2524323"/>
                  <a:pt x="9027555" y="2537817"/>
                </a:cubicBezTo>
                <a:cubicBezTo>
                  <a:pt x="9022792" y="2544961"/>
                  <a:pt x="9017236" y="2545755"/>
                  <a:pt x="9010886" y="2540198"/>
                </a:cubicBezTo>
                <a:cubicBezTo>
                  <a:pt x="9009299" y="2537817"/>
                  <a:pt x="9006520" y="2534642"/>
                  <a:pt x="9002551" y="2530673"/>
                </a:cubicBezTo>
                <a:cubicBezTo>
                  <a:pt x="8999377" y="2527498"/>
                  <a:pt x="8994217" y="2521545"/>
                  <a:pt x="8987073" y="2512814"/>
                </a:cubicBezTo>
                <a:cubicBezTo>
                  <a:pt x="8987073" y="2512814"/>
                  <a:pt x="8986677" y="2513608"/>
                  <a:pt x="8985883" y="2515195"/>
                </a:cubicBezTo>
                <a:cubicBezTo>
                  <a:pt x="8985883" y="2515989"/>
                  <a:pt x="8985486" y="2516783"/>
                  <a:pt x="8984692" y="2517576"/>
                </a:cubicBezTo>
                <a:cubicBezTo>
                  <a:pt x="8985486" y="2517576"/>
                  <a:pt x="8986280" y="2517973"/>
                  <a:pt x="8987073" y="2518767"/>
                </a:cubicBezTo>
                <a:cubicBezTo>
                  <a:pt x="8988661" y="2519561"/>
                  <a:pt x="8989455" y="2520355"/>
                  <a:pt x="8989455" y="2521148"/>
                </a:cubicBezTo>
                <a:cubicBezTo>
                  <a:pt x="8995011" y="2525117"/>
                  <a:pt x="8997392" y="2533452"/>
                  <a:pt x="8996598" y="2546151"/>
                </a:cubicBezTo>
                <a:cubicBezTo>
                  <a:pt x="8996598" y="2568376"/>
                  <a:pt x="8996202" y="2587823"/>
                  <a:pt x="8995408" y="2604492"/>
                </a:cubicBezTo>
                <a:cubicBezTo>
                  <a:pt x="8995408" y="2618780"/>
                  <a:pt x="8993821" y="2627511"/>
                  <a:pt x="8990645" y="2630686"/>
                </a:cubicBezTo>
                <a:cubicBezTo>
                  <a:pt x="8985883" y="2634655"/>
                  <a:pt x="8981517" y="2635448"/>
                  <a:pt x="8977548" y="2633067"/>
                </a:cubicBezTo>
                <a:cubicBezTo>
                  <a:pt x="8971199" y="2627511"/>
                  <a:pt x="8966833" y="2621558"/>
                  <a:pt x="8964451" y="2615208"/>
                </a:cubicBezTo>
                <a:cubicBezTo>
                  <a:pt x="8962864" y="2609652"/>
                  <a:pt x="8962864" y="2605286"/>
                  <a:pt x="8964451" y="2602111"/>
                </a:cubicBezTo>
                <a:cubicBezTo>
                  <a:pt x="8967627" y="2587030"/>
                  <a:pt x="8969214" y="2566392"/>
                  <a:pt x="8969214" y="2540198"/>
                </a:cubicBezTo>
                <a:cubicBezTo>
                  <a:pt x="8969214" y="2540198"/>
                  <a:pt x="8969214" y="2539801"/>
                  <a:pt x="8969214" y="2539008"/>
                </a:cubicBezTo>
                <a:cubicBezTo>
                  <a:pt x="8968420" y="2537420"/>
                  <a:pt x="8968023" y="2536230"/>
                  <a:pt x="8968023" y="2535436"/>
                </a:cubicBezTo>
                <a:cubicBezTo>
                  <a:pt x="8968023" y="2536230"/>
                  <a:pt x="8967230" y="2537420"/>
                  <a:pt x="8965642" y="2539008"/>
                </a:cubicBezTo>
                <a:cubicBezTo>
                  <a:pt x="8949767" y="2556470"/>
                  <a:pt x="8931114" y="2568773"/>
                  <a:pt x="8909683" y="2575917"/>
                </a:cubicBezTo>
                <a:cubicBezTo>
                  <a:pt x="8906508" y="2577505"/>
                  <a:pt x="8904524" y="2577901"/>
                  <a:pt x="8903730" y="2577108"/>
                </a:cubicBezTo>
                <a:cubicBezTo>
                  <a:pt x="8903730" y="2575520"/>
                  <a:pt x="8904920" y="2573536"/>
                  <a:pt x="8907301" y="2571155"/>
                </a:cubicBezTo>
                <a:cubicBezTo>
                  <a:pt x="8925558" y="2554486"/>
                  <a:pt x="8945401" y="2528292"/>
                  <a:pt x="8966833" y="2492573"/>
                </a:cubicBezTo>
                <a:cubicBezTo>
                  <a:pt x="8967627" y="2490192"/>
                  <a:pt x="8966833" y="2489398"/>
                  <a:pt x="8964451" y="2490192"/>
                </a:cubicBezTo>
                <a:cubicBezTo>
                  <a:pt x="8962864" y="2490986"/>
                  <a:pt x="8958895" y="2492573"/>
                  <a:pt x="8952545" y="2494955"/>
                </a:cubicBezTo>
                <a:cubicBezTo>
                  <a:pt x="8948577" y="2497336"/>
                  <a:pt x="8945401" y="2498923"/>
                  <a:pt x="8943020" y="2499717"/>
                </a:cubicBezTo>
                <a:cubicBezTo>
                  <a:pt x="8938258" y="2501305"/>
                  <a:pt x="8934289" y="2501305"/>
                  <a:pt x="8931114" y="2499717"/>
                </a:cubicBezTo>
                <a:cubicBezTo>
                  <a:pt x="8928733" y="2498923"/>
                  <a:pt x="8925558" y="2495748"/>
                  <a:pt x="8921589" y="2490192"/>
                </a:cubicBezTo>
                <a:cubicBezTo>
                  <a:pt x="8919208" y="2487811"/>
                  <a:pt x="8917621" y="2486223"/>
                  <a:pt x="8916826" y="2485430"/>
                </a:cubicBezTo>
                <a:cubicBezTo>
                  <a:pt x="8915239" y="2483048"/>
                  <a:pt x="8914842" y="2481461"/>
                  <a:pt x="8915636" y="2480667"/>
                </a:cubicBezTo>
                <a:cubicBezTo>
                  <a:pt x="8915636" y="2479080"/>
                  <a:pt x="8916826" y="2478286"/>
                  <a:pt x="8919208" y="2478286"/>
                </a:cubicBezTo>
                <a:cubicBezTo>
                  <a:pt x="8932702" y="2475905"/>
                  <a:pt x="8945005" y="2472333"/>
                  <a:pt x="8956117" y="2467570"/>
                </a:cubicBezTo>
                <a:cubicBezTo>
                  <a:pt x="8968023" y="2463601"/>
                  <a:pt x="8978342" y="2459236"/>
                  <a:pt x="8987073" y="2454473"/>
                </a:cubicBezTo>
                <a:cubicBezTo>
                  <a:pt x="8988661" y="2453680"/>
                  <a:pt x="8990447" y="2453283"/>
                  <a:pt x="8992431" y="2453283"/>
                </a:cubicBezTo>
                <a:close/>
                <a:moveTo>
                  <a:pt x="4191534" y="2447032"/>
                </a:moveTo>
                <a:cubicBezTo>
                  <a:pt x="4195304" y="2447230"/>
                  <a:pt x="4198777" y="2448123"/>
                  <a:pt x="4201952" y="2449711"/>
                </a:cubicBezTo>
                <a:cubicBezTo>
                  <a:pt x="4211477" y="2453680"/>
                  <a:pt x="4217430" y="2459633"/>
                  <a:pt x="4219811" y="2467570"/>
                </a:cubicBezTo>
                <a:cubicBezTo>
                  <a:pt x="4222193" y="2473920"/>
                  <a:pt x="4219018" y="2477095"/>
                  <a:pt x="4210286" y="2477095"/>
                </a:cubicBezTo>
                <a:cubicBezTo>
                  <a:pt x="4186474" y="2477095"/>
                  <a:pt x="4165043" y="2477889"/>
                  <a:pt x="4145993" y="2479476"/>
                </a:cubicBezTo>
                <a:cubicBezTo>
                  <a:pt x="4152342" y="2483445"/>
                  <a:pt x="4157105" y="2487811"/>
                  <a:pt x="4160280" y="2492573"/>
                </a:cubicBezTo>
                <a:cubicBezTo>
                  <a:pt x="4161867" y="2494955"/>
                  <a:pt x="4161471" y="2498526"/>
                  <a:pt x="4159089" y="2503289"/>
                </a:cubicBezTo>
                <a:cubicBezTo>
                  <a:pt x="4158296" y="2504083"/>
                  <a:pt x="4157502" y="2505273"/>
                  <a:pt x="4156708" y="2506861"/>
                </a:cubicBezTo>
                <a:cubicBezTo>
                  <a:pt x="4153533" y="2514005"/>
                  <a:pt x="4151152" y="2520355"/>
                  <a:pt x="4149564" y="2525911"/>
                </a:cubicBezTo>
                <a:cubicBezTo>
                  <a:pt x="4149564" y="2526705"/>
                  <a:pt x="4149167" y="2528292"/>
                  <a:pt x="4148374" y="2530673"/>
                </a:cubicBezTo>
                <a:cubicBezTo>
                  <a:pt x="4145199" y="2540992"/>
                  <a:pt x="4142024" y="2548533"/>
                  <a:pt x="4138849" y="2553295"/>
                </a:cubicBezTo>
                <a:cubicBezTo>
                  <a:pt x="4151549" y="2563614"/>
                  <a:pt x="4165043" y="2572742"/>
                  <a:pt x="4179330" y="2580680"/>
                </a:cubicBezTo>
                <a:cubicBezTo>
                  <a:pt x="4207905" y="2595761"/>
                  <a:pt x="4234496" y="2606476"/>
                  <a:pt x="4259102" y="2612826"/>
                </a:cubicBezTo>
                <a:cubicBezTo>
                  <a:pt x="4263071" y="2614414"/>
                  <a:pt x="4265055" y="2616001"/>
                  <a:pt x="4265055" y="2617589"/>
                </a:cubicBezTo>
                <a:cubicBezTo>
                  <a:pt x="4265055" y="2619177"/>
                  <a:pt x="4263467" y="2620367"/>
                  <a:pt x="4260293" y="2621161"/>
                </a:cubicBezTo>
                <a:cubicBezTo>
                  <a:pt x="4238861" y="2625923"/>
                  <a:pt x="4217033" y="2629892"/>
                  <a:pt x="4194808" y="2633067"/>
                </a:cubicBezTo>
                <a:cubicBezTo>
                  <a:pt x="4188458" y="2633067"/>
                  <a:pt x="4183299" y="2631876"/>
                  <a:pt x="4179330" y="2629495"/>
                </a:cubicBezTo>
                <a:cubicBezTo>
                  <a:pt x="4157105" y="2614414"/>
                  <a:pt x="4136864" y="2598142"/>
                  <a:pt x="4118608" y="2580680"/>
                </a:cubicBezTo>
                <a:cubicBezTo>
                  <a:pt x="4116227" y="2583061"/>
                  <a:pt x="4113052" y="2585839"/>
                  <a:pt x="4109083" y="2589014"/>
                </a:cubicBezTo>
                <a:cubicBezTo>
                  <a:pt x="4086858" y="2605683"/>
                  <a:pt x="4055108" y="2614414"/>
                  <a:pt x="4013833" y="2615208"/>
                </a:cubicBezTo>
                <a:cubicBezTo>
                  <a:pt x="4011452" y="2615208"/>
                  <a:pt x="4009864" y="2614414"/>
                  <a:pt x="4009071" y="2612826"/>
                </a:cubicBezTo>
                <a:cubicBezTo>
                  <a:pt x="4009071" y="2610445"/>
                  <a:pt x="4010261" y="2608858"/>
                  <a:pt x="4012642" y="2608064"/>
                </a:cubicBezTo>
                <a:cubicBezTo>
                  <a:pt x="4054711" y="2592983"/>
                  <a:pt x="4082492" y="2576314"/>
                  <a:pt x="4095986" y="2558058"/>
                </a:cubicBezTo>
                <a:cubicBezTo>
                  <a:pt x="4088842" y="2550120"/>
                  <a:pt x="4082095" y="2541389"/>
                  <a:pt x="4075746" y="2531864"/>
                </a:cubicBezTo>
                <a:cubicBezTo>
                  <a:pt x="4067014" y="2523927"/>
                  <a:pt x="4059474" y="2518370"/>
                  <a:pt x="4053124" y="2515195"/>
                </a:cubicBezTo>
                <a:cubicBezTo>
                  <a:pt x="4049155" y="2512814"/>
                  <a:pt x="4047171" y="2510433"/>
                  <a:pt x="4047171" y="2508051"/>
                </a:cubicBezTo>
                <a:cubicBezTo>
                  <a:pt x="4047171" y="2504877"/>
                  <a:pt x="4049155" y="2502098"/>
                  <a:pt x="4053124" y="2499717"/>
                </a:cubicBezTo>
                <a:cubicBezTo>
                  <a:pt x="4056298" y="2497336"/>
                  <a:pt x="4062252" y="2496939"/>
                  <a:pt x="4070983" y="2498526"/>
                </a:cubicBezTo>
                <a:cubicBezTo>
                  <a:pt x="4076539" y="2499320"/>
                  <a:pt x="4082492" y="2502495"/>
                  <a:pt x="4088842" y="2508051"/>
                </a:cubicBezTo>
                <a:cubicBezTo>
                  <a:pt x="4092017" y="2512020"/>
                  <a:pt x="4097177" y="2517180"/>
                  <a:pt x="4104321" y="2523530"/>
                </a:cubicBezTo>
                <a:cubicBezTo>
                  <a:pt x="4107495" y="2526705"/>
                  <a:pt x="4109877" y="2529086"/>
                  <a:pt x="4111464" y="2530673"/>
                </a:cubicBezTo>
                <a:cubicBezTo>
                  <a:pt x="4113846" y="2524323"/>
                  <a:pt x="4115830" y="2517576"/>
                  <a:pt x="4117418" y="2510433"/>
                </a:cubicBezTo>
                <a:cubicBezTo>
                  <a:pt x="4117418" y="2510433"/>
                  <a:pt x="4117418" y="2510036"/>
                  <a:pt x="4117418" y="2509242"/>
                </a:cubicBezTo>
                <a:cubicBezTo>
                  <a:pt x="4119005" y="2500511"/>
                  <a:pt x="4119402" y="2491780"/>
                  <a:pt x="4118608" y="2483048"/>
                </a:cubicBezTo>
                <a:cubicBezTo>
                  <a:pt x="4101939" y="2485430"/>
                  <a:pt x="4083286" y="2488605"/>
                  <a:pt x="4062649" y="2492573"/>
                </a:cubicBezTo>
                <a:cubicBezTo>
                  <a:pt x="4057092" y="2494161"/>
                  <a:pt x="4051933" y="2493764"/>
                  <a:pt x="4047171" y="2491383"/>
                </a:cubicBezTo>
                <a:cubicBezTo>
                  <a:pt x="4037646" y="2485033"/>
                  <a:pt x="4031296" y="2480270"/>
                  <a:pt x="4028121" y="2477095"/>
                </a:cubicBezTo>
                <a:cubicBezTo>
                  <a:pt x="4026533" y="2475508"/>
                  <a:pt x="4025739" y="2473920"/>
                  <a:pt x="4025739" y="2472333"/>
                </a:cubicBezTo>
                <a:cubicBezTo>
                  <a:pt x="4025739" y="2471539"/>
                  <a:pt x="4027327" y="2470745"/>
                  <a:pt x="4030502" y="2469951"/>
                </a:cubicBezTo>
                <a:cubicBezTo>
                  <a:pt x="4036852" y="2469158"/>
                  <a:pt x="4048758" y="2467570"/>
                  <a:pt x="4066221" y="2465189"/>
                </a:cubicBezTo>
                <a:cubicBezTo>
                  <a:pt x="4096383" y="2460426"/>
                  <a:pt x="4119005" y="2457252"/>
                  <a:pt x="4134086" y="2455664"/>
                </a:cubicBezTo>
                <a:cubicBezTo>
                  <a:pt x="4141230" y="2454870"/>
                  <a:pt x="4151946" y="2453283"/>
                  <a:pt x="4166233" y="2450901"/>
                </a:cubicBezTo>
                <a:cubicBezTo>
                  <a:pt x="4172583" y="2450108"/>
                  <a:pt x="4176949" y="2449314"/>
                  <a:pt x="4179330" y="2448520"/>
                </a:cubicBezTo>
                <a:cubicBezTo>
                  <a:pt x="4183696" y="2447330"/>
                  <a:pt x="4187764" y="2446834"/>
                  <a:pt x="4191534" y="2447032"/>
                </a:cubicBezTo>
                <a:close/>
                <a:moveTo>
                  <a:pt x="1124486" y="2447032"/>
                </a:moveTo>
                <a:cubicBezTo>
                  <a:pt x="1128257" y="2447230"/>
                  <a:pt x="1131729" y="2448123"/>
                  <a:pt x="1134904" y="2449711"/>
                </a:cubicBezTo>
                <a:cubicBezTo>
                  <a:pt x="1144429" y="2453680"/>
                  <a:pt x="1150382" y="2459633"/>
                  <a:pt x="1152764" y="2467570"/>
                </a:cubicBezTo>
                <a:cubicBezTo>
                  <a:pt x="1155145" y="2473920"/>
                  <a:pt x="1151970" y="2477095"/>
                  <a:pt x="1143238" y="2477095"/>
                </a:cubicBezTo>
                <a:cubicBezTo>
                  <a:pt x="1119427" y="2477095"/>
                  <a:pt x="1097995" y="2477889"/>
                  <a:pt x="1078945" y="2479476"/>
                </a:cubicBezTo>
                <a:cubicBezTo>
                  <a:pt x="1085295" y="2483445"/>
                  <a:pt x="1090058" y="2487811"/>
                  <a:pt x="1093233" y="2492573"/>
                </a:cubicBezTo>
                <a:cubicBezTo>
                  <a:pt x="1094820" y="2494955"/>
                  <a:pt x="1094423" y="2498526"/>
                  <a:pt x="1092042" y="2503289"/>
                </a:cubicBezTo>
                <a:cubicBezTo>
                  <a:pt x="1091248" y="2504083"/>
                  <a:pt x="1090454" y="2505273"/>
                  <a:pt x="1089661" y="2506861"/>
                </a:cubicBezTo>
                <a:cubicBezTo>
                  <a:pt x="1086485" y="2514005"/>
                  <a:pt x="1084104" y="2520355"/>
                  <a:pt x="1082517" y="2525911"/>
                </a:cubicBezTo>
                <a:cubicBezTo>
                  <a:pt x="1082517" y="2526705"/>
                  <a:pt x="1082120" y="2528292"/>
                  <a:pt x="1081326" y="2530673"/>
                </a:cubicBezTo>
                <a:cubicBezTo>
                  <a:pt x="1078152" y="2540992"/>
                  <a:pt x="1074976" y="2548533"/>
                  <a:pt x="1071802" y="2553295"/>
                </a:cubicBezTo>
                <a:cubicBezTo>
                  <a:pt x="1084501" y="2563614"/>
                  <a:pt x="1097995" y="2572742"/>
                  <a:pt x="1112282" y="2580680"/>
                </a:cubicBezTo>
                <a:cubicBezTo>
                  <a:pt x="1140858" y="2595761"/>
                  <a:pt x="1167448" y="2606476"/>
                  <a:pt x="1192054" y="2612826"/>
                </a:cubicBezTo>
                <a:cubicBezTo>
                  <a:pt x="1196023" y="2614414"/>
                  <a:pt x="1198008" y="2616001"/>
                  <a:pt x="1198008" y="2617589"/>
                </a:cubicBezTo>
                <a:cubicBezTo>
                  <a:pt x="1198008" y="2619177"/>
                  <a:pt x="1196420" y="2620367"/>
                  <a:pt x="1193245" y="2621161"/>
                </a:cubicBezTo>
                <a:cubicBezTo>
                  <a:pt x="1171813" y="2625923"/>
                  <a:pt x="1149986" y="2629892"/>
                  <a:pt x="1127761" y="2633067"/>
                </a:cubicBezTo>
                <a:cubicBezTo>
                  <a:pt x="1121410" y="2633067"/>
                  <a:pt x="1116251" y="2631876"/>
                  <a:pt x="1112282" y="2629495"/>
                </a:cubicBezTo>
                <a:cubicBezTo>
                  <a:pt x="1090058" y="2614414"/>
                  <a:pt x="1069817" y="2598142"/>
                  <a:pt x="1051561" y="2580680"/>
                </a:cubicBezTo>
                <a:cubicBezTo>
                  <a:pt x="1049179" y="2583061"/>
                  <a:pt x="1046004" y="2585839"/>
                  <a:pt x="1042036" y="2589014"/>
                </a:cubicBezTo>
                <a:cubicBezTo>
                  <a:pt x="1019811" y="2605683"/>
                  <a:pt x="988061" y="2614414"/>
                  <a:pt x="946786" y="2615208"/>
                </a:cubicBezTo>
                <a:cubicBezTo>
                  <a:pt x="944404" y="2615208"/>
                  <a:pt x="942817" y="2614414"/>
                  <a:pt x="942024" y="2612826"/>
                </a:cubicBezTo>
                <a:cubicBezTo>
                  <a:pt x="942024" y="2610445"/>
                  <a:pt x="943214" y="2608858"/>
                  <a:pt x="945595" y="2608064"/>
                </a:cubicBezTo>
                <a:cubicBezTo>
                  <a:pt x="987664" y="2592983"/>
                  <a:pt x="1015445" y="2576314"/>
                  <a:pt x="1028939" y="2558058"/>
                </a:cubicBezTo>
                <a:cubicBezTo>
                  <a:pt x="1021795" y="2550120"/>
                  <a:pt x="1015048" y="2541389"/>
                  <a:pt x="1008698" y="2531864"/>
                </a:cubicBezTo>
                <a:cubicBezTo>
                  <a:pt x="999967" y="2523927"/>
                  <a:pt x="992426" y="2518370"/>
                  <a:pt x="986076" y="2515195"/>
                </a:cubicBezTo>
                <a:cubicBezTo>
                  <a:pt x="982108" y="2512814"/>
                  <a:pt x="980123" y="2510433"/>
                  <a:pt x="980123" y="2508051"/>
                </a:cubicBezTo>
                <a:cubicBezTo>
                  <a:pt x="980123" y="2504877"/>
                  <a:pt x="982108" y="2502098"/>
                  <a:pt x="986076" y="2499717"/>
                </a:cubicBezTo>
                <a:cubicBezTo>
                  <a:pt x="989250" y="2497336"/>
                  <a:pt x="995204" y="2496939"/>
                  <a:pt x="1003936" y="2498526"/>
                </a:cubicBezTo>
                <a:cubicBezTo>
                  <a:pt x="1009492" y="2499320"/>
                  <a:pt x="1015445" y="2502495"/>
                  <a:pt x="1021795" y="2508051"/>
                </a:cubicBezTo>
                <a:cubicBezTo>
                  <a:pt x="1024970" y="2512020"/>
                  <a:pt x="1030129" y="2517180"/>
                  <a:pt x="1037274" y="2523530"/>
                </a:cubicBezTo>
                <a:cubicBezTo>
                  <a:pt x="1040448" y="2526705"/>
                  <a:pt x="1042829" y="2529086"/>
                  <a:pt x="1044417" y="2530673"/>
                </a:cubicBezTo>
                <a:cubicBezTo>
                  <a:pt x="1046798" y="2524323"/>
                  <a:pt x="1048782" y="2517576"/>
                  <a:pt x="1050370" y="2510433"/>
                </a:cubicBezTo>
                <a:cubicBezTo>
                  <a:pt x="1050370" y="2510433"/>
                  <a:pt x="1050370" y="2510036"/>
                  <a:pt x="1050370" y="2509242"/>
                </a:cubicBezTo>
                <a:cubicBezTo>
                  <a:pt x="1051957" y="2500511"/>
                  <a:pt x="1052354" y="2491780"/>
                  <a:pt x="1051561" y="2483048"/>
                </a:cubicBezTo>
                <a:cubicBezTo>
                  <a:pt x="1034892" y="2485430"/>
                  <a:pt x="1016239" y="2488605"/>
                  <a:pt x="995601" y="2492573"/>
                </a:cubicBezTo>
                <a:cubicBezTo>
                  <a:pt x="990045" y="2494161"/>
                  <a:pt x="984886" y="2493764"/>
                  <a:pt x="980123" y="2491383"/>
                </a:cubicBezTo>
                <a:cubicBezTo>
                  <a:pt x="970599" y="2485033"/>
                  <a:pt x="964248" y="2480270"/>
                  <a:pt x="961073" y="2477095"/>
                </a:cubicBezTo>
                <a:cubicBezTo>
                  <a:pt x="959486" y="2475508"/>
                  <a:pt x="958692" y="2473920"/>
                  <a:pt x="958692" y="2472333"/>
                </a:cubicBezTo>
                <a:cubicBezTo>
                  <a:pt x="958692" y="2471539"/>
                  <a:pt x="960279" y="2470745"/>
                  <a:pt x="963455" y="2469951"/>
                </a:cubicBezTo>
                <a:cubicBezTo>
                  <a:pt x="969804" y="2469158"/>
                  <a:pt x="981711" y="2467570"/>
                  <a:pt x="999173" y="2465189"/>
                </a:cubicBezTo>
                <a:cubicBezTo>
                  <a:pt x="1029336" y="2460426"/>
                  <a:pt x="1051957" y="2457252"/>
                  <a:pt x="1067039" y="2455664"/>
                </a:cubicBezTo>
                <a:cubicBezTo>
                  <a:pt x="1074182" y="2454870"/>
                  <a:pt x="1084898" y="2453283"/>
                  <a:pt x="1099186" y="2450901"/>
                </a:cubicBezTo>
                <a:cubicBezTo>
                  <a:pt x="1105536" y="2450108"/>
                  <a:pt x="1109901" y="2449314"/>
                  <a:pt x="1112282" y="2448520"/>
                </a:cubicBezTo>
                <a:cubicBezTo>
                  <a:pt x="1116648" y="2447330"/>
                  <a:pt x="1120716" y="2446834"/>
                  <a:pt x="1124486" y="2447032"/>
                </a:cubicBezTo>
                <a:close/>
                <a:moveTo>
                  <a:pt x="8447720" y="2446139"/>
                </a:moveTo>
                <a:cubicBezTo>
                  <a:pt x="8452483" y="2446139"/>
                  <a:pt x="8456055" y="2446933"/>
                  <a:pt x="8458436" y="2448520"/>
                </a:cubicBezTo>
                <a:cubicBezTo>
                  <a:pt x="8462405" y="2449314"/>
                  <a:pt x="8465977" y="2453283"/>
                  <a:pt x="8469151" y="2460426"/>
                </a:cubicBezTo>
                <a:cubicBezTo>
                  <a:pt x="8470739" y="2464395"/>
                  <a:pt x="8470342" y="2466777"/>
                  <a:pt x="8467961" y="2467570"/>
                </a:cubicBezTo>
                <a:cubicBezTo>
                  <a:pt x="8456849" y="2469951"/>
                  <a:pt x="8446927" y="2471142"/>
                  <a:pt x="8438195" y="2471142"/>
                </a:cubicBezTo>
                <a:cubicBezTo>
                  <a:pt x="8433433" y="2471936"/>
                  <a:pt x="8429067" y="2472333"/>
                  <a:pt x="8425098" y="2472333"/>
                </a:cubicBezTo>
                <a:cubicBezTo>
                  <a:pt x="8426686" y="2473126"/>
                  <a:pt x="8427877" y="2474317"/>
                  <a:pt x="8428670" y="2475905"/>
                </a:cubicBezTo>
                <a:cubicBezTo>
                  <a:pt x="8431051" y="2478286"/>
                  <a:pt x="8431846" y="2482255"/>
                  <a:pt x="8431051" y="2487811"/>
                </a:cubicBezTo>
                <a:cubicBezTo>
                  <a:pt x="8431051" y="2488605"/>
                  <a:pt x="8431051" y="2489398"/>
                  <a:pt x="8431051" y="2490192"/>
                </a:cubicBezTo>
                <a:cubicBezTo>
                  <a:pt x="8437402" y="2488605"/>
                  <a:pt x="8442164" y="2487414"/>
                  <a:pt x="8445339" y="2486620"/>
                </a:cubicBezTo>
                <a:cubicBezTo>
                  <a:pt x="8450101" y="2485827"/>
                  <a:pt x="8453673" y="2486620"/>
                  <a:pt x="8456055" y="2489001"/>
                </a:cubicBezTo>
                <a:cubicBezTo>
                  <a:pt x="8459230" y="2492176"/>
                  <a:pt x="8462405" y="2496939"/>
                  <a:pt x="8465580" y="2503289"/>
                </a:cubicBezTo>
                <a:cubicBezTo>
                  <a:pt x="8466374" y="2505670"/>
                  <a:pt x="8465580" y="2507258"/>
                  <a:pt x="8463198" y="2508051"/>
                </a:cubicBezTo>
                <a:cubicBezTo>
                  <a:pt x="8458436" y="2508845"/>
                  <a:pt x="8449705" y="2509639"/>
                  <a:pt x="8437005" y="2510433"/>
                </a:cubicBezTo>
                <a:cubicBezTo>
                  <a:pt x="8439386" y="2510433"/>
                  <a:pt x="8437005" y="2510830"/>
                  <a:pt x="8429861" y="2511623"/>
                </a:cubicBezTo>
                <a:cubicBezTo>
                  <a:pt x="8429861" y="2512417"/>
                  <a:pt x="8429861" y="2513608"/>
                  <a:pt x="8429861" y="2515195"/>
                </a:cubicBezTo>
                <a:cubicBezTo>
                  <a:pt x="8428274" y="2524720"/>
                  <a:pt x="8427480" y="2533848"/>
                  <a:pt x="8427480" y="2542580"/>
                </a:cubicBezTo>
                <a:cubicBezTo>
                  <a:pt x="8433830" y="2540992"/>
                  <a:pt x="8439386" y="2540198"/>
                  <a:pt x="8444148" y="2540198"/>
                </a:cubicBezTo>
                <a:cubicBezTo>
                  <a:pt x="8443355" y="2537817"/>
                  <a:pt x="8440973" y="2533452"/>
                  <a:pt x="8437005" y="2527101"/>
                </a:cubicBezTo>
                <a:cubicBezTo>
                  <a:pt x="8433830" y="2523133"/>
                  <a:pt x="8431846" y="2519958"/>
                  <a:pt x="8431051" y="2517576"/>
                </a:cubicBezTo>
                <a:cubicBezTo>
                  <a:pt x="8430258" y="2515195"/>
                  <a:pt x="8431051" y="2514402"/>
                  <a:pt x="8433433" y="2515195"/>
                </a:cubicBezTo>
                <a:cubicBezTo>
                  <a:pt x="8442164" y="2515989"/>
                  <a:pt x="8448911" y="2517180"/>
                  <a:pt x="8453673" y="2518767"/>
                </a:cubicBezTo>
                <a:cubicBezTo>
                  <a:pt x="8457642" y="2520355"/>
                  <a:pt x="8460023" y="2524323"/>
                  <a:pt x="8460817" y="2530673"/>
                </a:cubicBezTo>
                <a:cubicBezTo>
                  <a:pt x="8460817" y="2533055"/>
                  <a:pt x="8460421" y="2535436"/>
                  <a:pt x="8459626" y="2537817"/>
                </a:cubicBezTo>
                <a:cubicBezTo>
                  <a:pt x="8463595" y="2537023"/>
                  <a:pt x="8466770" y="2537420"/>
                  <a:pt x="8469151" y="2539008"/>
                </a:cubicBezTo>
                <a:cubicBezTo>
                  <a:pt x="8474708" y="2542183"/>
                  <a:pt x="8478280" y="2547342"/>
                  <a:pt x="8479867" y="2554486"/>
                </a:cubicBezTo>
                <a:cubicBezTo>
                  <a:pt x="8481455" y="2558455"/>
                  <a:pt x="8480264" y="2560439"/>
                  <a:pt x="8476295" y="2560439"/>
                </a:cubicBezTo>
                <a:cubicBezTo>
                  <a:pt x="8460421" y="2558851"/>
                  <a:pt x="8444545" y="2559248"/>
                  <a:pt x="8428670" y="2561630"/>
                </a:cubicBezTo>
                <a:cubicBezTo>
                  <a:pt x="8404858" y="2564011"/>
                  <a:pt x="8388586" y="2565995"/>
                  <a:pt x="8379855" y="2567583"/>
                </a:cubicBezTo>
                <a:cubicBezTo>
                  <a:pt x="8376680" y="2567583"/>
                  <a:pt x="8374298" y="2566789"/>
                  <a:pt x="8372711" y="2565201"/>
                </a:cubicBezTo>
                <a:cubicBezTo>
                  <a:pt x="8367948" y="2561233"/>
                  <a:pt x="8363186" y="2556867"/>
                  <a:pt x="8358423" y="2552105"/>
                </a:cubicBezTo>
                <a:cubicBezTo>
                  <a:pt x="8357630" y="2548930"/>
                  <a:pt x="8358027" y="2547342"/>
                  <a:pt x="8359614" y="2547342"/>
                </a:cubicBezTo>
                <a:cubicBezTo>
                  <a:pt x="8371520" y="2545755"/>
                  <a:pt x="8383030" y="2544564"/>
                  <a:pt x="8394142" y="2543770"/>
                </a:cubicBezTo>
                <a:cubicBezTo>
                  <a:pt x="8396523" y="2543770"/>
                  <a:pt x="8398905" y="2543770"/>
                  <a:pt x="8401286" y="2543770"/>
                </a:cubicBezTo>
                <a:cubicBezTo>
                  <a:pt x="8401286" y="2540595"/>
                  <a:pt x="8401683" y="2535833"/>
                  <a:pt x="8402476" y="2529483"/>
                </a:cubicBezTo>
                <a:cubicBezTo>
                  <a:pt x="8402476" y="2523133"/>
                  <a:pt x="8402476" y="2518767"/>
                  <a:pt x="8402476" y="2516386"/>
                </a:cubicBezTo>
                <a:cubicBezTo>
                  <a:pt x="8400889" y="2516386"/>
                  <a:pt x="8398905" y="2516783"/>
                  <a:pt x="8396523" y="2517576"/>
                </a:cubicBezTo>
                <a:cubicBezTo>
                  <a:pt x="8394142" y="2517576"/>
                  <a:pt x="8392555" y="2517576"/>
                  <a:pt x="8391761" y="2517576"/>
                </a:cubicBezTo>
                <a:cubicBezTo>
                  <a:pt x="8386998" y="2518370"/>
                  <a:pt x="8383030" y="2517576"/>
                  <a:pt x="8379855" y="2515195"/>
                </a:cubicBezTo>
                <a:cubicBezTo>
                  <a:pt x="8376680" y="2512020"/>
                  <a:pt x="8373108" y="2508051"/>
                  <a:pt x="8369139" y="2503289"/>
                </a:cubicBezTo>
                <a:cubicBezTo>
                  <a:pt x="8366758" y="2500114"/>
                  <a:pt x="8367155" y="2498130"/>
                  <a:pt x="8370330" y="2497336"/>
                </a:cubicBezTo>
                <a:cubicBezTo>
                  <a:pt x="8374298" y="2497336"/>
                  <a:pt x="8381045" y="2496939"/>
                  <a:pt x="8390570" y="2496145"/>
                </a:cubicBezTo>
                <a:cubicBezTo>
                  <a:pt x="8391364" y="2496145"/>
                  <a:pt x="8392951" y="2496145"/>
                  <a:pt x="8395333" y="2496145"/>
                </a:cubicBezTo>
                <a:cubicBezTo>
                  <a:pt x="8397714" y="2495352"/>
                  <a:pt x="8399699" y="2494955"/>
                  <a:pt x="8401286" y="2494955"/>
                </a:cubicBezTo>
                <a:cubicBezTo>
                  <a:pt x="8401286" y="2488605"/>
                  <a:pt x="8400492" y="2482255"/>
                  <a:pt x="8398905" y="2475905"/>
                </a:cubicBezTo>
                <a:cubicBezTo>
                  <a:pt x="8397317" y="2475905"/>
                  <a:pt x="8395730" y="2476302"/>
                  <a:pt x="8394142" y="2477095"/>
                </a:cubicBezTo>
                <a:cubicBezTo>
                  <a:pt x="8386205" y="2477095"/>
                  <a:pt x="8381045" y="2476302"/>
                  <a:pt x="8378664" y="2474714"/>
                </a:cubicBezTo>
                <a:cubicBezTo>
                  <a:pt x="8375489" y="2473126"/>
                  <a:pt x="8371917" y="2469951"/>
                  <a:pt x="8367948" y="2465189"/>
                </a:cubicBezTo>
                <a:cubicBezTo>
                  <a:pt x="8365567" y="2462808"/>
                  <a:pt x="8365567" y="2460823"/>
                  <a:pt x="8367948" y="2459236"/>
                </a:cubicBezTo>
                <a:cubicBezTo>
                  <a:pt x="8368742" y="2459236"/>
                  <a:pt x="8369933" y="2458839"/>
                  <a:pt x="8371520" y="2458045"/>
                </a:cubicBezTo>
                <a:cubicBezTo>
                  <a:pt x="8380252" y="2456458"/>
                  <a:pt x="8386205" y="2455664"/>
                  <a:pt x="8389380" y="2455664"/>
                </a:cubicBezTo>
                <a:cubicBezTo>
                  <a:pt x="8407636" y="2454870"/>
                  <a:pt x="8427083" y="2451695"/>
                  <a:pt x="8447720" y="2446139"/>
                </a:cubicBezTo>
                <a:close/>
                <a:moveTo>
                  <a:pt x="5384242" y="2446139"/>
                </a:moveTo>
                <a:cubicBezTo>
                  <a:pt x="5392974" y="2446139"/>
                  <a:pt x="5404086" y="2451695"/>
                  <a:pt x="5417580" y="2462808"/>
                </a:cubicBezTo>
                <a:cubicBezTo>
                  <a:pt x="5419167" y="2464395"/>
                  <a:pt x="5419565" y="2467173"/>
                  <a:pt x="5418770" y="2471142"/>
                </a:cubicBezTo>
                <a:cubicBezTo>
                  <a:pt x="5416389" y="2485430"/>
                  <a:pt x="5415199" y="2494955"/>
                  <a:pt x="5415199" y="2499717"/>
                </a:cubicBezTo>
                <a:cubicBezTo>
                  <a:pt x="5415199" y="2514005"/>
                  <a:pt x="5415199" y="2526705"/>
                  <a:pt x="5415199" y="2537817"/>
                </a:cubicBezTo>
                <a:cubicBezTo>
                  <a:pt x="5414405" y="2548930"/>
                  <a:pt x="5411627" y="2556470"/>
                  <a:pt x="5406864" y="2560439"/>
                </a:cubicBezTo>
                <a:cubicBezTo>
                  <a:pt x="5403689" y="2563614"/>
                  <a:pt x="5400515" y="2564011"/>
                  <a:pt x="5397339" y="2561630"/>
                </a:cubicBezTo>
                <a:cubicBezTo>
                  <a:pt x="5396546" y="2560836"/>
                  <a:pt x="5395355" y="2559645"/>
                  <a:pt x="5393767" y="2558058"/>
                </a:cubicBezTo>
                <a:cubicBezTo>
                  <a:pt x="5389799" y="2553295"/>
                  <a:pt x="5387418" y="2549326"/>
                  <a:pt x="5386624" y="2546151"/>
                </a:cubicBezTo>
                <a:cubicBezTo>
                  <a:pt x="5384242" y="2542977"/>
                  <a:pt x="5383846" y="2538611"/>
                  <a:pt x="5385433" y="2533055"/>
                </a:cubicBezTo>
                <a:cubicBezTo>
                  <a:pt x="5386227" y="2529086"/>
                  <a:pt x="5386624" y="2510830"/>
                  <a:pt x="5386624" y="2478286"/>
                </a:cubicBezTo>
                <a:cubicBezTo>
                  <a:pt x="5385830" y="2467967"/>
                  <a:pt x="5383846" y="2459236"/>
                  <a:pt x="5380670" y="2452092"/>
                </a:cubicBezTo>
                <a:cubicBezTo>
                  <a:pt x="5379083" y="2448917"/>
                  <a:pt x="5380274" y="2446933"/>
                  <a:pt x="5384242" y="2446139"/>
                </a:cubicBezTo>
                <a:close/>
                <a:moveTo>
                  <a:pt x="4774643" y="2446139"/>
                </a:moveTo>
                <a:cubicBezTo>
                  <a:pt x="4783374" y="2446139"/>
                  <a:pt x="4794486" y="2451695"/>
                  <a:pt x="4807980" y="2462808"/>
                </a:cubicBezTo>
                <a:cubicBezTo>
                  <a:pt x="4809567" y="2464395"/>
                  <a:pt x="4809965" y="2467173"/>
                  <a:pt x="4809170" y="2471142"/>
                </a:cubicBezTo>
                <a:cubicBezTo>
                  <a:pt x="4806789" y="2485430"/>
                  <a:pt x="4805599" y="2494955"/>
                  <a:pt x="4805599" y="2499717"/>
                </a:cubicBezTo>
                <a:cubicBezTo>
                  <a:pt x="4805599" y="2514005"/>
                  <a:pt x="4805599" y="2526705"/>
                  <a:pt x="4805599" y="2537817"/>
                </a:cubicBezTo>
                <a:cubicBezTo>
                  <a:pt x="4804805" y="2548930"/>
                  <a:pt x="4802027" y="2556470"/>
                  <a:pt x="4797264" y="2560439"/>
                </a:cubicBezTo>
                <a:cubicBezTo>
                  <a:pt x="4794089" y="2563614"/>
                  <a:pt x="4790915" y="2564011"/>
                  <a:pt x="4787739" y="2561630"/>
                </a:cubicBezTo>
                <a:cubicBezTo>
                  <a:pt x="4786946" y="2560836"/>
                  <a:pt x="4785755" y="2559645"/>
                  <a:pt x="4784167" y="2558058"/>
                </a:cubicBezTo>
                <a:cubicBezTo>
                  <a:pt x="4780199" y="2553295"/>
                  <a:pt x="4777818" y="2549326"/>
                  <a:pt x="4777024" y="2546151"/>
                </a:cubicBezTo>
                <a:cubicBezTo>
                  <a:pt x="4774643" y="2542977"/>
                  <a:pt x="4774245" y="2538611"/>
                  <a:pt x="4775833" y="2533055"/>
                </a:cubicBezTo>
                <a:cubicBezTo>
                  <a:pt x="4776627" y="2529086"/>
                  <a:pt x="4777024" y="2510830"/>
                  <a:pt x="4777024" y="2478286"/>
                </a:cubicBezTo>
                <a:cubicBezTo>
                  <a:pt x="4776230" y="2467967"/>
                  <a:pt x="4774245" y="2459236"/>
                  <a:pt x="4771071" y="2452092"/>
                </a:cubicBezTo>
                <a:cubicBezTo>
                  <a:pt x="4769483" y="2448917"/>
                  <a:pt x="4770674" y="2446933"/>
                  <a:pt x="4774643" y="2446139"/>
                </a:cubicBezTo>
                <a:close/>
                <a:moveTo>
                  <a:pt x="2008823" y="2446139"/>
                </a:moveTo>
                <a:cubicBezTo>
                  <a:pt x="2013586" y="2446139"/>
                  <a:pt x="2017157" y="2446933"/>
                  <a:pt x="2019539" y="2448520"/>
                </a:cubicBezTo>
                <a:cubicBezTo>
                  <a:pt x="2023507" y="2449314"/>
                  <a:pt x="2027078" y="2453283"/>
                  <a:pt x="2030254" y="2460426"/>
                </a:cubicBezTo>
                <a:cubicBezTo>
                  <a:pt x="2031842" y="2464395"/>
                  <a:pt x="2031445" y="2466777"/>
                  <a:pt x="2029063" y="2467570"/>
                </a:cubicBezTo>
                <a:cubicBezTo>
                  <a:pt x="2017951" y="2469951"/>
                  <a:pt x="2008029" y="2471142"/>
                  <a:pt x="1999298" y="2471142"/>
                </a:cubicBezTo>
                <a:cubicBezTo>
                  <a:pt x="1994535" y="2471936"/>
                  <a:pt x="1990170" y="2472333"/>
                  <a:pt x="1986201" y="2472333"/>
                </a:cubicBezTo>
                <a:cubicBezTo>
                  <a:pt x="1987789" y="2473126"/>
                  <a:pt x="1988979" y="2474317"/>
                  <a:pt x="1989773" y="2475905"/>
                </a:cubicBezTo>
                <a:cubicBezTo>
                  <a:pt x="1992153" y="2478286"/>
                  <a:pt x="1992948" y="2482255"/>
                  <a:pt x="1992153" y="2487811"/>
                </a:cubicBezTo>
                <a:cubicBezTo>
                  <a:pt x="1992153" y="2488605"/>
                  <a:pt x="1992153" y="2489398"/>
                  <a:pt x="1992153" y="2490192"/>
                </a:cubicBezTo>
                <a:cubicBezTo>
                  <a:pt x="1998504" y="2488605"/>
                  <a:pt x="2003266" y="2487414"/>
                  <a:pt x="2006442" y="2486620"/>
                </a:cubicBezTo>
                <a:cubicBezTo>
                  <a:pt x="2011204" y="2485827"/>
                  <a:pt x="2014775" y="2486620"/>
                  <a:pt x="2017157" y="2489001"/>
                </a:cubicBezTo>
                <a:cubicBezTo>
                  <a:pt x="2020332" y="2492176"/>
                  <a:pt x="2023507" y="2496939"/>
                  <a:pt x="2026682" y="2503289"/>
                </a:cubicBezTo>
                <a:cubicBezTo>
                  <a:pt x="2027476" y="2505670"/>
                  <a:pt x="2026682" y="2507258"/>
                  <a:pt x="2024301" y="2508051"/>
                </a:cubicBezTo>
                <a:cubicBezTo>
                  <a:pt x="2019539" y="2508845"/>
                  <a:pt x="2010807" y="2509639"/>
                  <a:pt x="1998107" y="2510433"/>
                </a:cubicBezTo>
                <a:cubicBezTo>
                  <a:pt x="2000488" y="2510433"/>
                  <a:pt x="1998107" y="2510830"/>
                  <a:pt x="1990963" y="2511623"/>
                </a:cubicBezTo>
                <a:cubicBezTo>
                  <a:pt x="1990963" y="2512417"/>
                  <a:pt x="1990963" y="2513608"/>
                  <a:pt x="1990963" y="2515195"/>
                </a:cubicBezTo>
                <a:cubicBezTo>
                  <a:pt x="1989376" y="2524720"/>
                  <a:pt x="1988582" y="2533848"/>
                  <a:pt x="1988582" y="2542580"/>
                </a:cubicBezTo>
                <a:cubicBezTo>
                  <a:pt x="1994932" y="2540992"/>
                  <a:pt x="2000488" y="2540198"/>
                  <a:pt x="2005251" y="2540198"/>
                </a:cubicBezTo>
                <a:cubicBezTo>
                  <a:pt x="2004457" y="2537817"/>
                  <a:pt x="2002076" y="2533452"/>
                  <a:pt x="1998107" y="2527101"/>
                </a:cubicBezTo>
                <a:cubicBezTo>
                  <a:pt x="1994932" y="2523133"/>
                  <a:pt x="1992948" y="2519958"/>
                  <a:pt x="1992153" y="2517576"/>
                </a:cubicBezTo>
                <a:cubicBezTo>
                  <a:pt x="1991360" y="2515195"/>
                  <a:pt x="1992153" y="2514402"/>
                  <a:pt x="1994535" y="2515195"/>
                </a:cubicBezTo>
                <a:cubicBezTo>
                  <a:pt x="2003266" y="2515989"/>
                  <a:pt x="2010013" y="2517180"/>
                  <a:pt x="2014775" y="2518767"/>
                </a:cubicBezTo>
                <a:cubicBezTo>
                  <a:pt x="2018745" y="2520355"/>
                  <a:pt x="2021126" y="2524323"/>
                  <a:pt x="2021919" y="2530673"/>
                </a:cubicBezTo>
                <a:cubicBezTo>
                  <a:pt x="2021919" y="2533055"/>
                  <a:pt x="2021522" y="2535436"/>
                  <a:pt x="2020729" y="2537817"/>
                </a:cubicBezTo>
                <a:cubicBezTo>
                  <a:pt x="2024698" y="2537023"/>
                  <a:pt x="2027873" y="2537420"/>
                  <a:pt x="2030254" y="2539008"/>
                </a:cubicBezTo>
                <a:cubicBezTo>
                  <a:pt x="2035811" y="2542183"/>
                  <a:pt x="2039382" y="2547342"/>
                  <a:pt x="2040970" y="2554486"/>
                </a:cubicBezTo>
                <a:cubicBezTo>
                  <a:pt x="2042557" y="2558455"/>
                  <a:pt x="2041367" y="2560439"/>
                  <a:pt x="2037398" y="2560439"/>
                </a:cubicBezTo>
                <a:cubicBezTo>
                  <a:pt x="2021522" y="2558851"/>
                  <a:pt x="2005647" y="2559248"/>
                  <a:pt x="1989773" y="2561630"/>
                </a:cubicBezTo>
                <a:cubicBezTo>
                  <a:pt x="1965960" y="2564011"/>
                  <a:pt x="1949688" y="2565995"/>
                  <a:pt x="1940957" y="2567583"/>
                </a:cubicBezTo>
                <a:cubicBezTo>
                  <a:pt x="1937782" y="2567583"/>
                  <a:pt x="1935401" y="2566789"/>
                  <a:pt x="1933813" y="2565201"/>
                </a:cubicBezTo>
                <a:cubicBezTo>
                  <a:pt x="1929051" y="2561233"/>
                  <a:pt x="1924289" y="2556867"/>
                  <a:pt x="1919525" y="2552105"/>
                </a:cubicBezTo>
                <a:cubicBezTo>
                  <a:pt x="1918732" y="2548930"/>
                  <a:pt x="1919129" y="2547342"/>
                  <a:pt x="1920716" y="2547342"/>
                </a:cubicBezTo>
                <a:cubicBezTo>
                  <a:pt x="1932623" y="2545755"/>
                  <a:pt x="1944132" y="2544564"/>
                  <a:pt x="1955245" y="2543770"/>
                </a:cubicBezTo>
                <a:cubicBezTo>
                  <a:pt x="1957626" y="2543770"/>
                  <a:pt x="1960007" y="2543770"/>
                  <a:pt x="1962388" y="2543770"/>
                </a:cubicBezTo>
                <a:cubicBezTo>
                  <a:pt x="1962388" y="2540595"/>
                  <a:pt x="1962785" y="2535833"/>
                  <a:pt x="1963579" y="2529483"/>
                </a:cubicBezTo>
                <a:cubicBezTo>
                  <a:pt x="1963579" y="2523133"/>
                  <a:pt x="1963579" y="2518767"/>
                  <a:pt x="1963579" y="2516386"/>
                </a:cubicBezTo>
                <a:cubicBezTo>
                  <a:pt x="1961991" y="2516386"/>
                  <a:pt x="1960007" y="2516783"/>
                  <a:pt x="1957626" y="2517576"/>
                </a:cubicBezTo>
                <a:cubicBezTo>
                  <a:pt x="1955245" y="2517576"/>
                  <a:pt x="1953657" y="2517576"/>
                  <a:pt x="1952864" y="2517576"/>
                </a:cubicBezTo>
                <a:cubicBezTo>
                  <a:pt x="1948101" y="2518370"/>
                  <a:pt x="1944132" y="2517576"/>
                  <a:pt x="1940957" y="2515195"/>
                </a:cubicBezTo>
                <a:cubicBezTo>
                  <a:pt x="1937782" y="2512020"/>
                  <a:pt x="1934210" y="2508051"/>
                  <a:pt x="1930241" y="2503289"/>
                </a:cubicBezTo>
                <a:cubicBezTo>
                  <a:pt x="1927860" y="2500114"/>
                  <a:pt x="1928257" y="2498130"/>
                  <a:pt x="1931432" y="2497336"/>
                </a:cubicBezTo>
                <a:cubicBezTo>
                  <a:pt x="1935401" y="2497336"/>
                  <a:pt x="1942148" y="2496939"/>
                  <a:pt x="1951673" y="2496145"/>
                </a:cubicBezTo>
                <a:cubicBezTo>
                  <a:pt x="1952466" y="2496145"/>
                  <a:pt x="1954054" y="2496145"/>
                  <a:pt x="1956435" y="2496145"/>
                </a:cubicBezTo>
                <a:cubicBezTo>
                  <a:pt x="1958817" y="2495352"/>
                  <a:pt x="1960801" y="2494955"/>
                  <a:pt x="1962388" y="2494955"/>
                </a:cubicBezTo>
                <a:cubicBezTo>
                  <a:pt x="1962388" y="2488605"/>
                  <a:pt x="1961595" y="2482255"/>
                  <a:pt x="1960007" y="2475905"/>
                </a:cubicBezTo>
                <a:cubicBezTo>
                  <a:pt x="1958420" y="2475905"/>
                  <a:pt x="1956832" y="2476302"/>
                  <a:pt x="1955245" y="2477095"/>
                </a:cubicBezTo>
                <a:cubicBezTo>
                  <a:pt x="1947307" y="2477095"/>
                  <a:pt x="1942148" y="2476302"/>
                  <a:pt x="1939766" y="2474714"/>
                </a:cubicBezTo>
                <a:cubicBezTo>
                  <a:pt x="1936592" y="2473126"/>
                  <a:pt x="1933019" y="2469951"/>
                  <a:pt x="1929051" y="2465189"/>
                </a:cubicBezTo>
                <a:cubicBezTo>
                  <a:pt x="1926669" y="2462808"/>
                  <a:pt x="1926669" y="2460823"/>
                  <a:pt x="1929051" y="2459236"/>
                </a:cubicBezTo>
                <a:cubicBezTo>
                  <a:pt x="1929845" y="2459236"/>
                  <a:pt x="1931035" y="2458839"/>
                  <a:pt x="1932623" y="2458045"/>
                </a:cubicBezTo>
                <a:cubicBezTo>
                  <a:pt x="1941354" y="2456458"/>
                  <a:pt x="1947307" y="2455664"/>
                  <a:pt x="1950482" y="2455664"/>
                </a:cubicBezTo>
                <a:cubicBezTo>
                  <a:pt x="1968738" y="2454870"/>
                  <a:pt x="1988185" y="2451695"/>
                  <a:pt x="2008823" y="2446139"/>
                </a:cubicBezTo>
                <a:close/>
                <a:moveTo>
                  <a:pt x="8472723" y="2433042"/>
                </a:moveTo>
                <a:cubicBezTo>
                  <a:pt x="8460023" y="2432248"/>
                  <a:pt x="8429861" y="2434233"/>
                  <a:pt x="8382236" y="2438995"/>
                </a:cubicBezTo>
                <a:cubicBezTo>
                  <a:pt x="8375092" y="2439789"/>
                  <a:pt x="8370330" y="2440186"/>
                  <a:pt x="8367948" y="2440186"/>
                </a:cubicBezTo>
                <a:cubicBezTo>
                  <a:pt x="8364773" y="2440980"/>
                  <a:pt x="8361599" y="2441376"/>
                  <a:pt x="8358423" y="2441376"/>
                </a:cubicBezTo>
                <a:cubicBezTo>
                  <a:pt x="8358423" y="2500908"/>
                  <a:pt x="8357233" y="2548533"/>
                  <a:pt x="8354851" y="2584251"/>
                </a:cubicBezTo>
                <a:cubicBezTo>
                  <a:pt x="8387395" y="2580283"/>
                  <a:pt x="8423114" y="2577108"/>
                  <a:pt x="8462008" y="2574726"/>
                </a:cubicBezTo>
                <a:cubicBezTo>
                  <a:pt x="8462802" y="2574726"/>
                  <a:pt x="8463992" y="2574726"/>
                  <a:pt x="8465580" y="2574726"/>
                </a:cubicBezTo>
                <a:cubicBezTo>
                  <a:pt x="8469548" y="2573933"/>
                  <a:pt x="8472723" y="2574726"/>
                  <a:pt x="8475105" y="2577108"/>
                </a:cubicBezTo>
                <a:cubicBezTo>
                  <a:pt x="8477486" y="2577901"/>
                  <a:pt x="8479073" y="2579489"/>
                  <a:pt x="8479867" y="2581870"/>
                </a:cubicBezTo>
                <a:cubicBezTo>
                  <a:pt x="8483042" y="2548533"/>
                  <a:pt x="8483042" y="2501305"/>
                  <a:pt x="8479867" y="2440186"/>
                </a:cubicBezTo>
                <a:cubicBezTo>
                  <a:pt x="8479867" y="2435423"/>
                  <a:pt x="8477486" y="2433042"/>
                  <a:pt x="8472723" y="2433042"/>
                </a:cubicBezTo>
                <a:close/>
                <a:moveTo>
                  <a:pt x="2033826" y="2433042"/>
                </a:moveTo>
                <a:cubicBezTo>
                  <a:pt x="2021126" y="2432248"/>
                  <a:pt x="1990963" y="2434233"/>
                  <a:pt x="1943338" y="2438995"/>
                </a:cubicBezTo>
                <a:cubicBezTo>
                  <a:pt x="1936195" y="2439789"/>
                  <a:pt x="1931432" y="2440186"/>
                  <a:pt x="1929051" y="2440186"/>
                </a:cubicBezTo>
                <a:cubicBezTo>
                  <a:pt x="1925875" y="2440980"/>
                  <a:pt x="1922701" y="2441376"/>
                  <a:pt x="1919525" y="2441376"/>
                </a:cubicBezTo>
                <a:cubicBezTo>
                  <a:pt x="1919525" y="2500908"/>
                  <a:pt x="1918336" y="2548533"/>
                  <a:pt x="1915954" y="2584251"/>
                </a:cubicBezTo>
                <a:cubicBezTo>
                  <a:pt x="1948498" y="2580283"/>
                  <a:pt x="1984217" y="2577108"/>
                  <a:pt x="2023110" y="2574726"/>
                </a:cubicBezTo>
                <a:cubicBezTo>
                  <a:pt x="2023904" y="2574726"/>
                  <a:pt x="2025095" y="2574726"/>
                  <a:pt x="2026682" y="2574726"/>
                </a:cubicBezTo>
                <a:cubicBezTo>
                  <a:pt x="2030651" y="2573933"/>
                  <a:pt x="2033826" y="2574726"/>
                  <a:pt x="2036207" y="2577108"/>
                </a:cubicBezTo>
                <a:cubicBezTo>
                  <a:pt x="2038588" y="2577901"/>
                  <a:pt x="2040175" y="2579489"/>
                  <a:pt x="2040970" y="2581870"/>
                </a:cubicBezTo>
                <a:cubicBezTo>
                  <a:pt x="2044144" y="2548533"/>
                  <a:pt x="2044144" y="2501305"/>
                  <a:pt x="2040970" y="2440186"/>
                </a:cubicBezTo>
                <a:cubicBezTo>
                  <a:pt x="2040970" y="2435423"/>
                  <a:pt x="2038588" y="2433042"/>
                  <a:pt x="2033826" y="2433042"/>
                </a:cubicBezTo>
                <a:close/>
                <a:moveTo>
                  <a:pt x="1719500" y="2433042"/>
                </a:moveTo>
                <a:cubicBezTo>
                  <a:pt x="1710770" y="2433836"/>
                  <a:pt x="1699260" y="2435820"/>
                  <a:pt x="1684973" y="2438995"/>
                </a:cubicBezTo>
                <a:cubicBezTo>
                  <a:pt x="1685767" y="2441376"/>
                  <a:pt x="1686560" y="2445345"/>
                  <a:pt x="1687354" y="2450901"/>
                </a:cubicBezTo>
                <a:cubicBezTo>
                  <a:pt x="1688941" y="2454870"/>
                  <a:pt x="1689736" y="2457648"/>
                  <a:pt x="1689736" y="2459236"/>
                </a:cubicBezTo>
                <a:cubicBezTo>
                  <a:pt x="1692910" y="2458442"/>
                  <a:pt x="1697673" y="2457648"/>
                  <a:pt x="1704023" y="2456855"/>
                </a:cubicBezTo>
                <a:cubicBezTo>
                  <a:pt x="1710373" y="2455267"/>
                  <a:pt x="1714738" y="2454473"/>
                  <a:pt x="1717120" y="2454473"/>
                </a:cubicBezTo>
                <a:cubicBezTo>
                  <a:pt x="1717120" y="2451298"/>
                  <a:pt x="1718310" y="2446536"/>
                  <a:pt x="1720691" y="2440186"/>
                </a:cubicBezTo>
                <a:cubicBezTo>
                  <a:pt x="1721485" y="2437805"/>
                  <a:pt x="1721882" y="2436217"/>
                  <a:pt x="1721882" y="2435423"/>
                </a:cubicBezTo>
                <a:cubicBezTo>
                  <a:pt x="1722279" y="2434233"/>
                  <a:pt x="1722279" y="2433439"/>
                  <a:pt x="1721882" y="2433042"/>
                </a:cubicBezTo>
                <a:cubicBezTo>
                  <a:pt x="1721485" y="2432645"/>
                  <a:pt x="1720691" y="2432645"/>
                  <a:pt x="1719500" y="2433042"/>
                </a:cubicBezTo>
                <a:close/>
                <a:moveTo>
                  <a:pt x="3500674" y="2429470"/>
                </a:moveTo>
                <a:cubicBezTo>
                  <a:pt x="3496705" y="2430264"/>
                  <a:pt x="3489164" y="2431851"/>
                  <a:pt x="3478052" y="2434233"/>
                </a:cubicBezTo>
                <a:cubicBezTo>
                  <a:pt x="3464558" y="2436614"/>
                  <a:pt x="3454636" y="2438598"/>
                  <a:pt x="3448286" y="2440186"/>
                </a:cubicBezTo>
                <a:cubicBezTo>
                  <a:pt x="3448286" y="2447330"/>
                  <a:pt x="3448286" y="2455267"/>
                  <a:pt x="3448286" y="2463998"/>
                </a:cubicBezTo>
                <a:cubicBezTo>
                  <a:pt x="3464161" y="2460823"/>
                  <a:pt x="3482418" y="2456061"/>
                  <a:pt x="3503055" y="2449711"/>
                </a:cubicBezTo>
                <a:cubicBezTo>
                  <a:pt x="3504642" y="2441773"/>
                  <a:pt x="3505833" y="2437011"/>
                  <a:pt x="3506627" y="2435423"/>
                </a:cubicBezTo>
                <a:cubicBezTo>
                  <a:pt x="3508214" y="2431455"/>
                  <a:pt x="3506230" y="2429470"/>
                  <a:pt x="3500674" y="2429470"/>
                </a:cubicBezTo>
                <a:close/>
                <a:moveTo>
                  <a:pt x="5544977" y="2423517"/>
                </a:moveTo>
                <a:cubicBezTo>
                  <a:pt x="5559264" y="2423517"/>
                  <a:pt x="5573552" y="2425501"/>
                  <a:pt x="5587839" y="2429470"/>
                </a:cubicBezTo>
                <a:cubicBezTo>
                  <a:pt x="5599745" y="2435026"/>
                  <a:pt x="5602921" y="2446536"/>
                  <a:pt x="5597364" y="2463998"/>
                </a:cubicBezTo>
                <a:cubicBezTo>
                  <a:pt x="5592602" y="2472730"/>
                  <a:pt x="5585458" y="2473523"/>
                  <a:pt x="5575933" y="2466380"/>
                </a:cubicBezTo>
                <a:cubicBezTo>
                  <a:pt x="5564821" y="2454473"/>
                  <a:pt x="5554105" y="2441376"/>
                  <a:pt x="5543786" y="2427089"/>
                </a:cubicBezTo>
                <a:cubicBezTo>
                  <a:pt x="5542992" y="2426295"/>
                  <a:pt x="5542595" y="2425501"/>
                  <a:pt x="5542595" y="2424708"/>
                </a:cubicBezTo>
                <a:cubicBezTo>
                  <a:pt x="5542595" y="2423914"/>
                  <a:pt x="5543390" y="2423517"/>
                  <a:pt x="5544977" y="2423517"/>
                </a:cubicBezTo>
                <a:close/>
                <a:moveTo>
                  <a:pt x="3741180" y="2421136"/>
                </a:moveTo>
                <a:cubicBezTo>
                  <a:pt x="3753086" y="2421930"/>
                  <a:pt x="3764199" y="2424311"/>
                  <a:pt x="3774517" y="2428280"/>
                </a:cubicBezTo>
                <a:cubicBezTo>
                  <a:pt x="3786424" y="2430661"/>
                  <a:pt x="3791980" y="2437408"/>
                  <a:pt x="3791186" y="2448520"/>
                </a:cubicBezTo>
                <a:cubicBezTo>
                  <a:pt x="3790392" y="2460426"/>
                  <a:pt x="3786027" y="2467173"/>
                  <a:pt x="3778089" y="2468761"/>
                </a:cubicBezTo>
                <a:cubicBezTo>
                  <a:pt x="3774120" y="2468761"/>
                  <a:pt x="3769755" y="2466380"/>
                  <a:pt x="3764992" y="2461617"/>
                </a:cubicBezTo>
                <a:cubicBezTo>
                  <a:pt x="3756261" y="2450505"/>
                  <a:pt x="3747927" y="2438598"/>
                  <a:pt x="3739989" y="2425898"/>
                </a:cubicBezTo>
                <a:cubicBezTo>
                  <a:pt x="3738402" y="2423517"/>
                  <a:pt x="3738799" y="2421930"/>
                  <a:pt x="3741180" y="2421136"/>
                </a:cubicBezTo>
                <a:close/>
                <a:moveTo>
                  <a:pt x="5874780" y="2412801"/>
                </a:moveTo>
                <a:cubicBezTo>
                  <a:pt x="5877955" y="2412801"/>
                  <a:pt x="5883908" y="2413198"/>
                  <a:pt x="5892639" y="2413992"/>
                </a:cubicBezTo>
                <a:cubicBezTo>
                  <a:pt x="5901371" y="2414786"/>
                  <a:pt x="5906927" y="2415580"/>
                  <a:pt x="5909308" y="2416373"/>
                </a:cubicBezTo>
                <a:cubicBezTo>
                  <a:pt x="5929946" y="2421930"/>
                  <a:pt x="5935502" y="2434630"/>
                  <a:pt x="5925977" y="2454473"/>
                </a:cubicBezTo>
                <a:cubicBezTo>
                  <a:pt x="5918833" y="2461617"/>
                  <a:pt x="5912483" y="2462808"/>
                  <a:pt x="5906927" y="2458045"/>
                </a:cubicBezTo>
                <a:cubicBezTo>
                  <a:pt x="5902164" y="2451695"/>
                  <a:pt x="5895020" y="2442964"/>
                  <a:pt x="5885495" y="2431851"/>
                </a:cubicBezTo>
                <a:cubicBezTo>
                  <a:pt x="5879146" y="2424708"/>
                  <a:pt x="5874780" y="2419548"/>
                  <a:pt x="5872399" y="2416373"/>
                </a:cubicBezTo>
                <a:cubicBezTo>
                  <a:pt x="5871605" y="2415580"/>
                  <a:pt x="5871208" y="2414786"/>
                  <a:pt x="5871208" y="2413992"/>
                </a:cubicBezTo>
                <a:cubicBezTo>
                  <a:pt x="5872002" y="2413198"/>
                  <a:pt x="5873193" y="2412801"/>
                  <a:pt x="5874780" y="2412801"/>
                </a:cubicBezTo>
                <a:close/>
                <a:moveTo>
                  <a:pt x="2924413" y="2411611"/>
                </a:moveTo>
                <a:lnTo>
                  <a:pt x="2950607" y="2411611"/>
                </a:lnTo>
                <a:cubicBezTo>
                  <a:pt x="2960925" y="2411611"/>
                  <a:pt x="2969260" y="2416373"/>
                  <a:pt x="2975610" y="2425898"/>
                </a:cubicBezTo>
                <a:cubicBezTo>
                  <a:pt x="2978785" y="2432248"/>
                  <a:pt x="2978785" y="2438995"/>
                  <a:pt x="2975610" y="2446139"/>
                </a:cubicBezTo>
                <a:cubicBezTo>
                  <a:pt x="2973229" y="2450901"/>
                  <a:pt x="2967672" y="2452489"/>
                  <a:pt x="2958941" y="2450901"/>
                </a:cubicBezTo>
                <a:cubicBezTo>
                  <a:pt x="2954179" y="2448520"/>
                  <a:pt x="2948622" y="2444155"/>
                  <a:pt x="2942272" y="2437805"/>
                </a:cubicBezTo>
                <a:cubicBezTo>
                  <a:pt x="2939891" y="2434630"/>
                  <a:pt x="2935526" y="2430264"/>
                  <a:pt x="2929176" y="2424708"/>
                </a:cubicBezTo>
                <a:cubicBezTo>
                  <a:pt x="2926001" y="2421533"/>
                  <a:pt x="2923619" y="2419152"/>
                  <a:pt x="2922032" y="2417564"/>
                </a:cubicBezTo>
                <a:cubicBezTo>
                  <a:pt x="2920445" y="2415976"/>
                  <a:pt x="2919650" y="2414389"/>
                  <a:pt x="2919650" y="2412801"/>
                </a:cubicBezTo>
                <a:cubicBezTo>
                  <a:pt x="2920445" y="2412008"/>
                  <a:pt x="2922032" y="2411611"/>
                  <a:pt x="2924413" y="2411611"/>
                </a:cubicBezTo>
                <a:close/>
                <a:moveTo>
                  <a:pt x="5125877" y="2410420"/>
                </a:moveTo>
                <a:cubicBezTo>
                  <a:pt x="5136989" y="2413595"/>
                  <a:pt x="5145324" y="2419548"/>
                  <a:pt x="5150880" y="2428280"/>
                </a:cubicBezTo>
                <a:cubicBezTo>
                  <a:pt x="5152467" y="2432248"/>
                  <a:pt x="5151277" y="2435026"/>
                  <a:pt x="5147308" y="2436614"/>
                </a:cubicBezTo>
                <a:cubicBezTo>
                  <a:pt x="5146514" y="2437408"/>
                  <a:pt x="5144530" y="2438202"/>
                  <a:pt x="5141355" y="2438995"/>
                </a:cubicBezTo>
                <a:cubicBezTo>
                  <a:pt x="5135005" y="2441376"/>
                  <a:pt x="5130243" y="2443361"/>
                  <a:pt x="5127067" y="2444948"/>
                </a:cubicBezTo>
                <a:cubicBezTo>
                  <a:pt x="5117542" y="2448123"/>
                  <a:pt x="5106033" y="2451298"/>
                  <a:pt x="5092539" y="2454473"/>
                </a:cubicBezTo>
                <a:cubicBezTo>
                  <a:pt x="5093333" y="2456061"/>
                  <a:pt x="5093730" y="2458045"/>
                  <a:pt x="5093730" y="2460426"/>
                </a:cubicBezTo>
                <a:cubicBezTo>
                  <a:pt x="5093730" y="2466777"/>
                  <a:pt x="5092936" y="2478683"/>
                  <a:pt x="5091349" y="2496145"/>
                </a:cubicBezTo>
                <a:cubicBezTo>
                  <a:pt x="5092936" y="2483445"/>
                  <a:pt x="5092936" y="2485033"/>
                  <a:pt x="5091349" y="2500908"/>
                </a:cubicBezTo>
                <a:cubicBezTo>
                  <a:pt x="5111986" y="2496145"/>
                  <a:pt x="5129846" y="2491383"/>
                  <a:pt x="5144927" y="2486620"/>
                </a:cubicBezTo>
                <a:cubicBezTo>
                  <a:pt x="5151277" y="2484239"/>
                  <a:pt x="5157230" y="2484239"/>
                  <a:pt x="5162786" y="2486620"/>
                </a:cubicBezTo>
                <a:cubicBezTo>
                  <a:pt x="5169136" y="2488208"/>
                  <a:pt x="5174692" y="2492176"/>
                  <a:pt x="5179455" y="2498526"/>
                </a:cubicBezTo>
                <a:cubicBezTo>
                  <a:pt x="5182630" y="2504083"/>
                  <a:pt x="5181836" y="2508448"/>
                  <a:pt x="5177074" y="2511623"/>
                </a:cubicBezTo>
                <a:cubicBezTo>
                  <a:pt x="5171517" y="2512417"/>
                  <a:pt x="5162390" y="2513608"/>
                  <a:pt x="5149689" y="2515195"/>
                </a:cubicBezTo>
                <a:cubicBezTo>
                  <a:pt x="5142545" y="2515989"/>
                  <a:pt x="5136989" y="2516783"/>
                  <a:pt x="5133020" y="2517576"/>
                </a:cubicBezTo>
                <a:lnTo>
                  <a:pt x="5135402" y="2518767"/>
                </a:lnTo>
                <a:cubicBezTo>
                  <a:pt x="5137783" y="2522736"/>
                  <a:pt x="5138180" y="2527101"/>
                  <a:pt x="5136592" y="2531864"/>
                </a:cubicBezTo>
                <a:cubicBezTo>
                  <a:pt x="5136592" y="2533452"/>
                  <a:pt x="5136592" y="2535833"/>
                  <a:pt x="5136592" y="2539008"/>
                </a:cubicBezTo>
                <a:cubicBezTo>
                  <a:pt x="5135799" y="2543770"/>
                  <a:pt x="5135402" y="2547342"/>
                  <a:pt x="5135402" y="2549723"/>
                </a:cubicBezTo>
                <a:cubicBezTo>
                  <a:pt x="5135402" y="2565598"/>
                  <a:pt x="5135005" y="2579886"/>
                  <a:pt x="5134211" y="2592586"/>
                </a:cubicBezTo>
                <a:cubicBezTo>
                  <a:pt x="5132624" y="2622748"/>
                  <a:pt x="5128655" y="2643783"/>
                  <a:pt x="5122305" y="2655689"/>
                </a:cubicBezTo>
                <a:cubicBezTo>
                  <a:pt x="5122305" y="2657277"/>
                  <a:pt x="5121908" y="2658070"/>
                  <a:pt x="5121114" y="2658070"/>
                </a:cubicBezTo>
                <a:cubicBezTo>
                  <a:pt x="5120321" y="2658070"/>
                  <a:pt x="5119527" y="2657277"/>
                  <a:pt x="5118733" y="2655689"/>
                </a:cubicBezTo>
                <a:cubicBezTo>
                  <a:pt x="5113970" y="2641401"/>
                  <a:pt x="5111193" y="2623145"/>
                  <a:pt x="5110399" y="2600920"/>
                </a:cubicBezTo>
                <a:cubicBezTo>
                  <a:pt x="5109605" y="2586633"/>
                  <a:pt x="5109208" y="2567980"/>
                  <a:pt x="5109208" y="2544961"/>
                </a:cubicBezTo>
                <a:cubicBezTo>
                  <a:pt x="5109208" y="2535436"/>
                  <a:pt x="5108414" y="2527101"/>
                  <a:pt x="5106827" y="2519958"/>
                </a:cubicBezTo>
                <a:cubicBezTo>
                  <a:pt x="5106033" y="2519958"/>
                  <a:pt x="5104445" y="2519958"/>
                  <a:pt x="5102064" y="2519958"/>
                </a:cubicBezTo>
                <a:cubicBezTo>
                  <a:pt x="5099683" y="2520751"/>
                  <a:pt x="5097699" y="2521148"/>
                  <a:pt x="5096111" y="2521148"/>
                </a:cubicBezTo>
                <a:cubicBezTo>
                  <a:pt x="5093730" y="2521148"/>
                  <a:pt x="5091349" y="2520751"/>
                  <a:pt x="5088967" y="2519958"/>
                </a:cubicBezTo>
                <a:cubicBezTo>
                  <a:pt x="5084999" y="2565201"/>
                  <a:pt x="5063964" y="2600127"/>
                  <a:pt x="5025864" y="2624733"/>
                </a:cubicBezTo>
                <a:cubicBezTo>
                  <a:pt x="5024277" y="2625526"/>
                  <a:pt x="5022689" y="2625526"/>
                  <a:pt x="5021102" y="2624733"/>
                </a:cubicBezTo>
                <a:cubicBezTo>
                  <a:pt x="5020308" y="2623145"/>
                  <a:pt x="5020308" y="2621558"/>
                  <a:pt x="5021102" y="2619970"/>
                </a:cubicBezTo>
                <a:cubicBezTo>
                  <a:pt x="5048883" y="2587426"/>
                  <a:pt x="5062774" y="2542580"/>
                  <a:pt x="5062774" y="2485430"/>
                </a:cubicBezTo>
                <a:cubicBezTo>
                  <a:pt x="5063568" y="2472730"/>
                  <a:pt x="5061583" y="2462014"/>
                  <a:pt x="5056820" y="2453283"/>
                </a:cubicBezTo>
                <a:cubicBezTo>
                  <a:pt x="5052852" y="2446933"/>
                  <a:pt x="5055233" y="2443361"/>
                  <a:pt x="5063964" y="2442567"/>
                </a:cubicBezTo>
                <a:cubicBezTo>
                  <a:pt x="5065552" y="2442567"/>
                  <a:pt x="5068330" y="2442964"/>
                  <a:pt x="5072299" y="2443758"/>
                </a:cubicBezTo>
                <a:cubicBezTo>
                  <a:pt x="5076267" y="2444551"/>
                  <a:pt x="5079046" y="2445345"/>
                  <a:pt x="5080633" y="2446139"/>
                </a:cubicBezTo>
                <a:cubicBezTo>
                  <a:pt x="5086983" y="2441376"/>
                  <a:pt x="5094524" y="2434630"/>
                  <a:pt x="5103255" y="2425898"/>
                </a:cubicBezTo>
                <a:cubicBezTo>
                  <a:pt x="5108811" y="2420342"/>
                  <a:pt x="5112383" y="2416373"/>
                  <a:pt x="5113970" y="2413992"/>
                </a:cubicBezTo>
                <a:cubicBezTo>
                  <a:pt x="5116352" y="2410817"/>
                  <a:pt x="5120321" y="2409627"/>
                  <a:pt x="5125877" y="2410420"/>
                </a:cubicBezTo>
                <a:close/>
                <a:moveTo>
                  <a:pt x="1627823" y="2408337"/>
                </a:moveTo>
                <a:cubicBezTo>
                  <a:pt x="1630204" y="2408535"/>
                  <a:pt x="1632586" y="2409627"/>
                  <a:pt x="1634966" y="2411611"/>
                </a:cubicBezTo>
                <a:cubicBezTo>
                  <a:pt x="1635760" y="2412405"/>
                  <a:pt x="1636951" y="2413595"/>
                  <a:pt x="1638538" y="2415183"/>
                </a:cubicBezTo>
                <a:cubicBezTo>
                  <a:pt x="1644094" y="2419945"/>
                  <a:pt x="1648460" y="2424311"/>
                  <a:pt x="1651636" y="2428280"/>
                </a:cubicBezTo>
                <a:cubicBezTo>
                  <a:pt x="1654016" y="2431455"/>
                  <a:pt x="1654016" y="2435423"/>
                  <a:pt x="1651636" y="2440186"/>
                </a:cubicBezTo>
                <a:cubicBezTo>
                  <a:pt x="1647667" y="2444948"/>
                  <a:pt x="1642508" y="2453283"/>
                  <a:pt x="1636157" y="2465189"/>
                </a:cubicBezTo>
                <a:cubicBezTo>
                  <a:pt x="1634570" y="2467570"/>
                  <a:pt x="1633379" y="2469555"/>
                  <a:pt x="1632586" y="2471142"/>
                </a:cubicBezTo>
                <a:cubicBezTo>
                  <a:pt x="1634966" y="2473523"/>
                  <a:pt x="1636951" y="2475508"/>
                  <a:pt x="1638538" y="2477095"/>
                </a:cubicBezTo>
                <a:cubicBezTo>
                  <a:pt x="1640919" y="2481858"/>
                  <a:pt x="1640523" y="2485430"/>
                  <a:pt x="1637348" y="2487811"/>
                </a:cubicBezTo>
                <a:cubicBezTo>
                  <a:pt x="1630204" y="2490192"/>
                  <a:pt x="1617504" y="2492176"/>
                  <a:pt x="1599248" y="2493764"/>
                </a:cubicBezTo>
                <a:cubicBezTo>
                  <a:pt x="1596866" y="2501701"/>
                  <a:pt x="1594088" y="2510036"/>
                  <a:pt x="1590913" y="2518767"/>
                </a:cubicBezTo>
                <a:cubicBezTo>
                  <a:pt x="1590120" y="2519561"/>
                  <a:pt x="1589723" y="2520355"/>
                  <a:pt x="1589723" y="2521148"/>
                </a:cubicBezTo>
                <a:cubicBezTo>
                  <a:pt x="1597660" y="2517180"/>
                  <a:pt x="1603614" y="2514798"/>
                  <a:pt x="1607583" y="2514005"/>
                </a:cubicBezTo>
                <a:cubicBezTo>
                  <a:pt x="1611551" y="2513211"/>
                  <a:pt x="1616711" y="2514005"/>
                  <a:pt x="1623060" y="2516386"/>
                </a:cubicBezTo>
                <a:cubicBezTo>
                  <a:pt x="1625441" y="2517973"/>
                  <a:pt x="1629411" y="2521545"/>
                  <a:pt x="1634966" y="2527101"/>
                </a:cubicBezTo>
                <a:cubicBezTo>
                  <a:pt x="1635760" y="2527895"/>
                  <a:pt x="1636554" y="2528689"/>
                  <a:pt x="1637348" y="2529483"/>
                </a:cubicBezTo>
                <a:cubicBezTo>
                  <a:pt x="1640523" y="2531864"/>
                  <a:pt x="1640919" y="2535833"/>
                  <a:pt x="1638538" y="2541389"/>
                </a:cubicBezTo>
                <a:cubicBezTo>
                  <a:pt x="1636951" y="2546945"/>
                  <a:pt x="1635760" y="2556073"/>
                  <a:pt x="1634966" y="2568773"/>
                </a:cubicBezTo>
                <a:cubicBezTo>
                  <a:pt x="1628616" y="2598142"/>
                  <a:pt x="1614329" y="2618383"/>
                  <a:pt x="1592104" y="2629495"/>
                </a:cubicBezTo>
                <a:cubicBezTo>
                  <a:pt x="1587342" y="2631083"/>
                  <a:pt x="1582976" y="2626717"/>
                  <a:pt x="1579007" y="2616398"/>
                </a:cubicBezTo>
                <a:cubicBezTo>
                  <a:pt x="1575832" y="2606873"/>
                  <a:pt x="1569086" y="2597745"/>
                  <a:pt x="1558766" y="2589014"/>
                </a:cubicBezTo>
                <a:cubicBezTo>
                  <a:pt x="1557973" y="2587426"/>
                  <a:pt x="1557576" y="2586633"/>
                  <a:pt x="1557576" y="2586633"/>
                </a:cubicBezTo>
                <a:cubicBezTo>
                  <a:pt x="1558370" y="2585839"/>
                  <a:pt x="1559957" y="2585442"/>
                  <a:pt x="1562338" y="2585442"/>
                </a:cubicBezTo>
                <a:cubicBezTo>
                  <a:pt x="1565514" y="2585442"/>
                  <a:pt x="1570276" y="2585839"/>
                  <a:pt x="1576626" y="2586633"/>
                </a:cubicBezTo>
                <a:cubicBezTo>
                  <a:pt x="1582976" y="2587426"/>
                  <a:pt x="1587342" y="2588220"/>
                  <a:pt x="1589723" y="2589014"/>
                </a:cubicBezTo>
                <a:cubicBezTo>
                  <a:pt x="1592104" y="2590602"/>
                  <a:pt x="1594486" y="2589014"/>
                  <a:pt x="1596866" y="2584251"/>
                </a:cubicBezTo>
                <a:cubicBezTo>
                  <a:pt x="1601629" y="2569964"/>
                  <a:pt x="1604407" y="2557264"/>
                  <a:pt x="1605201" y="2546151"/>
                </a:cubicBezTo>
                <a:cubicBezTo>
                  <a:pt x="1605995" y="2540595"/>
                  <a:pt x="1603216" y="2538214"/>
                  <a:pt x="1596866" y="2539008"/>
                </a:cubicBezTo>
                <a:cubicBezTo>
                  <a:pt x="1591310" y="2540595"/>
                  <a:pt x="1584563" y="2544167"/>
                  <a:pt x="1576626" y="2549723"/>
                </a:cubicBezTo>
                <a:cubicBezTo>
                  <a:pt x="1573451" y="2552105"/>
                  <a:pt x="1570673" y="2552502"/>
                  <a:pt x="1568291" y="2550914"/>
                </a:cubicBezTo>
                <a:cubicBezTo>
                  <a:pt x="1568291" y="2550914"/>
                  <a:pt x="1567894" y="2550517"/>
                  <a:pt x="1567101" y="2549723"/>
                </a:cubicBezTo>
                <a:cubicBezTo>
                  <a:pt x="1560751" y="2544961"/>
                  <a:pt x="1556782" y="2540595"/>
                  <a:pt x="1555194" y="2536626"/>
                </a:cubicBezTo>
                <a:cubicBezTo>
                  <a:pt x="1553607" y="2531864"/>
                  <a:pt x="1554401" y="2528292"/>
                  <a:pt x="1557576" y="2525911"/>
                </a:cubicBezTo>
                <a:cubicBezTo>
                  <a:pt x="1563132" y="2518767"/>
                  <a:pt x="1567498" y="2508051"/>
                  <a:pt x="1570673" y="2493764"/>
                </a:cubicBezTo>
                <a:cubicBezTo>
                  <a:pt x="1570673" y="2487414"/>
                  <a:pt x="1570276" y="2481858"/>
                  <a:pt x="1569482" y="2477095"/>
                </a:cubicBezTo>
                <a:cubicBezTo>
                  <a:pt x="1567101" y="2470745"/>
                  <a:pt x="1568291" y="2467967"/>
                  <a:pt x="1573053" y="2468761"/>
                </a:cubicBezTo>
                <a:cubicBezTo>
                  <a:pt x="1581785" y="2471142"/>
                  <a:pt x="1588135" y="2473920"/>
                  <a:pt x="1592104" y="2477095"/>
                </a:cubicBezTo>
                <a:cubicBezTo>
                  <a:pt x="1596073" y="2475508"/>
                  <a:pt x="1599645" y="2474317"/>
                  <a:pt x="1602819" y="2473523"/>
                </a:cubicBezTo>
                <a:cubicBezTo>
                  <a:pt x="1605201" y="2463205"/>
                  <a:pt x="1608376" y="2451298"/>
                  <a:pt x="1612345" y="2437805"/>
                </a:cubicBezTo>
                <a:cubicBezTo>
                  <a:pt x="1612345" y="2437011"/>
                  <a:pt x="1611551" y="2436217"/>
                  <a:pt x="1609963" y="2435423"/>
                </a:cubicBezTo>
                <a:cubicBezTo>
                  <a:pt x="1605201" y="2437805"/>
                  <a:pt x="1599248" y="2440186"/>
                  <a:pt x="1592104" y="2442567"/>
                </a:cubicBezTo>
                <a:cubicBezTo>
                  <a:pt x="1587342" y="2443361"/>
                  <a:pt x="1583770" y="2443758"/>
                  <a:pt x="1581389" y="2443758"/>
                </a:cubicBezTo>
                <a:cubicBezTo>
                  <a:pt x="1574245" y="2438202"/>
                  <a:pt x="1569086" y="2433042"/>
                  <a:pt x="1565911" y="2428280"/>
                </a:cubicBezTo>
                <a:cubicBezTo>
                  <a:pt x="1564323" y="2424311"/>
                  <a:pt x="1565117" y="2422326"/>
                  <a:pt x="1568291" y="2422326"/>
                </a:cubicBezTo>
                <a:cubicBezTo>
                  <a:pt x="1573848" y="2422326"/>
                  <a:pt x="1580595" y="2421533"/>
                  <a:pt x="1588532" y="2419945"/>
                </a:cubicBezTo>
                <a:cubicBezTo>
                  <a:pt x="1593295" y="2419152"/>
                  <a:pt x="1600835" y="2416770"/>
                  <a:pt x="1611154" y="2412801"/>
                </a:cubicBezTo>
                <a:cubicBezTo>
                  <a:pt x="1616711" y="2411214"/>
                  <a:pt x="1619886" y="2410420"/>
                  <a:pt x="1620679" y="2410420"/>
                </a:cubicBezTo>
                <a:cubicBezTo>
                  <a:pt x="1623060" y="2408833"/>
                  <a:pt x="1625441" y="2408138"/>
                  <a:pt x="1627823" y="2408337"/>
                </a:cubicBezTo>
                <a:close/>
                <a:moveTo>
                  <a:pt x="677703" y="2406848"/>
                </a:moveTo>
                <a:cubicBezTo>
                  <a:pt x="696754" y="2410023"/>
                  <a:pt x="712629" y="2415183"/>
                  <a:pt x="725329" y="2422326"/>
                </a:cubicBezTo>
                <a:cubicBezTo>
                  <a:pt x="731679" y="2425501"/>
                  <a:pt x="735251" y="2430661"/>
                  <a:pt x="736045" y="2437805"/>
                </a:cubicBezTo>
                <a:cubicBezTo>
                  <a:pt x="736838" y="2450505"/>
                  <a:pt x="733663" y="2460426"/>
                  <a:pt x="726519" y="2467570"/>
                </a:cubicBezTo>
                <a:cubicBezTo>
                  <a:pt x="722550" y="2470745"/>
                  <a:pt x="718582" y="2470745"/>
                  <a:pt x="714613" y="2467570"/>
                </a:cubicBezTo>
                <a:cubicBezTo>
                  <a:pt x="700326" y="2454870"/>
                  <a:pt x="686435" y="2436217"/>
                  <a:pt x="672942" y="2411611"/>
                </a:cubicBezTo>
                <a:cubicBezTo>
                  <a:pt x="672147" y="2407642"/>
                  <a:pt x="673735" y="2406055"/>
                  <a:pt x="677703" y="2406848"/>
                </a:cubicBezTo>
                <a:close/>
                <a:moveTo>
                  <a:pt x="7754777" y="2405658"/>
                </a:moveTo>
                <a:cubicBezTo>
                  <a:pt x="7767477" y="2409627"/>
                  <a:pt x="7775811" y="2414786"/>
                  <a:pt x="7779780" y="2421136"/>
                </a:cubicBezTo>
                <a:cubicBezTo>
                  <a:pt x="7782955" y="2423517"/>
                  <a:pt x="7782955" y="2427089"/>
                  <a:pt x="7779780" y="2431851"/>
                </a:cubicBezTo>
                <a:cubicBezTo>
                  <a:pt x="7778986" y="2434233"/>
                  <a:pt x="7777399" y="2436614"/>
                  <a:pt x="7775018" y="2438995"/>
                </a:cubicBezTo>
                <a:cubicBezTo>
                  <a:pt x="7778192" y="2437408"/>
                  <a:pt x="7782161" y="2436217"/>
                  <a:pt x="7786924" y="2435423"/>
                </a:cubicBezTo>
                <a:cubicBezTo>
                  <a:pt x="7787718" y="2435423"/>
                  <a:pt x="7788511" y="2435026"/>
                  <a:pt x="7789305" y="2434233"/>
                </a:cubicBezTo>
                <a:cubicBezTo>
                  <a:pt x="7792480" y="2433439"/>
                  <a:pt x="7795258" y="2433439"/>
                  <a:pt x="7797640" y="2434233"/>
                </a:cubicBezTo>
                <a:cubicBezTo>
                  <a:pt x="7800020" y="2435026"/>
                  <a:pt x="7803989" y="2438202"/>
                  <a:pt x="7809546" y="2443758"/>
                </a:cubicBezTo>
                <a:cubicBezTo>
                  <a:pt x="7813514" y="2448520"/>
                  <a:pt x="7811927" y="2452489"/>
                  <a:pt x="7804782" y="2455664"/>
                </a:cubicBezTo>
                <a:cubicBezTo>
                  <a:pt x="7792083" y="2458839"/>
                  <a:pt x="7778192" y="2460823"/>
                  <a:pt x="7763111" y="2461617"/>
                </a:cubicBezTo>
                <a:cubicBezTo>
                  <a:pt x="7760730" y="2461617"/>
                  <a:pt x="7758746" y="2461617"/>
                  <a:pt x="7757158" y="2461617"/>
                </a:cubicBezTo>
                <a:cubicBezTo>
                  <a:pt x="7755570" y="2463205"/>
                  <a:pt x="7753586" y="2465189"/>
                  <a:pt x="7751204" y="2467570"/>
                </a:cubicBezTo>
                <a:cubicBezTo>
                  <a:pt x="7751998" y="2467570"/>
                  <a:pt x="7753983" y="2467967"/>
                  <a:pt x="7757158" y="2468761"/>
                </a:cubicBezTo>
                <a:cubicBezTo>
                  <a:pt x="7765096" y="2469555"/>
                  <a:pt x="7770652" y="2470745"/>
                  <a:pt x="7773826" y="2472333"/>
                </a:cubicBezTo>
                <a:cubicBezTo>
                  <a:pt x="7787320" y="2477095"/>
                  <a:pt x="7790496" y="2486223"/>
                  <a:pt x="7783352" y="2499717"/>
                </a:cubicBezTo>
                <a:cubicBezTo>
                  <a:pt x="7778590" y="2506067"/>
                  <a:pt x="7773033" y="2506861"/>
                  <a:pt x="7766683" y="2502098"/>
                </a:cubicBezTo>
                <a:cubicBezTo>
                  <a:pt x="7757158" y="2494161"/>
                  <a:pt x="7749618" y="2484636"/>
                  <a:pt x="7744062" y="2473523"/>
                </a:cubicBezTo>
                <a:cubicBezTo>
                  <a:pt x="7732155" y="2483048"/>
                  <a:pt x="7719852" y="2491383"/>
                  <a:pt x="7707152" y="2498526"/>
                </a:cubicBezTo>
                <a:cubicBezTo>
                  <a:pt x="7704770" y="2499320"/>
                  <a:pt x="7703183" y="2499320"/>
                  <a:pt x="7702389" y="2498526"/>
                </a:cubicBezTo>
                <a:cubicBezTo>
                  <a:pt x="7701596" y="2497733"/>
                  <a:pt x="7701992" y="2496542"/>
                  <a:pt x="7703580" y="2494955"/>
                </a:cubicBezTo>
                <a:cubicBezTo>
                  <a:pt x="7718661" y="2475905"/>
                  <a:pt x="7730568" y="2458442"/>
                  <a:pt x="7739298" y="2442567"/>
                </a:cubicBezTo>
                <a:cubicBezTo>
                  <a:pt x="7744062" y="2429867"/>
                  <a:pt x="7746046" y="2419548"/>
                  <a:pt x="7745252" y="2411611"/>
                </a:cubicBezTo>
                <a:cubicBezTo>
                  <a:pt x="7745252" y="2406055"/>
                  <a:pt x="7748427" y="2404070"/>
                  <a:pt x="7754777" y="2405658"/>
                </a:cubicBezTo>
                <a:close/>
                <a:moveTo>
                  <a:pt x="1743313" y="2404765"/>
                </a:moveTo>
                <a:cubicBezTo>
                  <a:pt x="1745695" y="2404963"/>
                  <a:pt x="1748076" y="2405658"/>
                  <a:pt x="1750457" y="2406848"/>
                </a:cubicBezTo>
                <a:cubicBezTo>
                  <a:pt x="1754425" y="2410023"/>
                  <a:pt x="1759982" y="2415976"/>
                  <a:pt x="1767125" y="2424708"/>
                </a:cubicBezTo>
                <a:cubicBezTo>
                  <a:pt x="1770301" y="2428677"/>
                  <a:pt x="1770301" y="2433042"/>
                  <a:pt x="1767125" y="2437805"/>
                </a:cubicBezTo>
                <a:cubicBezTo>
                  <a:pt x="1763951" y="2439392"/>
                  <a:pt x="1758395" y="2443361"/>
                  <a:pt x="1750457" y="2449711"/>
                </a:cubicBezTo>
                <a:cubicBezTo>
                  <a:pt x="1748869" y="2451298"/>
                  <a:pt x="1747679" y="2452489"/>
                  <a:pt x="1746886" y="2453283"/>
                </a:cubicBezTo>
                <a:cubicBezTo>
                  <a:pt x="1749266" y="2455664"/>
                  <a:pt x="1751648" y="2458045"/>
                  <a:pt x="1754029" y="2460426"/>
                </a:cubicBezTo>
                <a:cubicBezTo>
                  <a:pt x="1756410" y="2464395"/>
                  <a:pt x="1756013" y="2467570"/>
                  <a:pt x="1752838" y="2469951"/>
                </a:cubicBezTo>
                <a:cubicBezTo>
                  <a:pt x="1749664" y="2470745"/>
                  <a:pt x="1740932" y="2471936"/>
                  <a:pt x="1726645" y="2473523"/>
                </a:cubicBezTo>
                <a:cubicBezTo>
                  <a:pt x="1725851" y="2473523"/>
                  <a:pt x="1724661" y="2473523"/>
                  <a:pt x="1723073" y="2473523"/>
                </a:cubicBezTo>
                <a:cubicBezTo>
                  <a:pt x="1719897" y="2474317"/>
                  <a:pt x="1717517" y="2474714"/>
                  <a:pt x="1715929" y="2474714"/>
                </a:cubicBezTo>
                <a:cubicBezTo>
                  <a:pt x="1716723" y="2474714"/>
                  <a:pt x="1717120" y="2475111"/>
                  <a:pt x="1717120" y="2475905"/>
                </a:cubicBezTo>
                <a:cubicBezTo>
                  <a:pt x="1718708" y="2476698"/>
                  <a:pt x="1720295" y="2477095"/>
                  <a:pt x="1721882" y="2477095"/>
                </a:cubicBezTo>
                <a:cubicBezTo>
                  <a:pt x="1721882" y="2477095"/>
                  <a:pt x="1722279" y="2477492"/>
                  <a:pt x="1723073" y="2478286"/>
                </a:cubicBezTo>
                <a:cubicBezTo>
                  <a:pt x="1724661" y="2481461"/>
                  <a:pt x="1725057" y="2484636"/>
                  <a:pt x="1724264" y="2487811"/>
                </a:cubicBezTo>
                <a:cubicBezTo>
                  <a:pt x="1724264" y="2487811"/>
                  <a:pt x="1724264" y="2488605"/>
                  <a:pt x="1724264" y="2490192"/>
                </a:cubicBezTo>
                <a:cubicBezTo>
                  <a:pt x="1723470" y="2491780"/>
                  <a:pt x="1723073" y="2492970"/>
                  <a:pt x="1723073" y="2493764"/>
                </a:cubicBezTo>
                <a:cubicBezTo>
                  <a:pt x="1734185" y="2491383"/>
                  <a:pt x="1741726" y="2489398"/>
                  <a:pt x="1745695" y="2487811"/>
                </a:cubicBezTo>
                <a:cubicBezTo>
                  <a:pt x="1750457" y="2486223"/>
                  <a:pt x="1755616" y="2486620"/>
                  <a:pt x="1761173" y="2489001"/>
                </a:cubicBezTo>
                <a:cubicBezTo>
                  <a:pt x="1769904" y="2495352"/>
                  <a:pt x="1775857" y="2500908"/>
                  <a:pt x="1779032" y="2505670"/>
                </a:cubicBezTo>
                <a:cubicBezTo>
                  <a:pt x="1782207" y="2511226"/>
                  <a:pt x="1782604" y="2515989"/>
                  <a:pt x="1780222" y="2519958"/>
                </a:cubicBezTo>
                <a:cubicBezTo>
                  <a:pt x="1779429" y="2520751"/>
                  <a:pt x="1778238" y="2521942"/>
                  <a:pt x="1776651" y="2523530"/>
                </a:cubicBezTo>
                <a:cubicBezTo>
                  <a:pt x="1768714" y="2530673"/>
                  <a:pt x="1763951" y="2535833"/>
                  <a:pt x="1762363" y="2539008"/>
                </a:cubicBezTo>
                <a:cubicBezTo>
                  <a:pt x="1763951" y="2541389"/>
                  <a:pt x="1765142" y="2542977"/>
                  <a:pt x="1765935" y="2543770"/>
                </a:cubicBezTo>
                <a:cubicBezTo>
                  <a:pt x="1768317" y="2548533"/>
                  <a:pt x="1767919" y="2551311"/>
                  <a:pt x="1764745" y="2552105"/>
                </a:cubicBezTo>
                <a:cubicBezTo>
                  <a:pt x="1761570" y="2554486"/>
                  <a:pt x="1752838" y="2555676"/>
                  <a:pt x="1738551" y="2555676"/>
                </a:cubicBezTo>
                <a:cubicBezTo>
                  <a:pt x="1737758" y="2555676"/>
                  <a:pt x="1735773" y="2555676"/>
                  <a:pt x="1732598" y="2555676"/>
                </a:cubicBezTo>
                <a:cubicBezTo>
                  <a:pt x="1726248" y="2556470"/>
                  <a:pt x="1721088" y="2556867"/>
                  <a:pt x="1717120" y="2556867"/>
                </a:cubicBezTo>
                <a:cubicBezTo>
                  <a:pt x="1717120" y="2560042"/>
                  <a:pt x="1716723" y="2564805"/>
                  <a:pt x="1715929" y="2571155"/>
                </a:cubicBezTo>
                <a:cubicBezTo>
                  <a:pt x="1715929" y="2577505"/>
                  <a:pt x="1715532" y="2582267"/>
                  <a:pt x="1714738" y="2585442"/>
                </a:cubicBezTo>
                <a:cubicBezTo>
                  <a:pt x="1721088" y="2583855"/>
                  <a:pt x="1727042" y="2583061"/>
                  <a:pt x="1732598" y="2583061"/>
                </a:cubicBezTo>
                <a:cubicBezTo>
                  <a:pt x="1731804" y="2580680"/>
                  <a:pt x="1730614" y="2577901"/>
                  <a:pt x="1729026" y="2574726"/>
                </a:cubicBezTo>
                <a:cubicBezTo>
                  <a:pt x="1727438" y="2570758"/>
                  <a:pt x="1726248" y="2567980"/>
                  <a:pt x="1725454" y="2566392"/>
                </a:cubicBezTo>
                <a:cubicBezTo>
                  <a:pt x="1724661" y="2564805"/>
                  <a:pt x="1724661" y="2564011"/>
                  <a:pt x="1725454" y="2564011"/>
                </a:cubicBezTo>
                <a:cubicBezTo>
                  <a:pt x="1726248" y="2563217"/>
                  <a:pt x="1727835" y="2563217"/>
                  <a:pt x="1730216" y="2564011"/>
                </a:cubicBezTo>
                <a:cubicBezTo>
                  <a:pt x="1746886" y="2567186"/>
                  <a:pt x="1760775" y="2574330"/>
                  <a:pt x="1771889" y="2585442"/>
                </a:cubicBezTo>
                <a:cubicBezTo>
                  <a:pt x="1777445" y="2590205"/>
                  <a:pt x="1780222" y="2594967"/>
                  <a:pt x="1780222" y="2599730"/>
                </a:cubicBezTo>
                <a:cubicBezTo>
                  <a:pt x="1781017" y="2608461"/>
                  <a:pt x="1779429" y="2616001"/>
                  <a:pt x="1775461" y="2622351"/>
                </a:cubicBezTo>
                <a:cubicBezTo>
                  <a:pt x="1771491" y="2627114"/>
                  <a:pt x="1767522" y="2629098"/>
                  <a:pt x="1763554" y="2628305"/>
                </a:cubicBezTo>
                <a:cubicBezTo>
                  <a:pt x="1757204" y="2625923"/>
                  <a:pt x="1752838" y="2622351"/>
                  <a:pt x="1750457" y="2617589"/>
                </a:cubicBezTo>
                <a:cubicBezTo>
                  <a:pt x="1748076" y="2614414"/>
                  <a:pt x="1744901" y="2609255"/>
                  <a:pt x="1740932" y="2602111"/>
                </a:cubicBezTo>
                <a:cubicBezTo>
                  <a:pt x="1739345" y="2598936"/>
                  <a:pt x="1738153" y="2596555"/>
                  <a:pt x="1737360" y="2594967"/>
                </a:cubicBezTo>
                <a:cubicBezTo>
                  <a:pt x="1702436" y="2609255"/>
                  <a:pt x="1677035" y="2619970"/>
                  <a:pt x="1661161" y="2627114"/>
                </a:cubicBezTo>
                <a:cubicBezTo>
                  <a:pt x="1657192" y="2629495"/>
                  <a:pt x="1653223" y="2629098"/>
                  <a:pt x="1649254" y="2625923"/>
                </a:cubicBezTo>
                <a:cubicBezTo>
                  <a:pt x="1645285" y="2621161"/>
                  <a:pt x="1639729" y="2612430"/>
                  <a:pt x="1632586" y="2599730"/>
                </a:cubicBezTo>
                <a:cubicBezTo>
                  <a:pt x="1631792" y="2594967"/>
                  <a:pt x="1632983" y="2592586"/>
                  <a:pt x="1636157" y="2592586"/>
                </a:cubicBezTo>
                <a:cubicBezTo>
                  <a:pt x="1642508" y="2594173"/>
                  <a:pt x="1649254" y="2594173"/>
                  <a:pt x="1656398" y="2592586"/>
                </a:cubicBezTo>
                <a:cubicBezTo>
                  <a:pt x="1660367" y="2592586"/>
                  <a:pt x="1666320" y="2591792"/>
                  <a:pt x="1674257" y="2590205"/>
                </a:cubicBezTo>
                <a:cubicBezTo>
                  <a:pt x="1678226" y="2589411"/>
                  <a:pt x="1681401" y="2589014"/>
                  <a:pt x="1683782" y="2589014"/>
                </a:cubicBezTo>
                <a:cubicBezTo>
                  <a:pt x="1684576" y="2586633"/>
                  <a:pt x="1684973" y="2581870"/>
                  <a:pt x="1684973" y="2574726"/>
                </a:cubicBezTo>
                <a:cubicBezTo>
                  <a:pt x="1685767" y="2567583"/>
                  <a:pt x="1686163" y="2562423"/>
                  <a:pt x="1686163" y="2559248"/>
                </a:cubicBezTo>
                <a:cubicBezTo>
                  <a:pt x="1684576" y="2559248"/>
                  <a:pt x="1682195" y="2559645"/>
                  <a:pt x="1679020" y="2560439"/>
                </a:cubicBezTo>
                <a:cubicBezTo>
                  <a:pt x="1677432" y="2560439"/>
                  <a:pt x="1676241" y="2560439"/>
                  <a:pt x="1675448" y="2560439"/>
                </a:cubicBezTo>
                <a:cubicBezTo>
                  <a:pt x="1674654" y="2562820"/>
                  <a:pt x="1673463" y="2565201"/>
                  <a:pt x="1671876" y="2567583"/>
                </a:cubicBezTo>
                <a:cubicBezTo>
                  <a:pt x="1669495" y="2569170"/>
                  <a:pt x="1666716" y="2569964"/>
                  <a:pt x="1663541" y="2569964"/>
                </a:cubicBezTo>
                <a:cubicBezTo>
                  <a:pt x="1656398" y="2566789"/>
                  <a:pt x="1652826" y="2562820"/>
                  <a:pt x="1652826" y="2558058"/>
                </a:cubicBezTo>
                <a:cubicBezTo>
                  <a:pt x="1652033" y="2550120"/>
                  <a:pt x="1649651" y="2539405"/>
                  <a:pt x="1645682" y="2525911"/>
                </a:cubicBezTo>
                <a:cubicBezTo>
                  <a:pt x="1644888" y="2524323"/>
                  <a:pt x="1644492" y="2523133"/>
                  <a:pt x="1644492" y="2522339"/>
                </a:cubicBezTo>
                <a:cubicBezTo>
                  <a:pt x="1644492" y="2521545"/>
                  <a:pt x="1644094" y="2520355"/>
                  <a:pt x="1643301" y="2518767"/>
                </a:cubicBezTo>
                <a:cubicBezTo>
                  <a:pt x="1641714" y="2511623"/>
                  <a:pt x="1640126" y="2507258"/>
                  <a:pt x="1638538" y="2505670"/>
                </a:cubicBezTo>
                <a:cubicBezTo>
                  <a:pt x="1636951" y="2501701"/>
                  <a:pt x="1638141" y="2499320"/>
                  <a:pt x="1642110" y="2498526"/>
                </a:cubicBezTo>
                <a:cubicBezTo>
                  <a:pt x="1649254" y="2497733"/>
                  <a:pt x="1656000" y="2498526"/>
                  <a:pt x="1662351" y="2500908"/>
                </a:cubicBezTo>
                <a:cubicBezTo>
                  <a:pt x="1664732" y="2501701"/>
                  <a:pt x="1665923" y="2502892"/>
                  <a:pt x="1665923" y="2504480"/>
                </a:cubicBezTo>
                <a:cubicBezTo>
                  <a:pt x="1666716" y="2504480"/>
                  <a:pt x="1667511" y="2504480"/>
                  <a:pt x="1668304" y="2504480"/>
                </a:cubicBezTo>
                <a:cubicBezTo>
                  <a:pt x="1677035" y="2502892"/>
                  <a:pt x="1683385" y="2501305"/>
                  <a:pt x="1687354" y="2499717"/>
                </a:cubicBezTo>
                <a:cubicBezTo>
                  <a:pt x="1687354" y="2492573"/>
                  <a:pt x="1686957" y="2487017"/>
                  <a:pt x="1686163" y="2483048"/>
                </a:cubicBezTo>
                <a:cubicBezTo>
                  <a:pt x="1682988" y="2487811"/>
                  <a:pt x="1679417" y="2489001"/>
                  <a:pt x="1675448" y="2486620"/>
                </a:cubicBezTo>
                <a:cubicBezTo>
                  <a:pt x="1669098" y="2483445"/>
                  <a:pt x="1665526" y="2478286"/>
                  <a:pt x="1664732" y="2471142"/>
                </a:cubicBezTo>
                <a:cubicBezTo>
                  <a:pt x="1663939" y="2468761"/>
                  <a:pt x="1663144" y="2465189"/>
                  <a:pt x="1662351" y="2460426"/>
                </a:cubicBezTo>
                <a:cubicBezTo>
                  <a:pt x="1660764" y="2452489"/>
                  <a:pt x="1659176" y="2446139"/>
                  <a:pt x="1657588" y="2441376"/>
                </a:cubicBezTo>
                <a:cubicBezTo>
                  <a:pt x="1655207" y="2434233"/>
                  <a:pt x="1652826" y="2428280"/>
                  <a:pt x="1650444" y="2423517"/>
                </a:cubicBezTo>
                <a:cubicBezTo>
                  <a:pt x="1647270" y="2417961"/>
                  <a:pt x="1648460" y="2414786"/>
                  <a:pt x="1654016" y="2413992"/>
                </a:cubicBezTo>
                <a:cubicBezTo>
                  <a:pt x="1661954" y="2413992"/>
                  <a:pt x="1668701" y="2415183"/>
                  <a:pt x="1674257" y="2417564"/>
                </a:cubicBezTo>
                <a:cubicBezTo>
                  <a:pt x="1674257" y="2417564"/>
                  <a:pt x="1674654" y="2417961"/>
                  <a:pt x="1675448" y="2418755"/>
                </a:cubicBezTo>
                <a:cubicBezTo>
                  <a:pt x="1676241" y="2418755"/>
                  <a:pt x="1676639" y="2419152"/>
                  <a:pt x="1676639" y="2419945"/>
                </a:cubicBezTo>
                <a:cubicBezTo>
                  <a:pt x="1696482" y="2415976"/>
                  <a:pt x="1716326" y="2411214"/>
                  <a:pt x="1736169" y="2405658"/>
                </a:cubicBezTo>
                <a:cubicBezTo>
                  <a:pt x="1738551" y="2404864"/>
                  <a:pt x="1740932" y="2404566"/>
                  <a:pt x="1743313" y="2404765"/>
                </a:cubicBezTo>
                <a:close/>
                <a:moveTo>
                  <a:pt x="4419836" y="2403276"/>
                </a:moveTo>
                <a:cubicBezTo>
                  <a:pt x="4434917" y="2405658"/>
                  <a:pt x="4446824" y="2412405"/>
                  <a:pt x="4455555" y="2423517"/>
                </a:cubicBezTo>
                <a:cubicBezTo>
                  <a:pt x="4460318" y="2428280"/>
                  <a:pt x="4461905" y="2433836"/>
                  <a:pt x="4460318" y="2440186"/>
                </a:cubicBezTo>
                <a:cubicBezTo>
                  <a:pt x="4457936" y="2451298"/>
                  <a:pt x="4456746" y="2460426"/>
                  <a:pt x="4456746" y="2467570"/>
                </a:cubicBezTo>
                <a:cubicBezTo>
                  <a:pt x="4456746" y="2469951"/>
                  <a:pt x="4456349" y="2473523"/>
                  <a:pt x="4455555" y="2478286"/>
                </a:cubicBezTo>
                <a:cubicBezTo>
                  <a:pt x="4455555" y="2483048"/>
                  <a:pt x="4455158" y="2486620"/>
                  <a:pt x="4454364" y="2489001"/>
                </a:cubicBezTo>
                <a:cubicBezTo>
                  <a:pt x="4463096" y="2482651"/>
                  <a:pt x="4473414" y="2473126"/>
                  <a:pt x="4485321" y="2460426"/>
                </a:cubicBezTo>
                <a:cubicBezTo>
                  <a:pt x="4491671" y="2454870"/>
                  <a:pt x="4495242" y="2448520"/>
                  <a:pt x="4496036" y="2441376"/>
                </a:cubicBezTo>
                <a:cubicBezTo>
                  <a:pt x="4497624" y="2432645"/>
                  <a:pt x="4502386" y="2430661"/>
                  <a:pt x="4510324" y="2435423"/>
                </a:cubicBezTo>
                <a:cubicBezTo>
                  <a:pt x="4519055" y="2440186"/>
                  <a:pt x="4526993" y="2448123"/>
                  <a:pt x="4534136" y="2459236"/>
                </a:cubicBezTo>
                <a:cubicBezTo>
                  <a:pt x="4538105" y="2465586"/>
                  <a:pt x="4538105" y="2470348"/>
                  <a:pt x="4534136" y="2473523"/>
                </a:cubicBezTo>
                <a:cubicBezTo>
                  <a:pt x="4528580" y="2475111"/>
                  <a:pt x="4522230" y="2479080"/>
                  <a:pt x="4515086" y="2485430"/>
                </a:cubicBezTo>
                <a:cubicBezTo>
                  <a:pt x="4499211" y="2498923"/>
                  <a:pt x="4478574" y="2512417"/>
                  <a:pt x="4453174" y="2525911"/>
                </a:cubicBezTo>
                <a:cubicBezTo>
                  <a:pt x="4453174" y="2529880"/>
                  <a:pt x="4453174" y="2535833"/>
                  <a:pt x="4453174" y="2543770"/>
                </a:cubicBezTo>
                <a:cubicBezTo>
                  <a:pt x="4452380" y="2551708"/>
                  <a:pt x="4451983" y="2557661"/>
                  <a:pt x="4451983" y="2561630"/>
                </a:cubicBezTo>
                <a:cubicBezTo>
                  <a:pt x="4451983" y="2579886"/>
                  <a:pt x="4459127" y="2589411"/>
                  <a:pt x="4473414" y="2590205"/>
                </a:cubicBezTo>
                <a:cubicBezTo>
                  <a:pt x="4489289" y="2590205"/>
                  <a:pt x="4501989" y="2589014"/>
                  <a:pt x="4511514" y="2586633"/>
                </a:cubicBezTo>
                <a:cubicBezTo>
                  <a:pt x="4520246" y="2585839"/>
                  <a:pt x="4526199" y="2579886"/>
                  <a:pt x="4529374" y="2568773"/>
                </a:cubicBezTo>
                <a:cubicBezTo>
                  <a:pt x="4530961" y="2564805"/>
                  <a:pt x="4532946" y="2558851"/>
                  <a:pt x="4535327" y="2550914"/>
                </a:cubicBezTo>
                <a:cubicBezTo>
                  <a:pt x="4537708" y="2545358"/>
                  <a:pt x="4539296" y="2541389"/>
                  <a:pt x="4540089" y="2539008"/>
                </a:cubicBezTo>
                <a:cubicBezTo>
                  <a:pt x="4541677" y="2536626"/>
                  <a:pt x="4542471" y="2535436"/>
                  <a:pt x="4542471" y="2535436"/>
                </a:cubicBezTo>
                <a:cubicBezTo>
                  <a:pt x="4543264" y="2535436"/>
                  <a:pt x="4544058" y="2536626"/>
                  <a:pt x="4544852" y="2539008"/>
                </a:cubicBezTo>
                <a:cubicBezTo>
                  <a:pt x="4548027" y="2551708"/>
                  <a:pt x="4554377" y="2564011"/>
                  <a:pt x="4563902" y="2575917"/>
                </a:cubicBezTo>
                <a:cubicBezTo>
                  <a:pt x="4567871" y="2581473"/>
                  <a:pt x="4569458" y="2586236"/>
                  <a:pt x="4568664" y="2590205"/>
                </a:cubicBezTo>
                <a:cubicBezTo>
                  <a:pt x="4567871" y="2595761"/>
                  <a:pt x="4563902" y="2601714"/>
                  <a:pt x="4556758" y="2608064"/>
                </a:cubicBezTo>
                <a:cubicBezTo>
                  <a:pt x="4541677" y="2619177"/>
                  <a:pt x="4521436" y="2624733"/>
                  <a:pt x="4496036" y="2624733"/>
                </a:cubicBezTo>
                <a:cubicBezTo>
                  <a:pt x="4480161" y="2624733"/>
                  <a:pt x="4467461" y="2623542"/>
                  <a:pt x="4457936" y="2621161"/>
                </a:cubicBezTo>
                <a:cubicBezTo>
                  <a:pt x="4432536" y="2615605"/>
                  <a:pt x="4420233" y="2596555"/>
                  <a:pt x="4421027" y="2564011"/>
                </a:cubicBezTo>
                <a:cubicBezTo>
                  <a:pt x="4420233" y="2556867"/>
                  <a:pt x="4419836" y="2550120"/>
                  <a:pt x="4419836" y="2543770"/>
                </a:cubicBezTo>
                <a:cubicBezTo>
                  <a:pt x="4411105" y="2546945"/>
                  <a:pt x="4399596" y="2550517"/>
                  <a:pt x="4385308" y="2554486"/>
                </a:cubicBezTo>
                <a:cubicBezTo>
                  <a:pt x="4383720" y="2555280"/>
                  <a:pt x="4382133" y="2555280"/>
                  <a:pt x="4380546" y="2554486"/>
                </a:cubicBezTo>
                <a:cubicBezTo>
                  <a:pt x="4380546" y="2559248"/>
                  <a:pt x="4380546" y="2566392"/>
                  <a:pt x="4380546" y="2575917"/>
                </a:cubicBezTo>
                <a:cubicBezTo>
                  <a:pt x="4379752" y="2587030"/>
                  <a:pt x="4379355" y="2595364"/>
                  <a:pt x="4379355" y="2600920"/>
                </a:cubicBezTo>
                <a:cubicBezTo>
                  <a:pt x="4378561" y="2614414"/>
                  <a:pt x="4376180" y="2623542"/>
                  <a:pt x="4372211" y="2628305"/>
                </a:cubicBezTo>
                <a:cubicBezTo>
                  <a:pt x="4369830" y="2631480"/>
                  <a:pt x="4365861" y="2631876"/>
                  <a:pt x="4360305" y="2629495"/>
                </a:cubicBezTo>
                <a:cubicBezTo>
                  <a:pt x="4355543" y="2626320"/>
                  <a:pt x="4351971" y="2621558"/>
                  <a:pt x="4349589" y="2615208"/>
                </a:cubicBezTo>
                <a:cubicBezTo>
                  <a:pt x="4344033" y="2604889"/>
                  <a:pt x="4343240" y="2592983"/>
                  <a:pt x="4347208" y="2579489"/>
                </a:cubicBezTo>
                <a:cubicBezTo>
                  <a:pt x="4350383" y="2562820"/>
                  <a:pt x="4351971" y="2545755"/>
                  <a:pt x="4351971" y="2528292"/>
                </a:cubicBezTo>
                <a:lnTo>
                  <a:pt x="4351971" y="2508051"/>
                </a:lnTo>
                <a:lnTo>
                  <a:pt x="4341255" y="2518767"/>
                </a:lnTo>
                <a:cubicBezTo>
                  <a:pt x="4329349" y="2530673"/>
                  <a:pt x="4314268" y="2540595"/>
                  <a:pt x="4296011" y="2548533"/>
                </a:cubicBezTo>
                <a:cubicBezTo>
                  <a:pt x="4289661" y="2550914"/>
                  <a:pt x="4288868" y="2550120"/>
                  <a:pt x="4293630" y="2546151"/>
                </a:cubicBezTo>
                <a:cubicBezTo>
                  <a:pt x="4321411" y="2514402"/>
                  <a:pt x="4341652" y="2481858"/>
                  <a:pt x="4354352" y="2448520"/>
                </a:cubicBezTo>
                <a:cubicBezTo>
                  <a:pt x="4359908" y="2432645"/>
                  <a:pt x="4361893" y="2419152"/>
                  <a:pt x="4360305" y="2408039"/>
                </a:cubicBezTo>
                <a:cubicBezTo>
                  <a:pt x="4360305" y="2403276"/>
                  <a:pt x="4362686" y="2402086"/>
                  <a:pt x="4367449" y="2404467"/>
                </a:cubicBezTo>
                <a:cubicBezTo>
                  <a:pt x="4381736" y="2410023"/>
                  <a:pt x="4392452" y="2417564"/>
                  <a:pt x="4399596" y="2427089"/>
                </a:cubicBezTo>
                <a:cubicBezTo>
                  <a:pt x="4403565" y="2433439"/>
                  <a:pt x="4403565" y="2438202"/>
                  <a:pt x="4399596" y="2441376"/>
                </a:cubicBezTo>
                <a:cubicBezTo>
                  <a:pt x="4393245" y="2448520"/>
                  <a:pt x="4387689" y="2456458"/>
                  <a:pt x="4382927" y="2465189"/>
                </a:cubicBezTo>
                <a:cubicBezTo>
                  <a:pt x="4379752" y="2472333"/>
                  <a:pt x="4375783" y="2479080"/>
                  <a:pt x="4371021" y="2485430"/>
                </a:cubicBezTo>
                <a:cubicBezTo>
                  <a:pt x="4378958" y="2490192"/>
                  <a:pt x="4382530" y="2500908"/>
                  <a:pt x="4381736" y="2517576"/>
                </a:cubicBezTo>
                <a:cubicBezTo>
                  <a:pt x="4381736" y="2527895"/>
                  <a:pt x="4381736" y="2538611"/>
                  <a:pt x="4381736" y="2549723"/>
                </a:cubicBezTo>
                <a:cubicBezTo>
                  <a:pt x="4381736" y="2548930"/>
                  <a:pt x="4382133" y="2548533"/>
                  <a:pt x="4382927" y="2548533"/>
                </a:cubicBezTo>
                <a:cubicBezTo>
                  <a:pt x="4385308" y="2546945"/>
                  <a:pt x="4388880" y="2544167"/>
                  <a:pt x="4393643" y="2540198"/>
                </a:cubicBezTo>
                <a:cubicBezTo>
                  <a:pt x="4399199" y="2536230"/>
                  <a:pt x="4407930" y="2529086"/>
                  <a:pt x="4419836" y="2518767"/>
                </a:cubicBezTo>
                <a:cubicBezTo>
                  <a:pt x="4419836" y="2510036"/>
                  <a:pt x="4420630" y="2495748"/>
                  <a:pt x="4422218" y="2475905"/>
                </a:cubicBezTo>
                <a:cubicBezTo>
                  <a:pt x="4422218" y="2471936"/>
                  <a:pt x="4422218" y="2468761"/>
                  <a:pt x="4422218" y="2466380"/>
                </a:cubicBezTo>
                <a:cubicBezTo>
                  <a:pt x="4424599" y="2440980"/>
                  <a:pt x="4421027" y="2422326"/>
                  <a:pt x="4411502" y="2410420"/>
                </a:cubicBezTo>
                <a:cubicBezTo>
                  <a:pt x="4411502" y="2405658"/>
                  <a:pt x="4414280" y="2403276"/>
                  <a:pt x="4419836" y="2403276"/>
                </a:cubicBezTo>
                <a:close/>
                <a:moveTo>
                  <a:pt x="1352789" y="2403276"/>
                </a:moveTo>
                <a:cubicBezTo>
                  <a:pt x="1367870" y="2405658"/>
                  <a:pt x="1379776" y="2412405"/>
                  <a:pt x="1388508" y="2423517"/>
                </a:cubicBezTo>
                <a:cubicBezTo>
                  <a:pt x="1393270" y="2428280"/>
                  <a:pt x="1394858" y="2433836"/>
                  <a:pt x="1393270" y="2440186"/>
                </a:cubicBezTo>
                <a:cubicBezTo>
                  <a:pt x="1390889" y="2451298"/>
                  <a:pt x="1389698" y="2460426"/>
                  <a:pt x="1389698" y="2467570"/>
                </a:cubicBezTo>
                <a:cubicBezTo>
                  <a:pt x="1389698" y="2469951"/>
                  <a:pt x="1389301" y="2473523"/>
                  <a:pt x="1388508" y="2478286"/>
                </a:cubicBezTo>
                <a:cubicBezTo>
                  <a:pt x="1388508" y="2483048"/>
                  <a:pt x="1388111" y="2486620"/>
                  <a:pt x="1387317" y="2489001"/>
                </a:cubicBezTo>
                <a:cubicBezTo>
                  <a:pt x="1396048" y="2482651"/>
                  <a:pt x="1406367" y="2473126"/>
                  <a:pt x="1418273" y="2460426"/>
                </a:cubicBezTo>
                <a:cubicBezTo>
                  <a:pt x="1424623" y="2454870"/>
                  <a:pt x="1428195" y="2448520"/>
                  <a:pt x="1428989" y="2441376"/>
                </a:cubicBezTo>
                <a:cubicBezTo>
                  <a:pt x="1430576" y="2432645"/>
                  <a:pt x="1435339" y="2430661"/>
                  <a:pt x="1443275" y="2435423"/>
                </a:cubicBezTo>
                <a:cubicBezTo>
                  <a:pt x="1452008" y="2440186"/>
                  <a:pt x="1459945" y="2448123"/>
                  <a:pt x="1467088" y="2459236"/>
                </a:cubicBezTo>
                <a:cubicBezTo>
                  <a:pt x="1471057" y="2465586"/>
                  <a:pt x="1471057" y="2470348"/>
                  <a:pt x="1467088" y="2473523"/>
                </a:cubicBezTo>
                <a:cubicBezTo>
                  <a:pt x="1461533" y="2475111"/>
                  <a:pt x="1455182" y="2479080"/>
                  <a:pt x="1448039" y="2485430"/>
                </a:cubicBezTo>
                <a:cubicBezTo>
                  <a:pt x="1432163" y="2498923"/>
                  <a:pt x="1411526" y="2512417"/>
                  <a:pt x="1386126" y="2525911"/>
                </a:cubicBezTo>
                <a:cubicBezTo>
                  <a:pt x="1386126" y="2529880"/>
                  <a:pt x="1386126" y="2535833"/>
                  <a:pt x="1386126" y="2543770"/>
                </a:cubicBezTo>
                <a:cubicBezTo>
                  <a:pt x="1385332" y="2551708"/>
                  <a:pt x="1384935" y="2557661"/>
                  <a:pt x="1384935" y="2561630"/>
                </a:cubicBezTo>
                <a:cubicBezTo>
                  <a:pt x="1384935" y="2579886"/>
                  <a:pt x="1392079" y="2589411"/>
                  <a:pt x="1406367" y="2590205"/>
                </a:cubicBezTo>
                <a:cubicBezTo>
                  <a:pt x="1422242" y="2590205"/>
                  <a:pt x="1434942" y="2589014"/>
                  <a:pt x="1444466" y="2586633"/>
                </a:cubicBezTo>
                <a:cubicBezTo>
                  <a:pt x="1453198" y="2585839"/>
                  <a:pt x="1459151" y="2579886"/>
                  <a:pt x="1462326" y="2568773"/>
                </a:cubicBezTo>
                <a:cubicBezTo>
                  <a:pt x="1463914" y="2564805"/>
                  <a:pt x="1465898" y="2558851"/>
                  <a:pt x="1468279" y="2550914"/>
                </a:cubicBezTo>
                <a:cubicBezTo>
                  <a:pt x="1470661" y="2545358"/>
                  <a:pt x="1472248" y="2541389"/>
                  <a:pt x="1473041" y="2539008"/>
                </a:cubicBezTo>
                <a:cubicBezTo>
                  <a:pt x="1474629" y="2536626"/>
                  <a:pt x="1475423" y="2535436"/>
                  <a:pt x="1475423" y="2535436"/>
                </a:cubicBezTo>
                <a:cubicBezTo>
                  <a:pt x="1476217" y="2535436"/>
                  <a:pt x="1477011" y="2536626"/>
                  <a:pt x="1477804" y="2539008"/>
                </a:cubicBezTo>
                <a:cubicBezTo>
                  <a:pt x="1480979" y="2551708"/>
                  <a:pt x="1487329" y="2564011"/>
                  <a:pt x="1496854" y="2575917"/>
                </a:cubicBezTo>
                <a:cubicBezTo>
                  <a:pt x="1500823" y="2581473"/>
                  <a:pt x="1502410" y="2586236"/>
                  <a:pt x="1501616" y="2590205"/>
                </a:cubicBezTo>
                <a:cubicBezTo>
                  <a:pt x="1500823" y="2595761"/>
                  <a:pt x="1496854" y="2601714"/>
                  <a:pt x="1489711" y="2608064"/>
                </a:cubicBezTo>
                <a:cubicBezTo>
                  <a:pt x="1474629" y="2619177"/>
                  <a:pt x="1454388" y="2624733"/>
                  <a:pt x="1428989" y="2624733"/>
                </a:cubicBezTo>
                <a:cubicBezTo>
                  <a:pt x="1413114" y="2624733"/>
                  <a:pt x="1400414" y="2623542"/>
                  <a:pt x="1390889" y="2621161"/>
                </a:cubicBezTo>
                <a:cubicBezTo>
                  <a:pt x="1365489" y="2615605"/>
                  <a:pt x="1353186" y="2596555"/>
                  <a:pt x="1353978" y="2564011"/>
                </a:cubicBezTo>
                <a:cubicBezTo>
                  <a:pt x="1353186" y="2556867"/>
                  <a:pt x="1352789" y="2550120"/>
                  <a:pt x="1352789" y="2543770"/>
                </a:cubicBezTo>
                <a:cubicBezTo>
                  <a:pt x="1344057" y="2546945"/>
                  <a:pt x="1332548" y="2550517"/>
                  <a:pt x="1318261" y="2554486"/>
                </a:cubicBezTo>
                <a:cubicBezTo>
                  <a:pt x="1316673" y="2555280"/>
                  <a:pt x="1315086" y="2555280"/>
                  <a:pt x="1313498" y="2554486"/>
                </a:cubicBezTo>
                <a:cubicBezTo>
                  <a:pt x="1313498" y="2559248"/>
                  <a:pt x="1313498" y="2566392"/>
                  <a:pt x="1313498" y="2575917"/>
                </a:cubicBezTo>
                <a:cubicBezTo>
                  <a:pt x="1312705" y="2587030"/>
                  <a:pt x="1312307" y="2595364"/>
                  <a:pt x="1312307" y="2600920"/>
                </a:cubicBezTo>
                <a:cubicBezTo>
                  <a:pt x="1311514" y="2614414"/>
                  <a:pt x="1309132" y="2623542"/>
                  <a:pt x="1305164" y="2628305"/>
                </a:cubicBezTo>
                <a:cubicBezTo>
                  <a:pt x="1302782" y="2631480"/>
                  <a:pt x="1298813" y="2631876"/>
                  <a:pt x="1293258" y="2629495"/>
                </a:cubicBezTo>
                <a:cubicBezTo>
                  <a:pt x="1288495" y="2626320"/>
                  <a:pt x="1284923" y="2621558"/>
                  <a:pt x="1282542" y="2615208"/>
                </a:cubicBezTo>
                <a:cubicBezTo>
                  <a:pt x="1276985" y="2604889"/>
                  <a:pt x="1276192" y="2592983"/>
                  <a:pt x="1280161" y="2579489"/>
                </a:cubicBezTo>
                <a:cubicBezTo>
                  <a:pt x="1283336" y="2562820"/>
                  <a:pt x="1284923" y="2545755"/>
                  <a:pt x="1284923" y="2528292"/>
                </a:cubicBezTo>
                <a:lnTo>
                  <a:pt x="1284923" y="2508051"/>
                </a:lnTo>
                <a:lnTo>
                  <a:pt x="1274207" y="2518767"/>
                </a:lnTo>
                <a:cubicBezTo>
                  <a:pt x="1262301" y="2530673"/>
                  <a:pt x="1247220" y="2540595"/>
                  <a:pt x="1228964" y="2548533"/>
                </a:cubicBezTo>
                <a:cubicBezTo>
                  <a:pt x="1222614" y="2550914"/>
                  <a:pt x="1221820" y="2550120"/>
                  <a:pt x="1226582" y="2546151"/>
                </a:cubicBezTo>
                <a:cubicBezTo>
                  <a:pt x="1254363" y="2514402"/>
                  <a:pt x="1274604" y="2481858"/>
                  <a:pt x="1287304" y="2448520"/>
                </a:cubicBezTo>
                <a:cubicBezTo>
                  <a:pt x="1292860" y="2432645"/>
                  <a:pt x="1294845" y="2419152"/>
                  <a:pt x="1293258" y="2408039"/>
                </a:cubicBezTo>
                <a:cubicBezTo>
                  <a:pt x="1293258" y="2403276"/>
                  <a:pt x="1295638" y="2402086"/>
                  <a:pt x="1300401" y="2404467"/>
                </a:cubicBezTo>
                <a:cubicBezTo>
                  <a:pt x="1314689" y="2410023"/>
                  <a:pt x="1325404" y="2417564"/>
                  <a:pt x="1332548" y="2427089"/>
                </a:cubicBezTo>
                <a:cubicBezTo>
                  <a:pt x="1336517" y="2433439"/>
                  <a:pt x="1336517" y="2438202"/>
                  <a:pt x="1332548" y="2441376"/>
                </a:cubicBezTo>
                <a:cubicBezTo>
                  <a:pt x="1326197" y="2448520"/>
                  <a:pt x="1320642" y="2456458"/>
                  <a:pt x="1315879" y="2465189"/>
                </a:cubicBezTo>
                <a:cubicBezTo>
                  <a:pt x="1312705" y="2472333"/>
                  <a:pt x="1308735" y="2479080"/>
                  <a:pt x="1303973" y="2485430"/>
                </a:cubicBezTo>
                <a:cubicBezTo>
                  <a:pt x="1311910" y="2490192"/>
                  <a:pt x="1315482" y="2500908"/>
                  <a:pt x="1314689" y="2517576"/>
                </a:cubicBezTo>
                <a:cubicBezTo>
                  <a:pt x="1314689" y="2527895"/>
                  <a:pt x="1314689" y="2538611"/>
                  <a:pt x="1314689" y="2549723"/>
                </a:cubicBezTo>
                <a:cubicBezTo>
                  <a:pt x="1314689" y="2548930"/>
                  <a:pt x="1315086" y="2548533"/>
                  <a:pt x="1315879" y="2548533"/>
                </a:cubicBezTo>
                <a:cubicBezTo>
                  <a:pt x="1318261" y="2546945"/>
                  <a:pt x="1321832" y="2544167"/>
                  <a:pt x="1326595" y="2540198"/>
                </a:cubicBezTo>
                <a:cubicBezTo>
                  <a:pt x="1332151" y="2536230"/>
                  <a:pt x="1340882" y="2529086"/>
                  <a:pt x="1352789" y="2518767"/>
                </a:cubicBezTo>
                <a:cubicBezTo>
                  <a:pt x="1352789" y="2510036"/>
                  <a:pt x="1353583" y="2495748"/>
                  <a:pt x="1355169" y="2475905"/>
                </a:cubicBezTo>
                <a:cubicBezTo>
                  <a:pt x="1355169" y="2471936"/>
                  <a:pt x="1355169" y="2468761"/>
                  <a:pt x="1355169" y="2466380"/>
                </a:cubicBezTo>
                <a:cubicBezTo>
                  <a:pt x="1357551" y="2440980"/>
                  <a:pt x="1353978" y="2422326"/>
                  <a:pt x="1344454" y="2410420"/>
                </a:cubicBezTo>
                <a:cubicBezTo>
                  <a:pt x="1344454" y="2405658"/>
                  <a:pt x="1347233" y="2403276"/>
                  <a:pt x="1352789" y="2403276"/>
                </a:cubicBezTo>
                <a:close/>
                <a:moveTo>
                  <a:pt x="8487308" y="2402979"/>
                </a:moveTo>
                <a:cubicBezTo>
                  <a:pt x="8489094" y="2403177"/>
                  <a:pt x="8491377" y="2403673"/>
                  <a:pt x="8494155" y="2404467"/>
                </a:cubicBezTo>
                <a:cubicBezTo>
                  <a:pt x="8506855" y="2411611"/>
                  <a:pt x="8515189" y="2417961"/>
                  <a:pt x="8519158" y="2423517"/>
                </a:cubicBezTo>
                <a:cubicBezTo>
                  <a:pt x="8523127" y="2428280"/>
                  <a:pt x="8523524" y="2433042"/>
                  <a:pt x="8520348" y="2437805"/>
                </a:cubicBezTo>
                <a:cubicBezTo>
                  <a:pt x="8517173" y="2448123"/>
                  <a:pt x="8515189" y="2465983"/>
                  <a:pt x="8514395" y="2491383"/>
                </a:cubicBezTo>
                <a:cubicBezTo>
                  <a:pt x="8514395" y="2550914"/>
                  <a:pt x="8514792" y="2585442"/>
                  <a:pt x="8515586" y="2594967"/>
                </a:cubicBezTo>
                <a:cubicBezTo>
                  <a:pt x="8514792" y="2606080"/>
                  <a:pt x="8510823" y="2617192"/>
                  <a:pt x="8503680" y="2628305"/>
                </a:cubicBezTo>
                <a:cubicBezTo>
                  <a:pt x="8499711" y="2632273"/>
                  <a:pt x="8494949" y="2632670"/>
                  <a:pt x="8489392" y="2629495"/>
                </a:cubicBezTo>
                <a:cubicBezTo>
                  <a:pt x="8484630" y="2623939"/>
                  <a:pt x="8481058" y="2617589"/>
                  <a:pt x="8478676" y="2610445"/>
                </a:cubicBezTo>
                <a:cubicBezTo>
                  <a:pt x="8478676" y="2609652"/>
                  <a:pt x="8478676" y="2608461"/>
                  <a:pt x="8478676" y="2606873"/>
                </a:cubicBezTo>
                <a:cubicBezTo>
                  <a:pt x="8477883" y="2604492"/>
                  <a:pt x="8477486" y="2602508"/>
                  <a:pt x="8477486" y="2600920"/>
                </a:cubicBezTo>
                <a:cubicBezTo>
                  <a:pt x="8444942" y="2598539"/>
                  <a:pt x="8410017" y="2600127"/>
                  <a:pt x="8372711" y="2605683"/>
                </a:cubicBezTo>
                <a:cubicBezTo>
                  <a:pt x="8367948" y="2605683"/>
                  <a:pt x="8364376" y="2604889"/>
                  <a:pt x="8361995" y="2603301"/>
                </a:cubicBezTo>
                <a:cubicBezTo>
                  <a:pt x="8361995" y="2603301"/>
                  <a:pt x="8361202" y="2602905"/>
                  <a:pt x="8359614" y="2602111"/>
                </a:cubicBezTo>
                <a:cubicBezTo>
                  <a:pt x="8357233" y="2600523"/>
                  <a:pt x="8355646" y="2599333"/>
                  <a:pt x="8354851" y="2598539"/>
                </a:cubicBezTo>
                <a:cubicBezTo>
                  <a:pt x="8354058" y="2610445"/>
                  <a:pt x="8351677" y="2617589"/>
                  <a:pt x="8347708" y="2619970"/>
                </a:cubicBezTo>
                <a:cubicBezTo>
                  <a:pt x="8344533" y="2623145"/>
                  <a:pt x="8340564" y="2623542"/>
                  <a:pt x="8335801" y="2621161"/>
                </a:cubicBezTo>
                <a:cubicBezTo>
                  <a:pt x="8335801" y="2621161"/>
                  <a:pt x="8335405" y="2620764"/>
                  <a:pt x="8334611" y="2619970"/>
                </a:cubicBezTo>
                <a:cubicBezTo>
                  <a:pt x="8329055" y="2617589"/>
                  <a:pt x="8325483" y="2614017"/>
                  <a:pt x="8323895" y="2609255"/>
                </a:cubicBezTo>
                <a:cubicBezTo>
                  <a:pt x="8320720" y="2598936"/>
                  <a:pt x="8319927" y="2590205"/>
                  <a:pt x="8321514" y="2583061"/>
                </a:cubicBezTo>
                <a:cubicBezTo>
                  <a:pt x="8325483" y="2566392"/>
                  <a:pt x="8327864" y="2525911"/>
                  <a:pt x="8328658" y="2461617"/>
                </a:cubicBezTo>
                <a:cubicBezTo>
                  <a:pt x="8328658" y="2444155"/>
                  <a:pt x="8325483" y="2430661"/>
                  <a:pt x="8319133" y="2421136"/>
                </a:cubicBezTo>
                <a:cubicBezTo>
                  <a:pt x="8317546" y="2416373"/>
                  <a:pt x="8319927" y="2413595"/>
                  <a:pt x="8326276" y="2412801"/>
                </a:cubicBezTo>
                <a:cubicBezTo>
                  <a:pt x="8333420" y="2414389"/>
                  <a:pt x="8340564" y="2416373"/>
                  <a:pt x="8347708" y="2418755"/>
                </a:cubicBezTo>
                <a:cubicBezTo>
                  <a:pt x="8363583" y="2417167"/>
                  <a:pt x="8388586" y="2414786"/>
                  <a:pt x="8422717" y="2411611"/>
                </a:cubicBezTo>
                <a:cubicBezTo>
                  <a:pt x="8431448" y="2410023"/>
                  <a:pt x="8437799" y="2409230"/>
                  <a:pt x="8441767" y="2409230"/>
                </a:cubicBezTo>
                <a:cubicBezTo>
                  <a:pt x="8453673" y="2408436"/>
                  <a:pt x="8467564" y="2406451"/>
                  <a:pt x="8483439" y="2403276"/>
                </a:cubicBezTo>
                <a:cubicBezTo>
                  <a:pt x="8484233" y="2402880"/>
                  <a:pt x="8485522" y="2402780"/>
                  <a:pt x="8487308" y="2402979"/>
                </a:cubicBezTo>
                <a:close/>
                <a:moveTo>
                  <a:pt x="3837025" y="2402979"/>
                </a:moveTo>
                <a:cubicBezTo>
                  <a:pt x="3838216" y="2402780"/>
                  <a:pt x="3839605" y="2402880"/>
                  <a:pt x="3841192" y="2403276"/>
                </a:cubicBezTo>
                <a:cubicBezTo>
                  <a:pt x="3852305" y="2406451"/>
                  <a:pt x="3861433" y="2412405"/>
                  <a:pt x="3868577" y="2421136"/>
                </a:cubicBezTo>
                <a:cubicBezTo>
                  <a:pt x="3870958" y="2424311"/>
                  <a:pt x="3870958" y="2427486"/>
                  <a:pt x="3868577" y="2430661"/>
                </a:cubicBezTo>
                <a:cubicBezTo>
                  <a:pt x="3867783" y="2431455"/>
                  <a:pt x="3866592" y="2433042"/>
                  <a:pt x="3865005" y="2435423"/>
                </a:cubicBezTo>
                <a:cubicBezTo>
                  <a:pt x="3860242" y="2441773"/>
                  <a:pt x="3856671" y="2446536"/>
                  <a:pt x="3854289" y="2449711"/>
                </a:cubicBezTo>
                <a:cubicBezTo>
                  <a:pt x="3853495" y="2450505"/>
                  <a:pt x="3852702" y="2452092"/>
                  <a:pt x="3851908" y="2454473"/>
                </a:cubicBezTo>
                <a:cubicBezTo>
                  <a:pt x="3850321" y="2456061"/>
                  <a:pt x="3849130" y="2457648"/>
                  <a:pt x="3848336" y="2459236"/>
                </a:cubicBezTo>
                <a:cubicBezTo>
                  <a:pt x="3851511" y="2458442"/>
                  <a:pt x="3855877" y="2457252"/>
                  <a:pt x="3861433" y="2455664"/>
                </a:cubicBezTo>
                <a:cubicBezTo>
                  <a:pt x="3873339" y="2453283"/>
                  <a:pt x="3883658" y="2450505"/>
                  <a:pt x="3892389" y="2447330"/>
                </a:cubicBezTo>
                <a:cubicBezTo>
                  <a:pt x="3901120" y="2446536"/>
                  <a:pt x="3909058" y="2450505"/>
                  <a:pt x="3916202" y="2459236"/>
                </a:cubicBezTo>
                <a:cubicBezTo>
                  <a:pt x="3920170" y="2463998"/>
                  <a:pt x="3919377" y="2467173"/>
                  <a:pt x="3913821" y="2468761"/>
                </a:cubicBezTo>
                <a:cubicBezTo>
                  <a:pt x="3897152" y="2473523"/>
                  <a:pt x="3875323" y="2477492"/>
                  <a:pt x="3848336" y="2480667"/>
                </a:cubicBezTo>
                <a:cubicBezTo>
                  <a:pt x="3842780" y="2481461"/>
                  <a:pt x="3838414" y="2479873"/>
                  <a:pt x="3835239" y="2475905"/>
                </a:cubicBezTo>
                <a:cubicBezTo>
                  <a:pt x="3825714" y="2487811"/>
                  <a:pt x="3813808" y="2498130"/>
                  <a:pt x="3799521" y="2506861"/>
                </a:cubicBezTo>
                <a:cubicBezTo>
                  <a:pt x="3797139" y="2508448"/>
                  <a:pt x="3795552" y="2508845"/>
                  <a:pt x="3794758" y="2508051"/>
                </a:cubicBezTo>
                <a:cubicBezTo>
                  <a:pt x="3793964" y="2506464"/>
                  <a:pt x="3794361" y="2504877"/>
                  <a:pt x="3795949" y="2503289"/>
                </a:cubicBezTo>
                <a:cubicBezTo>
                  <a:pt x="3795949" y="2502495"/>
                  <a:pt x="3796345" y="2502098"/>
                  <a:pt x="3797139" y="2502098"/>
                </a:cubicBezTo>
                <a:cubicBezTo>
                  <a:pt x="3797139" y="2501305"/>
                  <a:pt x="3797139" y="2500908"/>
                  <a:pt x="3797139" y="2500908"/>
                </a:cubicBezTo>
                <a:cubicBezTo>
                  <a:pt x="3787614" y="2503289"/>
                  <a:pt x="3778486" y="2505273"/>
                  <a:pt x="3769755" y="2506861"/>
                </a:cubicBezTo>
                <a:cubicBezTo>
                  <a:pt x="3771342" y="2508448"/>
                  <a:pt x="3772533" y="2509242"/>
                  <a:pt x="3773327" y="2509242"/>
                </a:cubicBezTo>
                <a:cubicBezTo>
                  <a:pt x="3778089" y="2510830"/>
                  <a:pt x="3778883" y="2514005"/>
                  <a:pt x="3775708" y="2518767"/>
                </a:cubicBezTo>
                <a:cubicBezTo>
                  <a:pt x="3773327" y="2523530"/>
                  <a:pt x="3771342" y="2527101"/>
                  <a:pt x="3769755" y="2529483"/>
                </a:cubicBezTo>
                <a:cubicBezTo>
                  <a:pt x="3771342" y="2528689"/>
                  <a:pt x="3773724" y="2527895"/>
                  <a:pt x="3776899" y="2527101"/>
                </a:cubicBezTo>
                <a:cubicBezTo>
                  <a:pt x="3779280" y="2526308"/>
                  <a:pt x="3781264" y="2525911"/>
                  <a:pt x="3782852" y="2525911"/>
                </a:cubicBezTo>
                <a:cubicBezTo>
                  <a:pt x="3786027" y="2524323"/>
                  <a:pt x="3788805" y="2524323"/>
                  <a:pt x="3791186" y="2525911"/>
                </a:cubicBezTo>
                <a:cubicBezTo>
                  <a:pt x="3795949" y="2528292"/>
                  <a:pt x="3799521" y="2530673"/>
                  <a:pt x="3801902" y="2533055"/>
                </a:cubicBezTo>
                <a:cubicBezTo>
                  <a:pt x="3805870" y="2537023"/>
                  <a:pt x="3807061" y="2540198"/>
                  <a:pt x="3805474" y="2542580"/>
                </a:cubicBezTo>
                <a:cubicBezTo>
                  <a:pt x="3805474" y="2543373"/>
                  <a:pt x="3805077" y="2544564"/>
                  <a:pt x="3804283" y="2546151"/>
                </a:cubicBezTo>
                <a:cubicBezTo>
                  <a:pt x="3804283" y="2547739"/>
                  <a:pt x="3803886" y="2548930"/>
                  <a:pt x="3803092" y="2549723"/>
                </a:cubicBezTo>
                <a:cubicBezTo>
                  <a:pt x="3807855" y="2548930"/>
                  <a:pt x="3814999" y="2548136"/>
                  <a:pt x="3824524" y="2547342"/>
                </a:cubicBezTo>
                <a:cubicBezTo>
                  <a:pt x="3832461" y="2545755"/>
                  <a:pt x="3838414" y="2544961"/>
                  <a:pt x="3842383" y="2544961"/>
                </a:cubicBezTo>
                <a:cubicBezTo>
                  <a:pt x="3843177" y="2537023"/>
                  <a:pt x="3843574" y="2531467"/>
                  <a:pt x="3843574" y="2528292"/>
                </a:cubicBezTo>
                <a:cubicBezTo>
                  <a:pt x="3841986" y="2526705"/>
                  <a:pt x="3840002" y="2525514"/>
                  <a:pt x="3837621" y="2524720"/>
                </a:cubicBezTo>
                <a:cubicBezTo>
                  <a:pt x="3828889" y="2531864"/>
                  <a:pt x="3820555" y="2537023"/>
                  <a:pt x="3812617" y="2540198"/>
                </a:cubicBezTo>
                <a:cubicBezTo>
                  <a:pt x="3810236" y="2541786"/>
                  <a:pt x="3808649" y="2542183"/>
                  <a:pt x="3807855" y="2541389"/>
                </a:cubicBezTo>
                <a:cubicBezTo>
                  <a:pt x="3807061" y="2539801"/>
                  <a:pt x="3807458" y="2537817"/>
                  <a:pt x="3809046" y="2535436"/>
                </a:cubicBezTo>
                <a:cubicBezTo>
                  <a:pt x="3813014" y="2528292"/>
                  <a:pt x="3818571" y="2517576"/>
                  <a:pt x="3825714" y="2503289"/>
                </a:cubicBezTo>
                <a:cubicBezTo>
                  <a:pt x="3828096" y="2496145"/>
                  <a:pt x="3829286" y="2490986"/>
                  <a:pt x="3829286" y="2487811"/>
                </a:cubicBezTo>
                <a:cubicBezTo>
                  <a:pt x="3829286" y="2483842"/>
                  <a:pt x="3831270" y="2482255"/>
                  <a:pt x="3835239" y="2483048"/>
                </a:cubicBezTo>
                <a:cubicBezTo>
                  <a:pt x="3845558" y="2483048"/>
                  <a:pt x="3854289" y="2485827"/>
                  <a:pt x="3861433" y="2491383"/>
                </a:cubicBezTo>
                <a:cubicBezTo>
                  <a:pt x="3864608" y="2494558"/>
                  <a:pt x="3864608" y="2497336"/>
                  <a:pt x="3861433" y="2499717"/>
                </a:cubicBezTo>
                <a:cubicBezTo>
                  <a:pt x="3860639" y="2500511"/>
                  <a:pt x="3859052" y="2502098"/>
                  <a:pt x="3856671" y="2504480"/>
                </a:cubicBezTo>
                <a:cubicBezTo>
                  <a:pt x="3855877" y="2505273"/>
                  <a:pt x="3855083" y="2506067"/>
                  <a:pt x="3854289" y="2506861"/>
                </a:cubicBezTo>
                <a:cubicBezTo>
                  <a:pt x="3867783" y="2502892"/>
                  <a:pt x="3879689" y="2499320"/>
                  <a:pt x="3890008" y="2496145"/>
                </a:cubicBezTo>
                <a:cubicBezTo>
                  <a:pt x="3898740" y="2493764"/>
                  <a:pt x="3906280" y="2498526"/>
                  <a:pt x="3912630" y="2510433"/>
                </a:cubicBezTo>
                <a:cubicBezTo>
                  <a:pt x="3915011" y="2514402"/>
                  <a:pt x="3913423" y="2517180"/>
                  <a:pt x="3907867" y="2518767"/>
                </a:cubicBezTo>
                <a:cubicBezTo>
                  <a:pt x="3896755" y="2521148"/>
                  <a:pt x="3884452" y="2523530"/>
                  <a:pt x="3870958" y="2525911"/>
                </a:cubicBezTo>
                <a:cubicBezTo>
                  <a:pt x="3873339" y="2526705"/>
                  <a:pt x="3875721" y="2528292"/>
                  <a:pt x="3878102" y="2530673"/>
                </a:cubicBezTo>
                <a:cubicBezTo>
                  <a:pt x="3879689" y="2533055"/>
                  <a:pt x="3879689" y="2536230"/>
                  <a:pt x="3878102" y="2540198"/>
                </a:cubicBezTo>
                <a:cubicBezTo>
                  <a:pt x="3892389" y="2537817"/>
                  <a:pt x="3905089" y="2534642"/>
                  <a:pt x="3916202" y="2530673"/>
                </a:cubicBezTo>
                <a:cubicBezTo>
                  <a:pt x="3921758" y="2529880"/>
                  <a:pt x="3928505" y="2533848"/>
                  <a:pt x="3936442" y="2542580"/>
                </a:cubicBezTo>
                <a:cubicBezTo>
                  <a:pt x="3940411" y="2548136"/>
                  <a:pt x="3938824" y="2552105"/>
                  <a:pt x="3931680" y="2554486"/>
                </a:cubicBezTo>
                <a:cubicBezTo>
                  <a:pt x="3907074" y="2556073"/>
                  <a:pt x="3888024" y="2557661"/>
                  <a:pt x="3874530" y="2559248"/>
                </a:cubicBezTo>
                <a:cubicBezTo>
                  <a:pt x="3885642" y="2574330"/>
                  <a:pt x="3901120" y="2588617"/>
                  <a:pt x="3920964" y="2602111"/>
                </a:cubicBezTo>
                <a:cubicBezTo>
                  <a:pt x="3922552" y="2602905"/>
                  <a:pt x="3924536" y="2604095"/>
                  <a:pt x="3926917" y="2605683"/>
                </a:cubicBezTo>
                <a:cubicBezTo>
                  <a:pt x="3940411" y="2614414"/>
                  <a:pt x="3950333" y="2619970"/>
                  <a:pt x="3956683" y="2622351"/>
                </a:cubicBezTo>
                <a:cubicBezTo>
                  <a:pt x="3959064" y="2623145"/>
                  <a:pt x="3960255" y="2624336"/>
                  <a:pt x="3960255" y="2625923"/>
                </a:cubicBezTo>
                <a:cubicBezTo>
                  <a:pt x="3960255" y="2626717"/>
                  <a:pt x="3959064" y="2627114"/>
                  <a:pt x="3956683" y="2627114"/>
                </a:cubicBezTo>
                <a:cubicBezTo>
                  <a:pt x="3936046" y="2628702"/>
                  <a:pt x="3919377" y="2629495"/>
                  <a:pt x="3906677" y="2629495"/>
                </a:cubicBezTo>
                <a:cubicBezTo>
                  <a:pt x="3900327" y="2629495"/>
                  <a:pt x="3895564" y="2627908"/>
                  <a:pt x="3892389" y="2624733"/>
                </a:cubicBezTo>
                <a:cubicBezTo>
                  <a:pt x="3882070" y="2615208"/>
                  <a:pt x="3871752" y="2600127"/>
                  <a:pt x="3861433" y="2579489"/>
                </a:cubicBezTo>
                <a:cubicBezTo>
                  <a:pt x="3855083" y="2589808"/>
                  <a:pt x="3849924" y="2597745"/>
                  <a:pt x="3845955" y="2603301"/>
                </a:cubicBezTo>
                <a:cubicBezTo>
                  <a:pt x="3835636" y="2616001"/>
                  <a:pt x="3813411" y="2626320"/>
                  <a:pt x="3779280" y="2634258"/>
                </a:cubicBezTo>
                <a:cubicBezTo>
                  <a:pt x="3777692" y="2635051"/>
                  <a:pt x="3776899" y="2634655"/>
                  <a:pt x="3776899" y="2633067"/>
                </a:cubicBezTo>
                <a:cubicBezTo>
                  <a:pt x="3776899" y="2631480"/>
                  <a:pt x="3777295" y="2630289"/>
                  <a:pt x="3778089" y="2629495"/>
                </a:cubicBezTo>
                <a:cubicBezTo>
                  <a:pt x="3809046" y="2613620"/>
                  <a:pt x="3828889" y="2592189"/>
                  <a:pt x="3837621" y="2565201"/>
                </a:cubicBezTo>
                <a:lnTo>
                  <a:pt x="3817380" y="2568773"/>
                </a:lnTo>
                <a:cubicBezTo>
                  <a:pt x="3811824" y="2570361"/>
                  <a:pt x="3806267" y="2567980"/>
                  <a:pt x="3800711" y="2561630"/>
                </a:cubicBezTo>
                <a:cubicBezTo>
                  <a:pt x="3800711" y="2562423"/>
                  <a:pt x="3800711" y="2563217"/>
                  <a:pt x="3800711" y="2564011"/>
                </a:cubicBezTo>
                <a:cubicBezTo>
                  <a:pt x="3798330" y="2571948"/>
                  <a:pt x="3794361" y="2582267"/>
                  <a:pt x="3788805" y="2594967"/>
                </a:cubicBezTo>
                <a:cubicBezTo>
                  <a:pt x="3781661" y="2611636"/>
                  <a:pt x="3772136" y="2621558"/>
                  <a:pt x="3760230" y="2624733"/>
                </a:cubicBezTo>
                <a:cubicBezTo>
                  <a:pt x="3757055" y="2625526"/>
                  <a:pt x="3753483" y="2621955"/>
                  <a:pt x="3749514" y="2614017"/>
                </a:cubicBezTo>
                <a:cubicBezTo>
                  <a:pt x="3745545" y="2604492"/>
                  <a:pt x="3739989" y="2595364"/>
                  <a:pt x="3732846" y="2586633"/>
                </a:cubicBezTo>
                <a:cubicBezTo>
                  <a:pt x="3732052" y="2584251"/>
                  <a:pt x="3732846" y="2583061"/>
                  <a:pt x="3735227" y="2583061"/>
                </a:cubicBezTo>
                <a:cubicBezTo>
                  <a:pt x="3737608" y="2583855"/>
                  <a:pt x="3740783" y="2584648"/>
                  <a:pt x="3744752" y="2585442"/>
                </a:cubicBezTo>
                <a:cubicBezTo>
                  <a:pt x="3749514" y="2587030"/>
                  <a:pt x="3752689" y="2588220"/>
                  <a:pt x="3754277" y="2589014"/>
                </a:cubicBezTo>
                <a:cubicBezTo>
                  <a:pt x="3756658" y="2589014"/>
                  <a:pt x="3758642" y="2588220"/>
                  <a:pt x="3760230" y="2586633"/>
                </a:cubicBezTo>
                <a:cubicBezTo>
                  <a:pt x="3767374" y="2577901"/>
                  <a:pt x="3771342" y="2564805"/>
                  <a:pt x="3772136" y="2547342"/>
                </a:cubicBezTo>
                <a:cubicBezTo>
                  <a:pt x="3772136" y="2544961"/>
                  <a:pt x="3771739" y="2544167"/>
                  <a:pt x="3770946" y="2544961"/>
                </a:cubicBezTo>
                <a:cubicBezTo>
                  <a:pt x="3769358" y="2544961"/>
                  <a:pt x="3766580" y="2545755"/>
                  <a:pt x="3762611" y="2547342"/>
                </a:cubicBezTo>
                <a:cubicBezTo>
                  <a:pt x="3762611" y="2547342"/>
                  <a:pt x="3761818" y="2547342"/>
                  <a:pt x="3760230" y="2547342"/>
                </a:cubicBezTo>
                <a:cubicBezTo>
                  <a:pt x="3745942" y="2572742"/>
                  <a:pt x="3722527" y="2592983"/>
                  <a:pt x="3689983" y="2608064"/>
                </a:cubicBezTo>
                <a:cubicBezTo>
                  <a:pt x="3687602" y="2608858"/>
                  <a:pt x="3686014" y="2608858"/>
                  <a:pt x="3685221" y="2608064"/>
                </a:cubicBezTo>
                <a:cubicBezTo>
                  <a:pt x="3684427" y="2606476"/>
                  <a:pt x="3685221" y="2604889"/>
                  <a:pt x="3687602" y="2603301"/>
                </a:cubicBezTo>
                <a:cubicBezTo>
                  <a:pt x="3710620" y="2579489"/>
                  <a:pt x="3726892" y="2556470"/>
                  <a:pt x="3736417" y="2534245"/>
                </a:cubicBezTo>
                <a:cubicBezTo>
                  <a:pt x="3737211" y="2531070"/>
                  <a:pt x="3738402" y="2526308"/>
                  <a:pt x="3739989" y="2519958"/>
                </a:cubicBezTo>
                <a:cubicBezTo>
                  <a:pt x="3740783" y="2517576"/>
                  <a:pt x="3741180" y="2515989"/>
                  <a:pt x="3741180" y="2515195"/>
                </a:cubicBezTo>
                <a:cubicBezTo>
                  <a:pt x="3736417" y="2515989"/>
                  <a:pt x="3731655" y="2517180"/>
                  <a:pt x="3726892" y="2518767"/>
                </a:cubicBezTo>
                <a:cubicBezTo>
                  <a:pt x="3718955" y="2519561"/>
                  <a:pt x="3710620" y="2515195"/>
                  <a:pt x="3701889" y="2505670"/>
                </a:cubicBezTo>
                <a:cubicBezTo>
                  <a:pt x="3700302" y="2504083"/>
                  <a:pt x="3699905" y="2502495"/>
                  <a:pt x="3700699" y="2500908"/>
                </a:cubicBezTo>
                <a:cubicBezTo>
                  <a:pt x="3700699" y="2499320"/>
                  <a:pt x="3702286" y="2498130"/>
                  <a:pt x="3705461" y="2497336"/>
                </a:cubicBezTo>
                <a:cubicBezTo>
                  <a:pt x="3726892" y="2493367"/>
                  <a:pt x="3754277" y="2487017"/>
                  <a:pt x="3787614" y="2478286"/>
                </a:cubicBezTo>
                <a:cubicBezTo>
                  <a:pt x="3796345" y="2477492"/>
                  <a:pt x="3802696" y="2480270"/>
                  <a:pt x="3806664" y="2486620"/>
                </a:cubicBezTo>
                <a:cubicBezTo>
                  <a:pt x="3815396" y="2473126"/>
                  <a:pt x="3822539" y="2458045"/>
                  <a:pt x="3828096" y="2441376"/>
                </a:cubicBezTo>
                <a:cubicBezTo>
                  <a:pt x="3832064" y="2431058"/>
                  <a:pt x="3834049" y="2420739"/>
                  <a:pt x="3834049" y="2410420"/>
                </a:cubicBezTo>
                <a:cubicBezTo>
                  <a:pt x="3833255" y="2407245"/>
                  <a:pt x="3833255" y="2405261"/>
                  <a:pt x="3834049" y="2404467"/>
                </a:cubicBezTo>
                <a:cubicBezTo>
                  <a:pt x="3834843" y="2403673"/>
                  <a:pt x="3835835" y="2403177"/>
                  <a:pt x="3837025" y="2402979"/>
                </a:cubicBezTo>
                <a:close/>
                <a:moveTo>
                  <a:pt x="2048411" y="2402979"/>
                </a:moveTo>
                <a:cubicBezTo>
                  <a:pt x="2050197" y="2403177"/>
                  <a:pt x="2052479" y="2403673"/>
                  <a:pt x="2055257" y="2404467"/>
                </a:cubicBezTo>
                <a:cubicBezTo>
                  <a:pt x="2067957" y="2411611"/>
                  <a:pt x="2076291" y="2417961"/>
                  <a:pt x="2080260" y="2423517"/>
                </a:cubicBezTo>
                <a:cubicBezTo>
                  <a:pt x="2084229" y="2428280"/>
                  <a:pt x="2084626" y="2433042"/>
                  <a:pt x="2081451" y="2437805"/>
                </a:cubicBezTo>
                <a:cubicBezTo>
                  <a:pt x="2078276" y="2448123"/>
                  <a:pt x="2076291" y="2465983"/>
                  <a:pt x="2075498" y="2491383"/>
                </a:cubicBezTo>
                <a:cubicBezTo>
                  <a:pt x="2075498" y="2550914"/>
                  <a:pt x="2075895" y="2585442"/>
                  <a:pt x="2076688" y="2594967"/>
                </a:cubicBezTo>
                <a:cubicBezTo>
                  <a:pt x="2075895" y="2606080"/>
                  <a:pt x="2071926" y="2617192"/>
                  <a:pt x="2064782" y="2628305"/>
                </a:cubicBezTo>
                <a:cubicBezTo>
                  <a:pt x="2060814" y="2632273"/>
                  <a:pt x="2056050" y="2632670"/>
                  <a:pt x="2050494" y="2629495"/>
                </a:cubicBezTo>
                <a:cubicBezTo>
                  <a:pt x="2045732" y="2623939"/>
                  <a:pt x="2042160" y="2617589"/>
                  <a:pt x="2039779" y="2610445"/>
                </a:cubicBezTo>
                <a:cubicBezTo>
                  <a:pt x="2039779" y="2609652"/>
                  <a:pt x="2039779" y="2608461"/>
                  <a:pt x="2039779" y="2606873"/>
                </a:cubicBezTo>
                <a:cubicBezTo>
                  <a:pt x="2038985" y="2604492"/>
                  <a:pt x="2038588" y="2602508"/>
                  <a:pt x="2038588" y="2600920"/>
                </a:cubicBezTo>
                <a:cubicBezTo>
                  <a:pt x="2006045" y="2598539"/>
                  <a:pt x="1971120" y="2600127"/>
                  <a:pt x="1933813" y="2605683"/>
                </a:cubicBezTo>
                <a:cubicBezTo>
                  <a:pt x="1929051" y="2605683"/>
                  <a:pt x="1925479" y="2604889"/>
                  <a:pt x="1923098" y="2603301"/>
                </a:cubicBezTo>
                <a:cubicBezTo>
                  <a:pt x="1923098" y="2603301"/>
                  <a:pt x="1922304" y="2602905"/>
                  <a:pt x="1920716" y="2602111"/>
                </a:cubicBezTo>
                <a:cubicBezTo>
                  <a:pt x="1918336" y="2600523"/>
                  <a:pt x="1916748" y="2599333"/>
                  <a:pt x="1915954" y="2598539"/>
                </a:cubicBezTo>
                <a:cubicBezTo>
                  <a:pt x="1915160" y="2610445"/>
                  <a:pt x="1912779" y="2617589"/>
                  <a:pt x="1908810" y="2619970"/>
                </a:cubicBezTo>
                <a:cubicBezTo>
                  <a:pt x="1905636" y="2623145"/>
                  <a:pt x="1901666" y="2623542"/>
                  <a:pt x="1896904" y="2621161"/>
                </a:cubicBezTo>
                <a:cubicBezTo>
                  <a:pt x="1896904" y="2621161"/>
                  <a:pt x="1896507" y="2620764"/>
                  <a:pt x="1895713" y="2619970"/>
                </a:cubicBezTo>
                <a:cubicBezTo>
                  <a:pt x="1890157" y="2617589"/>
                  <a:pt x="1886585" y="2614017"/>
                  <a:pt x="1884998" y="2609255"/>
                </a:cubicBezTo>
                <a:cubicBezTo>
                  <a:pt x="1881823" y="2598936"/>
                  <a:pt x="1881029" y="2590205"/>
                  <a:pt x="1882616" y="2583061"/>
                </a:cubicBezTo>
                <a:cubicBezTo>
                  <a:pt x="1886585" y="2566392"/>
                  <a:pt x="1888967" y="2525911"/>
                  <a:pt x="1889761" y="2461617"/>
                </a:cubicBezTo>
                <a:cubicBezTo>
                  <a:pt x="1889761" y="2444155"/>
                  <a:pt x="1886585" y="2430661"/>
                  <a:pt x="1880235" y="2421136"/>
                </a:cubicBezTo>
                <a:cubicBezTo>
                  <a:pt x="1878648" y="2416373"/>
                  <a:pt x="1881029" y="2413595"/>
                  <a:pt x="1887379" y="2412801"/>
                </a:cubicBezTo>
                <a:cubicBezTo>
                  <a:pt x="1894523" y="2414389"/>
                  <a:pt x="1901666" y="2416373"/>
                  <a:pt x="1908810" y="2418755"/>
                </a:cubicBezTo>
                <a:cubicBezTo>
                  <a:pt x="1924685" y="2417167"/>
                  <a:pt x="1949688" y="2414786"/>
                  <a:pt x="1983820" y="2411611"/>
                </a:cubicBezTo>
                <a:cubicBezTo>
                  <a:pt x="1992551" y="2410023"/>
                  <a:pt x="1998901" y="2409230"/>
                  <a:pt x="2002869" y="2409230"/>
                </a:cubicBezTo>
                <a:cubicBezTo>
                  <a:pt x="2014775" y="2408436"/>
                  <a:pt x="2028667" y="2406451"/>
                  <a:pt x="2044541" y="2403276"/>
                </a:cubicBezTo>
                <a:cubicBezTo>
                  <a:pt x="2045335" y="2402880"/>
                  <a:pt x="2046625" y="2402780"/>
                  <a:pt x="2048411" y="2402979"/>
                </a:cubicBezTo>
                <a:close/>
                <a:moveTo>
                  <a:pt x="2638663" y="2402086"/>
                </a:moveTo>
                <a:cubicBezTo>
                  <a:pt x="2648982" y="2405261"/>
                  <a:pt x="2658110" y="2412405"/>
                  <a:pt x="2666047" y="2423517"/>
                </a:cubicBezTo>
                <a:cubicBezTo>
                  <a:pt x="2669222" y="2426692"/>
                  <a:pt x="2669222" y="2431058"/>
                  <a:pt x="2666047" y="2436614"/>
                </a:cubicBezTo>
                <a:cubicBezTo>
                  <a:pt x="2664460" y="2438995"/>
                  <a:pt x="2662079" y="2443758"/>
                  <a:pt x="2658903" y="2450901"/>
                </a:cubicBezTo>
                <a:cubicBezTo>
                  <a:pt x="2658110" y="2453283"/>
                  <a:pt x="2657316" y="2454870"/>
                  <a:pt x="2656522" y="2455664"/>
                </a:cubicBezTo>
                <a:cubicBezTo>
                  <a:pt x="2654935" y="2458839"/>
                  <a:pt x="2652554" y="2463601"/>
                  <a:pt x="2649378" y="2469951"/>
                </a:cubicBezTo>
                <a:cubicBezTo>
                  <a:pt x="2645410" y="2476302"/>
                  <a:pt x="2642632" y="2481064"/>
                  <a:pt x="2641044" y="2484239"/>
                </a:cubicBezTo>
                <a:cubicBezTo>
                  <a:pt x="2649775" y="2481858"/>
                  <a:pt x="2659301" y="2478286"/>
                  <a:pt x="2669619" y="2473523"/>
                </a:cubicBezTo>
                <a:cubicBezTo>
                  <a:pt x="2674382" y="2471142"/>
                  <a:pt x="2679144" y="2471142"/>
                  <a:pt x="2683906" y="2473523"/>
                </a:cubicBezTo>
                <a:cubicBezTo>
                  <a:pt x="2691844" y="2476698"/>
                  <a:pt x="2697400" y="2480270"/>
                  <a:pt x="2700575" y="2484239"/>
                </a:cubicBezTo>
                <a:cubicBezTo>
                  <a:pt x="2703750" y="2489795"/>
                  <a:pt x="2700575" y="2494558"/>
                  <a:pt x="2691051" y="2498526"/>
                </a:cubicBezTo>
                <a:cubicBezTo>
                  <a:pt x="2684701" y="2499320"/>
                  <a:pt x="2674382" y="2500511"/>
                  <a:pt x="2660094" y="2502098"/>
                </a:cubicBezTo>
                <a:cubicBezTo>
                  <a:pt x="2653745" y="2502892"/>
                  <a:pt x="2649378" y="2503289"/>
                  <a:pt x="2646997" y="2503289"/>
                </a:cubicBezTo>
                <a:cubicBezTo>
                  <a:pt x="2639060" y="2503289"/>
                  <a:pt x="2632710" y="2503289"/>
                  <a:pt x="2627947" y="2503289"/>
                </a:cubicBezTo>
                <a:cubicBezTo>
                  <a:pt x="2622391" y="2511226"/>
                  <a:pt x="2616438" y="2518370"/>
                  <a:pt x="2610088" y="2524720"/>
                </a:cubicBezTo>
                <a:cubicBezTo>
                  <a:pt x="2608501" y="2526308"/>
                  <a:pt x="2606913" y="2526705"/>
                  <a:pt x="2605326" y="2525911"/>
                </a:cubicBezTo>
                <a:cubicBezTo>
                  <a:pt x="2604532" y="2524323"/>
                  <a:pt x="2604532" y="2522736"/>
                  <a:pt x="2605326" y="2521148"/>
                </a:cubicBezTo>
                <a:cubicBezTo>
                  <a:pt x="2616438" y="2494955"/>
                  <a:pt x="2624772" y="2467967"/>
                  <a:pt x="2630329" y="2440186"/>
                </a:cubicBezTo>
                <a:cubicBezTo>
                  <a:pt x="2632710" y="2427486"/>
                  <a:pt x="2632710" y="2416373"/>
                  <a:pt x="2630329" y="2406848"/>
                </a:cubicBezTo>
                <a:cubicBezTo>
                  <a:pt x="2629535" y="2402880"/>
                  <a:pt x="2632313" y="2401292"/>
                  <a:pt x="2638663" y="2402086"/>
                </a:cubicBezTo>
                <a:close/>
                <a:moveTo>
                  <a:pt x="408622" y="2402086"/>
                </a:moveTo>
                <a:cubicBezTo>
                  <a:pt x="431641" y="2403673"/>
                  <a:pt x="448310" y="2407642"/>
                  <a:pt x="458629" y="2413992"/>
                </a:cubicBezTo>
                <a:cubicBezTo>
                  <a:pt x="470535" y="2422723"/>
                  <a:pt x="472916" y="2435026"/>
                  <a:pt x="465773" y="2450901"/>
                </a:cubicBezTo>
                <a:cubicBezTo>
                  <a:pt x="460216" y="2456458"/>
                  <a:pt x="453073" y="2456855"/>
                  <a:pt x="444341" y="2452092"/>
                </a:cubicBezTo>
                <a:cubicBezTo>
                  <a:pt x="425291" y="2433042"/>
                  <a:pt x="412591" y="2417961"/>
                  <a:pt x="406241" y="2406848"/>
                </a:cubicBezTo>
                <a:cubicBezTo>
                  <a:pt x="405448" y="2406055"/>
                  <a:pt x="405051" y="2404864"/>
                  <a:pt x="405051" y="2403276"/>
                </a:cubicBezTo>
                <a:cubicBezTo>
                  <a:pt x="405845" y="2402483"/>
                  <a:pt x="407035" y="2402086"/>
                  <a:pt x="408622" y="2402086"/>
                </a:cubicBezTo>
                <a:close/>
                <a:moveTo>
                  <a:pt x="7127317" y="2400895"/>
                </a:moveTo>
                <a:cubicBezTo>
                  <a:pt x="7134461" y="2404070"/>
                  <a:pt x="7142795" y="2411214"/>
                  <a:pt x="7152320" y="2422326"/>
                </a:cubicBezTo>
                <a:cubicBezTo>
                  <a:pt x="7156289" y="2426295"/>
                  <a:pt x="7156289" y="2431058"/>
                  <a:pt x="7152320" y="2436614"/>
                </a:cubicBezTo>
                <a:cubicBezTo>
                  <a:pt x="7148352" y="2442964"/>
                  <a:pt x="7144780" y="2452886"/>
                  <a:pt x="7141605" y="2466380"/>
                </a:cubicBezTo>
                <a:cubicBezTo>
                  <a:pt x="7140811" y="2468761"/>
                  <a:pt x="7140018" y="2472333"/>
                  <a:pt x="7139224" y="2477095"/>
                </a:cubicBezTo>
                <a:cubicBezTo>
                  <a:pt x="7137636" y="2481858"/>
                  <a:pt x="7136446" y="2485430"/>
                  <a:pt x="7135652" y="2487811"/>
                </a:cubicBezTo>
                <a:cubicBezTo>
                  <a:pt x="7142002" y="2487811"/>
                  <a:pt x="7148352" y="2487017"/>
                  <a:pt x="7154702" y="2485430"/>
                </a:cubicBezTo>
                <a:cubicBezTo>
                  <a:pt x="7154702" y="2476698"/>
                  <a:pt x="7153908" y="2469158"/>
                  <a:pt x="7152320" y="2462808"/>
                </a:cubicBezTo>
                <a:cubicBezTo>
                  <a:pt x="7152320" y="2457252"/>
                  <a:pt x="7155099" y="2455267"/>
                  <a:pt x="7160655" y="2456855"/>
                </a:cubicBezTo>
                <a:cubicBezTo>
                  <a:pt x="7172561" y="2459236"/>
                  <a:pt x="7180895" y="2465586"/>
                  <a:pt x="7185658" y="2475905"/>
                </a:cubicBezTo>
                <a:cubicBezTo>
                  <a:pt x="7188039" y="2479873"/>
                  <a:pt x="7188436" y="2483445"/>
                  <a:pt x="7186848" y="2486620"/>
                </a:cubicBezTo>
                <a:cubicBezTo>
                  <a:pt x="7185261" y="2489001"/>
                  <a:pt x="7184070" y="2492573"/>
                  <a:pt x="7183276" y="2497336"/>
                </a:cubicBezTo>
                <a:cubicBezTo>
                  <a:pt x="7182483" y="2500511"/>
                  <a:pt x="7181690" y="2502892"/>
                  <a:pt x="7180895" y="2504480"/>
                </a:cubicBezTo>
                <a:cubicBezTo>
                  <a:pt x="7182483" y="2504480"/>
                  <a:pt x="7185658" y="2504083"/>
                  <a:pt x="7190420" y="2503289"/>
                </a:cubicBezTo>
                <a:cubicBezTo>
                  <a:pt x="7194389" y="2503289"/>
                  <a:pt x="7197168" y="2502892"/>
                  <a:pt x="7198754" y="2502098"/>
                </a:cubicBezTo>
                <a:cubicBezTo>
                  <a:pt x="7210661" y="2500511"/>
                  <a:pt x="7219790" y="2499320"/>
                  <a:pt x="7226139" y="2498526"/>
                </a:cubicBezTo>
                <a:cubicBezTo>
                  <a:pt x="7223758" y="2489001"/>
                  <a:pt x="7219790" y="2481064"/>
                  <a:pt x="7214232" y="2474714"/>
                </a:cubicBezTo>
                <a:cubicBezTo>
                  <a:pt x="7211852" y="2469951"/>
                  <a:pt x="7213439" y="2467173"/>
                  <a:pt x="7218995" y="2466380"/>
                </a:cubicBezTo>
                <a:cubicBezTo>
                  <a:pt x="7223758" y="2467173"/>
                  <a:pt x="7227726" y="2468364"/>
                  <a:pt x="7230902" y="2469951"/>
                </a:cubicBezTo>
                <a:cubicBezTo>
                  <a:pt x="7232489" y="2466777"/>
                  <a:pt x="7235268" y="2461617"/>
                  <a:pt x="7239236" y="2454473"/>
                </a:cubicBezTo>
                <a:cubicBezTo>
                  <a:pt x="7243204" y="2447330"/>
                  <a:pt x="7245983" y="2442170"/>
                  <a:pt x="7247570" y="2438995"/>
                </a:cubicBezTo>
                <a:cubicBezTo>
                  <a:pt x="7237252" y="2442170"/>
                  <a:pt x="7224154" y="2447727"/>
                  <a:pt x="7208280" y="2455664"/>
                </a:cubicBezTo>
                <a:cubicBezTo>
                  <a:pt x="7204311" y="2456458"/>
                  <a:pt x="7201136" y="2456458"/>
                  <a:pt x="7198754" y="2455664"/>
                </a:cubicBezTo>
                <a:cubicBezTo>
                  <a:pt x="7189230" y="2450901"/>
                  <a:pt x="7181690" y="2443758"/>
                  <a:pt x="7176133" y="2434233"/>
                </a:cubicBezTo>
                <a:cubicBezTo>
                  <a:pt x="7174546" y="2430264"/>
                  <a:pt x="7176133" y="2428280"/>
                  <a:pt x="7180895" y="2428280"/>
                </a:cubicBezTo>
                <a:cubicBezTo>
                  <a:pt x="7198358" y="2426692"/>
                  <a:pt x="7215027" y="2424311"/>
                  <a:pt x="7230902" y="2421136"/>
                </a:cubicBezTo>
                <a:cubicBezTo>
                  <a:pt x="7238045" y="2419548"/>
                  <a:pt x="7245983" y="2417167"/>
                  <a:pt x="7254714" y="2413992"/>
                </a:cubicBezTo>
                <a:cubicBezTo>
                  <a:pt x="7261064" y="2411611"/>
                  <a:pt x="7266620" y="2411611"/>
                  <a:pt x="7271382" y="2413992"/>
                </a:cubicBezTo>
                <a:cubicBezTo>
                  <a:pt x="7280908" y="2418755"/>
                  <a:pt x="7288448" y="2424708"/>
                  <a:pt x="7294004" y="2431851"/>
                </a:cubicBezTo>
                <a:cubicBezTo>
                  <a:pt x="7297974" y="2437408"/>
                  <a:pt x="7297180" y="2441376"/>
                  <a:pt x="7291624" y="2443758"/>
                </a:cubicBezTo>
                <a:cubicBezTo>
                  <a:pt x="7273368" y="2454870"/>
                  <a:pt x="7256698" y="2465586"/>
                  <a:pt x="7241617" y="2475905"/>
                </a:cubicBezTo>
                <a:cubicBezTo>
                  <a:pt x="7246380" y="2480667"/>
                  <a:pt x="7250348" y="2486620"/>
                  <a:pt x="7253524" y="2493764"/>
                </a:cubicBezTo>
                <a:lnTo>
                  <a:pt x="7260667" y="2492573"/>
                </a:lnTo>
                <a:cubicBezTo>
                  <a:pt x="7261461" y="2492573"/>
                  <a:pt x="7263048" y="2492176"/>
                  <a:pt x="7265430" y="2491383"/>
                </a:cubicBezTo>
                <a:cubicBezTo>
                  <a:pt x="7275748" y="2490589"/>
                  <a:pt x="7283289" y="2489398"/>
                  <a:pt x="7288052" y="2487811"/>
                </a:cubicBezTo>
                <a:cubicBezTo>
                  <a:pt x="7294402" y="2485430"/>
                  <a:pt x="7299958" y="2485827"/>
                  <a:pt x="7304720" y="2489001"/>
                </a:cubicBezTo>
                <a:cubicBezTo>
                  <a:pt x="7310277" y="2491383"/>
                  <a:pt x="7315833" y="2496145"/>
                  <a:pt x="7321389" y="2503289"/>
                </a:cubicBezTo>
                <a:cubicBezTo>
                  <a:pt x="7325358" y="2511226"/>
                  <a:pt x="7322580" y="2515989"/>
                  <a:pt x="7313054" y="2517576"/>
                </a:cubicBezTo>
                <a:cubicBezTo>
                  <a:pt x="7296386" y="2515195"/>
                  <a:pt x="7278924" y="2514798"/>
                  <a:pt x="7260667" y="2516386"/>
                </a:cubicBezTo>
                <a:cubicBezTo>
                  <a:pt x="7264636" y="2530673"/>
                  <a:pt x="7265826" y="2546548"/>
                  <a:pt x="7264239" y="2564011"/>
                </a:cubicBezTo>
                <a:cubicBezTo>
                  <a:pt x="7261858" y="2602905"/>
                  <a:pt x="7249952" y="2626320"/>
                  <a:pt x="7228520" y="2634258"/>
                </a:cubicBezTo>
                <a:cubicBezTo>
                  <a:pt x="7223758" y="2635051"/>
                  <a:pt x="7220583" y="2633067"/>
                  <a:pt x="7218995" y="2628305"/>
                </a:cubicBezTo>
                <a:cubicBezTo>
                  <a:pt x="7212646" y="2613223"/>
                  <a:pt x="7203517" y="2601317"/>
                  <a:pt x="7191611" y="2592586"/>
                </a:cubicBezTo>
                <a:cubicBezTo>
                  <a:pt x="7190024" y="2591792"/>
                  <a:pt x="7189230" y="2590602"/>
                  <a:pt x="7189230" y="2589014"/>
                </a:cubicBezTo>
                <a:cubicBezTo>
                  <a:pt x="7189230" y="2588220"/>
                  <a:pt x="7190420" y="2587823"/>
                  <a:pt x="7192802" y="2587823"/>
                </a:cubicBezTo>
                <a:cubicBezTo>
                  <a:pt x="7199945" y="2588617"/>
                  <a:pt x="7207883" y="2589808"/>
                  <a:pt x="7216614" y="2591395"/>
                </a:cubicBezTo>
                <a:cubicBezTo>
                  <a:pt x="7222170" y="2592189"/>
                  <a:pt x="7225346" y="2590602"/>
                  <a:pt x="7226139" y="2586633"/>
                </a:cubicBezTo>
                <a:cubicBezTo>
                  <a:pt x="7230902" y="2575520"/>
                  <a:pt x="7233282" y="2563614"/>
                  <a:pt x="7233282" y="2550914"/>
                </a:cubicBezTo>
                <a:cubicBezTo>
                  <a:pt x="7233282" y="2539008"/>
                  <a:pt x="7232886" y="2528689"/>
                  <a:pt x="7232092" y="2519958"/>
                </a:cubicBezTo>
                <a:cubicBezTo>
                  <a:pt x="7229711" y="2520751"/>
                  <a:pt x="7226536" y="2521545"/>
                  <a:pt x="7222567" y="2522339"/>
                </a:cubicBezTo>
                <a:cubicBezTo>
                  <a:pt x="7213042" y="2523927"/>
                  <a:pt x="7205898" y="2525514"/>
                  <a:pt x="7201136" y="2527101"/>
                </a:cubicBezTo>
                <a:cubicBezTo>
                  <a:pt x="7194786" y="2528689"/>
                  <a:pt x="7189626" y="2528292"/>
                  <a:pt x="7185658" y="2525911"/>
                </a:cubicBezTo>
                <a:cubicBezTo>
                  <a:pt x="7181690" y="2522736"/>
                  <a:pt x="7178514" y="2519958"/>
                  <a:pt x="7176133" y="2517576"/>
                </a:cubicBezTo>
                <a:cubicBezTo>
                  <a:pt x="7175339" y="2518370"/>
                  <a:pt x="7174546" y="2519958"/>
                  <a:pt x="7173752" y="2522339"/>
                </a:cubicBezTo>
                <a:cubicBezTo>
                  <a:pt x="7171370" y="2530276"/>
                  <a:pt x="7166608" y="2539801"/>
                  <a:pt x="7159464" y="2550914"/>
                </a:cubicBezTo>
                <a:cubicBezTo>
                  <a:pt x="7163433" y="2552502"/>
                  <a:pt x="7167005" y="2554486"/>
                  <a:pt x="7170180" y="2556867"/>
                </a:cubicBezTo>
                <a:cubicBezTo>
                  <a:pt x="7182086" y="2564011"/>
                  <a:pt x="7185658" y="2576711"/>
                  <a:pt x="7180895" y="2594967"/>
                </a:cubicBezTo>
                <a:cubicBezTo>
                  <a:pt x="7176133" y="2603698"/>
                  <a:pt x="7170180" y="2604095"/>
                  <a:pt x="7163036" y="2596158"/>
                </a:cubicBezTo>
                <a:cubicBezTo>
                  <a:pt x="7155892" y="2589014"/>
                  <a:pt x="7148749" y="2582267"/>
                  <a:pt x="7141605" y="2575917"/>
                </a:cubicBezTo>
                <a:cubicBezTo>
                  <a:pt x="7123349" y="2594967"/>
                  <a:pt x="7098346" y="2608858"/>
                  <a:pt x="7066595" y="2617589"/>
                </a:cubicBezTo>
                <a:cubicBezTo>
                  <a:pt x="7063421" y="2618383"/>
                  <a:pt x="7061436" y="2618383"/>
                  <a:pt x="7060642" y="2617589"/>
                </a:cubicBezTo>
                <a:cubicBezTo>
                  <a:pt x="7060642" y="2616001"/>
                  <a:pt x="7061833" y="2614414"/>
                  <a:pt x="7064214" y="2612826"/>
                </a:cubicBezTo>
                <a:cubicBezTo>
                  <a:pt x="7087233" y="2599333"/>
                  <a:pt x="7107077" y="2581473"/>
                  <a:pt x="7123745" y="2559248"/>
                </a:cubicBezTo>
                <a:cubicBezTo>
                  <a:pt x="7122158" y="2558455"/>
                  <a:pt x="7120174" y="2557264"/>
                  <a:pt x="7117792" y="2555676"/>
                </a:cubicBezTo>
                <a:cubicBezTo>
                  <a:pt x="7113030" y="2551708"/>
                  <a:pt x="7105886" y="2546548"/>
                  <a:pt x="7096361" y="2540198"/>
                </a:cubicBezTo>
                <a:cubicBezTo>
                  <a:pt x="7095567" y="2539405"/>
                  <a:pt x="7095567" y="2536626"/>
                  <a:pt x="7096361" y="2531864"/>
                </a:cubicBezTo>
                <a:cubicBezTo>
                  <a:pt x="7097155" y="2530276"/>
                  <a:pt x="7098346" y="2527895"/>
                  <a:pt x="7099933" y="2524720"/>
                </a:cubicBezTo>
                <a:cubicBezTo>
                  <a:pt x="7100727" y="2522339"/>
                  <a:pt x="7101521" y="2520355"/>
                  <a:pt x="7102314" y="2518767"/>
                </a:cubicBezTo>
                <a:cubicBezTo>
                  <a:pt x="7100727" y="2518767"/>
                  <a:pt x="7098346" y="2519561"/>
                  <a:pt x="7095170" y="2521148"/>
                </a:cubicBezTo>
                <a:cubicBezTo>
                  <a:pt x="7091996" y="2521942"/>
                  <a:pt x="7089614" y="2522736"/>
                  <a:pt x="7088027" y="2523530"/>
                </a:cubicBezTo>
                <a:cubicBezTo>
                  <a:pt x="7084058" y="2524323"/>
                  <a:pt x="7080089" y="2524323"/>
                  <a:pt x="7076120" y="2523530"/>
                </a:cubicBezTo>
                <a:cubicBezTo>
                  <a:pt x="7072152" y="2521148"/>
                  <a:pt x="7066199" y="2515989"/>
                  <a:pt x="7058261" y="2508051"/>
                </a:cubicBezTo>
                <a:cubicBezTo>
                  <a:pt x="7055086" y="2503289"/>
                  <a:pt x="7056277" y="2499717"/>
                  <a:pt x="7061833" y="2497336"/>
                </a:cubicBezTo>
                <a:cubicBezTo>
                  <a:pt x="7071358" y="2497336"/>
                  <a:pt x="7087233" y="2495748"/>
                  <a:pt x="7109458" y="2492573"/>
                </a:cubicBezTo>
                <a:cubicBezTo>
                  <a:pt x="7110252" y="2489398"/>
                  <a:pt x="7111443" y="2484636"/>
                  <a:pt x="7113030" y="2478286"/>
                </a:cubicBezTo>
                <a:cubicBezTo>
                  <a:pt x="7114617" y="2467967"/>
                  <a:pt x="7116205" y="2459633"/>
                  <a:pt x="7117792" y="2453283"/>
                </a:cubicBezTo>
                <a:cubicBezTo>
                  <a:pt x="7120174" y="2437408"/>
                  <a:pt x="7119777" y="2422723"/>
                  <a:pt x="7116602" y="2409230"/>
                </a:cubicBezTo>
                <a:cubicBezTo>
                  <a:pt x="7115808" y="2402086"/>
                  <a:pt x="7119380" y="2399308"/>
                  <a:pt x="7127317" y="2400895"/>
                </a:cubicBezTo>
                <a:close/>
                <a:moveTo>
                  <a:pt x="6006641" y="2400597"/>
                </a:moveTo>
                <a:cubicBezTo>
                  <a:pt x="6008427" y="2400002"/>
                  <a:pt x="6010511" y="2400102"/>
                  <a:pt x="6012892" y="2400895"/>
                </a:cubicBezTo>
                <a:cubicBezTo>
                  <a:pt x="6023211" y="2404070"/>
                  <a:pt x="6034324" y="2409627"/>
                  <a:pt x="6046230" y="2417564"/>
                </a:cubicBezTo>
                <a:cubicBezTo>
                  <a:pt x="6052580" y="2422326"/>
                  <a:pt x="6052580" y="2426692"/>
                  <a:pt x="6046230" y="2430661"/>
                </a:cubicBezTo>
                <a:cubicBezTo>
                  <a:pt x="6045436" y="2430661"/>
                  <a:pt x="6043849" y="2431455"/>
                  <a:pt x="6041467" y="2433042"/>
                </a:cubicBezTo>
                <a:cubicBezTo>
                  <a:pt x="6030355" y="2437805"/>
                  <a:pt x="6021624" y="2440980"/>
                  <a:pt x="6015274" y="2442567"/>
                </a:cubicBezTo>
                <a:cubicBezTo>
                  <a:pt x="6014480" y="2442567"/>
                  <a:pt x="6013686" y="2442964"/>
                  <a:pt x="6012892" y="2443758"/>
                </a:cubicBezTo>
                <a:cubicBezTo>
                  <a:pt x="6011305" y="2443758"/>
                  <a:pt x="6010115" y="2444155"/>
                  <a:pt x="6009320" y="2444948"/>
                </a:cubicBezTo>
                <a:cubicBezTo>
                  <a:pt x="6014877" y="2448917"/>
                  <a:pt x="6018845" y="2452092"/>
                  <a:pt x="6021227" y="2454473"/>
                </a:cubicBezTo>
                <a:cubicBezTo>
                  <a:pt x="6025989" y="2459236"/>
                  <a:pt x="6025989" y="2463998"/>
                  <a:pt x="6021227" y="2468761"/>
                </a:cubicBezTo>
                <a:cubicBezTo>
                  <a:pt x="6018845" y="2471936"/>
                  <a:pt x="6016464" y="2477492"/>
                  <a:pt x="6014083" y="2485430"/>
                </a:cubicBezTo>
                <a:cubicBezTo>
                  <a:pt x="6016464" y="2485430"/>
                  <a:pt x="6018449" y="2485033"/>
                  <a:pt x="6020036" y="2484239"/>
                </a:cubicBezTo>
                <a:cubicBezTo>
                  <a:pt x="6032736" y="2483445"/>
                  <a:pt x="6048611" y="2481064"/>
                  <a:pt x="6067661" y="2477095"/>
                </a:cubicBezTo>
                <a:cubicBezTo>
                  <a:pt x="6074011" y="2474714"/>
                  <a:pt x="6079964" y="2475111"/>
                  <a:pt x="6085520" y="2478286"/>
                </a:cubicBezTo>
                <a:cubicBezTo>
                  <a:pt x="6092664" y="2482255"/>
                  <a:pt x="6098617" y="2487414"/>
                  <a:pt x="6103380" y="2493764"/>
                </a:cubicBezTo>
                <a:cubicBezTo>
                  <a:pt x="6107349" y="2501701"/>
                  <a:pt x="6104967" y="2506464"/>
                  <a:pt x="6096236" y="2508051"/>
                </a:cubicBezTo>
                <a:cubicBezTo>
                  <a:pt x="6074011" y="2505670"/>
                  <a:pt x="6044643" y="2506464"/>
                  <a:pt x="6008130" y="2510433"/>
                </a:cubicBezTo>
                <a:cubicBezTo>
                  <a:pt x="6004161" y="2521545"/>
                  <a:pt x="6000986" y="2531467"/>
                  <a:pt x="5998605" y="2540198"/>
                </a:cubicBezTo>
                <a:cubicBezTo>
                  <a:pt x="6006543" y="2539405"/>
                  <a:pt x="6014480" y="2537420"/>
                  <a:pt x="6022417" y="2534245"/>
                </a:cubicBezTo>
                <a:cubicBezTo>
                  <a:pt x="6031149" y="2532658"/>
                  <a:pt x="6037102" y="2533055"/>
                  <a:pt x="6040277" y="2535436"/>
                </a:cubicBezTo>
                <a:cubicBezTo>
                  <a:pt x="6049008" y="2538611"/>
                  <a:pt x="6056945" y="2544961"/>
                  <a:pt x="6064089" y="2554486"/>
                </a:cubicBezTo>
                <a:cubicBezTo>
                  <a:pt x="6068058" y="2560042"/>
                  <a:pt x="6067661" y="2564805"/>
                  <a:pt x="6062899" y="2568773"/>
                </a:cubicBezTo>
                <a:cubicBezTo>
                  <a:pt x="6057342" y="2575123"/>
                  <a:pt x="6051389" y="2584251"/>
                  <a:pt x="6045039" y="2596158"/>
                </a:cubicBezTo>
                <a:cubicBezTo>
                  <a:pt x="6046627" y="2597745"/>
                  <a:pt x="6048215" y="2600920"/>
                  <a:pt x="6049802" y="2605683"/>
                </a:cubicBezTo>
                <a:cubicBezTo>
                  <a:pt x="6049008" y="2601714"/>
                  <a:pt x="6049405" y="2602508"/>
                  <a:pt x="6050992" y="2608064"/>
                </a:cubicBezTo>
                <a:cubicBezTo>
                  <a:pt x="6052580" y="2614414"/>
                  <a:pt x="6049802" y="2617986"/>
                  <a:pt x="6042658" y="2618780"/>
                </a:cubicBezTo>
                <a:cubicBezTo>
                  <a:pt x="6037102" y="2618780"/>
                  <a:pt x="6029165" y="2619177"/>
                  <a:pt x="6018845" y="2619970"/>
                </a:cubicBezTo>
                <a:cubicBezTo>
                  <a:pt x="5996621" y="2620764"/>
                  <a:pt x="5980745" y="2621558"/>
                  <a:pt x="5971220" y="2622351"/>
                </a:cubicBezTo>
                <a:cubicBezTo>
                  <a:pt x="5971220" y="2623145"/>
                  <a:pt x="5970824" y="2624733"/>
                  <a:pt x="5970030" y="2627114"/>
                </a:cubicBezTo>
                <a:cubicBezTo>
                  <a:pt x="5970030" y="2628702"/>
                  <a:pt x="5970030" y="2629495"/>
                  <a:pt x="5970030" y="2629495"/>
                </a:cubicBezTo>
                <a:cubicBezTo>
                  <a:pt x="5966855" y="2635051"/>
                  <a:pt x="5962092" y="2636242"/>
                  <a:pt x="5955742" y="2633067"/>
                </a:cubicBezTo>
                <a:cubicBezTo>
                  <a:pt x="5950186" y="2628305"/>
                  <a:pt x="5946614" y="2621955"/>
                  <a:pt x="5945027" y="2614017"/>
                </a:cubicBezTo>
                <a:cubicBezTo>
                  <a:pt x="5945027" y="2611636"/>
                  <a:pt x="5944630" y="2607667"/>
                  <a:pt x="5943836" y="2602111"/>
                </a:cubicBezTo>
                <a:cubicBezTo>
                  <a:pt x="5942249" y="2593380"/>
                  <a:pt x="5941455" y="2587426"/>
                  <a:pt x="5941455" y="2584251"/>
                </a:cubicBezTo>
                <a:cubicBezTo>
                  <a:pt x="5939868" y="2571552"/>
                  <a:pt x="5936296" y="2560836"/>
                  <a:pt x="5930739" y="2552105"/>
                </a:cubicBezTo>
                <a:cubicBezTo>
                  <a:pt x="5929152" y="2548930"/>
                  <a:pt x="5929152" y="2546548"/>
                  <a:pt x="5930739" y="2544961"/>
                </a:cubicBezTo>
                <a:cubicBezTo>
                  <a:pt x="5931533" y="2543373"/>
                  <a:pt x="5933517" y="2542977"/>
                  <a:pt x="5936692" y="2543770"/>
                </a:cubicBezTo>
                <a:cubicBezTo>
                  <a:pt x="5941455" y="2543770"/>
                  <a:pt x="5946217" y="2544564"/>
                  <a:pt x="5950980" y="2546151"/>
                </a:cubicBezTo>
                <a:cubicBezTo>
                  <a:pt x="5957330" y="2546151"/>
                  <a:pt x="5964077" y="2545358"/>
                  <a:pt x="5971220" y="2543770"/>
                </a:cubicBezTo>
                <a:cubicBezTo>
                  <a:pt x="5972015" y="2540595"/>
                  <a:pt x="5973205" y="2535436"/>
                  <a:pt x="5974792" y="2528292"/>
                </a:cubicBezTo>
                <a:cubicBezTo>
                  <a:pt x="5975586" y="2521942"/>
                  <a:pt x="5976380" y="2517180"/>
                  <a:pt x="5977174" y="2514005"/>
                </a:cubicBezTo>
                <a:cubicBezTo>
                  <a:pt x="5955742" y="2516386"/>
                  <a:pt x="5940661" y="2518767"/>
                  <a:pt x="5931930" y="2521148"/>
                </a:cubicBezTo>
                <a:cubicBezTo>
                  <a:pt x="5927167" y="2521942"/>
                  <a:pt x="5923199" y="2521148"/>
                  <a:pt x="5920024" y="2518767"/>
                </a:cubicBezTo>
                <a:cubicBezTo>
                  <a:pt x="5917642" y="2517180"/>
                  <a:pt x="5914865" y="2514402"/>
                  <a:pt x="5911689" y="2510433"/>
                </a:cubicBezTo>
                <a:cubicBezTo>
                  <a:pt x="5910102" y="2508845"/>
                  <a:pt x="5908911" y="2507655"/>
                  <a:pt x="5908117" y="2506861"/>
                </a:cubicBezTo>
                <a:cubicBezTo>
                  <a:pt x="5905736" y="2503686"/>
                  <a:pt x="5904942" y="2501701"/>
                  <a:pt x="5905736" y="2500908"/>
                </a:cubicBezTo>
                <a:cubicBezTo>
                  <a:pt x="5905736" y="2500114"/>
                  <a:pt x="5907721" y="2499320"/>
                  <a:pt x="5911689" y="2498526"/>
                </a:cubicBezTo>
                <a:cubicBezTo>
                  <a:pt x="5918039" y="2498526"/>
                  <a:pt x="5935105" y="2496542"/>
                  <a:pt x="5962886" y="2492573"/>
                </a:cubicBezTo>
                <a:cubicBezTo>
                  <a:pt x="5967649" y="2490986"/>
                  <a:pt x="5973205" y="2490192"/>
                  <a:pt x="5979555" y="2490192"/>
                </a:cubicBezTo>
                <a:lnTo>
                  <a:pt x="5981936" y="2473523"/>
                </a:lnTo>
                <a:cubicBezTo>
                  <a:pt x="5981936" y="2471936"/>
                  <a:pt x="5981936" y="2469555"/>
                  <a:pt x="5981936" y="2466380"/>
                </a:cubicBezTo>
                <a:cubicBezTo>
                  <a:pt x="5982730" y="2460030"/>
                  <a:pt x="5982730" y="2455664"/>
                  <a:pt x="5981936" y="2453283"/>
                </a:cubicBezTo>
                <a:cubicBezTo>
                  <a:pt x="5959711" y="2459633"/>
                  <a:pt x="5945027" y="2462808"/>
                  <a:pt x="5937883" y="2462808"/>
                </a:cubicBezTo>
                <a:cubicBezTo>
                  <a:pt x="5935502" y="2463601"/>
                  <a:pt x="5933915" y="2463601"/>
                  <a:pt x="5933120" y="2462808"/>
                </a:cubicBezTo>
                <a:cubicBezTo>
                  <a:pt x="5933120" y="2461220"/>
                  <a:pt x="5934311" y="2460030"/>
                  <a:pt x="5936692" y="2459236"/>
                </a:cubicBezTo>
                <a:cubicBezTo>
                  <a:pt x="5966855" y="2438598"/>
                  <a:pt x="5988683" y="2420342"/>
                  <a:pt x="6002177" y="2404467"/>
                </a:cubicBezTo>
                <a:cubicBezTo>
                  <a:pt x="6003367" y="2402483"/>
                  <a:pt x="6004856" y="2401193"/>
                  <a:pt x="6006641" y="2400597"/>
                </a:cubicBezTo>
                <a:close/>
                <a:moveTo>
                  <a:pt x="4093605" y="2399705"/>
                </a:moveTo>
                <a:cubicBezTo>
                  <a:pt x="4110274" y="2401292"/>
                  <a:pt x="4123767" y="2403276"/>
                  <a:pt x="4134086" y="2405658"/>
                </a:cubicBezTo>
                <a:cubicBezTo>
                  <a:pt x="4143611" y="2407245"/>
                  <a:pt x="4149167" y="2412008"/>
                  <a:pt x="4150755" y="2419945"/>
                </a:cubicBezTo>
                <a:cubicBezTo>
                  <a:pt x="4153136" y="2424708"/>
                  <a:pt x="4153533" y="2431058"/>
                  <a:pt x="4151946" y="2438995"/>
                </a:cubicBezTo>
                <a:cubicBezTo>
                  <a:pt x="4147977" y="2446139"/>
                  <a:pt x="4142817" y="2450108"/>
                  <a:pt x="4136468" y="2450901"/>
                </a:cubicBezTo>
                <a:cubicBezTo>
                  <a:pt x="4131705" y="2450901"/>
                  <a:pt x="4126546" y="2447727"/>
                  <a:pt x="4120989" y="2441376"/>
                </a:cubicBezTo>
                <a:cubicBezTo>
                  <a:pt x="4105114" y="2424708"/>
                  <a:pt x="4094796" y="2412405"/>
                  <a:pt x="4090033" y="2404467"/>
                </a:cubicBezTo>
                <a:cubicBezTo>
                  <a:pt x="4088445" y="2401292"/>
                  <a:pt x="4089636" y="2399705"/>
                  <a:pt x="4093605" y="2399705"/>
                </a:cubicBezTo>
                <a:close/>
                <a:moveTo>
                  <a:pt x="1026557" y="2399705"/>
                </a:moveTo>
                <a:cubicBezTo>
                  <a:pt x="1043226" y="2401292"/>
                  <a:pt x="1056720" y="2403276"/>
                  <a:pt x="1067039" y="2405658"/>
                </a:cubicBezTo>
                <a:cubicBezTo>
                  <a:pt x="1076564" y="2407245"/>
                  <a:pt x="1082120" y="2412008"/>
                  <a:pt x="1083708" y="2419945"/>
                </a:cubicBezTo>
                <a:cubicBezTo>
                  <a:pt x="1086089" y="2424708"/>
                  <a:pt x="1086485" y="2431058"/>
                  <a:pt x="1084898" y="2438995"/>
                </a:cubicBezTo>
                <a:cubicBezTo>
                  <a:pt x="1080929" y="2446139"/>
                  <a:pt x="1075770" y="2450108"/>
                  <a:pt x="1069420" y="2450901"/>
                </a:cubicBezTo>
                <a:cubicBezTo>
                  <a:pt x="1064657" y="2450901"/>
                  <a:pt x="1059498" y="2447727"/>
                  <a:pt x="1053941" y="2441376"/>
                </a:cubicBezTo>
                <a:cubicBezTo>
                  <a:pt x="1038067" y="2424708"/>
                  <a:pt x="1027748" y="2412405"/>
                  <a:pt x="1022985" y="2404467"/>
                </a:cubicBezTo>
                <a:cubicBezTo>
                  <a:pt x="1021398" y="2401292"/>
                  <a:pt x="1022589" y="2399705"/>
                  <a:pt x="1026557" y="2399705"/>
                </a:cubicBezTo>
                <a:close/>
                <a:moveTo>
                  <a:pt x="759559" y="2399556"/>
                </a:moveTo>
                <a:cubicBezTo>
                  <a:pt x="760948" y="2399258"/>
                  <a:pt x="762635" y="2399308"/>
                  <a:pt x="764619" y="2399705"/>
                </a:cubicBezTo>
                <a:cubicBezTo>
                  <a:pt x="781288" y="2406848"/>
                  <a:pt x="793591" y="2417564"/>
                  <a:pt x="801529" y="2431851"/>
                </a:cubicBezTo>
                <a:cubicBezTo>
                  <a:pt x="803910" y="2436614"/>
                  <a:pt x="803513" y="2440583"/>
                  <a:pt x="800338" y="2443758"/>
                </a:cubicBezTo>
                <a:cubicBezTo>
                  <a:pt x="795576" y="2450108"/>
                  <a:pt x="791210" y="2461220"/>
                  <a:pt x="787241" y="2477095"/>
                </a:cubicBezTo>
                <a:cubicBezTo>
                  <a:pt x="781685" y="2499320"/>
                  <a:pt x="772160" y="2521545"/>
                  <a:pt x="758666" y="2543770"/>
                </a:cubicBezTo>
                <a:cubicBezTo>
                  <a:pt x="774541" y="2559645"/>
                  <a:pt x="790020" y="2571552"/>
                  <a:pt x="805101" y="2579489"/>
                </a:cubicBezTo>
                <a:cubicBezTo>
                  <a:pt x="829707" y="2593776"/>
                  <a:pt x="856694" y="2604095"/>
                  <a:pt x="886063" y="2610445"/>
                </a:cubicBezTo>
                <a:cubicBezTo>
                  <a:pt x="890032" y="2611239"/>
                  <a:pt x="892017" y="2612826"/>
                  <a:pt x="892017" y="2615208"/>
                </a:cubicBezTo>
                <a:cubicBezTo>
                  <a:pt x="892811" y="2616795"/>
                  <a:pt x="891223" y="2617986"/>
                  <a:pt x="887254" y="2618780"/>
                </a:cubicBezTo>
                <a:cubicBezTo>
                  <a:pt x="855503" y="2627511"/>
                  <a:pt x="830501" y="2632670"/>
                  <a:pt x="812244" y="2634258"/>
                </a:cubicBezTo>
                <a:cubicBezTo>
                  <a:pt x="803513" y="2634258"/>
                  <a:pt x="797163" y="2633067"/>
                  <a:pt x="793194" y="2630686"/>
                </a:cubicBezTo>
                <a:cubicBezTo>
                  <a:pt x="774144" y="2617986"/>
                  <a:pt x="754301" y="2599333"/>
                  <a:pt x="733663" y="2574726"/>
                </a:cubicBezTo>
                <a:cubicBezTo>
                  <a:pt x="732869" y="2575520"/>
                  <a:pt x="731679" y="2576711"/>
                  <a:pt x="730091" y="2578298"/>
                </a:cubicBezTo>
                <a:cubicBezTo>
                  <a:pt x="727710" y="2579886"/>
                  <a:pt x="726122" y="2581077"/>
                  <a:pt x="725329" y="2581870"/>
                </a:cubicBezTo>
                <a:cubicBezTo>
                  <a:pt x="694373" y="2605683"/>
                  <a:pt x="659051" y="2618383"/>
                  <a:pt x="619363" y="2619970"/>
                </a:cubicBezTo>
                <a:cubicBezTo>
                  <a:pt x="616188" y="2619970"/>
                  <a:pt x="614204" y="2619177"/>
                  <a:pt x="613410" y="2617589"/>
                </a:cubicBezTo>
                <a:cubicBezTo>
                  <a:pt x="613410" y="2616795"/>
                  <a:pt x="614997" y="2615605"/>
                  <a:pt x="618173" y="2614017"/>
                </a:cubicBezTo>
                <a:cubicBezTo>
                  <a:pt x="655478" y="2599730"/>
                  <a:pt x="686832" y="2577108"/>
                  <a:pt x="712232" y="2546151"/>
                </a:cubicBezTo>
                <a:cubicBezTo>
                  <a:pt x="698738" y="2527895"/>
                  <a:pt x="688419" y="2512020"/>
                  <a:pt x="681276" y="2498526"/>
                </a:cubicBezTo>
                <a:cubicBezTo>
                  <a:pt x="674132" y="2486620"/>
                  <a:pt x="665797" y="2480667"/>
                  <a:pt x="656273" y="2480667"/>
                </a:cubicBezTo>
                <a:cubicBezTo>
                  <a:pt x="651510" y="2479873"/>
                  <a:pt x="648732" y="2477492"/>
                  <a:pt x="647938" y="2473523"/>
                </a:cubicBezTo>
                <a:cubicBezTo>
                  <a:pt x="648732" y="2467967"/>
                  <a:pt x="655478" y="2464395"/>
                  <a:pt x="668178" y="2462808"/>
                </a:cubicBezTo>
                <a:cubicBezTo>
                  <a:pt x="682466" y="2462808"/>
                  <a:pt x="693579" y="2467570"/>
                  <a:pt x="701516" y="2477095"/>
                </a:cubicBezTo>
                <a:cubicBezTo>
                  <a:pt x="711041" y="2489795"/>
                  <a:pt x="721360" y="2502892"/>
                  <a:pt x="732472" y="2516386"/>
                </a:cubicBezTo>
                <a:cubicBezTo>
                  <a:pt x="741204" y="2502892"/>
                  <a:pt x="748347" y="2484636"/>
                  <a:pt x="753904" y="2461617"/>
                </a:cubicBezTo>
                <a:cubicBezTo>
                  <a:pt x="758666" y="2438598"/>
                  <a:pt x="759063" y="2421930"/>
                  <a:pt x="755094" y="2411611"/>
                </a:cubicBezTo>
                <a:cubicBezTo>
                  <a:pt x="753904" y="2404467"/>
                  <a:pt x="755392" y="2400449"/>
                  <a:pt x="759559" y="2399556"/>
                </a:cubicBezTo>
                <a:close/>
                <a:moveTo>
                  <a:pt x="2566035" y="2398514"/>
                </a:moveTo>
                <a:cubicBezTo>
                  <a:pt x="2573179" y="2399308"/>
                  <a:pt x="2580719" y="2402880"/>
                  <a:pt x="2588657" y="2409230"/>
                </a:cubicBezTo>
                <a:cubicBezTo>
                  <a:pt x="2594213" y="2411611"/>
                  <a:pt x="2594610" y="2415183"/>
                  <a:pt x="2589848" y="2419945"/>
                </a:cubicBezTo>
                <a:cubicBezTo>
                  <a:pt x="2585879" y="2425501"/>
                  <a:pt x="2576751" y="2435423"/>
                  <a:pt x="2562463" y="2449711"/>
                </a:cubicBezTo>
                <a:cubicBezTo>
                  <a:pt x="2572782" y="2445742"/>
                  <a:pt x="2580322" y="2442567"/>
                  <a:pt x="2585085" y="2440186"/>
                </a:cubicBezTo>
                <a:cubicBezTo>
                  <a:pt x="2585085" y="2440186"/>
                  <a:pt x="2585481" y="2440186"/>
                  <a:pt x="2586276" y="2440186"/>
                </a:cubicBezTo>
                <a:cubicBezTo>
                  <a:pt x="2591832" y="2437805"/>
                  <a:pt x="2596594" y="2437408"/>
                  <a:pt x="2600563" y="2438995"/>
                </a:cubicBezTo>
                <a:cubicBezTo>
                  <a:pt x="2606119" y="2440583"/>
                  <a:pt x="2611676" y="2444948"/>
                  <a:pt x="2617232" y="2452092"/>
                </a:cubicBezTo>
                <a:cubicBezTo>
                  <a:pt x="2618819" y="2454473"/>
                  <a:pt x="2618819" y="2458045"/>
                  <a:pt x="2617232" y="2462808"/>
                </a:cubicBezTo>
                <a:cubicBezTo>
                  <a:pt x="2617232" y="2462808"/>
                  <a:pt x="2617232" y="2463205"/>
                  <a:pt x="2617232" y="2463998"/>
                </a:cubicBezTo>
                <a:cubicBezTo>
                  <a:pt x="2616438" y="2466380"/>
                  <a:pt x="2613660" y="2475508"/>
                  <a:pt x="2608897" y="2491383"/>
                </a:cubicBezTo>
                <a:cubicBezTo>
                  <a:pt x="2607310" y="2494558"/>
                  <a:pt x="2606516" y="2496542"/>
                  <a:pt x="2606516" y="2497336"/>
                </a:cubicBezTo>
                <a:cubicBezTo>
                  <a:pt x="2605722" y="2505273"/>
                  <a:pt x="2601753" y="2511226"/>
                  <a:pt x="2594610" y="2515195"/>
                </a:cubicBezTo>
                <a:cubicBezTo>
                  <a:pt x="2589848" y="2516783"/>
                  <a:pt x="2586276" y="2516783"/>
                  <a:pt x="2583894" y="2515195"/>
                </a:cubicBezTo>
                <a:cubicBezTo>
                  <a:pt x="2582307" y="2513608"/>
                  <a:pt x="2581513" y="2511623"/>
                  <a:pt x="2581513" y="2509242"/>
                </a:cubicBezTo>
                <a:cubicBezTo>
                  <a:pt x="2578338" y="2510036"/>
                  <a:pt x="2572782" y="2511226"/>
                  <a:pt x="2564844" y="2512814"/>
                </a:cubicBezTo>
                <a:cubicBezTo>
                  <a:pt x="2558495" y="2513608"/>
                  <a:pt x="2553732" y="2514402"/>
                  <a:pt x="2550556" y="2515195"/>
                </a:cubicBezTo>
                <a:cubicBezTo>
                  <a:pt x="2549763" y="2517576"/>
                  <a:pt x="2548572" y="2519958"/>
                  <a:pt x="2546985" y="2522339"/>
                </a:cubicBezTo>
                <a:cubicBezTo>
                  <a:pt x="2544603" y="2526308"/>
                  <a:pt x="2541428" y="2527101"/>
                  <a:pt x="2537460" y="2524720"/>
                </a:cubicBezTo>
                <a:cubicBezTo>
                  <a:pt x="2532697" y="2520751"/>
                  <a:pt x="2529920" y="2514798"/>
                  <a:pt x="2529125" y="2506861"/>
                </a:cubicBezTo>
                <a:cubicBezTo>
                  <a:pt x="2528332" y="2488605"/>
                  <a:pt x="2525950" y="2474714"/>
                  <a:pt x="2521982" y="2465189"/>
                </a:cubicBezTo>
                <a:cubicBezTo>
                  <a:pt x="2516426" y="2468364"/>
                  <a:pt x="2511267" y="2467570"/>
                  <a:pt x="2506503" y="2462808"/>
                </a:cubicBezTo>
                <a:cubicBezTo>
                  <a:pt x="2493803" y="2446933"/>
                  <a:pt x="2485469" y="2435423"/>
                  <a:pt x="2481501" y="2428280"/>
                </a:cubicBezTo>
                <a:cubicBezTo>
                  <a:pt x="2480707" y="2426692"/>
                  <a:pt x="2480310" y="2425501"/>
                  <a:pt x="2480310" y="2424708"/>
                </a:cubicBezTo>
                <a:cubicBezTo>
                  <a:pt x="2481104" y="2423914"/>
                  <a:pt x="2482295" y="2423914"/>
                  <a:pt x="2483881" y="2424708"/>
                </a:cubicBezTo>
                <a:cubicBezTo>
                  <a:pt x="2493407" y="2424708"/>
                  <a:pt x="2502535" y="2425898"/>
                  <a:pt x="2511267" y="2428280"/>
                </a:cubicBezTo>
                <a:cubicBezTo>
                  <a:pt x="2523173" y="2432248"/>
                  <a:pt x="2528729" y="2439789"/>
                  <a:pt x="2527935" y="2450901"/>
                </a:cubicBezTo>
                <a:cubicBezTo>
                  <a:pt x="2534285" y="2450901"/>
                  <a:pt x="2539047" y="2452092"/>
                  <a:pt x="2542223" y="2454473"/>
                </a:cubicBezTo>
                <a:cubicBezTo>
                  <a:pt x="2543016" y="2454473"/>
                  <a:pt x="2543810" y="2454473"/>
                  <a:pt x="2544603" y="2454473"/>
                </a:cubicBezTo>
                <a:cubicBezTo>
                  <a:pt x="2545397" y="2452886"/>
                  <a:pt x="2546588" y="2449711"/>
                  <a:pt x="2548175" y="2444948"/>
                </a:cubicBezTo>
                <a:cubicBezTo>
                  <a:pt x="2552938" y="2433836"/>
                  <a:pt x="2555715" y="2426295"/>
                  <a:pt x="2556510" y="2422326"/>
                </a:cubicBezTo>
                <a:cubicBezTo>
                  <a:pt x="2558891" y="2416770"/>
                  <a:pt x="2559685" y="2410420"/>
                  <a:pt x="2558891" y="2403276"/>
                </a:cubicBezTo>
                <a:cubicBezTo>
                  <a:pt x="2558891" y="2399308"/>
                  <a:pt x="2561273" y="2397720"/>
                  <a:pt x="2566035" y="2398514"/>
                </a:cubicBezTo>
                <a:close/>
                <a:moveTo>
                  <a:pt x="3172061" y="2397919"/>
                </a:moveTo>
                <a:cubicBezTo>
                  <a:pt x="3173649" y="2397125"/>
                  <a:pt x="3176030" y="2397323"/>
                  <a:pt x="3179205" y="2398514"/>
                </a:cubicBezTo>
                <a:cubicBezTo>
                  <a:pt x="3190317" y="2403276"/>
                  <a:pt x="3199446" y="2409627"/>
                  <a:pt x="3206589" y="2417564"/>
                </a:cubicBezTo>
                <a:cubicBezTo>
                  <a:pt x="3208971" y="2419945"/>
                  <a:pt x="3208971" y="2423517"/>
                  <a:pt x="3206589" y="2428280"/>
                </a:cubicBezTo>
                <a:cubicBezTo>
                  <a:pt x="3206589" y="2429073"/>
                  <a:pt x="3206589" y="2429470"/>
                  <a:pt x="3206589" y="2429470"/>
                </a:cubicBezTo>
                <a:cubicBezTo>
                  <a:pt x="3204208" y="2432645"/>
                  <a:pt x="3202621" y="2435820"/>
                  <a:pt x="3201827" y="2438995"/>
                </a:cubicBezTo>
                <a:cubicBezTo>
                  <a:pt x="3243102" y="2479476"/>
                  <a:pt x="3289139" y="2506861"/>
                  <a:pt x="3339939" y="2521148"/>
                </a:cubicBezTo>
                <a:cubicBezTo>
                  <a:pt x="3343908" y="2522736"/>
                  <a:pt x="3345892" y="2523927"/>
                  <a:pt x="3345892" y="2524720"/>
                </a:cubicBezTo>
                <a:cubicBezTo>
                  <a:pt x="3346686" y="2526308"/>
                  <a:pt x="3345099" y="2527498"/>
                  <a:pt x="3341130" y="2528292"/>
                </a:cubicBezTo>
                <a:cubicBezTo>
                  <a:pt x="3339543" y="2528292"/>
                  <a:pt x="3337558" y="2528689"/>
                  <a:pt x="3335177" y="2529483"/>
                </a:cubicBezTo>
                <a:cubicBezTo>
                  <a:pt x="3316921" y="2533452"/>
                  <a:pt x="3297077" y="2537023"/>
                  <a:pt x="3275646" y="2540198"/>
                </a:cubicBezTo>
                <a:cubicBezTo>
                  <a:pt x="3269296" y="2540992"/>
                  <a:pt x="3263739" y="2539405"/>
                  <a:pt x="3258977" y="2535436"/>
                </a:cubicBezTo>
                <a:cubicBezTo>
                  <a:pt x="3251039" y="2529880"/>
                  <a:pt x="3243499" y="2523530"/>
                  <a:pt x="3236355" y="2516386"/>
                </a:cubicBezTo>
                <a:lnTo>
                  <a:pt x="3239927" y="2521148"/>
                </a:lnTo>
                <a:cubicBezTo>
                  <a:pt x="3243102" y="2525117"/>
                  <a:pt x="3241911" y="2528292"/>
                  <a:pt x="3236355" y="2530673"/>
                </a:cubicBezTo>
                <a:cubicBezTo>
                  <a:pt x="3234768" y="2530673"/>
                  <a:pt x="3231989" y="2531070"/>
                  <a:pt x="3228021" y="2531864"/>
                </a:cubicBezTo>
                <a:cubicBezTo>
                  <a:pt x="3225639" y="2532658"/>
                  <a:pt x="3217702" y="2533848"/>
                  <a:pt x="3204208" y="2535436"/>
                </a:cubicBezTo>
                <a:cubicBezTo>
                  <a:pt x="3207383" y="2539405"/>
                  <a:pt x="3208971" y="2543770"/>
                  <a:pt x="3208971" y="2548533"/>
                </a:cubicBezTo>
                <a:cubicBezTo>
                  <a:pt x="3208177" y="2549326"/>
                  <a:pt x="3207780" y="2550914"/>
                  <a:pt x="3207780" y="2553295"/>
                </a:cubicBezTo>
                <a:cubicBezTo>
                  <a:pt x="3213336" y="2551708"/>
                  <a:pt x="3218496" y="2550914"/>
                  <a:pt x="3223258" y="2550914"/>
                </a:cubicBezTo>
                <a:cubicBezTo>
                  <a:pt x="3232783" y="2548533"/>
                  <a:pt x="3240324" y="2553295"/>
                  <a:pt x="3245880" y="2565201"/>
                </a:cubicBezTo>
                <a:cubicBezTo>
                  <a:pt x="3248261" y="2569964"/>
                  <a:pt x="3247467" y="2572742"/>
                  <a:pt x="3243499" y="2573536"/>
                </a:cubicBezTo>
                <a:cubicBezTo>
                  <a:pt x="3239530" y="2574330"/>
                  <a:pt x="3233180" y="2575123"/>
                  <a:pt x="3224449" y="2575917"/>
                </a:cubicBezTo>
                <a:cubicBezTo>
                  <a:pt x="3215718" y="2577505"/>
                  <a:pt x="3208971" y="2578695"/>
                  <a:pt x="3204208" y="2579489"/>
                </a:cubicBezTo>
                <a:cubicBezTo>
                  <a:pt x="3204208" y="2588220"/>
                  <a:pt x="3203414" y="2596951"/>
                  <a:pt x="3201827" y="2605683"/>
                </a:cubicBezTo>
                <a:cubicBezTo>
                  <a:pt x="3206589" y="2605683"/>
                  <a:pt x="3210558" y="2605683"/>
                  <a:pt x="3213733" y="2605683"/>
                </a:cubicBezTo>
                <a:cubicBezTo>
                  <a:pt x="3214527" y="2605683"/>
                  <a:pt x="3215718" y="2605683"/>
                  <a:pt x="3217305" y="2605683"/>
                </a:cubicBezTo>
                <a:cubicBezTo>
                  <a:pt x="3227624" y="2604889"/>
                  <a:pt x="3238736" y="2603301"/>
                  <a:pt x="3250642" y="2600920"/>
                </a:cubicBezTo>
                <a:cubicBezTo>
                  <a:pt x="3257786" y="2600127"/>
                  <a:pt x="3264930" y="2601714"/>
                  <a:pt x="3272074" y="2605683"/>
                </a:cubicBezTo>
                <a:cubicBezTo>
                  <a:pt x="3278424" y="2611239"/>
                  <a:pt x="3283583" y="2617589"/>
                  <a:pt x="3287552" y="2624733"/>
                </a:cubicBezTo>
                <a:cubicBezTo>
                  <a:pt x="3289139" y="2631876"/>
                  <a:pt x="3286361" y="2635051"/>
                  <a:pt x="3279217" y="2634258"/>
                </a:cubicBezTo>
                <a:cubicBezTo>
                  <a:pt x="3253024" y="2629495"/>
                  <a:pt x="3224449" y="2627908"/>
                  <a:pt x="3193492" y="2629495"/>
                </a:cubicBezTo>
                <a:cubicBezTo>
                  <a:pt x="3167299" y="2629495"/>
                  <a:pt x="3144677" y="2631480"/>
                  <a:pt x="3125627" y="2635448"/>
                </a:cubicBezTo>
                <a:cubicBezTo>
                  <a:pt x="3118483" y="2637036"/>
                  <a:pt x="3113721" y="2636242"/>
                  <a:pt x="3111339" y="2633067"/>
                </a:cubicBezTo>
                <a:cubicBezTo>
                  <a:pt x="3106577" y="2629892"/>
                  <a:pt x="3102211" y="2625130"/>
                  <a:pt x="3098242" y="2618780"/>
                </a:cubicBezTo>
                <a:cubicBezTo>
                  <a:pt x="3096655" y="2617192"/>
                  <a:pt x="3095861" y="2615605"/>
                  <a:pt x="3095861" y="2614017"/>
                </a:cubicBezTo>
                <a:cubicBezTo>
                  <a:pt x="3096655" y="2613223"/>
                  <a:pt x="3098242" y="2612826"/>
                  <a:pt x="3100624" y="2612826"/>
                </a:cubicBezTo>
                <a:cubicBezTo>
                  <a:pt x="3105386" y="2612033"/>
                  <a:pt x="3112133" y="2611636"/>
                  <a:pt x="3120864" y="2611636"/>
                </a:cubicBezTo>
                <a:cubicBezTo>
                  <a:pt x="3129595" y="2610842"/>
                  <a:pt x="3135946" y="2610445"/>
                  <a:pt x="3139914" y="2610445"/>
                </a:cubicBezTo>
                <a:cubicBezTo>
                  <a:pt x="3140708" y="2610445"/>
                  <a:pt x="3141502" y="2610445"/>
                  <a:pt x="3142296" y="2610445"/>
                </a:cubicBezTo>
                <a:cubicBezTo>
                  <a:pt x="3151027" y="2608858"/>
                  <a:pt x="3160552" y="2608064"/>
                  <a:pt x="3170871" y="2608064"/>
                </a:cubicBezTo>
                <a:cubicBezTo>
                  <a:pt x="3170871" y="2600127"/>
                  <a:pt x="3171267" y="2591395"/>
                  <a:pt x="3172061" y="2581870"/>
                </a:cubicBezTo>
                <a:cubicBezTo>
                  <a:pt x="3166505" y="2582664"/>
                  <a:pt x="3160552" y="2583061"/>
                  <a:pt x="3154202" y="2583061"/>
                </a:cubicBezTo>
                <a:cubicBezTo>
                  <a:pt x="3145471" y="2583855"/>
                  <a:pt x="3137533" y="2579886"/>
                  <a:pt x="3130389" y="2571155"/>
                </a:cubicBezTo>
                <a:cubicBezTo>
                  <a:pt x="3128008" y="2566392"/>
                  <a:pt x="3128802" y="2564011"/>
                  <a:pt x="3132771" y="2564011"/>
                </a:cubicBezTo>
                <a:cubicBezTo>
                  <a:pt x="3137533" y="2563217"/>
                  <a:pt x="3144280" y="2562027"/>
                  <a:pt x="3153011" y="2560439"/>
                </a:cubicBezTo>
                <a:cubicBezTo>
                  <a:pt x="3161742" y="2559645"/>
                  <a:pt x="3168093" y="2558851"/>
                  <a:pt x="3172061" y="2558058"/>
                </a:cubicBezTo>
                <a:cubicBezTo>
                  <a:pt x="3172061" y="2557264"/>
                  <a:pt x="3172061" y="2556073"/>
                  <a:pt x="3172061" y="2554486"/>
                </a:cubicBezTo>
                <a:cubicBezTo>
                  <a:pt x="3171267" y="2553692"/>
                  <a:pt x="3170871" y="2552898"/>
                  <a:pt x="3170871" y="2552105"/>
                </a:cubicBezTo>
                <a:cubicBezTo>
                  <a:pt x="3170871" y="2547342"/>
                  <a:pt x="3170474" y="2543373"/>
                  <a:pt x="3169680" y="2540198"/>
                </a:cubicBezTo>
                <a:cubicBezTo>
                  <a:pt x="3168886" y="2540198"/>
                  <a:pt x="3167299" y="2540198"/>
                  <a:pt x="3164917" y="2540198"/>
                </a:cubicBezTo>
                <a:cubicBezTo>
                  <a:pt x="3161742" y="2540992"/>
                  <a:pt x="3159361" y="2541389"/>
                  <a:pt x="3157774" y="2541389"/>
                </a:cubicBezTo>
                <a:cubicBezTo>
                  <a:pt x="3149043" y="2540595"/>
                  <a:pt x="3141502" y="2535436"/>
                  <a:pt x="3135152" y="2525911"/>
                </a:cubicBezTo>
                <a:cubicBezTo>
                  <a:pt x="3134358" y="2525117"/>
                  <a:pt x="3133564" y="2524323"/>
                  <a:pt x="3132771" y="2523530"/>
                </a:cubicBezTo>
                <a:cubicBezTo>
                  <a:pt x="3131977" y="2522736"/>
                  <a:pt x="3131580" y="2522339"/>
                  <a:pt x="3131580" y="2522339"/>
                </a:cubicBezTo>
                <a:cubicBezTo>
                  <a:pt x="3117292" y="2534245"/>
                  <a:pt x="3100624" y="2543373"/>
                  <a:pt x="3081574" y="2549723"/>
                </a:cubicBezTo>
                <a:cubicBezTo>
                  <a:pt x="3076811" y="2551311"/>
                  <a:pt x="3074430" y="2551311"/>
                  <a:pt x="3074430" y="2549723"/>
                </a:cubicBezTo>
                <a:cubicBezTo>
                  <a:pt x="3073636" y="2548930"/>
                  <a:pt x="3075224" y="2546945"/>
                  <a:pt x="3079192" y="2543770"/>
                </a:cubicBezTo>
                <a:cubicBezTo>
                  <a:pt x="3111736" y="2519164"/>
                  <a:pt x="3139518" y="2483842"/>
                  <a:pt x="3162536" y="2437805"/>
                </a:cubicBezTo>
                <a:cubicBezTo>
                  <a:pt x="3168886" y="2426692"/>
                  <a:pt x="3171267" y="2415183"/>
                  <a:pt x="3169680" y="2403276"/>
                </a:cubicBezTo>
                <a:cubicBezTo>
                  <a:pt x="3169680" y="2400498"/>
                  <a:pt x="3170474" y="2398712"/>
                  <a:pt x="3172061" y="2397919"/>
                </a:cubicBezTo>
                <a:close/>
                <a:moveTo>
                  <a:pt x="8964451" y="2397323"/>
                </a:moveTo>
                <a:cubicBezTo>
                  <a:pt x="8973976" y="2397323"/>
                  <a:pt x="8984296" y="2398117"/>
                  <a:pt x="8995408" y="2399705"/>
                </a:cubicBezTo>
                <a:cubicBezTo>
                  <a:pt x="9009695" y="2401292"/>
                  <a:pt x="9016839" y="2410023"/>
                  <a:pt x="9016839" y="2425898"/>
                </a:cubicBezTo>
                <a:cubicBezTo>
                  <a:pt x="9014458" y="2439392"/>
                  <a:pt x="9007314" y="2443361"/>
                  <a:pt x="8995408" y="2437805"/>
                </a:cubicBezTo>
                <a:cubicBezTo>
                  <a:pt x="8985883" y="2431455"/>
                  <a:pt x="8974771" y="2419548"/>
                  <a:pt x="8962070" y="2402086"/>
                </a:cubicBezTo>
                <a:cubicBezTo>
                  <a:pt x="8961277" y="2401292"/>
                  <a:pt x="8960880" y="2400498"/>
                  <a:pt x="8960880" y="2399705"/>
                </a:cubicBezTo>
                <a:cubicBezTo>
                  <a:pt x="8960880" y="2398911"/>
                  <a:pt x="8962070" y="2398117"/>
                  <a:pt x="8964451" y="2397323"/>
                </a:cubicBezTo>
                <a:close/>
                <a:moveTo>
                  <a:pt x="3519426" y="2397026"/>
                </a:moveTo>
                <a:cubicBezTo>
                  <a:pt x="3522006" y="2396827"/>
                  <a:pt x="3524486" y="2397323"/>
                  <a:pt x="3526867" y="2398514"/>
                </a:cubicBezTo>
                <a:cubicBezTo>
                  <a:pt x="3535599" y="2402483"/>
                  <a:pt x="3543536" y="2407245"/>
                  <a:pt x="3550680" y="2412801"/>
                </a:cubicBezTo>
                <a:cubicBezTo>
                  <a:pt x="3555442" y="2416770"/>
                  <a:pt x="3555839" y="2421533"/>
                  <a:pt x="3551871" y="2427089"/>
                </a:cubicBezTo>
                <a:cubicBezTo>
                  <a:pt x="3547108" y="2433439"/>
                  <a:pt x="3541552" y="2441376"/>
                  <a:pt x="3535202" y="2450901"/>
                </a:cubicBezTo>
                <a:cubicBezTo>
                  <a:pt x="3537583" y="2450901"/>
                  <a:pt x="3539568" y="2451695"/>
                  <a:pt x="3541155" y="2453283"/>
                </a:cubicBezTo>
                <a:cubicBezTo>
                  <a:pt x="3547505" y="2461220"/>
                  <a:pt x="3546314" y="2466777"/>
                  <a:pt x="3537583" y="2469951"/>
                </a:cubicBezTo>
                <a:cubicBezTo>
                  <a:pt x="3535202" y="2470745"/>
                  <a:pt x="3530439" y="2471936"/>
                  <a:pt x="3523296" y="2473523"/>
                </a:cubicBezTo>
                <a:cubicBezTo>
                  <a:pt x="3518533" y="2474317"/>
                  <a:pt x="3514961" y="2475111"/>
                  <a:pt x="3512580" y="2475905"/>
                </a:cubicBezTo>
                <a:cubicBezTo>
                  <a:pt x="3520518" y="2481461"/>
                  <a:pt x="3523692" y="2486620"/>
                  <a:pt x="3522105" y="2491383"/>
                </a:cubicBezTo>
                <a:cubicBezTo>
                  <a:pt x="3521311" y="2492176"/>
                  <a:pt x="3521311" y="2492970"/>
                  <a:pt x="3522105" y="2493764"/>
                </a:cubicBezTo>
                <a:cubicBezTo>
                  <a:pt x="3522105" y="2494558"/>
                  <a:pt x="3522105" y="2495352"/>
                  <a:pt x="3522105" y="2496145"/>
                </a:cubicBezTo>
                <a:cubicBezTo>
                  <a:pt x="3525280" y="2495352"/>
                  <a:pt x="3528852" y="2494161"/>
                  <a:pt x="3532821" y="2492573"/>
                </a:cubicBezTo>
                <a:cubicBezTo>
                  <a:pt x="3535996" y="2490986"/>
                  <a:pt x="3537980" y="2490192"/>
                  <a:pt x="3538774" y="2490192"/>
                </a:cubicBezTo>
                <a:cubicBezTo>
                  <a:pt x="3548299" y="2487017"/>
                  <a:pt x="3555442" y="2486620"/>
                  <a:pt x="3560205" y="2489001"/>
                </a:cubicBezTo>
                <a:cubicBezTo>
                  <a:pt x="3564967" y="2490589"/>
                  <a:pt x="3568143" y="2492573"/>
                  <a:pt x="3569730" y="2494955"/>
                </a:cubicBezTo>
                <a:cubicBezTo>
                  <a:pt x="3570524" y="2496542"/>
                  <a:pt x="3571317" y="2497733"/>
                  <a:pt x="3572111" y="2498526"/>
                </a:cubicBezTo>
                <a:cubicBezTo>
                  <a:pt x="3576874" y="2504877"/>
                  <a:pt x="3576080" y="2509639"/>
                  <a:pt x="3569730" y="2512814"/>
                </a:cubicBezTo>
                <a:cubicBezTo>
                  <a:pt x="3565761" y="2513608"/>
                  <a:pt x="3559808" y="2515195"/>
                  <a:pt x="3551871" y="2517576"/>
                </a:cubicBezTo>
                <a:cubicBezTo>
                  <a:pt x="3541552" y="2519164"/>
                  <a:pt x="3534011" y="2520751"/>
                  <a:pt x="3529249" y="2522339"/>
                </a:cubicBezTo>
                <a:cubicBezTo>
                  <a:pt x="3529249" y="2522339"/>
                  <a:pt x="3529645" y="2522736"/>
                  <a:pt x="3530439" y="2523530"/>
                </a:cubicBezTo>
                <a:cubicBezTo>
                  <a:pt x="3542346" y="2556867"/>
                  <a:pt x="3560602" y="2580283"/>
                  <a:pt x="3585208" y="2593776"/>
                </a:cubicBezTo>
                <a:cubicBezTo>
                  <a:pt x="3590764" y="2595364"/>
                  <a:pt x="3594336" y="2594570"/>
                  <a:pt x="3595924" y="2591395"/>
                </a:cubicBezTo>
                <a:cubicBezTo>
                  <a:pt x="3602274" y="2577901"/>
                  <a:pt x="3607433" y="2565201"/>
                  <a:pt x="3611402" y="2553295"/>
                </a:cubicBezTo>
                <a:cubicBezTo>
                  <a:pt x="3612196" y="2551708"/>
                  <a:pt x="3612989" y="2550914"/>
                  <a:pt x="3613783" y="2550914"/>
                </a:cubicBezTo>
                <a:cubicBezTo>
                  <a:pt x="3615370" y="2550914"/>
                  <a:pt x="3616164" y="2551708"/>
                  <a:pt x="3616164" y="2553295"/>
                </a:cubicBezTo>
                <a:cubicBezTo>
                  <a:pt x="3618546" y="2566789"/>
                  <a:pt x="3620133" y="2577901"/>
                  <a:pt x="3620927" y="2586633"/>
                </a:cubicBezTo>
                <a:cubicBezTo>
                  <a:pt x="3622514" y="2598539"/>
                  <a:pt x="3625293" y="2611239"/>
                  <a:pt x="3629261" y="2624733"/>
                </a:cubicBezTo>
                <a:cubicBezTo>
                  <a:pt x="3630849" y="2633464"/>
                  <a:pt x="3626483" y="2637830"/>
                  <a:pt x="3616164" y="2637830"/>
                </a:cubicBezTo>
                <a:cubicBezTo>
                  <a:pt x="3582033" y="2633067"/>
                  <a:pt x="3553458" y="2617192"/>
                  <a:pt x="3530439" y="2590205"/>
                </a:cubicBezTo>
                <a:cubicBezTo>
                  <a:pt x="3516152" y="2571948"/>
                  <a:pt x="3505436" y="2551708"/>
                  <a:pt x="3498292" y="2529483"/>
                </a:cubicBezTo>
                <a:cubicBezTo>
                  <a:pt x="3496705" y="2529483"/>
                  <a:pt x="3493530" y="2530276"/>
                  <a:pt x="3488767" y="2531864"/>
                </a:cubicBezTo>
                <a:cubicBezTo>
                  <a:pt x="3484799" y="2532658"/>
                  <a:pt x="3481624" y="2533452"/>
                  <a:pt x="3479242" y="2534245"/>
                </a:cubicBezTo>
                <a:cubicBezTo>
                  <a:pt x="3471305" y="2537420"/>
                  <a:pt x="3464955" y="2537420"/>
                  <a:pt x="3460192" y="2534245"/>
                </a:cubicBezTo>
                <a:cubicBezTo>
                  <a:pt x="3457811" y="2532658"/>
                  <a:pt x="3455033" y="2530673"/>
                  <a:pt x="3451858" y="2528292"/>
                </a:cubicBezTo>
                <a:cubicBezTo>
                  <a:pt x="3449477" y="2527498"/>
                  <a:pt x="3447889" y="2526705"/>
                  <a:pt x="3447096" y="2525911"/>
                </a:cubicBezTo>
                <a:cubicBezTo>
                  <a:pt x="3446302" y="2537817"/>
                  <a:pt x="3444714" y="2551708"/>
                  <a:pt x="3442333" y="2567583"/>
                </a:cubicBezTo>
                <a:cubicBezTo>
                  <a:pt x="3442333" y="2569964"/>
                  <a:pt x="3442333" y="2571552"/>
                  <a:pt x="3442333" y="2572345"/>
                </a:cubicBezTo>
                <a:cubicBezTo>
                  <a:pt x="3446302" y="2571552"/>
                  <a:pt x="3458208" y="2568376"/>
                  <a:pt x="3478052" y="2562820"/>
                </a:cubicBezTo>
                <a:cubicBezTo>
                  <a:pt x="3482814" y="2562027"/>
                  <a:pt x="3485989" y="2561233"/>
                  <a:pt x="3487577" y="2560439"/>
                </a:cubicBezTo>
                <a:cubicBezTo>
                  <a:pt x="3491545" y="2558851"/>
                  <a:pt x="3493927" y="2558455"/>
                  <a:pt x="3494721" y="2559248"/>
                </a:cubicBezTo>
                <a:cubicBezTo>
                  <a:pt x="3495514" y="2560836"/>
                  <a:pt x="3494721" y="2562820"/>
                  <a:pt x="3492339" y="2565201"/>
                </a:cubicBezTo>
                <a:cubicBezTo>
                  <a:pt x="3489958" y="2567583"/>
                  <a:pt x="3486386" y="2571155"/>
                  <a:pt x="3481624" y="2575917"/>
                </a:cubicBezTo>
                <a:cubicBezTo>
                  <a:pt x="3472099" y="2585442"/>
                  <a:pt x="3464161" y="2592189"/>
                  <a:pt x="3457811" y="2596158"/>
                </a:cubicBezTo>
                <a:cubicBezTo>
                  <a:pt x="3457017" y="2596951"/>
                  <a:pt x="3456224" y="2597745"/>
                  <a:pt x="3455430" y="2598539"/>
                </a:cubicBezTo>
                <a:cubicBezTo>
                  <a:pt x="3445111" y="2606476"/>
                  <a:pt x="3435983" y="2614414"/>
                  <a:pt x="3428046" y="2622351"/>
                </a:cubicBezTo>
                <a:cubicBezTo>
                  <a:pt x="3423283" y="2626320"/>
                  <a:pt x="3419314" y="2626320"/>
                  <a:pt x="3416139" y="2622351"/>
                </a:cubicBezTo>
                <a:cubicBezTo>
                  <a:pt x="3411377" y="2619177"/>
                  <a:pt x="3406614" y="2611239"/>
                  <a:pt x="3401852" y="2598539"/>
                </a:cubicBezTo>
                <a:cubicBezTo>
                  <a:pt x="3401058" y="2597745"/>
                  <a:pt x="3400661" y="2597348"/>
                  <a:pt x="3400661" y="2597348"/>
                </a:cubicBezTo>
                <a:cubicBezTo>
                  <a:pt x="3399074" y="2592586"/>
                  <a:pt x="3399867" y="2589411"/>
                  <a:pt x="3403042" y="2587823"/>
                </a:cubicBezTo>
                <a:cubicBezTo>
                  <a:pt x="3408599" y="2586236"/>
                  <a:pt x="3412171" y="2576711"/>
                  <a:pt x="3413758" y="2559248"/>
                </a:cubicBezTo>
                <a:cubicBezTo>
                  <a:pt x="3416933" y="2532261"/>
                  <a:pt x="3418124" y="2504480"/>
                  <a:pt x="3417330" y="2475905"/>
                </a:cubicBezTo>
                <a:cubicBezTo>
                  <a:pt x="3416536" y="2448123"/>
                  <a:pt x="3412964" y="2430264"/>
                  <a:pt x="3406614" y="2422326"/>
                </a:cubicBezTo>
                <a:cubicBezTo>
                  <a:pt x="3404233" y="2417564"/>
                  <a:pt x="3405820" y="2414786"/>
                  <a:pt x="3411377" y="2413992"/>
                </a:cubicBezTo>
                <a:cubicBezTo>
                  <a:pt x="3419314" y="2415580"/>
                  <a:pt x="3427649" y="2417564"/>
                  <a:pt x="3436380" y="2419945"/>
                </a:cubicBezTo>
                <a:cubicBezTo>
                  <a:pt x="3440349" y="2419152"/>
                  <a:pt x="3447096" y="2417564"/>
                  <a:pt x="3456621" y="2415183"/>
                </a:cubicBezTo>
                <a:cubicBezTo>
                  <a:pt x="3466146" y="2412008"/>
                  <a:pt x="3473289" y="2410023"/>
                  <a:pt x="3478052" y="2409230"/>
                </a:cubicBezTo>
                <a:cubicBezTo>
                  <a:pt x="3479639" y="2408436"/>
                  <a:pt x="3483211" y="2407642"/>
                  <a:pt x="3488767" y="2406848"/>
                </a:cubicBezTo>
                <a:cubicBezTo>
                  <a:pt x="3503055" y="2402880"/>
                  <a:pt x="3510595" y="2400498"/>
                  <a:pt x="3511389" y="2399705"/>
                </a:cubicBezTo>
                <a:cubicBezTo>
                  <a:pt x="3514167" y="2398117"/>
                  <a:pt x="3516846" y="2397224"/>
                  <a:pt x="3519426" y="2397026"/>
                </a:cubicBezTo>
                <a:close/>
                <a:moveTo>
                  <a:pt x="7836558" y="2396430"/>
                </a:moveTo>
                <a:cubicBezTo>
                  <a:pt x="7837996" y="2396430"/>
                  <a:pt x="7839708" y="2396728"/>
                  <a:pt x="7841692" y="2397323"/>
                </a:cubicBezTo>
                <a:cubicBezTo>
                  <a:pt x="7853599" y="2402880"/>
                  <a:pt x="7861139" y="2408436"/>
                  <a:pt x="7864314" y="2413992"/>
                </a:cubicBezTo>
                <a:cubicBezTo>
                  <a:pt x="7867490" y="2417961"/>
                  <a:pt x="7867886" y="2421136"/>
                  <a:pt x="7865505" y="2423517"/>
                </a:cubicBezTo>
                <a:cubicBezTo>
                  <a:pt x="7865505" y="2423517"/>
                  <a:pt x="7865108" y="2423914"/>
                  <a:pt x="7864314" y="2424708"/>
                </a:cubicBezTo>
                <a:cubicBezTo>
                  <a:pt x="7864314" y="2425501"/>
                  <a:pt x="7863124" y="2426692"/>
                  <a:pt x="7860742" y="2428280"/>
                </a:cubicBezTo>
                <a:cubicBezTo>
                  <a:pt x="7867886" y="2427486"/>
                  <a:pt x="7875030" y="2425898"/>
                  <a:pt x="7882174" y="2423517"/>
                </a:cubicBezTo>
                <a:cubicBezTo>
                  <a:pt x="7888524" y="2421930"/>
                  <a:pt x="7892492" y="2421930"/>
                  <a:pt x="7894080" y="2423517"/>
                </a:cubicBezTo>
                <a:cubicBezTo>
                  <a:pt x="7901224" y="2427486"/>
                  <a:pt x="7905986" y="2431058"/>
                  <a:pt x="7908368" y="2434233"/>
                </a:cubicBezTo>
                <a:cubicBezTo>
                  <a:pt x="7912336" y="2439789"/>
                  <a:pt x="7910749" y="2444155"/>
                  <a:pt x="7903604" y="2447330"/>
                </a:cubicBezTo>
                <a:cubicBezTo>
                  <a:pt x="7901224" y="2447330"/>
                  <a:pt x="7896858" y="2447727"/>
                  <a:pt x="7890508" y="2448520"/>
                </a:cubicBezTo>
                <a:cubicBezTo>
                  <a:pt x="7875426" y="2450108"/>
                  <a:pt x="7864314" y="2450901"/>
                  <a:pt x="7857170" y="2450901"/>
                </a:cubicBezTo>
                <a:cubicBezTo>
                  <a:pt x="7851614" y="2451695"/>
                  <a:pt x="7846852" y="2451695"/>
                  <a:pt x="7842883" y="2450901"/>
                </a:cubicBezTo>
                <a:cubicBezTo>
                  <a:pt x="7842089" y="2452489"/>
                  <a:pt x="7840105" y="2454473"/>
                  <a:pt x="7836930" y="2456855"/>
                </a:cubicBezTo>
                <a:cubicBezTo>
                  <a:pt x="7836136" y="2457648"/>
                  <a:pt x="7835342" y="2458442"/>
                  <a:pt x="7834549" y="2459236"/>
                </a:cubicBezTo>
                <a:cubicBezTo>
                  <a:pt x="7846454" y="2460823"/>
                  <a:pt x="7855980" y="2462411"/>
                  <a:pt x="7863124" y="2463998"/>
                </a:cubicBezTo>
                <a:cubicBezTo>
                  <a:pt x="7876617" y="2468761"/>
                  <a:pt x="7880586" y="2476698"/>
                  <a:pt x="7875030" y="2487811"/>
                </a:cubicBezTo>
                <a:cubicBezTo>
                  <a:pt x="7870267" y="2497336"/>
                  <a:pt x="7863918" y="2498923"/>
                  <a:pt x="7855980" y="2492573"/>
                </a:cubicBezTo>
                <a:cubicBezTo>
                  <a:pt x="7846454" y="2485430"/>
                  <a:pt x="7836533" y="2477095"/>
                  <a:pt x="7826214" y="2467570"/>
                </a:cubicBezTo>
                <a:cubicBezTo>
                  <a:pt x="7816689" y="2476302"/>
                  <a:pt x="7806768" y="2483048"/>
                  <a:pt x="7796449" y="2487811"/>
                </a:cubicBezTo>
                <a:cubicBezTo>
                  <a:pt x="7794067" y="2488605"/>
                  <a:pt x="7792876" y="2488605"/>
                  <a:pt x="7792876" y="2487811"/>
                </a:cubicBezTo>
                <a:cubicBezTo>
                  <a:pt x="7792083" y="2487017"/>
                  <a:pt x="7792083" y="2485430"/>
                  <a:pt x="7792876" y="2483048"/>
                </a:cubicBezTo>
                <a:cubicBezTo>
                  <a:pt x="7803989" y="2468761"/>
                  <a:pt x="7813514" y="2453283"/>
                  <a:pt x="7821452" y="2436614"/>
                </a:cubicBezTo>
                <a:cubicBezTo>
                  <a:pt x="7827802" y="2424708"/>
                  <a:pt x="7830977" y="2413992"/>
                  <a:pt x="7830977" y="2404467"/>
                </a:cubicBezTo>
                <a:cubicBezTo>
                  <a:pt x="7830381" y="2399109"/>
                  <a:pt x="7832242" y="2396430"/>
                  <a:pt x="7836558" y="2396430"/>
                </a:cubicBezTo>
                <a:close/>
                <a:moveTo>
                  <a:pt x="4980620" y="2396133"/>
                </a:moveTo>
                <a:cubicBezTo>
                  <a:pt x="5000465" y="2396133"/>
                  <a:pt x="5012767" y="2396926"/>
                  <a:pt x="5017530" y="2398514"/>
                </a:cubicBezTo>
                <a:cubicBezTo>
                  <a:pt x="5023880" y="2400102"/>
                  <a:pt x="5028245" y="2404070"/>
                  <a:pt x="5030627" y="2410420"/>
                </a:cubicBezTo>
                <a:cubicBezTo>
                  <a:pt x="5033802" y="2423120"/>
                  <a:pt x="5030627" y="2431058"/>
                  <a:pt x="5021102" y="2434233"/>
                </a:cubicBezTo>
                <a:cubicBezTo>
                  <a:pt x="5023483" y="2434233"/>
                  <a:pt x="5025468" y="2433836"/>
                  <a:pt x="5027055" y="2433042"/>
                </a:cubicBezTo>
                <a:cubicBezTo>
                  <a:pt x="5034199" y="2429073"/>
                  <a:pt x="5041739" y="2432248"/>
                  <a:pt x="5049677" y="2442567"/>
                </a:cubicBezTo>
                <a:cubicBezTo>
                  <a:pt x="5052058" y="2446536"/>
                  <a:pt x="5050074" y="2450505"/>
                  <a:pt x="5043724" y="2454473"/>
                </a:cubicBezTo>
                <a:cubicBezTo>
                  <a:pt x="5038167" y="2455267"/>
                  <a:pt x="5032214" y="2456458"/>
                  <a:pt x="5025864" y="2458045"/>
                </a:cubicBezTo>
                <a:cubicBezTo>
                  <a:pt x="5029040" y="2458839"/>
                  <a:pt x="5033802" y="2460823"/>
                  <a:pt x="5040152" y="2463998"/>
                </a:cubicBezTo>
                <a:cubicBezTo>
                  <a:pt x="5040946" y="2464792"/>
                  <a:pt x="5041739" y="2465189"/>
                  <a:pt x="5042533" y="2465189"/>
                </a:cubicBezTo>
                <a:cubicBezTo>
                  <a:pt x="5045708" y="2469158"/>
                  <a:pt x="5045708" y="2472333"/>
                  <a:pt x="5042533" y="2474714"/>
                </a:cubicBezTo>
                <a:cubicBezTo>
                  <a:pt x="5040946" y="2476302"/>
                  <a:pt x="5038167" y="2478286"/>
                  <a:pt x="5034199" y="2480667"/>
                </a:cubicBezTo>
                <a:cubicBezTo>
                  <a:pt x="5028642" y="2484636"/>
                  <a:pt x="5024674" y="2487811"/>
                  <a:pt x="5022292" y="2490192"/>
                </a:cubicBezTo>
                <a:cubicBezTo>
                  <a:pt x="5024674" y="2489398"/>
                  <a:pt x="5027849" y="2488605"/>
                  <a:pt x="5031817" y="2487811"/>
                </a:cubicBezTo>
                <a:cubicBezTo>
                  <a:pt x="5036580" y="2487017"/>
                  <a:pt x="5039755" y="2486620"/>
                  <a:pt x="5041342" y="2486620"/>
                </a:cubicBezTo>
                <a:cubicBezTo>
                  <a:pt x="5048486" y="2485827"/>
                  <a:pt x="5054043" y="2489398"/>
                  <a:pt x="5058011" y="2497336"/>
                </a:cubicBezTo>
                <a:cubicBezTo>
                  <a:pt x="5059599" y="2502098"/>
                  <a:pt x="5057615" y="2505273"/>
                  <a:pt x="5052058" y="2506861"/>
                </a:cubicBezTo>
                <a:cubicBezTo>
                  <a:pt x="5045708" y="2507655"/>
                  <a:pt x="5035389" y="2509242"/>
                  <a:pt x="5021102" y="2511623"/>
                </a:cubicBezTo>
                <a:cubicBezTo>
                  <a:pt x="5018720" y="2512417"/>
                  <a:pt x="5016736" y="2512814"/>
                  <a:pt x="5015149" y="2512814"/>
                </a:cubicBezTo>
                <a:cubicBezTo>
                  <a:pt x="5016736" y="2512814"/>
                  <a:pt x="5017927" y="2513608"/>
                  <a:pt x="5018720" y="2515195"/>
                </a:cubicBezTo>
                <a:cubicBezTo>
                  <a:pt x="5020308" y="2516783"/>
                  <a:pt x="5020308" y="2519958"/>
                  <a:pt x="5018720" y="2524720"/>
                </a:cubicBezTo>
                <a:cubicBezTo>
                  <a:pt x="5018720" y="2525514"/>
                  <a:pt x="5018720" y="2525911"/>
                  <a:pt x="5018720" y="2525911"/>
                </a:cubicBezTo>
                <a:cubicBezTo>
                  <a:pt x="5020308" y="2525911"/>
                  <a:pt x="5022292" y="2525514"/>
                  <a:pt x="5024674" y="2524720"/>
                </a:cubicBezTo>
                <a:cubicBezTo>
                  <a:pt x="5026261" y="2524720"/>
                  <a:pt x="5027452" y="2524720"/>
                  <a:pt x="5028245" y="2524720"/>
                </a:cubicBezTo>
                <a:cubicBezTo>
                  <a:pt x="5031421" y="2523133"/>
                  <a:pt x="5034993" y="2523133"/>
                  <a:pt x="5038961" y="2524720"/>
                </a:cubicBezTo>
                <a:cubicBezTo>
                  <a:pt x="5044518" y="2527101"/>
                  <a:pt x="5048486" y="2529880"/>
                  <a:pt x="5050867" y="2533055"/>
                </a:cubicBezTo>
                <a:cubicBezTo>
                  <a:pt x="5053249" y="2538611"/>
                  <a:pt x="5051661" y="2542183"/>
                  <a:pt x="5046105" y="2543770"/>
                </a:cubicBezTo>
                <a:cubicBezTo>
                  <a:pt x="5043724" y="2543770"/>
                  <a:pt x="5038565" y="2544167"/>
                  <a:pt x="5030627" y="2544961"/>
                </a:cubicBezTo>
                <a:cubicBezTo>
                  <a:pt x="5024277" y="2546548"/>
                  <a:pt x="5019515" y="2547342"/>
                  <a:pt x="5016339" y="2547342"/>
                </a:cubicBezTo>
                <a:cubicBezTo>
                  <a:pt x="5016339" y="2550517"/>
                  <a:pt x="5016339" y="2553295"/>
                  <a:pt x="5016339" y="2555676"/>
                </a:cubicBezTo>
                <a:cubicBezTo>
                  <a:pt x="5023483" y="2555676"/>
                  <a:pt x="5029040" y="2556073"/>
                  <a:pt x="5033008" y="2556867"/>
                </a:cubicBezTo>
                <a:cubicBezTo>
                  <a:pt x="5038565" y="2558455"/>
                  <a:pt x="5042533" y="2562423"/>
                  <a:pt x="5044914" y="2568773"/>
                </a:cubicBezTo>
                <a:cubicBezTo>
                  <a:pt x="5047295" y="2578298"/>
                  <a:pt x="5044518" y="2584251"/>
                  <a:pt x="5036580" y="2586633"/>
                </a:cubicBezTo>
                <a:cubicBezTo>
                  <a:pt x="5033405" y="2586633"/>
                  <a:pt x="5030627" y="2585045"/>
                  <a:pt x="5028245" y="2581870"/>
                </a:cubicBezTo>
                <a:cubicBezTo>
                  <a:pt x="5027452" y="2581077"/>
                  <a:pt x="5026658" y="2579886"/>
                  <a:pt x="5025864" y="2578298"/>
                </a:cubicBezTo>
                <a:cubicBezTo>
                  <a:pt x="5022689" y="2574330"/>
                  <a:pt x="5019515" y="2570758"/>
                  <a:pt x="5016339" y="2567583"/>
                </a:cubicBezTo>
                <a:cubicBezTo>
                  <a:pt x="5017133" y="2571552"/>
                  <a:pt x="5017133" y="2577901"/>
                  <a:pt x="5016339" y="2586633"/>
                </a:cubicBezTo>
                <a:cubicBezTo>
                  <a:pt x="5016339" y="2591395"/>
                  <a:pt x="5016339" y="2594967"/>
                  <a:pt x="5016339" y="2597348"/>
                </a:cubicBezTo>
                <a:cubicBezTo>
                  <a:pt x="5015546" y="2617986"/>
                  <a:pt x="5008402" y="2629098"/>
                  <a:pt x="4994908" y="2630686"/>
                </a:cubicBezTo>
                <a:cubicBezTo>
                  <a:pt x="4990940" y="2629892"/>
                  <a:pt x="4987764" y="2627114"/>
                  <a:pt x="4985383" y="2622351"/>
                </a:cubicBezTo>
                <a:cubicBezTo>
                  <a:pt x="4983796" y="2615208"/>
                  <a:pt x="4977843" y="2606476"/>
                  <a:pt x="4967524" y="2596158"/>
                </a:cubicBezTo>
                <a:cubicBezTo>
                  <a:pt x="4963555" y="2606476"/>
                  <a:pt x="4958396" y="2612033"/>
                  <a:pt x="4952045" y="2612826"/>
                </a:cubicBezTo>
                <a:cubicBezTo>
                  <a:pt x="4943315" y="2612033"/>
                  <a:pt x="4938155" y="2605683"/>
                  <a:pt x="4936567" y="2593776"/>
                </a:cubicBezTo>
                <a:cubicBezTo>
                  <a:pt x="4936567" y="2586633"/>
                  <a:pt x="4938949" y="2581077"/>
                  <a:pt x="4943711" y="2577108"/>
                </a:cubicBezTo>
                <a:cubicBezTo>
                  <a:pt x="4952442" y="2569964"/>
                  <a:pt x="4957999" y="2563614"/>
                  <a:pt x="4960380" y="2558058"/>
                </a:cubicBezTo>
                <a:cubicBezTo>
                  <a:pt x="4961967" y="2555676"/>
                  <a:pt x="4963158" y="2555280"/>
                  <a:pt x="4963952" y="2556867"/>
                </a:cubicBezTo>
                <a:cubicBezTo>
                  <a:pt x="4967127" y="2564805"/>
                  <a:pt x="4968714" y="2575520"/>
                  <a:pt x="4968714" y="2589014"/>
                </a:cubicBezTo>
                <a:cubicBezTo>
                  <a:pt x="4971095" y="2589014"/>
                  <a:pt x="4973874" y="2589411"/>
                  <a:pt x="4977049" y="2590205"/>
                </a:cubicBezTo>
                <a:cubicBezTo>
                  <a:pt x="4979430" y="2590205"/>
                  <a:pt x="4981415" y="2590205"/>
                  <a:pt x="4983002" y="2590205"/>
                </a:cubicBezTo>
                <a:cubicBezTo>
                  <a:pt x="4986177" y="2590205"/>
                  <a:pt x="4987764" y="2589411"/>
                  <a:pt x="4987764" y="2587823"/>
                </a:cubicBezTo>
                <a:cubicBezTo>
                  <a:pt x="4987764" y="2572742"/>
                  <a:pt x="4987764" y="2560836"/>
                  <a:pt x="4987764" y="2552105"/>
                </a:cubicBezTo>
                <a:cubicBezTo>
                  <a:pt x="4976652" y="2552898"/>
                  <a:pt x="4967921" y="2554089"/>
                  <a:pt x="4961570" y="2555676"/>
                </a:cubicBezTo>
                <a:cubicBezTo>
                  <a:pt x="4953633" y="2555676"/>
                  <a:pt x="4945299" y="2551311"/>
                  <a:pt x="4936567" y="2542580"/>
                </a:cubicBezTo>
                <a:cubicBezTo>
                  <a:pt x="4935774" y="2539405"/>
                  <a:pt x="4936964" y="2537817"/>
                  <a:pt x="4940139" y="2537817"/>
                </a:cubicBezTo>
                <a:cubicBezTo>
                  <a:pt x="4944902" y="2537817"/>
                  <a:pt x="4949664" y="2537023"/>
                  <a:pt x="4954427" y="2535436"/>
                </a:cubicBezTo>
                <a:cubicBezTo>
                  <a:pt x="4957602" y="2535436"/>
                  <a:pt x="4968714" y="2533848"/>
                  <a:pt x="4987764" y="2530673"/>
                </a:cubicBezTo>
                <a:cubicBezTo>
                  <a:pt x="4986971" y="2524323"/>
                  <a:pt x="4986574" y="2519561"/>
                  <a:pt x="4986574" y="2516386"/>
                </a:cubicBezTo>
                <a:cubicBezTo>
                  <a:pt x="4979430" y="2517973"/>
                  <a:pt x="4967524" y="2520355"/>
                  <a:pt x="4950855" y="2523530"/>
                </a:cubicBezTo>
                <a:cubicBezTo>
                  <a:pt x="4946092" y="2524323"/>
                  <a:pt x="4942520" y="2525117"/>
                  <a:pt x="4940139" y="2525911"/>
                </a:cubicBezTo>
                <a:cubicBezTo>
                  <a:pt x="4931408" y="2528292"/>
                  <a:pt x="4923470" y="2523133"/>
                  <a:pt x="4916327" y="2510433"/>
                </a:cubicBezTo>
                <a:cubicBezTo>
                  <a:pt x="4914740" y="2505670"/>
                  <a:pt x="4915930" y="2503289"/>
                  <a:pt x="4919899" y="2503289"/>
                </a:cubicBezTo>
                <a:cubicBezTo>
                  <a:pt x="4941330" y="2501701"/>
                  <a:pt x="4961174" y="2499717"/>
                  <a:pt x="4979430" y="2497336"/>
                </a:cubicBezTo>
                <a:cubicBezTo>
                  <a:pt x="4973080" y="2490192"/>
                  <a:pt x="4965936" y="2481064"/>
                  <a:pt x="4957999" y="2469951"/>
                </a:cubicBezTo>
                <a:cubicBezTo>
                  <a:pt x="4957205" y="2468364"/>
                  <a:pt x="4957602" y="2467570"/>
                  <a:pt x="4959189" y="2467570"/>
                </a:cubicBezTo>
                <a:cubicBezTo>
                  <a:pt x="4966333" y="2467570"/>
                  <a:pt x="4974667" y="2468364"/>
                  <a:pt x="4984192" y="2469951"/>
                </a:cubicBezTo>
                <a:cubicBezTo>
                  <a:pt x="4992924" y="2470745"/>
                  <a:pt x="4997686" y="2475111"/>
                  <a:pt x="4998480" y="2483048"/>
                </a:cubicBezTo>
                <a:cubicBezTo>
                  <a:pt x="4999274" y="2487811"/>
                  <a:pt x="4998480" y="2491780"/>
                  <a:pt x="4996099" y="2494955"/>
                </a:cubicBezTo>
                <a:cubicBezTo>
                  <a:pt x="4996893" y="2494955"/>
                  <a:pt x="4997686" y="2494955"/>
                  <a:pt x="4998480" y="2494955"/>
                </a:cubicBezTo>
                <a:cubicBezTo>
                  <a:pt x="5000067" y="2494161"/>
                  <a:pt x="5001655" y="2493764"/>
                  <a:pt x="5003242" y="2493764"/>
                </a:cubicBezTo>
                <a:cubicBezTo>
                  <a:pt x="5009592" y="2474714"/>
                  <a:pt x="5013164" y="2463601"/>
                  <a:pt x="5013958" y="2460426"/>
                </a:cubicBezTo>
                <a:cubicBezTo>
                  <a:pt x="5013164" y="2460426"/>
                  <a:pt x="5011577" y="2460823"/>
                  <a:pt x="5009195" y="2461617"/>
                </a:cubicBezTo>
                <a:cubicBezTo>
                  <a:pt x="4993321" y="2463998"/>
                  <a:pt x="4980620" y="2465586"/>
                  <a:pt x="4971095" y="2466380"/>
                </a:cubicBezTo>
                <a:cubicBezTo>
                  <a:pt x="4966333" y="2467967"/>
                  <a:pt x="4958793" y="2463998"/>
                  <a:pt x="4948474" y="2454473"/>
                </a:cubicBezTo>
                <a:cubicBezTo>
                  <a:pt x="4945299" y="2450505"/>
                  <a:pt x="4946489" y="2447727"/>
                  <a:pt x="4952045" y="2446139"/>
                </a:cubicBezTo>
                <a:cubicBezTo>
                  <a:pt x="4979033" y="2442170"/>
                  <a:pt x="5000861" y="2438598"/>
                  <a:pt x="5017530" y="2435423"/>
                </a:cubicBezTo>
                <a:cubicBezTo>
                  <a:pt x="5015149" y="2435423"/>
                  <a:pt x="5011974" y="2433836"/>
                  <a:pt x="5008005" y="2430661"/>
                </a:cubicBezTo>
                <a:cubicBezTo>
                  <a:pt x="5000067" y="2425105"/>
                  <a:pt x="4989749" y="2414786"/>
                  <a:pt x="4977049" y="2399705"/>
                </a:cubicBezTo>
                <a:cubicBezTo>
                  <a:pt x="4976255" y="2398117"/>
                  <a:pt x="4977446" y="2396926"/>
                  <a:pt x="4980620" y="2396133"/>
                </a:cubicBezTo>
                <a:close/>
                <a:moveTo>
                  <a:pt x="6274830" y="2394942"/>
                </a:moveTo>
                <a:cubicBezTo>
                  <a:pt x="6291499" y="2398117"/>
                  <a:pt x="6305390" y="2405658"/>
                  <a:pt x="6316502" y="2417564"/>
                </a:cubicBezTo>
                <a:cubicBezTo>
                  <a:pt x="6318089" y="2419945"/>
                  <a:pt x="6318486" y="2423120"/>
                  <a:pt x="6317692" y="2427089"/>
                </a:cubicBezTo>
                <a:cubicBezTo>
                  <a:pt x="6315311" y="2431058"/>
                  <a:pt x="6312930" y="2440980"/>
                  <a:pt x="6310549" y="2456855"/>
                </a:cubicBezTo>
                <a:cubicBezTo>
                  <a:pt x="6310549" y="2457648"/>
                  <a:pt x="6310549" y="2458839"/>
                  <a:pt x="6310549" y="2460426"/>
                </a:cubicBezTo>
                <a:cubicBezTo>
                  <a:pt x="6309755" y="2462014"/>
                  <a:pt x="6309358" y="2463205"/>
                  <a:pt x="6309358" y="2463998"/>
                </a:cubicBezTo>
                <a:cubicBezTo>
                  <a:pt x="6310946" y="2463998"/>
                  <a:pt x="6312136" y="2463998"/>
                  <a:pt x="6312930" y="2463998"/>
                </a:cubicBezTo>
                <a:cubicBezTo>
                  <a:pt x="6314517" y="2463205"/>
                  <a:pt x="6317296" y="2462411"/>
                  <a:pt x="6321264" y="2461617"/>
                </a:cubicBezTo>
                <a:cubicBezTo>
                  <a:pt x="6332377" y="2459236"/>
                  <a:pt x="6339918" y="2457252"/>
                  <a:pt x="6343886" y="2455664"/>
                </a:cubicBezTo>
                <a:cubicBezTo>
                  <a:pt x="6349443" y="2454076"/>
                  <a:pt x="6356189" y="2454870"/>
                  <a:pt x="6364127" y="2458045"/>
                </a:cubicBezTo>
                <a:cubicBezTo>
                  <a:pt x="6374446" y="2462014"/>
                  <a:pt x="6382780" y="2469951"/>
                  <a:pt x="6389130" y="2481858"/>
                </a:cubicBezTo>
                <a:cubicBezTo>
                  <a:pt x="6392305" y="2487414"/>
                  <a:pt x="6392305" y="2491383"/>
                  <a:pt x="6389130" y="2493764"/>
                </a:cubicBezTo>
                <a:cubicBezTo>
                  <a:pt x="6385955" y="2496145"/>
                  <a:pt x="6382383" y="2508051"/>
                  <a:pt x="6378414" y="2529483"/>
                </a:cubicBezTo>
                <a:cubicBezTo>
                  <a:pt x="6375239" y="2546945"/>
                  <a:pt x="6369286" y="2570758"/>
                  <a:pt x="6360555" y="2600920"/>
                </a:cubicBezTo>
                <a:cubicBezTo>
                  <a:pt x="6351824" y="2626320"/>
                  <a:pt x="6337139" y="2639020"/>
                  <a:pt x="6316502" y="2639020"/>
                </a:cubicBezTo>
                <a:cubicBezTo>
                  <a:pt x="6314120" y="2639020"/>
                  <a:pt x="6312136" y="2637036"/>
                  <a:pt x="6310549" y="2633067"/>
                </a:cubicBezTo>
                <a:cubicBezTo>
                  <a:pt x="6310549" y="2633067"/>
                  <a:pt x="6310152" y="2632273"/>
                  <a:pt x="6309358" y="2630686"/>
                </a:cubicBezTo>
                <a:cubicBezTo>
                  <a:pt x="6305390" y="2618780"/>
                  <a:pt x="6295467" y="2604492"/>
                  <a:pt x="6279592" y="2587823"/>
                </a:cubicBezTo>
                <a:cubicBezTo>
                  <a:pt x="6277211" y="2583855"/>
                  <a:pt x="6276020" y="2581473"/>
                  <a:pt x="6276020" y="2580680"/>
                </a:cubicBezTo>
                <a:cubicBezTo>
                  <a:pt x="6276815" y="2579886"/>
                  <a:pt x="6279196" y="2580283"/>
                  <a:pt x="6283164" y="2581870"/>
                </a:cubicBezTo>
                <a:cubicBezTo>
                  <a:pt x="6295070" y="2584251"/>
                  <a:pt x="6305390" y="2587030"/>
                  <a:pt x="6314120" y="2590205"/>
                </a:cubicBezTo>
                <a:cubicBezTo>
                  <a:pt x="6318089" y="2590205"/>
                  <a:pt x="6320868" y="2589014"/>
                  <a:pt x="6322455" y="2586633"/>
                </a:cubicBezTo>
                <a:cubicBezTo>
                  <a:pt x="6333567" y="2556470"/>
                  <a:pt x="6339918" y="2524720"/>
                  <a:pt x="6341505" y="2491383"/>
                </a:cubicBezTo>
                <a:cubicBezTo>
                  <a:pt x="6341505" y="2486620"/>
                  <a:pt x="6339124" y="2485033"/>
                  <a:pt x="6334361" y="2486620"/>
                </a:cubicBezTo>
                <a:cubicBezTo>
                  <a:pt x="6329599" y="2487414"/>
                  <a:pt x="6321264" y="2489001"/>
                  <a:pt x="6309358" y="2491383"/>
                </a:cubicBezTo>
                <a:cubicBezTo>
                  <a:pt x="6306183" y="2492176"/>
                  <a:pt x="6303802" y="2492573"/>
                  <a:pt x="6302214" y="2492573"/>
                </a:cubicBezTo>
                <a:cubicBezTo>
                  <a:pt x="6295070" y="2514005"/>
                  <a:pt x="6285545" y="2534642"/>
                  <a:pt x="6273639" y="2554486"/>
                </a:cubicBezTo>
                <a:cubicBezTo>
                  <a:pt x="6251414" y="2588617"/>
                  <a:pt x="6217283" y="2613223"/>
                  <a:pt x="6171245" y="2628305"/>
                </a:cubicBezTo>
                <a:cubicBezTo>
                  <a:pt x="6166483" y="2629892"/>
                  <a:pt x="6163705" y="2630289"/>
                  <a:pt x="6162911" y="2629495"/>
                </a:cubicBezTo>
                <a:cubicBezTo>
                  <a:pt x="6162911" y="2628702"/>
                  <a:pt x="6165292" y="2626320"/>
                  <a:pt x="6170055" y="2622351"/>
                </a:cubicBezTo>
                <a:cubicBezTo>
                  <a:pt x="6215299" y="2584251"/>
                  <a:pt x="6245064" y="2543770"/>
                  <a:pt x="6259352" y="2500908"/>
                </a:cubicBezTo>
                <a:cubicBezTo>
                  <a:pt x="6255383" y="2501701"/>
                  <a:pt x="6249827" y="2503289"/>
                  <a:pt x="6242683" y="2505670"/>
                </a:cubicBezTo>
                <a:cubicBezTo>
                  <a:pt x="6233952" y="2507258"/>
                  <a:pt x="6227602" y="2508845"/>
                  <a:pt x="6223633" y="2510433"/>
                </a:cubicBezTo>
                <a:cubicBezTo>
                  <a:pt x="6219665" y="2512020"/>
                  <a:pt x="6215696" y="2511226"/>
                  <a:pt x="6211727" y="2508051"/>
                </a:cubicBezTo>
                <a:cubicBezTo>
                  <a:pt x="6204583" y="2500908"/>
                  <a:pt x="6198630" y="2494558"/>
                  <a:pt x="6193867" y="2489001"/>
                </a:cubicBezTo>
                <a:cubicBezTo>
                  <a:pt x="6191486" y="2485827"/>
                  <a:pt x="6191883" y="2483445"/>
                  <a:pt x="6195058" y="2481858"/>
                </a:cubicBezTo>
                <a:cubicBezTo>
                  <a:pt x="6202202" y="2481064"/>
                  <a:pt x="6222046" y="2478286"/>
                  <a:pt x="6254589" y="2473523"/>
                </a:cubicBezTo>
                <a:cubicBezTo>
                  <a:pt x="6260939" y="2472730"/>
                  <a:pt x="6265702" y="2471936"/>
                  <a:pt x="6268877" y="2471142"/>
                </a:cubicBezTo>
                <a:cubicBezTo>
                  <a:pt x="6269671" y="2468761"/>
                  <a:pt x="6270067" y="2465586"/>
                  <a:pt x="6270067" y="2461617"/>
                </a:cubicBezTo>
                <a:cubicBezTo>
                  <a:pt x="6270861" y="2457648"/>
                  <a:pt x="6271258" y="2454473"/>
                  <a:pt x="6271258" y="2452092"/>
                </a:cubicBezTo>
                <a:cubicBezTo>
                  <a:pt x="6273639" y="2429867"/>
                  <a:pt x="6272846" y="2415183"/>
                  <a:pt x="6268877" y="2408039"/>
                </a:cubicBezTo>
                <a:cubicBezTo>
                  <a:pt x="6264908" y="2399308"/>
                  <a:pt x="6266892" y="2394942"/>
                  <a:pt x="6274830" y="2394942"/>
                </a:cubicBezTo>
                <a:close/>
                <a:moveTo>
                  <a:pt x="7528558" y="2393751"/>
                </a:moveTo>
                <a:cubicBezTo>
                  <a:pt x="7540464" y="2395339"/>
                  <a:pt x="7551180" y="2401689"/>
                  <a:pt x="7560704" y="2412801"/>
                </a:cubicBezTo>
                <a:cubicBezTo>
                  <a:pt x="7564674" y="2417564"/>
                  <a:pt x="7565070" y="2421533"/>
                  <a:pt x="7561895" y="2424708"/>
                </a:cubicBezTo>
                <a:cubicBezTo>
                  <a:pt x="7555546" y="2431851"/>
                  <a:pt x="7550386" y="2439392"/>
                  <a:pt x="7546418" y="2447330"/>
                </a:cubicBezTo>
                <a:cubicBezTo>
                  <a:pt x="7544036" y="2450505"/>
                  <a:pt x="7541654" y="2454473"/>
                  <a:pt x="7539274" y="2459236"/>
                </a:cubicBezTo>
                <a:cubicBezTo>
                  <a:pt x="7548798" y="2459236"/>
                  <a:pt x="7565468" y="2456855"/>
                  <a:pt x="7589280" y="2452092"/>
                </a:cubicBezTo>
                <a:cubicBezTo>
                  <a:pt x="7595630" y="2449711"/>
                  <a:pt x="7601186" y="2450108"/>
                  <a:pt x="7605948" y="2453283"/>
                </a:cubicBezTo>
                <a:cubicBezTo>
                  <a:pt x="7616268" y="2457252"/>
                  <a:pt x="7623808" y="2463998"/>
                  <a:pt x="7628570" y="2473523"/>
                </a:cubicBezTo>
                <a:cubicBezTo>
                  <a:pt x="7629364" y="2477492"/>
                  <a:pt x="7628967" y="2480667"/>
                  <a:pt x="7627380" y="2483048"/>
                </a:cubicBezTo>
                <a:cubicBezTo>
                  <a:pt x="7622618" y="2497336"/>
                  <a:pt x="7619840" y="2511226"/>
                  <a:pt x="7619045" y="2524720"/>
                </a:cubicBezTo>
                <a:cubicBezTo>
                  <a:pt x="7618252" y="2550914"/>
                  <a:pt x="7616664" y="2574330"/>
                  <a:pt x="7614282" y="2594967"/>
                </a:cubicBezTo>
                <a:cubicBezTo>
                  <a:pt x="7610314" y="2616398"/>
                  <a:pt x="7598805" y="2632670"/>
                  <a:pt x="7579755" y="2643783"/>
                </a:cubicBezTo>
                <a:cubicBezTo>
                  <a:pt x="7574198" y="2646958"/>
                  <a:pt x="7569833" y="2644973"/>
                  <a:pt x="7566658" y="2637830"/>
                </a:cubicBezTo>
                <a:cubicBezTo>
                  <a:pt x="7561102" y="2624336"/>
                  <a:pt x="7551974" y="2612430"/>
                  <a:pt x="7539274" y="2602111"/>
                </a:cubicBezTo>
                <a:cubicBezTo>
                  <a:pt x="7537686" y="2599730"/>
                  <a:pt x="7537686" y="2598539"/>
                  <a:pt x="7539274" y="2598539"/>
                </a:cubicBezTo>
                <a:cubicBezTo>
                  <a:pt x="7540861" y="2598539"/>
                  <a:pt x="7543640" y="2598936"/>
                  <a:pt x="7547608" y="2599730"/>
                </a:cubicBezTo>
                <a:cubicBezTo>
                  <a:pt x="7554752" y="2600523"/>
                  <a:pt x="7559911" y="2601317"/>
                  <a:pt x="7563086" y="2602111"/>
                </a:cubicBezTo>
                <a:cubicBezTo>
                  <a:pt x="7569436" y="2602905"/>
                  <a:pt x="7573802" y="2600523"/>
                  <a:pt x="7576183" y="2594967"/>
                </a:cubicBezTo>
                <a:cubicBezTo>
                  <a:pt x="7584914" y="2574330"/>
                  <a:pt x="7588486" y="2537817"/>
                  <a:pt x="7586899" y="2485430"/>
                </a:cubicBezTo>
                <a:cubicBezTo>
                  <a:pt x="7586104" y="2479080"/>
                  <a:pt x="7583724" y="2476302"/>
                  <a:pt x="7579755" y="2477095"/>
                </a:cubicBezTo>
                <a:lnTo>
                  <a:pt x="7568490" y="2479019"/>
                </a:lnTo>
                <a:lnTo>
                  <a:pt x="7539274" y="2483048"/>
                </a:lnTo>
                <a:cubicBezTo>
                  <a:pt x="7536892" y="2483048"/>
                  <a:pt x="7533320" y="2481461"/>
                  <a:pt x="7528558" y="2478286"/>
                </a:cubicBezTo>
                <a:cubicBezTo>
                  <a:pt x="7527764" y="2477492"/>
                  <a:pt x="7527367" y="2477095"/>
                  <a:pt x="7527367" y="2477095"/>
                </a:cubicBezTo>
                <a:cubicBezTo>
                  <a:pt x="7525780" y="2478683"/>
                  <a:pt x="7523796" y="2480667"/>
                  <a:pt x="7521414" y="2483048"/>
                </a:cubicBezTo>
                <a:cubicBezTo>
                  <a:pt x="7536496" y="2488605"/>
                  <a:pt x="7546418" y="2494558"/>
                  <a:pt x="7551180" y="2500908"/>
                </a:cubicBezTo>
                <a:cubicBezTo>
                  <a:pt x="7552767" y="2504083"/>
                  <a:pt x="7552767" y="2506464"/>
                  <a:pt x="7551180" y="2508051"/>
                </a:cubicBezTo>
                <a:cubicBezTo>
                  <a:pt x="7547211" y="2513608"/>
                  <a:pt x="7542846" y="2518767"/>
                  <a:pt x="7538082" y="2523530"/>
                </a:cubicBezTo>
                <a:cubicBezTo>
                  <a:pt x="7554752" y="2529880"/>
                  <a:pt x="7567054" y="2537420"/>
                  <a:pt x="7574992" y="2546151"/>
                </a:cubicBezTo>
                <a:cubicBezTo>
                  <a:pt x="7579755" y="2551708"/>
                  <a:pt x="7580548" y="2559645"/>
                  <a:pt x="7577374" y="2569964"/>
                </a:cubicBezTo>
                <a:cubicBezTo>
                  <a:pt x="7576580" y="2573139"/>
                  <a:pt x="7574596" y="2576711"/>
                  <a:pt x="7571420" y="2580680"/>
                </a:cubicBezTo>
                <a:cubicBezTo>
                  <a:pt x="7568246" y="2583855"/>
                  <a:pt x="7564277" y="2584251"/>
                  <a:pt x="7559514" y="2581870"/>
                </a:cubicBezTo>
                <a:cubicBezTo>
                  <a:pt x="7557133" y="2579489"/>
                  <a:pt x="7553562" y="2573536"/>
                  <a:pt x="7548798" y="2564011"/>
                </a:cubicBezTo>
                <a:cubicBezTo>
                  <a:pt x="7544036" y="2566392"/>
                  <a:pt x="7535702" y="2570758"/>
                  <a:pt x="7523796" y="2577108"/>
                </a:cubicBezTo>
                <a:cubicBezTo>
                  <a:pt x="7519032" y="2579489"/>
                  <a:pt x="7515461" y="2581473"/>
                  <a:pt x="7513080" y="2583061"/>
                </a:cubicBezTo>
                <a:cubicBezTo>
                  <a:pt x="7505936" y="2586236"/>
                  <a:pt x="7500777" y="2585839"/>
                  <a:pt x="7497602" y="2581870"/>
                </a:cubicBezTo>
                <a:cubicBezTo>
                  <a:pt x="7496808" y="2581077"/>
                  <a:pt x="7496014" y="2579886"/>
                  <a:pt x="7495220" y="2578298"/>
                </a:cubicBezTo>
                <a:cubicBezTo>
                  <a:pt x="7488870" y="2571155"/>
                  <a:pt x="7485298" y="2565598"/>
                  <a:pt x="7484504" y="2561630"/>
                </a:cubicBezTo>
                <a:cubicBezTo>
                  <a:pt x="7484504" y="2558455"/>
                  <a:pt x="7485298" y="2556867"/>
                  <a:pt x="7486886" y="2556867"/>
                </a:cubicBezTo>
                <a:lnTo>
                  <a:pt x="7494787" y="2547385"/>
                </a:lnTo>
                <a:lnTo>
                  <a:pt x="7495220" y="2547342"/>
                </a:lnTo>
                <a:lnTo>
                  <a:pt x="7495407" y="2546642"/>
                </a:lnTo>
                <a:lnTo>
                  <a:pt x="7504745" y="2535436"/>
                </a:lnTo>
                <a:cubicBezTo>
                  <a:pt x="7511890" y="2517973"/>
                  <a:pt x="7515064" y="2502892"/>
                  <a:pt x="7514270" y="2490192"/>
                </a:cubicBezTo>
                <a:cubicBezTo>
                  <a:pt x="7507126" y="2498130"/>
                  <a:pt x="7498396" y="2505273"/>
                  <a:pt x="7488077" y="2511623"/>
                </a:cubicBezTo>
                <a:cubicBezTo>
                  <a:pt x="7485695" y="2512417"/>
                  <a:pt x="7484108" y="2512814"/>
                  <a:pt x="7483314" y="2512814"/>
                </a:cubicBezTo>
                <a:cubicBezTo>
                  <a:pt x="7482520" y="2512020"/>
                  <a:pt x="7482918" y="2510433"/>
                  <a:pt x="7484504" y="2508051"/>
                </a:cubicBezTo>
                <a:cubicBezTo>
                  <a:pt x="7497998" y="2488208"/>
                  <a:pt x="7511096" y="2458045"/>
                  <a:pt x="7523796" y="2417564"/>
                </a:cubicBezTo>
                <a:cubicBezTo>
                  <a:pt x="7523796" y="2415183"/>
                  <a:pt x="7523398" y="2410420"/>
                  <a:pt x="7522605" y="2403276"/>
                </a:cubicBezTo>
                <a:cubicBezTo>
                  <a:pt x="7521811" y="2396926"/>
                  <a:pt x="7523796" y="2393751"/>
                  <a:pt x="7528558" y="2393751"/>
                </a:cubicBezTo>
                <a:close/>
                <a:moveTo>
                  <a:pt x="5428295" y="2392561"/>
                </a:moveTo>
                <a:cubicBezTo>
                  <a:pt x="5439408" y="2393355"/>
                  <a:pt x="5451711" y="2400895"/>
                  <a:pt x="5465205" y="2415183"/>
                </a:cubicBezTo>
                <a:cubicBezTo>
                  <a:pt x="5468380" y="2419152"/>
                  <a:pt x="5468777" y="2423517"/>
                  <a:pt x="5466395" y="2428280"/>
                </a:cubicBezTo>
                <a:cubicBezTo>
                  <a:pt x="5463221" y="2437011"/>
                  <a:pt x="5461633" y="2446933"/>
                  <a:pt x="5461633" y="2458045"/>
                </a:cubicBezTo>
                <a:cubicBezTo>
                  <a:pt x="5460839" y="2476302"/>
                  <a:pt x="5460839" y="2500114"/>
                  <a:pt x="5461633" y="2529483"/>
                </a:cubicBezTo>
                <a:cubicBezTo>
                  <a:pt x="5462427" y="2558851"/>
                  <a:pt x="5463221" y="2581870"/>
                  <a:pt x="5464014" y="2598539"/>
                </a:cubicBezTo>
                <a:cubicBezTo>
                  <a:pt x="5464014" y="2602508"/>
                  <a:pt x="5462824" y="2609255"/>
                  <a:pt x="5460442" y="2618780"/>
                </a:cubicBezTo>
                <a:cubicBezTo>
                  <a:pt x="5456474" y="2628305"/>
                  <a:pt x="5450124" y="2635448"/>
                  <a:pt x="5441392" y="2640211"/>
                </a:cubicBezTo>
                <a:cubicBezTo>
                  <a:pt x="5432661" y="2642592"/>
                  <a:pt x="5427502" y="2641005"/>
                  <a:pt x="5425914" y="2635448"/>
                </a:cubicBezTo>
                <a:cubicBezTo>
                  <a:pt x="5417977" y="2617986"/>
                  <a:pt x="5408055" y="2604095"/>
                  <a:pt x="5396149" y="2593776"/>
                </a:cubicBezTo>
                <a:cubicBezTo>
                  <a:pt x="5394561" y="2592189"/>
                  <a:pt x="5394164" y="2591395"/>
                  <a:pt x="5394958" y="2591395"/>
                </a:cubicBezTo>
                <a:cubicBezTo>
                  <a:pt x="5394958" y="2590602"/>
                  <a:pt x="5395752" y="2590205"/>
                  <a:pt x="5397339" y="2590205"/>
                </a:cubicBezTo>
                <a:cubicBezTo>
                  <a:pt x="5407658" y="2590205"/>
                  <a:pt x="5417580" y="2591792"/>
                  <a:pt x="5427105" y="2594967"/>
                </a:cubicBezTo>
                <a:cubicBezTo>
                  <a:pt x="5431074" y="2595761"/>
                  <a:pt x="5433058" y="2594173"/>
                  <a:pt x="5433058" y="2590205"/>
                </a:cubicBezTo>
                <a:cubicBezTo>
                  <a:pt x="5431471" y="2544167"/>
                  <a:pt x="5430677" y="2524720"/>
                  <a:pt x="5430677" y="2531864"/>
                </a:cubicBezTo>
                <a:cubicBezTo>
                  <a:pt x="5430677" y="2522339"/>
                  <a:pt x="5430677" y="2511623"/>
                  <a:pt x="5430677" y="2499717"/>
                </a:cubicBezTo>
                <a:cubicBezTo>
                  <a:pt x="5430677" y="2489398"/>
                  <a:pt x="5430677" y="2474714"/>
                  <a:pt x="5430677" y="2455664"/>
                </a:cubicBezTo>
                <a:cubicBezTo>
                  <a:pt x="5430677" y="2431851"/>
                  <a:pt x="5427502" y="2413992"/>
                  <a:pt x="5421152" y="2402086"/>
                </a:cubicBezTo>
                <a:cubicBezTo>
                  <a:pt x="5420358" y="2396530"/>
                  <a:pt x="5422739" y="2393355"/>
                  <a:pt x="5428295" y="2392561"/>
                </a:cubicBezTo>
                <a:close/>
                <a:moveTo>
                  <a:pt x="5310424" y="2392561"/>
                </a:moveTo>
                <a:cubicBezTo>
                  <a:pt x="5322330" y="2395736"/>
                  <a:pt x="5332252" y="2404070"/>
                  <a:pt x="5340189" y="2417564"/>
                </a:cubicBezTo>
                <a:cubicBezTo>
                  <a:pt x="5342570" y="2420739"/>
                  <a:pt x="5342174" y="2424708"/>
                  <a:pt x="5338999" y="2429470"/>
                </a:cubicBezTo>
                <a:cubicBezTo>
                  <a:pt x="5335824" y="2432645"/>
                  <a:pt x="5333045" y="2436217"/>
                  <a:pt x="5330664" y="2440186"/>
                </a:cubicBezTo>
                <a:lnTo>
                  <a:pt x="5331855" y="2440186"/>
                </a:lnTo>
                <a:cubicBezTo>
                  <a:pt x="5342967" y="2440980"/>
                  <a:pt x="5352492" y="2443361"/>
                  <a:pt x="5360430" y="2447330"/>
                </a:cubicBezTo>
                <a:cubicBezTo>
                  <a:pt x="5369955" y="2449711"/>
                  <a:pt x="5375511" y="2454076"/>
                  <a:pt x="5377099" y="2460426"/>
                </a:cubicBezTo>
                <a:cubicBezTo>
                  <a:pt x="5380274" y="2469158"/>
                  <a:pt x="5378289" y="2477889"/>
                  <a:pt x="5371145" y="2486620"/>
                </a:cubicBezTo>
                <a:cubicBezTo>
                  <a:pt x="5366383" y="2489795"/>
                  <a:pt x="5362415" y="2489795"/>
                  <a:pt x="5359239" y="2486620"/>
                </a:cubicBezTo>
                <a:cubicBezTo>
                  <a:pt x="5347333" y="2474714"/>
                  <a:pt x="5336617" y="2461617"/>
                  <a:pt x="5327092" y="2447330"/>
                </a:cubicBezTo>
                <a:cubicBezTo>
                  <a:pt x="5327092" y="2446536"/>
                  <a:pt x="5327092" y="2446139"/>
                  <a:pt x="5327092" y="2446139"/>
                </a:cubicBezTo>
                <a:cubicBezTo>
                  <a:pt x="5312805" y="2465983"/>
                  <a:pt x="5299311" y="2482255"/>
                  <a:pt x="5286611" y="2494955"/>
                </a:cubicBezTo>
                <a:cubicBezTo>
                  <a:pt x="5289786" y="2495748"/>
                  <a:pt x="5293358" y="2496939"/>
                  <a:pt x="5297327" y="2498526"/>
                </a:cubicBezTo>
                <a:cubicBezTo>
                  <a:pt x="5298121" y="2499320"/>
                  <a:pt x="5298517" y="2499717"/>
                  <a:pt x="5298517" y="2499717"/>
                </a:cubicBezTo>
                <a:cubicBezTo>
                  <a:pt x="5299311" y="2498923"/>
                  <a:pt x="5300899" y="2498130"/>
                  <a:pt x="5303280" y="2497336"/>
                </a:cubicBezTo>
                <a:cubicBezTo>
                  <a:pt x="5305661" y="2496542"/>
                  <a:pt x="5309233" y="2495352"/>
                  <a:pt x="5313995" y="2493764"/>
                </a:cubicBezTo>
                <a:cubicBezTo>
                  <a:pt x="5319552" y="2491383"/>
                  <a:pt x="5323520" y="2489398"/>
                  <a:pt x="5325902" y="2487811"/>
                </a:cubicBezTo>
                <a:cubicBezTo>
                  <a:pt x="5330664" y="2484636"/>
                  <a:pt x="5335030" y="2484239"/>
                  <a:pt x="5338999" y="2486620"/>
                </a:cubicBezTo>
                <a:cubicBezTo>
                  <a:pt x="5347730" y="2491383"/>
                  <a:pt x="5354477" y="2497733"/>
                  <a:pt x="5359239" y="2505670"/>
                </a:cubicBezTo>
                <a:cubicBezTo>
                  <a:pt x="5361620" y="2508051"/>
                  <a:pt x="5361620" y="2511226"/>
                  <a:pt x="5359239" y="2515195"/>
                </a:cubicBezTo>
                <a:cubicBezTo>
                  <a:pt x="5358446" y="2517576"/>
                  <a:pt x="5357255" y="2523927"/>
                  <a:pt x="5355667" y="2534245"/>
                </a:cubicBezTo>
                <a:cubicBezTo>
                  <a:pt x="5354874" y="2536626"/>
                  <a:pt x="5354477" y="2538611"/>
                  <a:pt x="5354477" y="2540198"/>
                </a:cubicBezTo>
                <a:cubicBezTo>
                  <a:pt x="5351302" y="2556073"/>
                  <a:pt x="5344952" y="2567980"/>
                  <a:pt x="5335427" y="2575917"/>
                </a:cubicBezTo>
                <a:cubicBezTo>
                  <a:pt x="5329871" y="2579886"/>
                  <a:pt x="5325505" y="2579489"/>
                  <a:pt x="5322330" y="2574726"/>
                </a:cubicBezTo>
                <a:cubicBezTo>
                  <a:pt x="5319949" y="2569964"/>
                  <a:pt x="5315186" y="2562027"/>
                  <a:pt x="5308042" y="2550914"/>
                </a:cubicBezTo>
                <a:cubicBezTo>
                  <a:pt x="5307249" y="2549326"/>
                  <a:pt x="5306455" y="2548136"/>
                  <a:pt x="5305661" y="2547342"/>
                </a:cubicBezTo>
                <a:cubicBezTo>
                  <a:pt x="5305661" y="2556867"/>
                  <a:pt x="5305661" y="2565201"/>
                  <a:pt x="5305661" y="2572345"/>
                </a:cubicBezTo>
                <a:cubicBezTo>
                  <a:pt x="5305661" y="2584251"/>
                  <a:pt x="5310424" y="2590205"/>
                  <a:pt x="5319949" y="2590205"/>
                </a:cubicBezTo>
                <a:cubicBezTo>
                  <a:pt x="5328680" y="2590205"/>
                  <a:pt x="5336221" y="2589014"/>
                  <a:pt x="5342570" y="2586633"/>
                </a:cubicBezTo>
                <a:cubicBezTo>
                  <a:pt x="5349714" y="2585045"/>
                  <a:pt x="5356461" y="2572742"/>
                  <a:pt x="5362811" y="2549723"/>
                </a:cubicBezTo>
                <a:cubicBezTo>
                  <a:pt x="5363605" y="2547342"/>
                  <a:pt x="5364399" y="2546151"/>
                  <a:pt x="5365192" y="2546151"/>
                </a:cubicBezTo>
                <a:cubicBezTo>
                  <a:pt x="5365986" y="2546945"/>
                  <a:pt x="5366780" y="2548533"/>
                  <a:pt x="5367574" y="2550914"/>
                </a:cubicBezTo>
                <a:cubicBezTo>
                  <a:pt x="5368368" y="2556470"/>
                  <a:pt x="5370352" y="2562423"/>
                  <a:pt x="5373527" y="2568773"/>
                </a:cubicBezTo>
                <a:cubicBezTo>
                  <a:pt x="5376702" y="2574330"/>
                  <a:pt x="5379480" y="2579489"/>
                  <a:pt x="5381861" y="2584251"/>
                </a:cubicBezTo>
                <a:cubicBezTo>
                  <a:pt x="5385036" y="2590602"/>
                  <a:pt x="5384242" y="2596158"/>
                  <a:pt x="5379480" y="2600920"/>
                </a:cubicBezTo>
                <a:cubicBezTo>
                  <a:pt x="5359636" y="2616795"/>
                  <a:pt x="5334633" y="2621955"/>
                  <a:pt x="5304470" y="2616398"/>
                </a:cubicBezTo>
                <a:cubicBezTo>
                  <a:pt x="5290977" y="2610842"/>
                  <a:pt x="5282643" y="2599730"/>
                  <a:pt x="5279467" y="2583061"/>
                </a:cubicBezTo>
                <a:cubicBezTo>
                  <a:pt x="5277880" y="2564011"/>
                  <a:pt x="5278277" y="2545358"/>
                  <a:pt x="5280658" y="2527101"/>
                </a:cubicBezTo>
                <a:cubicBezTo>
                  <a:pt x="5280658" y="2516783"/>
                  <a:pt x="5279071" y="2509639"/>
                  <a:pt x="5275895" y="2505670"/>
                </a:cubicBezTo>
                <a:cubicBezTo>
                  <a:pt x="5261608" y="2517576"/>
                  <a:pt x="5247320" y="2526705"/>
                  <a:pt x="5233033" y="2533055"/>
                </a:cubicBezTo>
                <a:cubicBezTo>
                  <a:pt x="5229858" y="2534642"/>
                  <a:pt x="5228270" y="2535039"/>
                  <a:pt x="5228270" y="2534245"/>
                </a:cubicBezTo>
                <a:cubicBezTo>
                  <a:pt x="5227477" y="2534245"/>
                  <a:pt x="5228270" y="2532658"/>
                  <a:pt x="5230652" y="2529483"/>
                </a:cubicBezTo>
                <a:cubicBezTo>
                  <a:pt x="5257640" y="2500114"/>
                  <a:pt x="5279071" y="2469555"/>
                  <a:pt x="5294945" y="2437805"/>
                </a:cubicBezTo>
                <a:cubicBezTo>
                  <a:pt x="5302089" y="2423517"/>
                  <a:pt x="5305265" y="2410817"/>
                  <a:pt x="5304470" y="2399705"/>
                </a:cubicBezTo>
                <a:cubicBezTo>
                  <a:pt x="5304470" y="2393355"/>
                  <a:pt x="5306455" y="2390973"/>
                  <a:pt x="5310424" y="2392561"/>
                </a:cubicBezTo>
                <a:close/>
                <a:moveTo>
                  <a:pt x="4818695" y="2392561"/>
                </a:moveTo>
                <a:cubicBezTo>
                  <a:pt x="4829808" y="2393355"/>
                  <a:pt x="4842111" y="2400895"/>
                  <a:pt x="4855605" y="2415183"/>
                </a:cubicBezTo>
                <a:cubicBezTo>
                  <a:pt x="4858780" y="2419152"/>
                  <a:pt x="4859177" y="2423517"/>
                  <a:pt x="4856795" y="2428280"/>
                </a:cubicBezTo>
                <a:cubicBezTo>
                  <a:pt x="4853621" y="2437011"/>
                  <a:pt x="4852033" y="2446933"/>
                  <a:pt x="4852033" y="2458045"/>
                </a:cubicBezTo>
                <a:cubicBezTo>
                  <a:pt x="4851239" y="2476302"/>
                  <a:pt x="4851239" y="2500114"/>
                  <a:pt x="4852033" y="2529483"/>
                </a:cubicBezTo>
                <a:cubicBezTo>
                  <a:pt x="4852827" y="2558851"/>
                  <a:pt x="4853621" y="2581870"/>
                  <a:pt x="4854414" y="2598539"/>
                </a:cubicBezTo>
                <a:cubicBezTo>
                  <a:pt x="4854414" y="2602508"/>
                  <a:pt x="4853224" y="2609255"/>
                  <a:pt x="4850842" y="2618780"/>
                </a:cubicBezTo>
                <a:cubicBezTo>
                  <a:pt x="4846874" y="2628305"/>
                  <a:pt x="4840524" y="2635448"/>
                  <a:pt x="4831792" y="2640211"/>
                </a:cubicBezTo>
                <a:cubicBezTo>
                  <a:pt x="4823061" y="2642592"/>
                  <a:pt x="4817902" y="2641005"/>
                  <a:pt x="4816314" y="2635448"/>
                </a:cubicBezTo>
                <a:cubicBezTo>
                  <a:pt x="4808377" y="2617986"/>
                  <a:pt x="4798455" y="2604095"/>
                  <a:pt x="4786549" y="2593776"/>
                </a:cubicBezTo>
                <a:cubicBezTo>
                  <a:pt x="4784961" y="2592189"/>
                  <a:pt x="4784564" y="2591395"/>
                  <a:pt x="4785358" y="2591395"/>
                </a:cubicBezTo>
                <a:cubicBezTo>
                  <a:pt x="4785358" y="2590602"/>
                  <a:pt x="4786152" y="2590205"/>
                  <a:pt x="4787739" y="2590205"/>
                </a:cubicBezTo>
                <a:cubicBezTo>
                  <a:pt x="4798058" y="2590205"/>
                  <a:pt x="4807980" y="2591792"/>
                  <a:pt x="4817505" y="2594967"/>
                </a:cubicBezTo>
                <a:cubicBezTo>
                  <a:pt x="4821474" y="2595761"/>
                  <a:pt x="4823458" y="2594173"/>
                  <a:pt x="4823458" y="2590205"/>
                </a:cubicBezTo>
                <a:cubicBezTo>
                  <a:pt x="4821871" y="2544167"/>
                  <a:pt x="4821077" y="2524720"/>
                  <a:pt x="4821077" y="2531864"/>
                </a:cubicBezTo>
                <a:cubicBezTo>
                  <a:pt x="4821077" y="2522339"/>
                  <a:pt x="4821077" y="2511623"/>
                  <a:pt x="4821077" y="2499717"/>
                </a:cubicBezTo>
                <a:cubicBezTo>
                  <a:pt x="4821077" y="2489398"/>
                  <a:pt x="4821077" y="2474714"/>
                  <a:pt x="4821077" y="2455664"/>
                </a:cubicBezTo>
                <a:cubicBezTo>
                  <a:pt x="4821077" y="2431851"/>
                  <a:pt x="4817902" y="2413992"/>
                  <a:pt x="4811552" y="2402086"/>
                </a:cubicBezTo>
                <a:cubicBezTo>
                  <a:pt x="4810758" y="2396530"/>
                  <a:pt x="4813139" y="2393355"/>
                  <a:pt x="4818695" y="2392561"/>
                </a:cubicBezTo>
                <a:close/>
                <a:moveTo>
                  <a:pt x="4700824" y="2392561"/>
                </a:moveTo>
                <a:cubicBezTo>
                  <a:pt x="4712730" y="2395736"/>
                  <a:pt x="4722652" y="2404070"/>
                  <a:pt x="4730589" y="2417564"/>
                </a:cubicBezTo>
                <a:cubicBezTo>
                  <a:pt x="4732971" y="2420739"/>
                  <a:pt x="4732574" y="2424708"/>
                  <a:pt x="4729399" y="2429470"/>
                </a:cubicBezTo>
                <a:cubicBezTo>
                  <a:pt x="4726224" y="2432645"/>
                  <a:pt x="4723446" y="2436217"/>
                  <a:pt x="4721064" y="2440186"/>
                </a:cubicBezTo>
                <a:lnTo>
                  <a:pt x="4722255" y="2440186"/>
                </a:lnTo>
                <a:cubicBezTo>
                  <a:pt x="4733367" y="2440980"/>
                  <a:pt x="4742892" y="2443361"/>
                  <a:pt x="4750830" y="2447330"/>
                </a:cubicBezTo>
                <a:cubicBezTo>
                  <a:pt x="4760355" y="2449711"/>
                  <a:pt x="4765911" y="2454076"/>
                  <a:pt x="4767499" y="2460426"/>
                </a:cubicBezTo>
                <a:cubicBezTo>
                  <a:pt x="4770674" y="2469158"/>
                  <a:pt x="4768689" y="2477889"/>
                  <a:pt x="4761546" y="2486620"/>
                </a:cubicBezTo>
                <a:cubicBezTo>
                  <a:pt x="4756783" y="2489795"/>
                  <a:pt x="4752814" y="2489795"/>
                  <a:pt x="4749639" y="2486620"/>
                </a:cubicBezTo>
                <a:cubicBezTo>
                  <a:pt x="4737733" y="2474714"/>
                  <a:pt x="4727018" y="2461617"/>
                  <a:pt x="4717493" y="2447330"/>
                </a:cubicBezTo>
                <a:cubicBezTo>
                  <a:pt x="4717493" y="2446536"/>
                  <a:pt x="4717493" y="2446139"/>
                  <a:pt x="4717493" y="2446139"/>
                </a:cubicBezTo>
                <a:cubicBezTo>
                  <a:pt x="4703205" y="2465983"/>
                  <a:pt x="4689711" y="2482255"/>
                  <a:pt x="4677011" y="2494955"/>
                </a:cubicBezTo>
                <a:cubicBezTo>
                  <a:pt x="4680186" y="2495748"/>
                  <a:pt x="4683758" y="2496939"/>
                  <a:pt x="4687727" y="2498526"/>
                </a:cubicBezTo>
                <a:cubicBezTo>
                  <a:pt x="4688520" y="2499320"/>
                  <a:pt x="4688918" y="2499717"/>
                  <a:pt x="4688918" y="2499717"/>
                </a:cubicBezTo>
                <a:cubicBezTo>
                  <a:pt x="4689711" y="2498923"/>
                  <a:pt x="4691299" y="2498130"/>
                  <a:pt x="4693680" y="2497336"/>
                </a:cubicBezTo>
                <a:cubicBezTo>
                  <a:pt x="4696061" y="2496542"/>
                  <a:pt x="4699633" y="2495352"/>
                  <a:pt x="4704396" y="2493764"/>
                </a:cubicBezTo>
                <a:cubicBezTo>
                  <a:pt x="4709952" y="2491383"/>
                  <a:pt x="4713921" y="2489398"/>
                  <a:pt x="4716302" y="2487811"/>
                </a:cubicBezTo>
                <a:cubicBezTo>
                  <a:pt x="4721064" y="2484636"/>
                  <a:pt x="4725430" y="2484239"/>
                  <a:pt x="4729399" y="2486620"/>
                </a:cubicBezTo>
                <a:cubicBezTo>
                  <a:pt x="4738130" y="2491383"/>
                  <a:pt x="4744877" y="2497733"/>
                  <a:pt x="4749639" y="2505670"/>
                </a:cubicBezTo>
                <a:cubicBezTo>
                  <a:pt x="4752021" y="2508051"/>
                  <a:pt x="4752021" y="2511226"/>
                  <a:pt x="4749639" y="2515195"/>
                </a:cubicBezTo>
                <a:cubicBezTo>
                  <a:pt x="4748846" y="2517576"/>
                  <a:pt x="4747655" y="2523927"/>
                  <a:pt x="4746068" y="2534245"/>
                </a:cubicBezTo>
                <a:cubicBezTo>
                  <a:pt x="4745274" y="2536626"/>
                  <a:pt x="4744877" y="2538611"/>
                  <a:pt x="4744877" y="2540198"/>
                </a:cubicBezTo>
                <a:cubicBezTo>
                  <a:pt x="4741702" y="2556073"/>
                  <a:pt x="4735352" y="2567980"/>
                  <a:pt x="4725827" y="2575917"/>
                </a:cubicBezTo>
                <a:cubicBezTo>
                  <a:pt x="4720271" y="2579886"/>
                  <a:pt x="4715905" y="2579489"/>
                  <a:pt x="4712730" y="2574726"/>
                </a:cubicBezTo>
                <a:cubicBezTo>
                  <a:pt x="4710349" y="2569964"/>
                  <a:pt x="4705586" y="2562027"/>
                  <a:pt x="4698443" y="2550914"/>
                </a:cubicBezTo>
                <a:cubicBezTo>
                  <a:pt x="4697649" y="2549326"/>
                  <a:pt x="4696855" y="2548136"/>
                  <a:pt x="4696061" y="2547342"/>
                </a:cubicBezTo>
                <a:cubicBezTo>
                  <a:pt x="4696061" y="2556867"/>
                  <a:pt x="4696061" y="2565201"/>
                  <a:pt x="4696061" y="2572345"/>
                </a:cubicBezTo>
                <a:cubicBezTo>
                  <a:pt x="4696061" y="2584251"/>
                  <a:pt x="4700824" y="2590205"/>
                  <a:pt x="4710349" y="2590205"/>
                </a:cubicBezTo>
                <a:cubicBezTo>
                  <a:pt x="4719080" y="2590205"/>
                  <a:pt x="4726620" y="2589014"/>
                  <a:pt x="4732971" y="2586633"/>
                </a:cubicBezTo>
                <a:cubicBezTo>
                  <a:pt x="4740114" y="2585045"/>
                  <a:pt x="4746861" y="2572742"/>
                  <a:pt x="4753211" y="2549723"/>
                </a:cubicBezTo>
                <a:cubicBezTo>
                  <a:pt x="4754005" y="2547342"/>
                  <a:pt x="4754799" y="2546151"/>
                  <a:pt x="4755593" y="2546151"/>
                </a:cubicBezTo>
                <a:cubicBezTo>
                  <a:pt x="4756386" y="2546945"/>
                  <a:pt x="4757180" y="2548533"/>
                  <a:pt x="4757974" y="2550914"/>
                </a:cubicBezTo>
                <a:cubicBezTo>
                  <a:pt x="4758767" y="2556470"/>
                  <a:pt x="4760752" y="2562423"/>
                  <a:pt x="4763927" y="2568773"/>
                </a:cubicBezTo>
                <a:cubicBezTo>
                  <a:pt x="4767102" y="2574330"/>
                  <a:pt x="4769880" y="2579489"/>
                  <a:pt x="4772261" y="2584251"/>
                </a:cubicBezTo>
                <a:cubicBezTo>
                  <a:pt x="4775436" y="2590602"/>
                  <a:pt x="4774643" y="2596158"/>
                  <a:pt x="4769880" y="2600920"/>
                </a:cubicBezTo>
                <a:cubicBezTo>
                  <a:pt x="4750036" y="2616795"/>
                  <a:pt x="4725033" y="2621955"/>
                  <a:pt x="4694871" y="2616398"/>
                </a:cubicBezTo>
                <a:cubicBezTo>
                  <a:pt x="4681377" y="2610842"/>
                  <a:pt x="4673042" y="2599730"/>
                  <a:pt x="4669868" y="2583061"/>
                </a:cubicBezTo>
                <a:cubicBezTo>
                  <a:pt x="4668280" y="2564011"/>
                  <a:pt x="4668677" y="2545358"/>
                  <a:pt x="4671058" y="2527101"/>
                </a:cubicBezTo>
                <a:cubicBezTo>
                  <a:pt x="4671058" y="2516783"/>
                  <a:pt x="4669470" y="2509639"/>
                  <a:pt x="4666296" y="2505670"/>
                </a:cubicBezTo>
                <a:cubicBezTo>
                  <a:pt x="4652008" y="2517576"/>
                  <a:pt x="4637721" y="2526705"/>
                  <a:pt x="4623433" y="2533055"/>
                </a:cubicBezTo>
                <a:cubicBezTo>
                  <a:pt x="4620258" y="2534642"/>
                  <a:pt x="4618671" y="2535039"/>
                  <a:pt x="4618671" y="2534245"/>
                </a:cubicBezTo>
                <a:cubicBezTo>
                  <a:pt x="4617877" y="2534245"/>
                  <a:pt x="4618671" y="2532658"/>
                  <a:pt x="4621052" y="2529483"/>
                </a:cubicBezTo>
                <a:cubicBezTo>
                  <a:pt x="4648039" y="2500114"/>
                  <a:pt x="4669470" y="2469555"/>
                  <a:pt x="4685346" y="2437805"/>
                </a:cubicBezTo>
                <a:cubicBezTo>
                  <a:pt x="4692489" y="2423517"/>
                  <a:pt x="4695664" y="2410817"/>
                  <a:pt x="4694871" y="2399705"/>
                </a:cubicBezTo>
                <a:cubicBezTo>
                  <a:pt x="4694871" y="2393355"/>
                  <a:pt x="4696855" y="2390973"/>
                  <a:pt x="4700824" y="2392561"/>
                </a:cubicBezTo>
                <a:close/>
                <a:moveTo>
                  <a:pt x="7441642" y="2390180"/>
                </a:moveTo>
                <a:cubicBezTo>
                  <a:pt x="7451961" y="2390973"/>
                  <a:pt x="7463470" y="2397323"/>
                  <a:pt x="7476170" y="2409230"/>
                </a:cubicBezTo>
                <a:cubicBezTo>
                  <a:pt x="7480139" y="2414786"/>
                  <a:pt x="7480536" y="2420342"/>
                  <a:pt x="7477362" y="2425898"/>
                </a:cubicBezTo>
                <a:cubicBezTo>
                  <a:pt x="7474980" y="2433042"/>
                  <a:pt x="7472996" y="2445345"/>
                  <a:pt x="7471408" y="2462808"/>
                </a:cubicBezTo>
                <a:cubicBezTo>
                  <a:pt x="7472202" y="2462808"/>
                  <a:pt x="7473392" y="2462411"/>
                  <a:pt x="7474980" y="2461617"/>
                </a:cubicBezTo>
                <a:cubicBezTo>
                  <a:pt x="7476567" y="2461617"/>
                  <a:pt x="7477758" y="2461617"/>
                  <a:pt x="7478552" y="2461617"/>
                </a:cubicBezTo>
                <a:cubicBezTo>
                  <a:pt x="7482520" y="2460030"/>
                  <a:pt x="7486092" y="2460030"/>
                  <a:pt x="7489268" y="2461617"/>
                </a:cubicBezTo>
                <a:cubicBezTo>
                  <a:pt x="7492442" y="2463205"/>
                  <a:pt x="7495220" y="2466380"/>
                  <a:pt x="7497602" y="2471142"/>
                </a:cubicBezTo>
                <a:cubicBezTo>
                  <a:pt x="7499983" y="2475905"/>
                  <a:pt x="7499189" y="2479476"/>
                  <a:pt x="7495220" y="2481858"/>
                </a:cubicBezTo>
                <a:cubicBezTo>
                  <a:pt x="7495220" y="2481858"/>
                  <a:pt x="7494824" y="2481858"/>
                  <a:pt x="7494030" y="2481858"/>
                </a:cubicBezTo>
                <a:cubicBezTo>
                  <a:pt x="7488474" y="2485033"/>
                  <a:pt x="7482918" y="2487017"/>
                  <a:pt x="7477362" y="2487811"/>
                </a:cubicBezTo>
                <a:cubicBezTo>
                  <a:pt x="7474980" y="2487811"/>
                  <a:pt x="7472202" y="2488208"/>
                  <a:pt x="7469027" y="2489001"/>
                </a:cubicBezTo>
                <a:lnTo>
                  <a:pt x="7469027" y="2491383"/>
                </a:lnTo>
                <a:cubicBezTo>
                  <a:pt x="7469027" y="2495352"/>
                  <a:pt x="7469027" y="2500908"/>
                  <a:pt x="7469027" y="2508051"/>
                </a:cubicBezTo>
                <a:cubicBezTo>
                  <a:pt x="7477758" y="2510433"/>
                  <a:pt x="7484902" y="2513211"/>
                  <a:pt x="7490458" y="2516386"/>
                </a:cubicBezTo>
                <a:cubicBezTo>
                  <a:pt x="7496808" y="2521148"/>
                  <a:pt x="7499983" y="2525514"/>
                  <a:pt x="7499983" y="2529483"/>
                </a:cubicBezTo>
                <a:lnTo>
                  <a:pt x="7495407" y="2546642"/>
                </a:lnTo>
                <a:lnTo>
                  <a:pt x="7494787" y="2547385"/>
                </a:lnTo>
                <a:lnTo>
                  <a:pt x="7483314" y="2548533"/>
                </a:lnTo>
                <a:cubicBezTo>
                  <a:pt x="7477758" y="2544564"/>
                  <a:pt x="7472598" y="2538611"/>
                  <a:pt x="7467836" y="2530673"/>
                </a:cubicBezTo>
                <a:cubicBezTo>
                  <a:pt x="7466248" y="2567186"/>
                  <a:pt x="7465455" y="2591792"/>
                  <a:pt x="7465455" y="2604492"/>
                </a:cubicBezTo>
                <a:cubicBezTo>
                  <a:pt x="7465455" y="2617986"/>
                  <a:pt x="7463470" y="2627114"/>
                  <a:pt x="7459502" y="2631876"/>
                </a:cubicBezTo>
                <a:cubicBezTo>
                  <a:pt x="7458708" y="2633464"/>
                  <a:pt x="7456724" y="2633464"/>
                  <a:pt x="7453549" y="2631876"/>
                </a:cubicBezTo>
                <a:cubicBezTo>
                  <a:pt x="7452754" y="2631876"/>
                  <a:pt x="7451961" y="2631876"/>
                  <a:pt x="7451167" y="2631876"/>
                </a:cubicBezTo>
                <a:cubicBezTo>
                  <a:pt x="7447198" y="2630289"/>
                  <a:pt x="7442833" y="2625923"/>
                  <a:pt x="7438070" y="2618780"/>
                </a:cubicBezTo>
                <a:cubicBezTo>
                  <a:pt x="7434896" y="2614017"/>
                  <a:pt x="7434102" y="2608858"/>
                  <a:pt x="7435690" y="2603301"/>
                </a:cubicBezTo>
                <a:cubicBezTo>
                  <a:pt x="7438070" y="2587426"/>
                  <a:pt x="7439658" y="2567980"/>
                  <a:pt x="7440452" y="2544961"/>
                </a:cubicBezTo>
                <a:cubicBezTo>
                  <a:pt x="7428545" y="2560042"/>
                  <a:pt x="7410290" y="2574330"/>
                  <a:pt x="7385682" y="2587823"/>
                </a:cubicBezTo>
                <a:cubicBezTo>
                  <a:pt x="7382508" y="2588617"/>
                  <a:pt x="7381714" y="2587823"/>
                  <a:pt x="7383302" y="2585442"/>
                </a:cubicBezTo>
                <a:cubicBezTo>
                  <a:pt x="7406320" y="2556867"/>
                  <a:pt x="7423386" y="2526705"/>
                  <a:pt x="7434499" y="2494955"/>
                </a:cubicBezTo>
                <a:cubicBezTo>
                  <a:pt x="7432911" y="2494955"/>
                  <a:pt x="7430530" y="2495748"/>
                  <a:pt x="7427354" y="2497336"/>
                </a:cubicBezTo>
                <a:cubicBezTo>
                  <a:pt x="7423386" y="2498130"/>
                  <a:pt x="7420608" y="2498923"/>
                  <a:pt x="7419020" y="2499717"/>
                </a:cubicBezTo>
                <a:cubicBezTo>
                  <a:pt x="7415846" y="2500511"/>
                  <a:pt x="7411877" y="2500114"/>
                  <a:pt x="7407114" y="2498526"/>
                </a:cubicBezTo>
                <a:cubicBezTo>
                  <a:pt x="7399970" y="2493764"/>
                  <a:pt x="7394017" y="2488208"/>
                  <a:pt x="7389255" y="2481858"/>
                </a:cubicBezTo>
                <a:cubicBezTo>
                  <a:pt x="7387668" y="2477889"/>
                  <a:pt x="7388461" y="2475905"/>
                  <a:pt x="7391636" y="2475905"/>
                </a:cubicBezTo>
                <a:cubicBezTo>
                  <a:pt x="7397986" y="2477492"/>
                  <a:pt x="7415052" y="2475111"/>
                  <a:pt x="7442833" y="2468761"/>
                </a:cubicBezTo>
                <a:cubicBezTo>
                  <a:pt x="7443627" y="2462411"/>
                  <a:pt x="7444024" y="2456458"/>
                  <a:pt x="7444024" y="2450901"/>
                </a:cubicBezTo>
                <a:cubicBezTo>
                  <a:pt x="7444024" y="2423120"/>
                  <a:pt x="7441642" y="2406451"/>
                  <a:pt x="7436880" y="2400895"/>
                </a:cubicBezTo>
                <a:cubicBezTo>
                  <a:pt x="7432911" y="2393751"/>
                  <a:pt x="7434499" y="2390180"/>
                  <a:pt x="7441642" y="2390180"/>
                </a:cubicBezTo>
                <a:close/>
                <a:moveTo>
                  <a:pt x="6931757" y="2388989"/>
                </a:moveTo>
                <a:cubicBezTo>
                  <a:pt x="6934337" y="2389386"/>
                  <a:pt x="6936421" y="2390577"/>
                  <a:pt x="6938008" y="2392561"/>
                </a:cubicBezTo>
                <a:cubicBezTo>
                  <a:pt x="6942770" y="2395736"/>
                  <a:pt x="6947136" y="2399308"/>
                  <a:pt x="6951105" y="2403276"/>
                </a:cubicBezTo>
                <a:cubicBezTo>
                  <a:pt x="6954280" y="2411214"/>
                  <a:pt x="6953486" y="2415976"/>
                  <a:pt x="6948724" y="2417564"/>
                </a:cubicBezTo>
                <a:cubicBezTo>
                  <a:pt x="6939993" y="2419945"/>
                  <a:pt x="6924515" y="2422326"/>
                  <a:pt x="6902289" y="2424708"/>
                </a:cubicBezTo>
                <a:cubicBezTo>
                  <a:pt x="6906258" y="2428677"/>
                  <a:pt x="6907846" y="2431851"/>
                  <a:pt x="6907052" y="2434233"/>
                </a:cubicBezTo>
                <a:cubicBezTo>
                  <a:pt x="6907052" y="2436614"/>
                  <a:pt x="6906655" y="2438202"/>
                  <a:pt x="6905861" y="2438995"/>
                </a:cubicBezTo>
                <a:cubicBezTo>
                  <a:pt x="6910624" y="2438202"/>
                  <a:pt x="6916974" y="2437011"/>
                  <a:pt x="6924911" y="2435423"/>
                </a:cubicBezTo>
                <a:cubicBezTo>
                  <a:pt x="6928880" y="2434630"/>
                  <a:pt x="6931658" y="2434233"/>
                  <a:pt x="6933245" y="2434233"/>
                </a:cubicBezTo>
                <a:cubicBezTo>
                  <a:pt x="6937214" y="2433439"/>
                  <a:pt x="6941580" y="2434233"/>
                  <a:pt x="6946342" y="2436614"/>
                </a:cubicBezTo>
                <a:cubicBezTo>
                  <a:pt x="6946342" y="2435820"/>
                  <a:pt x="6946739" y="2435820"/>
                  <a:pt x="6947533" y="2436614"/>
                </a:cubicBezTo>
                <a:cubicBezTo>
                  <a:pt x="6956264" y="2442964"/>
                  <a:pt x="6962615" y="2450505"/>
                  <a:pt x="6966583" y="2459236"/>
                </a:cubicBezTo>
                <a:cubicBezTo>
                  <a:pt x="6968964" y="2463205"/>
                  <a:pt x="6968964" y="2467570"/>
                  <a:pt x="6966583" y="2472333"/>
                </a:cubicBezTo>
                <a:cubicBezTo>
                  <a:pt x="6961820" y="2478683"/>
                  <a:pt x="6957455" y="2488605"/>
                  <a:pt x="6953486" y="2502098"/>
                </a:cubicBezTo>
                <a:cubicBezTo>
                  <a:pt x="6947136" y="2522736"/>
                  <a:pt x="6940389" y="2535436"/>
                  <a:pt x="6933245" y="2540198"/>
                </a:cubicBezTo>
                <a:cubicBezTo>
                  <a:pt x="6928483" y="2542580"/>
                  <a:pt x="6924117" y="2542183"/>
                  <a:pt x="6920149" y="2539008"/>
                </a:cubicBezTo>
                <a:cubicBezTo>
                  <a:pt x="6917767" y="2537420"/>
                  <a:pt x="6915783" y="2535039"/>
                  <a:pt x="6914195" y="2531864"/>
                </a:cubicBezTo>
                <a:cubicBezTo>
                  <a:pt x="6914195" y="2531070"/>
                  <a:pt x="6914195" y="2530673"/>
                  <a:pt x="6914195" y="2530673"/>
                </a:cubicBezTo>
                <a:cubicBezTo>
                  <a:pt x="6913402" y="2530673"/>
                  <a:pt x="6911814" y="2530673"/>
                  <a:pt x="6909433" y="2530673"/>
                </a:cubicBezTo>
                <a:cubicBezTo>
                  <a:pt x="6903083" y="2529880"/>
                  <a:pt x="6898321" y="2529880"/>
                  <a:pt x="6895145" y="2530673"/>
                </a:cubicBezTo>
                <a:cubicBezTo>
                  <a:pt x="6892764" y="2544961"/>
                  <a:pt x="6888796" y="2557661"/>
                  <a:pt x="6883239" y="2568773"/>
                </a:cubicBezTo>
                <a:cubicBezTo>
                  <a:pt x="6898321" y="2578298"/>
                  <a:pt x="6915386" y="2587426"/>
                  <a:pt x="6934436" y="2596158"/>
                </a:cubicBezTo>
                <a:cubicBezTo>
                  <a:pt x="6963011" y="2608064"/>
                  <a:pt x="6991190" y="2616795"/>
                  <a:pt x="7018970" y="2622351"/>
                </a:cubicBezTo>
                <a:cubicBezTo>
                  <a:pt x="7022146" y="2623145"/>
                  <a:pt x="7023733" y="2623939"/>
                  <a:pt x="7023733" y="2624733"/>
                </a:cubicBezTo>
                <a:cubicBezTo>
                  <a:pt x="7023733" y="2625526"/>
                  <a:pt x="7022542" y="2626717"/>
                  <a:pt x="7020161" y="2628305"/>
                </a:cubicBezTo>
                <a:cubicBezTo>
                  <a:pt x="7001111" y="2633861"/>
                  <a:pt x="6979283" y="2639020"/>
                  <a:pt x="6954677" y="2643783"/>
                </a:cubicBezTo>
                <a:cubicBezTo>
                  <a:pt x="6945946" y="2645370"/>
                  <a:pt x="6939199" y="2644973"/>
                  <a:pt x="6934436" y="2642592"/>
                </a:cubicBezTo>
                <a:cubicBezTo>
                  <a:pt x="6907449" y="2626717"/>
                  <a:pt x="6884827" y="2610048"/>
                  <a:pt x="6866570" y="2592586"/>
                </a:cubicBezTo>
                <a:cubicBezTo>
                  <a:pt x="6866570" y="2592586"/>
                  <a:pt x="6866174" y="2592189"/>
                  <a:pt x="6865380" y="2591395"/>
                </a:cubicBezTo>
                <a:cubicBezTo>
                  <a:pt x="6836805" y="2613620"/>
                  <a:pt x="6800292" y="2623542"/>
                  <a:pt x="6755842" y="2621161"/>
                </a:cubicBezTo>
                <a:cubicBezTo>
                  <a:pt x="6752667" y="2620367"/>
                  <a:pt x="6751477" y="2619573"/>
                  <a:pt x="6752270" y="2618780"/>
                </a:cubicBezTo>
                <a:cubicBezTo>
                  <a:pt x="6752270" y="2617986"/>
                  <a:pt x="6753858" y="2617192"/>
                  <a:pt x="6757033" y="2616398"/>
                </a:cubicBezTo>
                <a:cubicBezTo>
                  <a:pt x="6793546" y="2605286"/>
                  <a:pt x="6821327" y="2589411"/>
                  <a:pt x="6840377" y="2568773"/>
                </a:cubicBezTo>
                <a:cubicBezTo>
                  <a:pt x="6832439" y="2560836"/>
                  <a:pt x="6824502" y="2554089"/>
                  <a:pt x="6816564" y="2548533"/>
                </a:cubicBezTo>
                <a:cubicBezTo>
                  <a:pt x="6810215" y="2543770"/>
                  <a:pt x="6803467" y="2542977"/>
                  <a:pt x="6796324" y="2546151"/>
                </a:cubicBezTo>
                <a:cubicBezTo>
                  <a:pt x="6793942" y="2546945"/>
                  <a:pt x="6791958" y="2546548"/>
                  <a:pt x="6790370" y="2544961"/>
                </a:cubicBezTo>
                <a:cubicBezTo>
                  <a:pt x="6789577" y="2543373"/>
                  <a:pt x="6789577" y="2541389"/>
                  <a:pt x="6790370" y="2539008"/>
                </a:cubicBezTo>
                <a:cubicBezTo>
                  <a:pt x="6791958" y="2531864"/>
                  <a:pt x="6796721" y="2528689"/>
                  <a:pt x="6804658" y="2529483"/>
                </a:cubicBezTo>
                <a:cubicBezTo>
                  <a:pt x="6811802" y="2529483"/>
                  <a:pt x="6818945" y="2530276"/>
                  <a:pt x="6826089" y="2531864"/>
                </a:cubicBezTo>
                <a:cubicBezTo>
                  <a:pt x="6826089" y="2531864"/>
                  <a:pt x="6825693" y="2531467"/>
                  <a:pt x="6824899" y="2530673"/>
                </a:cubicBezTo>
                <a:cubicBezTo>
                  <a:pt x="6824899" y="2530673"/>
                  <a:pt x="6824502" y="2530673"/>
                  <a:pt x="6823708" y="2530673"/>
                </a:cubicBezTo>
                <a:cubicBezTo>
                  <a:pt x="6822121" y="2529086"/>
                  <a:pt x="6820930" y="2525911"/>
                  <a:pt x="6820136" y="2521148"/>
                </a:cubicBezTo>
                <a:cubicBezTo>
                  <a:pt x="6820136" y="2508448"/>
                  <a:pt x="6818945" y="2497336"/>
                  <a:pt x="6816564" y="2487811"/>
                </a:cubicBezTo>
                <a:cubicBezTo>
                  <a:pt x="6813389" y="2478286"/>
                  <a:pt x="6809420" y="2468761"/>
                  <a:pt x="6804658" y="2459236"/>
                </a:cubicBezTo>
                <a:cubicBezTo>
                  <a:pt x="6801483" y="2453680"/>
                  <a:pt x="6802674" y="2450505"/>
                  <a:pt x="6808230" y="2449711"/>
                </a:cubicBezTo>
                <a:cubicBezTo>
                  <a:pt x="6816168" y="2449711"/>
                  <a:pt x="6822914" y="2450505"/>
                  <a:pt x="6828470" y="2452092"/>
                </a:cubicBezTo>
                <a:cubicBezTo>
                  <a:pt x="6835614" y="2451298"/>
                  <a:pt x="6848711" y="2449314"/>
                  <a:pt x="6867761" y="2446139"/>
                </a:cubicBezTo>
                <a:cubicBezTo>
                  <a:pt x="6867761" y="2438995"/>
                  <a:pt x="6867365" y="2433042"/>
                  <a:pt x="6866570" y="2428280"/>
                </a:cubicBezTo>
                <a:cubicBezTo>
                  <a:pt x="6859427" y="2429073"/>
                  <a:pt x="6851489" y="2430264"/>
                  <a:pt x="6842758" y="2431851"/>
                </a:cubicBezTo>
                <a:cubicBezTo>
                  <a:pt x="6836408" y="2432645"/>
                  <a:pt x="6827677" y="2426692"/>
                  <a:pt x="6816564" y="2413992"/>
                </a:cubicBezTo>
                <a:cubicBezTo>
                  <a:pt x="6814183" y="2411611"/>
                  <a:pt x="6813389" y="2409627"/>
                  <a:pt x="6814183" y="2408039"/>
                </a:cubicBezTo>
                <a:cubicBezTo>
                  <a:pt x="6814977" y="2406451"/>
                  <a:pt x="6816961" y="2405658"/>
                  <a:pt x="6820136" y="2405658"/>
                </a:cubicBezTo>
                <a:cubicBezTo>
                  <a:pt x="6834424" y="2405658"/>
                  <a:pt x="6860617" y="2402483"/>
                  <a:pt x="6898717" y="2396133"/>
                </a:cubicBezTo>
                <a:cubicBezTo>
                  <a:pt x="6909036" y="2394545"/>
                  <a:pt x="6916974" y="2392561"/>
                  <a:pt x="6922530" y="2390180"/>
                </a:cubicBezTo>
                <a:cubicBezTo>
                  <a:pt x="6926102" y="2388989"/>
                  <a:pt x="6929178" y="2388592"/>
                  <a:pt x="6931757" y="2388989"/>
                </a:cubicBezTo>
                <a:close/>
                <a:moveTo>
                  <a:pt x="2877979" y="2388989"/>
                </a:moveTo>
                <a:cubicBezTo>
                  <a:pt x="2894647" y="2395339"/>
                  <a:pt x="2905759" y="2405261"/>
                  <a:pt x="2911316" y="2418755"/>
                </a:cubicBezTo>
                <a:cubicBezTo>
                  <a:pt x="2912903" y="2423517"/>
                  <a:pt x="2912903" y="2427089"/>
                  <a:pt x="2911316" y="2429470"/>
                </a:cubicBezTo>
                <a:cubicBezTo>
                  <a:pt x="2908141" y="2435026"/>
                  <a:pt x="2904569" y="2442567"/>
                  <a:pt x="2900600" y="2452092"/>
                </a:cubicBezTo>
                <a:cubicBezTo>
                  <a:pt x="2899807" y="2456855"/>
                  <a:pt x="2898219" y="2461617"/>
                  <a:pt x="2895838" y="2466380"/>
                </a:cubicBezTo>
                <a:cubicBezTo>
                  <a:pt x="2909331" y="2463998"/>
                  <a:pt x="2921238" y="2461220"/>
                  <a:pt x="2931556" y="2458045"/>
                </a:cubicBezTo>
                <a:cubicBezTo>
                  <a:pt x="2940288" y="2454870"/>
                  <a:pt x="2946241" y="2454473"/>
                  <a:pt x="2949417" y="2456855"/>
                </a:cubicBezTo>
                <a:cubicBezTo>
                  <a:pt x="2961323" y="2462411"/>
                  <a:pt x="2967672" y="2469158"/>
                  <a:pt x="2968466" y="2477095"/>
                </a:cubicBezTo>
                <a:cubicBezTo>
                  <a:pt x="2968466" y="2481858"/>
                  <a:pt x="2965291" y="2484239"/>
                  <a:pt x="2958941" y="2484239"/>
                </a:cubicBezTo>
                <a:cubicBezTo>
                  <a:pt x="2939097" y="2484239"/>
                  <a:pt x="2915683" y="2486223"/>
                  <a:pt x="2888694" y="2490192"/>
                </a:cubicBezTo>
                <a:cubicBezTo>
                  <a:pt x="2887900" y="2490192"/>
                  <a:pt x="2887107" y="2490192"/>
                  <a:pt x="2886313" y="2490192"/>
                </a:cubicBezTo>
                <a:cubicBezTo>
                  <a:pt x="2885519" y="2492573"/>
                  <a:pt x="2883932" y="2496542"/>
                  <a:pt x="2881550" y="2502098"/>
                </a:cubicBezTo>
                <a:cubicBezTo>
                  <a:pt x="2879170" y="2506861"/>
                  <a:pt x="2877185" y="2510830"/>
                  <a:pt x="2875597" y="2514005"/>
                </a:cubicBezTo>
                <a:cubicBezTo>
                  <a:pt x="2882741" y="2512417"/>
                  <a:pt x="2893457" y="2508845"/>
                  <a:pt x="2907744" y="2503289"/>
                </a:cubicBezTo>
                <a:cubicBezTo>
                  <a:pt x="2910125" y="2502495"/>
                  <a:pt x="2912110" y="2501701"/>
                  <a:pt x="2913698" y="2500908"/>
                </a:cubicBezTo>
                <a:cubicBezTo>
                  <a:pt x="2919253" y="2497733"/>
                  <a:pt x="2925604" y="2497733"/>
                  <a:pt x="2932748" y="2500908"/>
                </a:cubicBezTo>
                <a:cubicBezTo>
                  <a:pt x="2937510" y="2504877"/>
                  <a:pt x="2942669" y="2510433"/>
                  <a:pt x="2948225" y="2517576"/>
                </a:cubicBezTo>
                <a:cubicBezTo>
                  <a:pt x="2950607" y="2521545"/>
                  <a:pt x="2950210" y="2525514"/>
                  <a:pt x="2947035" y="2529483"/>
                </a:cubicBezTo>
                <a:cubicBezTo>
                  <a:pt x="2940685" y="2535833"/>
                  <a:pt x="2935526" y="2543770"/>
                  <a:pt x="2931556" y="2553295"/>
                </a:cubicBezTo>
                <a:cubicBezTo>
                  <a:pt x="2928382" y="2561233"/>
                  <a:pt x="2924016" y="2569567"/>
                  <a:pt x="2918460" y="2578298"/>
                </a:cubicBezTo>
                <a:cubicBezTo>
                  <a:pt x="2951797" y="2600523"/>
                  <a:pt x="2988705" y="2616398"/>
                  <a:pt x="3029186" y="2625923"/>
                </a:cubicBezTo>
                <a:cubicBezTo>
                  <a:pt x="3031567" y="2626717"/>
                  <a:pt x="3032758" y="2627511"/>
                  <a:pt x="3032758" y="2628305"/>
                </a:cubicBezTo>
                <a:cubicBezTo>
                  <a:pt x="3032758" y="2629892"/>
                  <a:pt x="3031567" y="2631083"/>
                  <a:pt x="3029186" y="2631876"/>
                </a:cubicBezTo>
                <a:cubicBezTo>
                  <a:pt x="3006168" y="2638227"/>
                  <a:pt x="2984738" y="2642195"/>
                  <a:pt x="2964894" y="2643783"/>
                </a:cubicBezTo>
                <a:cubicBezTo>
                  <a:pt x="2960131" y="2644576"/>
                  <a:pt x="2955369" y="2643783"/>
                  <a:pt x="2950607" y="2641401"/>
                </a:cubicBezTo>
                <a:cubicBezTo>
                  <a:pt x="2938700" y="2635051"/>
                  <a:pt x="2925207" y="2625526"/>
                  <a:pt x="2910125" y="2612826"/>
                </a:cubicBezTo>
                <a:cubicBezTo>
                  <a:pt x="2905363" y="2608064"/>
                  <a:pt x="2901395" y="2604095"/>
                  <a:pt x="2898219" y="2600920"/>
                </a:cubicBezTo>
                <a:cubicBezTo>
                  <a:pt x="2898219" y="2600920"/>
                  <a:pt x="2897425" y="2601317"/>
                  <a:pt x="2895838" y="2602111"/>
                </a:cubicBezTo>
                <a:cubicBezTo>
                  <a:pt x="2894251" y="2603698"/>
                  <a:pt x="2893060" y="2604889"/>
                  <a:pt x="2892266" y="2605683"/>
                </a:cubicBezTo>
                <a:cubicBezTo>
                  <a:pt x="2867660" y="2619970"/>
                  <a:pt x="2839085" y="2627908"/>
                  <a:pt x="2806541" y="2629495"/>
                </a:cubicBezTo>
                <a:cubicBezTo>
                  <a:pt x="2802573" y="2629495"/>
                  <a:pt x="2800588" y="2628702"/>
                  <a:pt x="2800588" y="2627114"/>
                </a:cubicBezTo>
                <a:cubicBezTo>
                  <a:pt x="2799794" y="2626320"/>
                  <a:pt x="2801381" y="2625130"/>
                  <a:pt x="2805350" y="2623542"/>
                </a:cubicBezTo>
                <a:cubicBezTo>
                  <a:pt x="2841863" y="2610048"/>
                  <a:pt x="2866866" y="2595364"/>
                  <a:pt x="2880360" y="2579489"/>
                </a:cubicBezTo>
                <a:cubicBezTo>
                  <a:pt x="2877979" y="2577108"/>
                  <a:pt x="2875994" y="2574726"/>
                  <a:pt x="2874407" y="2572345"/>
                </a:cubicBezTo>
                <a:cubicBezTo>
                  <a:pt x="2867263" y="2563614"/>
                  <a:pt x="2859722" y="2557661"/>
                  <a:pt x="2851785" y="2554486"/>
                </a:cubicBezTo>
                <a:cubicBezTo>
                  <a:pt x="2829560" y="2587823"/>
                  <a:pt x="2800985" y="2609652"/>
                  <a:pt x="2766060" y="2619970"/>
                </a:cubicBezTo>
                <a:cubicBezTo>
                  <a:pt x="2760503" y="2621558"/>
                  <a:pt x="2757725" y="2621955"/>
                  <a:pt x="2757725" y="2621161"/>
                </a:cubicBezTo>
                <a:cubicBezTo>
                  <a:pt x="2756932" y="2620367"/>
                  <a:pt x="2758916" y="2618383"/>
                  <a:pt x="2763678" y="2615208"/>
                </a:cubicBezTo>
                <a:cubicBezTo>
                  <a:pt x="2801779" y="2582664"/>
                  <a:pt x="2830750" y="2543770"/>
                  <a:pt x="2850594" y="2498526"/>
                </a:cubicBezTo>
                <a:cubicBezTo>
                  <a:pt x="2839481" y="2500908"/>
                  <a:pt x="2830353" y="2504083"/>
                  <a:pt x="2823210" y="2508051"/>
                </a:cubicBezTo>
                <a:cubicBezTo>
                  <a:pt x="2817653" y="2511226"/>
                  <a:pt x="2812494" y="2511623"/>
                  <a:pt x="2807732" y="2509242"/>
                </a:cubicBezTo>
                <a:cubicBezTo>
                  <a:pt x="2802969" y="2506067"/>
                  <a:pt x="2799001" y="2502098"/>
                  <a:pt x="2795826" y="2497336"/>
                </a:cubicBezTo>
                <a:cubicBezTo>
                  <a:pt x="2791063" y="2490986"/>
                  <a:pt x="2791459" y="2486223"/>
                  <a:pt x="2797016" y="2483048"/>
                </a:cubicBezTo>
                <a:cubicBezTo>
                  <a:pt x="2802573" y="2479080"/>
                  <a:pt x="2807732" y="2469158"/>
                  <a:pt x="2812494" y="2453283"/>
                </a:cubicBezTo>
                <a:cubicBezTo>
                  <a:pt x="2814875" y="2444551"/>
                  <a:pt x="2814875" y="2436217"/>
                  <a:pt x="2812494" y="2428280"/>
                </a:cubicBezTo>
                <a:cubicBezTo>
                  <a:pt x="2811700" y="2424311"/>
                  <a:pt x="2813288" y="2422723"/>
                  <a:pt x="2817257" y="2423517"/>
                </a:cubicBezTo>
                <a:cubicBezTo>
                  <a:pt x="2825988" y="2425105"/>
                  <a:pt x="2834719" y="2430661"/>
                  <a:pt x="2843451" y="2440186"/>
                </a:cubicBezTo>
                <a:cubicBezTo>
                  <a:pt x="2848213" y="2444948"/>
                  <a:pt x="2849007" y="2450108"/>
                  <a:pt x="2845831" y="2455664"/>
                </a:cubicBezTo>
                <a:cubicBezTo>
                  <a:pt x="2843451" y="2462014"/>
                  <a:pt x="2839481" y="2469555"/>
                  <a:pt x="2833925" y="2478286"/>
                </a:cubicBezTo>
                <a:cubicBezTo>
                  <a:pt x="2837894" y="2476698"/>
                  <a:pt x="2846626" y="2474714"/>
                  <a:pt x="2860119" y="2472333"/>
                </a:cubicBezTo>
                <a:cubicBezTo>
                  <a:pt x="2864088" y="2460426"/>
                  <a:pt x="2867660" y="2447330"/>
                  <a:pt x="2870835" y="2433042"/>
                </a:cubicBezTo>
                <a:cubicBezTo>
                  <a:pt x="2874803" y="2417961"/>
                  <a:pt x="2874803" y="2405658"/>
                  <a:pt x="2870835" y="2396133"/>
                </a:cubicBezTo>
                <a:cubicBezTo>
                  <a:pt x="2870835" y="2391370"/>
                  <a:pt x="2873216" y="2388989"/>
                  <a:pt x="2877979" y="2388989"/>
                </a:cubicBezTo>
                <a:close/>
                <a:moveTo>
                  <a:pt x="5663741" y="2387798"/>
                </a:moveTo>
                <a:cubicBezTo>
                  <a:pt x="5664734" y="2387401"/>
                  <a:pt x="5666024" y="2387401"/>
                  <a:pt x="5667611" y="2387798"/>
                </a:cubicBezTo>
                <a:cubicBezTo>
                  <a:pt x="5681899" y="2390973"/>
                  <a:pt x="5693805" y="2396133"/>
                  <a:pt x="5703330" y="2403276"/>
                </a:cubicBezTo>
                <a:cubicBezTo>
                  <a:pt x="5707299" y="2407245"/>
                  <a:pt x="5708092" y="2412405"/>
                  <a:pt x="5705711" y="2418755"/>
                </a:cubicBezTo>
                <a:cubicBezTo>
                  <a:pt x="5703330" y="2425105"/>
                  <a:pt x="5701743" y="2435026"/>
                  <a:pt x="5700949" y="2448520"/>
                </a:cubicBezTo>
                <a:cubicBezTo>
                  <a:pt x="5702536" y="2447727"/>
                  <a:pt x="5704520" y="2447330"/>
                  <a:pt x="5706902" y="2447330"/>
                </a:cubicBezTo>
                <a:cubicBezTo>
                  <a:pt x="5709283" y="2446536"/>
                  <a:pt x="5710871" y="2446139"/>
                  <a:pt x="5711664" y="2446139"/>
                </a:cubicBezTo>
                <a:cubicBezTo>
                  <a:pt x="5718808" y="2443758"/>
                  <a:pt x="5724365" y="2443758"/>
                  <a:pt x="5728333" y="2446139"/>
                </a:cubicBezTo>
                <a:cubicBezTo>
                  <a:pt x="5733095" y="2448520"/>
                  <a:pt x="5737064" y="2451695"/>
                  <a:pt x="5740239" y="2455664"/>
                </a:cubicBezTo>
                <a:cubicBezTo>
                  <a:pt x="5745002" y="2462808"/>
                  <a:pt x="5744208" y="2467173"/>
                  <a:pt x="5737858" y="2468761"/>
                </a:cubicBezTo>
                <a:cubicBezTo>
                  <a:pt x="5733890" y="2469555"/>
                  <a:pt x="5726746" y="2470745"/>
                  <a:pt x="5716427" y="2472333"/>
                </a:cubicBezTo>
                <a:cubicBezTo>
                  <a:pt x="5709283" y="2473126"/>
                  <a:pt x="5703727" y="2473920"/>
                  <a:pt x="5699758" y="2474714"/>
                </a:cubicBezTo>
                <a:cubicBezTo>
                  <a:pt x="5699758" y="2482651"/>
                  <a:pt x="5699758" y="2488605"/>
                  <a:pt x="5699758" y="2492573"/>
                </a:cubicBezTo>
                <a:cubicBezTo>
                  <a:pt x="5715633" y="2490192"/>
                  <a:pt x="5726746" y="2487811"/>
                  <a:pt x="5733095" y="2485430"/>
                </a:cubicBezTo>
                <a:cubicBezTo>
                  <a:pt x="5740239" y="2483048"/>
                  <a:pt x="5747383" y="2483842"/>
                  <a:pt x="5754527" y="2487811"/>
                </a:cubicBezTo>
                <a:cubicBezTo>
                  <a:pt x="5760083" y="2490192"/>
                  <a:pt x="5764052" y="2493367"/>
                  <a:pt x="5766433" y="2497336"/>
                </a:cubicBezTo>
                <a:cubicBezTo>
                  <a:pt x="5771195" y="2504480"/>
                  <a:pt x="5770005" y="2508845"/>
                  <a:pt x="5762861" y="2510433"/>
                </a:cubicBezTo>
                <a:cubicBezTo>
                  <a:pt x="5731905" y="2512020"/>
                  <a:pt x="5705711" y="2514005"/>
                  <a:pt x="5684280" y="2516386"/>
                </a:cubicBezTo>
                <a:cubicBezTo>
                  <a:pt x="5667611" y="2517973"/>
                  <a:pt x="5647767" y="2521942"/>
                  <a:pt x="5624749" y="2528292"/>
                </a:cubicBezTo>
                <a:cubicBezTo>
                  <a:pt x="5619192" y="2529880"/>
                  <a:pt x="5615224" y="2529483"/>
                  <a:pt x="5612842" y="2527101"/>
                </a:cubicBezTo>
                <a:cubicBezTo>
                  <a:pt x="5608080" y="2524720"/>
                  <a:pt x="5602921" y="2521148"/>
                  <a:pt x="5597364" y="2516386"/>
                </a:cubicBezTo>
                <a:cubicBezTo>
                  <a:pt x="5596571" y="2515592"/>
                  <a:pt x="5596174" y="2515195"/>
                  <a:pt x="5596174" y="2515195"/>
                </a:cubicBezTo>
                <a:cubicBezTo>
                  <a:pt x="5592205" y="2516783"/>
                  <a:pt x="5587046" y="2521942"/>
                  <a:pt x="5580695" y="2530673"/>
                </a:cubicBezTo>
                <a:cubicBezTo>
                  <a:pt x="5578314" y="2537023"/>
                  <a:pt x="5579108" y="2542977"/>
                  <a:pt x="5583077" y="2548533"/>
                </a:cubicBezTo>
                <a:cubicBezTo>
                  <a:pt x="5588633" y="2558851"/>
                  <a:pt x="5589427" y="2567583"/>
                  <a:pt x="5585458" y="2574726"/>
                </a:cubicBezTo>
                <a:cubicBezTo>
                  <a:pt x="5583077" y="2577901"/>
                  <a:pt x="5580695" y="2580680"/>
                  <a:pt x="5578314" y="2583061"/>
                </a:cubicBezTo>
                <a:cubicBezTo>
                  <a:pt x="5591015" y="2583855"/>
                  <a:pt x="5606493" y="2586633"/>
                  <a:pt x="5624749" y="2591395"/>
                </a:cubicBezTo>
                <a:cubicBezTo>
                  <a:pt x="5631099" y="2592189"/>
                  <a:pt x="5637052" y="2593380"/>
                  <a:pt x="5642608" y="2594967"/>
                </a:cubicBezTo>
                <a:cubicBezTo>
                  <a:pt x="5641814" y="2593380"/>
                  <a:pt x="5641417" y="2590998"/>
                  <a:pt x="5641417" y="2587823"/>
                </a:cubicBezTo>
                <a:cubicBezTo>
                  <a:pt x="5639036" y="2579092"/>
                  <a:pt x="5637449" y="2571155"/>
                  <a:pt x="5636655" y="2564011"/>
                </a:cubicBezTo>
                <a:cubicBezTo>
                  <a:pt x="5633480" y="2549723"/>
                  <a:pt x="5630305" y="2541389"/>
                  <a:pt x="5627130" y="2539008"/>
                </a:cubicBezTo>
                <a:cubicBezTo>
                  <a:pt x="5624749" y="2533452"/>
                  <a:pt x="5627130" y="2530276"/>
                  <a:pt x="5634274" y="2529483"/>
                </a:cubicBezTo>
                <a:cubicBezTo>
                  <a:pt x="5641417" y="2529483"/>
                  <a:pt x="5647767" y="2530673"/>
                  <a:pt x="5653324" y="2533055"/>
                </a:cubicBezTo>
                <a:cubicBezTo>
                  <a:pt x="5656499" y="2533055"/>
                  <a:pt x="5662452" y="2531864"/>
                  <a:pt x="5671183" y="2529483"/>
                </a:cubicBezTo>
                <a:cubicBezTo>
                  <a:pt x="5687058" y="2526308"/>
                  <a:pt x="5697774" y="2523133"/>
                  <a:pt x="5703330" y="2519958"/>
                </a:cubicBezTo>
                <a:cubicBezTo>
                  <a:pt x="5709680" y="2519164"/>
                  <a:pt x="5716030" y="2519958"/>
                  <a:pt x="5722380" y="2522339"/>
                </a:cubicBezTo>
                <a:cubicBezTo>
                  <a:pt x="5730318" y="2525514"/>
                  <a:pt x="5735874" y="2529880"/>
                  <a:pt x="5739049" y="2535436"/>
                </a:cubicBezTo>
                <a:cubicBezTo>
                  <a:pt x="5743017" y="2540198"/>
                  <a:pt x="5743017" y="2544167"/>
                  <a:pt x="5739049" y="2547342"/>
                </a:cubicBezTo>
                <a:cubicBezTo>
                  <a:pt x="5739049" y="2547342"/>
                  <a:pt x="5738652" y="2547739"/>
                  <a:pt x="5737858" y="2548533"/>
                </a:cubicBezTo>
                <a:cubicBezTo>
                  <a:pt x="5734683" y="2551708"/>
                  <a:pt x="5730714" y="2558058"/>
                  <a:pt x="5725952" y="2567583"/>
                </a:cubicBezTo>
                <a:cubicBezTo>
                  <a:pt x="5728333" y="2569170"/>
                  <a:pt x="5730714" y="2572345"/>
                  <a:pt x="5733095" y="2577108"/>
                </a:cubicBezTo>
                <a:cubicBezTo>
                  <a:pt x="5736271" y="2582664"/>
                  <a:pt x="5734683" y="2585839"/>
                  <a:pt x="5728333" y="2586633"/>
                </a:cubicBezTo>
                <a:cubicBezTo>
                  <a:pt x="5714045" y="2586633"/>
                  <a:pt x="5693408" y="2588220"/>
                  <a:pt x="5666420" y="2591395"/>
                </a:cubicBezTo>
                <a:cubicBezTo>
                  <a:pt x="5665627" y="2594570"/>
                  <a:pt x="5664436" y="2597348"/>
                  <a:pt x="5662849" y="2599730"/>
                </a:cubicBezTo>
                <a:cubicBezTo>
                  <a:pt x="5676342" y="2602111"/>
                  <a:pt x="5691424" y="2603698"/>
                  <a:pt x="5708092" y="2604492"/>
                </a:cubicBezTo>
                <a:cubicBezTo>
                  <a:pt x="5719999" y="2604492"/>
                  <a:pt x="5747780" y="2603698"/>
                  <a:pt x="5791436" y="2602111"/>
                </a:cubicBezTo>
                <a:cubicBezTo>
                  <a:pt x="5794611" y="2601317"/>
                  <a:pt x="5796596" y="2601714"/>
                  <a:pt x="5797389" y="2603301"/>
                </a:cubicBezTo>
                <a:cubicBezTo>
                  <a:pt x="5798183" y="2604095"/>
                  <a:pt x="5796993" y="2605286"/>
                  <a:pt x="5793817" y="2606873"/>
                </a:cubicBezTo>
                <a:cubicBezTo>
                  <a:pt x="5775561" y="2618780"/>
                  <a:pt x="5754527" y="2631083"/>
                  <a:pt x="5730714" y="2643783"/>
                </a:cubicBezTo>
                <a:cubicBezTo>
                  <a:pt x="5725158" y="2646164"/>
                  <a:pt x="5718808" y="2646561"/>
                  <a:pt x="5711664" y="2644973"/>
                </a:cubicBezTo>
                <a:cubicBezTo>
                  <a:pt x="5691027" y="2639417"/>
                  <a:pt x="5661658" y="2629098"/>
                  <a:pt x="5623558" y="2614017"/>
                </a:cubicBezTo>
                <a:cubicBezTo>
                  <a:pt x="5606096" y="2607667"/>
                  <a:pt x="5592205" y="2604492"/>
                  <a:pt x="5581886" y="2604492"/>
                </a:cubicBezTo>
                <a:cubicBezTo>
                  <a:pt x="5572361" y="2602905"/>
                  <a:pt x="5561249" y="2605683"/>
                  <a:pt x="5548549" y="2612826"/>
                </a:cubicBezTo>
                <a:cubicBezTo>
                  <a:pt x="5545374" y="2614414"/>
                  <a:pt x="5541802" y="2614414"/>
                  <a:pt x="5537833" y="2612826"/>
                </a:cubicBezTo>
                <a:cubicBezTo>
                  <a:pt x="5529102" y="2607270"/>
                  <a:pt x="5523545" y="2602111"/>
                  <a:pt x="5521164" y="2597348"/>
                </a:cubicBezTo>
                <a:cubicBezTo>
                  <a:pt x="5519577" y="2593380"/>
                  <a:pt x="5520768" y="2590998"/>
                  <a:pt x="5524736" y="2590205"/>
                </a:cubicBezTo>
                <a:cubicBezTo>
                  <a:pt x="5531880" y="2589411"/>
                  <a:pt x="5534261" y="2589014"/>
                  <a:pt x="5531880" y="2589014"/>
                </a:cubicBezTo>
                <a:cubicBezTo>
                  <a:pt x="5544580" y="2587426"/>
                  <a:pt x="5553708" y="2586236"/>
                  <a:pt x="5559264" y="2585442"/>
                </a:cubicBezTo>
                <a:cubicBezTo>
                  <a:pt x="5567202" y="2572742"/>
                  <a:pt x="5567202" y="2561233"/>
                  <a:pt x="5559264" y="2550914"/>
                </a:cubicBezTo>
                <a:cubicBezTo>
                  <a:pt x="5555296" y="2545358"/>
                  <a:pt x="5553708" y="2539008"/>
                  <a:pt x="5554502" y="2531864"/>
                </a:cubicBezTo>
                <a:cubicBezTo>
                  <a:pt x="5555296" y="2529483"/>
                  <a:pt x="5556883" y="2525911"/>
                  <a:pt x="5559264" y="2521148"/>
                </a:cubicBezTo>
                <a:cubicBezTo>
                  <a:pt x="5556883" y="2521942"/>
                  <a:pt x="5553708" y="2523530"/>
                  <a:pt x="5549739" y="2525911"/>
                </a:cubicBezTo>
                <a:cubicBezTo>
                  <a:pt x="5548152" y="2527498"/>
                  <a:pt x="5546564" y="2528689"/>
                  <a:pt x="5544977" y="2529483"/>
                </a:cubicBezTo>
                <a:cubicBezTo>
                  <a:pt x="5541802" y="2531864"/>
                  <a:pt x="5538627" y="2531864"/>
                  <a:pt x="5535452" y="2529483"/>
                </a:cubicBezTo>
                <a:cubicBezTo>
                  <a:pt x="5530689" y="2525514"/>
                  <a:pt x="5525927" y="2520355"/>
                  <a:pt x="5521164" y="2514005"/>
                </a:cubicBezTo>
                <a:cubicBezTo>
                  <a:pt x="5517989" y="2510036"/>
                  <a:pt x="5518386" y="2507655"/>
                  <a:pt x="5522355" y="2506861"/>
                </a:cubicBezTo>
                <a:cubicBezTo>
                  <a:pt x="5539818" y="2503686"/>
                  <a:pt x="5553311" y="2498526"/>
                  <a:pt x="5562836" y="2491383"/>
                </a:cubicBezTo>
                <a:cubicBezTo>
                  <a:pt x="5566805" y="2489001"/>
                  <a:pt x="5571170" y="2489001"/>
                  <a:pt x="5575933" y="2491383"/>
                </a:cubicBezTo>
                <a:cubicBezTo>
                  <a:pt x="5583871" y="2493764"/>
                  <a:pt x="5590617" y="2498130"/>
                  <a:pt x="5596174" y="2504480"/>
                </a:cubicBezTo>
                <a:cubicBezTo>
                  <a:pt x="5598555" y="2506067"/>
                  <a:pt x="5599745" y="2508051"/>
                  <a:pt x="5599745" y="2510433"/>
                </a:cubicBezTo>
                <a:cubicBezTo>
                  <a:pt x="5600540" y="2510433"/>
                  <a:pt x="5601333" y="2510036"/>
                  <a:pt x="5602127" y="2509242"/>
                </a:cubicBezTo>
                <a:cubicBezTo>
                  <a:pt x="5602921" y="2509242"/>
                  <a:pt x="5603317" y="2509242"/>
                  <a:pt x="5603317" y="2509242"/>
                </a:cubicBezTo>
                <a:cubicBezTo>
                  <a:pt x="5611255" y="2498923"/>
                  <a:pt x="5618795" y="2483048"/>
                  <a:pt x="5625939" y="2461617"/>
                </a:cubicBezTo>
                <a:cubicBezTo>
                  <a:pt x="5629908" y="2446536"/>
                  <a:pt x="5631099" y="2437805"/>
                  <a:pt x="5629511" y="2435423"/>
                </a:cubicBezTo>
                <a:cubicBezTo>
                  <a:pt x="5628717" y="2432248"/>
                  <a:pt x="5629115" y="2430264"/>
                  <a:pt x="5630702" y="2429470"/>
                </a:cubicBezTo>
                <a:cubicBezTo>
                  <a:pt x="5631496" y="2428677"/>
                  <a:pt x="5633877" y="2428677"/>
                  <a:pt x="5637845" y="2429470"/>
                </a:cubicBezTo>
                <a:cubicBezTo>
                  <a:pt x="5642608" y="2431058"/>
                  <a:pt x="5648958" y="2433836"/>
                  <a:pt x="5656895" y="2437805"/>
                </a:cubicBezTo>
                <a:cubicBezTo>
                  <a:pt x="5658483" y="2439392"/>
                  <a:pt x="5659674" y="2440186"/>
                  <a:pt x="5660467" y="2440186"/>
                </a:cubicBezTo>
                <a:cubicBezTo>
                  <a:pt x="5665230" y="2443361"/>
                  <a:pt x="5666420" y="2447727"/>
                  <a:pt x="5664039" y="2453283"/>
                </a:cubicBezTo>
                <a:cubicBezTo>
                  <a:pt x="5663246" y="2454870"/>
                  <a:pt x="5662055" y="2456855"/>
                  <a:pt x="5660467" y="2459236"/>
                </a:cubicBezTo>
                <a:cubicBezTo>
                  <a:pt x="5662849" y="2457648"/>
                  <a:pt x="5666024" y="2456458"/>
                  <a:pt x="5669992" y="2455664"/>
                </a:cubicBezTo>
                <a:cubicBezTo>
                  <a:pt x="5669992" y="2425501"/>
                  <a:pt x="5667611" y="2406055"/>
                  <a:pt x="5662849" y="2397323"/>
                </a:cubicBezTo>
                <a:cubicBezTo>
                  <a:pt x="5661261" y="2394148"/>
                  <a:pt x="5660864" y="2391767"/>
                  <a:pt x="5661658" y="2390180"/>
                </a:cubicBezTo>
                <a:cubicBezTo>
                  <a:pt x="5662055" y="2388989"/>
                  <a:pt x="5662750" y="2388195"/>
                  <a:pt x="5663741" y="2387798"/>
                </a:cubicBezTo>
                <a:close/>
                <a:moveTo>
                  <a:pt x="107395" y="2387798"/>
                </a:moveTo>
                <a:cubicBezTo>
                  <a:pt x="108982" y="2387005"/>
                  <a:pt x="111364" y="2387005"/>
                  <a:pt x="114538" y="2387798"/>
                </a:cubicBezTo>
                <a:cubicBezTo>
                  <a:pt x="126444" y="2390973"/>
                  <a:pt x="135573" y="2396133"/>
                  <a:pt x="141923" y="2403276"/>
                </a:cubicBezTo>
                <a:cubicBezTo>
                  <a:pt x="147479" y="2408833"/>
                  <a:pt x="148273" y="2413992"/>
                  <a:pt x="144304" y="2418755"/>
                </a:cubicBezTo>
                <a:cubicBezTo>
                  <a:pt x="143510" y="2419548"/>
                  <a:pt x="142320" y="2420739"/>
                  <a:pt x="140732" y="2422326"/>
                </a:cubicBezTo>
                <a:cubicBezTo>
                  <a:pt x="182007" y="2469158"/>
                  <a:pt x="228441" y="2497336"/>
                  <a:pt x="280035" y="2506861"/>
                </a:cubicBezTo>
                <a:cubicBezTo>
                  <a:pt x="284004" y="2507655"/>
                  <a:pt x="285988" y="2508845"/>
                  <a:pt x="285988" y="2510433"/>
                </a:cubicBezTo>
                <a:cubicBezTo>
                  <a:pt x="285988" y="2512020"/>
                  <a:pt x="284004" y="2513211"/>
                  <a:pt x="280035" y="2514005"/>
                </a:cubicBezTo>
                <a:cubicBezTo>
                  <a:pt x="260191" y="2516386"/>
                  <a:pt x="240348" y="2518370"/>
                  <a:pt x="220504" y="2519958"/>
                </a:cubicBezTo>
                <a:cubicBezTo>
                  <a:pt x="210979" y="2521545"/>
                  <a:pt x="202248" y="2519164"/>
                  <a:pt x="194311" y="2512814"/>
                </a:cubicBezTo>
                <a:cubicBezTo>
                  <a:pt x="171292" y="2496145"/>
                  <a:pt x="152638" y="2476302"/>
                  <a:pt x="138350" y="2453283"/>
                </a:cubicBezTo>
                <a:cubicBezTo>
                  <a:pt x="137557" y="2452489"/>
                  <a:pt x="135970" y="2450108"/>
                  <a:pt x="133588" y="2446139"/>
                </a:cubicBezTo>
                <a:cubicBezTo>
                  <a:pt x="131207" y="2442964"/>
                  <a:pt x="129620" y="2440583"/>
                  <a:pt x="128826" y="2438995"/>
                </a:cubicBezTo>
                <a:cubicBezTo>
                  <a:pt x="128032" y="2439789"/>
                  <a:pt x="126444" y="2441773"/>
                  <a:pt x="124064" y="2444948"/>
                </a:cubicBezTo>
                <a:cubicBezTo>
                  <a:pt x="122476" y="2447330"/>
                  <a:pt x="120888" y="2449314"/>
                  <a:pt x="119301" y="2450901"/>
                </a:cubicBezTo>
                <a:cubicBezTo>
                  <a:pt x="86757" y="2500114"/>
                  <a:pt x="49054" y="2530276"/>
                  <a:pt x="6192" y="2541389"/>
                </a:cubicBezTo>
                <a:cubicBezTo>
                  <a:pt x="2222" y="2542183"/>
                  <a:pt x="239" y="2542183"/>
                  <a:pt x="239" y="2541389"/>
                </a:cubicBezTo>
                <a:cubicBezTo>
                  <a:pt x="-555" y="2539801"/>
                  <a:pt x="635" y="2538214"/>
                  <a:pt x="3810" y="2536626"/>
                </a:cubicBezTo>
                <a:cubicBezTo>
                  <a:pt x="42703" y="2505670"/>
                  <a:pt x="74057" y="2468761"/>
                  <a:pt x="97869" y="2425898"/>
                </a:cubicBezTo>
                <a:cubicBezTo>
                  <a:pt x="105013" y="2411611"/>
                  <a:pt x="107791" y="2400895"/>
                  <a:pt x="106204" y="2393751"/>
                </a:cubicBezTo>
                <a:cubicBezTo>
                  <a:pt x="105410" y="2390577"/>
                  <a:pt x="105807" y="2388592"/>
                  <a:pt x="107395" y="2387798"/>
                </a:cubicBezTo>
                <a:close/>
                <a:moveTo>
                  <a:pt x="8762045" y="2384226"/>
                </a:moveTo>
                <a:cubicBezTo>
                  <a:pt x="8776333" y="2387401"/>
                  <a:pt x="8788239" y="2392561"/>
                  <a:pt x="8797764" y="2399705"/>
                </a:cubicBezTo>
                <a:cubicBezTo>
                  <a:pt x="8800939" y="2402086"/>
                  <a:pt x="8800939" y="2405261"/>
                  <a:pt x="8797764" y="2409230"/>
                </a:cubicBezTo>
                <a:cubicBezTo>
                  <a:pt x="8796970" y="2410817"/>
                  <a:pt x="8795780" y="2416770"/>
                  <a:pt x="8794192" y="2427089"/>
                </a:cubicBezTo>
                <a:cubicBezTo>
                  <a:pt x="8798955" y="2424708"/>
                  <a:pt x="8804114" y="2423120"/>
                  <a:pt x="8809670" y="2422326"/>
                </a:cubicBezTo>
                <a:cubicBezTo>
                  <a:pt x="8819195" y="2420739"/>
                  <a:pt x="8825942" y="2423120"/>
                  <a:pt x="8829911" y="2429470"/>
                </a:cubicBezTo>
                <a:cubicBezTo>
                  <a:pt x="8833086" y="2435820"/>
                  <a:pt x="8831498" y="2440186"/>
                  <a:pt x="8825148" y="2442567"/>
                </a:cubicBezTo>
                <a:cubicBezTo>
                  <a:pt x="8815623" y="2444948"/>
                  <a:pt x="8805305" y="2447330"/>
                  <a:pt x="8794192" y="2449711"/>
                </a:cubicBezTo>
                <a:lnTo>
                  <a:pt x="8794192" y="2459236"/>
                </a:lnTo>
                <a:cubicBezTo>
                  <a:pt x="8799749" y="2457648"/>
                  <a:pt x="8803717" y="2456458"/>
                  <a:pt x="8806098" y="2455664"/>
                </a:cubicBezTo>
                <a:cubicBezTo>
                  <a:pt x="8814830" y="2453283"/>
                  <a:pt x="8821973" y="2456855"/>
                  <a:pt x="8827530" y="2466380"/>
                </a:cubicBezTo>
                <a:cubicBezTo>
                  <a:pt x="8829117" y="2471142"/>
                  <a:pt x="8826339" y="2474714"/>
                  <a:pt x="8819195" y="2477095"/>
                </a:cubicBezTo>
                <a:cubicBezTo>
                  <a:pt x="8810464" y="2477095"/>
                  <a:pt x="8802130" y="2478286"/>
                  <a:pt x="8794192" y="2480667"/>
                </a:cubicBezTo>
                <a:lnTo>
                  <a:pt x="8794192" y="2490192"/>
                </a:lnTo>
                <a:cubicBezTo>
                  <a:pt x="8794986" y="2489398"/>
                  <a:pt x="8796573" y="2489001"/>
                  <a:pt x="8798955" y="2489001"/>
                </a:cubicBezTo>
                <a:cubicBezTo>
                  <a:pt x="8800542" y="2488208"/>
                  <a:pt x="8801733" y="2487811"/>
                  <a:pt x="8802526" y="2487811"/>
                </a:cubicBezTo>
                <a:cubicBezTo>
                  <a:pt x="8808083" y="2487017"/>
                  <a:pt x="8816020" y="2485033"/>
                  <a:pt x="8826339" y="2481858"/>
                </a:cubicBezTo>
                <a:cubicBezTo>
                  <a:pt x="8828720" y="2481064"/>
                  <a:pt x="8830308" y="2480667"/>
                  <a:pt x="8831101" y="2480667"/>
                </a:cubicBezTo>
                <a:cubicBezTo>
                  <a:pt x="8838245" y="2478286"/>
                  <a:pt x="8844595" y="2477889"/>
                  <a:pt x="8850151" y="2479476"/>
                </a:cubicBezTo>
                <a:cubicBezTo>
                  <a:pt x="8857295" y="2480270"/>
                  <a:pt x="8864042" y="2483842"/>
                  <a:pt x="8870392" y="2490192"/>
                </a:cubicBezTo>
                <a:cubicBezTo>
                  <a:pt x="8875949" y="2496542"/>
                  <a:pt x="8874361" y="2501701"/>
                  <a:pt x="8865630" y="2505670"/>
                </a:cubicBezTo>
                <a:cubicBezTo>
                  <a:pt x="8862455" y="2505670"/>
                  <a:pt x="8855311" y="2506067"/>
                  <a:pt x="8844198" y="2506861"/>
                </a:cubicBezTo>
                <a:cubicBezTo>
                  <a:pt x="8822767" y="2508448"/>
                  <a:pt x="8807686" y="2509639"/>
                  <a:pt x="8798955" y="2510433"/>
                </a:cubicBezTo>
                <a:cubicBezTo>
                  <a:pt x="8779905" y="2512814"/>
                  <a:pt x="8760855" y="2515195"/>
                  <a:pt x="8741805" y="2517576"/>
                </a:cubicBezTo>
                <a:cubicBezTo>
                  <a:pt x="8746567" y="2517576"/>
                  <a:pt x="8751727" y="2519561"/>
                  <a:pt x="8757283" y="2523530"/>
                </a:cubicBezTo>
                <a:cubicBezTo>
                  <a:pt x="8760458" y="2522736"/>
                  <a:pt x="8764823" y="2521942"/>
                  <a:pt x="8770380" y="2521148"/>
                </a:cubicBezTo>
                <a:cubicBezTo>
                  <a:pt x="8775142" y="2520355"/>
                  <a:pt x="8779111" y="2519561"/>
                  <a:pt x="8782286" y="2518767"/>
                </a:cubicBezTo>
                <a:cubicBezTo>
                  <a:pt x="8783873" y="2517973"/>
                  <a:pt x="8787048" y="2517180"/>
                  <a:pt x="8791811" y="2516386"/>
                </a:cubicBezTo>
                <a:cubicBezTo>
                  <a:pt x="8796573" y="2515592"/>
                  <a:pt x="8799352" y="2515195"/>
                  <a:pt x="8800145" y="2515195"/>
                </a:cubicBezTo>
                <a:cubicBezTo>
                  <a:pt x="8802526" y="2513608"/>
                  <a:pt x="8806098" y="2513608"/>
                  <a:pt x="8810861" y="2515195"/>
                </a:cubicBezTo>
                <a:cubicBezTo>
                  <a:pt x="8819592" y="2518370"/>
                  <a:pt x="8826736" y="2523927"/>
                  <a:pt x="8832292" y="2531864"/>
                </a:cubicBezTo>
                <a:cubicBezTo>
                  <a:pt x="8835467" y="2537420"/>
                  <a:pt x="8835864" y="2541786"/>
                  <a:pt x="8833483" y="2544961"/>
                </a:cubicBezTo>
                <a:cubicBezTo>
                  <a:pt x="8832689" y="2546548"/>
                  <a:pt x="8832292" y="2553295"/>
                  <a:pt x="8832292" y="2565201"/>
                </a:cubicBezTo>
                <a:cubicBezTo>
                  <a:pt x="8832292" y="2569170"/>
                  <a:pt x="8832292" y="2572345"/>
                  <a:pt x="8832292" y="2574726"/>
                </a:cubicBezTo>
                <a:cubicBezTo>
                  <a:pt x="8832292" y="2592983"/>
                  <a:pt x="8832689" y="2604889"/>
                  <a:pt x="8833483" y="2610445"/>
                </a:cubicBezTo>
                <a:cubicBezTo>
                  <a:pt x="8832689" y="2630289"/>
                  <a:pt x="8825942" y="2642989"/>
                  <a:pt x="8813242" y="2648545"/>
                </a:cubicBezTo>
                <a:cubicBezTo>
                  <a:pt x="8806892" y="2650926"/>
                  <a:pt x="8802130" y="2648545"/>
                  <a:pt x="8798955" y="2641401"/>
                </a:cubicBezTo>
                <a:cubicBezTo>
                  <a:pt x="8795780" y="2630289"/>
                  <a:pt x="8787445" y="2620764"/>
                  <a:pt x="8773951" y="2612826"/>
                </a:cubicBezTo>
                <a:cubicBezTo>
                  <a:pt x="8771570" y="2611239"/>
                  <a:pt x="8770777" y="2610048"/>
                  <a:pt x="8771570" y="2609255"/>
                </a:cubicBezTo>
                <a:cubicBezTo>
                  <a:pt x="8771570" y="2608461"/>
                  <a:pt x="8772761" y="2608064"/>
                  <a:pt x="8775142" y="2608064"/>
                </a:cubicBezTo>
                <a:cubicBezTo>
                  <a:pt x="8775936" y="2608064"/>
                  <a:pt x="8777523" y="2608461"/>
                  <a:pt x="8779905" y="2609255"/>
                </a:cubicBezTo>
                <a:cubicBezTo>
                  <a:pt x="8787048" y="2610048"/>
                  <a:pt x="8793001" y="2610445"/>
                  <a:pt x="8797764" y="2610445"/>
                </a:cubicBezTo>
                <a:cubicBezTo>
                  <a:pt x="8801733" y="2609652"/>
                  <a:pt x="8803717" y="2607667"/>
                  <a:pt x="8803717" y="2604492"/>
                </a:cubicBezTo>
                <a:cubicBezTo>
                  <a:pt x="8803717" y="2598936"/>
                  <a:pt x="8803717" y="2594173"/>
                  <a:pt x="8803717" y="2590205"/>
                </a:cubicBezTo>
                <a:cubicBezTo>
                  <a:pt x="8791017" y="2592586"/>
                  <a:pt x="8776730" y="2593776"/>
                  <a:pt x="8760855" y="2593776"/>
                </a:cubicBezTo>
                <a:cubicBezTo>
                  <a:pt x="8759267" y="2612826"/>
                  <a:pt x="8756886" y="2625923"/>
                  <a:pt x="8753711" y="2633067"/>
                </a:cubicBezTo>
                <a:cubicBezTo>
                  <a:pt x="8751330" y="2639417"/>
                  <a:pt x="8747361" y="2640211"/>
                  <a:pt x="8741805" y="2635448"/>
                </a:cubicBezTo>
                <a:cubicBezTo>
                  <a:pt x="8736248" y="2629892"/>
                  <a:pt x="8732677" y="2625526"/>
                  <a:pt x="8731089" y="2622351"/>
                </a:cubicBezTo>
                <a:cubicBezTo>
                  <a:pt x="8727914" y="2616001"/>
                  <a:pt x="8727517" y="2610842"/>
                  <a:pt x="8729898" y="2606873"/>
                </a:cubicBezTo>
                <a:cubicBezTo>
                  <a:pt x="8733867" y="2593380"/>
                  <a:pt x="8736646" y="2577901"/>
                  <a:pt x="8738233" y="2560439"/>
                </a:cubicBezTo>
                <a:cubicBezTo>
                  <a:pt x="8738233" y="2541389"/>
                  <a:pt x="8736646" y="2529880"/>
                  <a:pt x="8733470" y="2525911"/>
                </a:cubicBezTo>
                <a:cubicBezTo>
                  <a:pt x="8731089" y="2521942"/>
                  <a:pt x="8733074" y="2519164"/>
                  <a:pt x="8739423" y="2517576"/>
                </a:cubicBezTo>
                <a:cubicBezTo>
                  <a:pt x="8737836" y="2517576"/>
                  <a:pt x="8735851" y="2517180"/>
                  <a:pt x="8733470" y="2516386"/>
                </a:cubicBezTo>
                <a:cubicBezTo>
                  <a:pt x="8728708" y="2514005"/>
                  <a:pt x="8725136" y="2511226"/>
                  <a:pt x="8722755" y="2508051"/>
                </a:cubicBezTo>
                <a:cubicBezTo>
                  <a:pt x="8719580" y="2508845"/>
                  <a:pt x="8714817" y="2509639"/>
                  <a:pt x="8708467" y="2510433"/>
                </a:cubicBezTo>
                <a:cubicBezTo>
                  <a:pt x="8701323" y="2512020"/>
                  <a:pt x="8696164" y="2513211"/>
                  <a:pt x="8692989" y="2514005"/>
                </a:cubicBezTo>
                <a:lnTo>
                  <a:pt x="8692989" y="2525911"/>
                </a:lnTo>
                <a:cubicBezTo>
                  <a:pt x="8695370" y="2526705"/>
                  <a:pt x="8698942" y="2527498"/>
                  <a:pt x="8703705" y="2528292"/>
                </a:cubicBezTo>
                <a:cubicBezTo>
                  <a:pt x="8706086" y="2529880"/>
                  <a:pt x="8708071" y="2530673"/>
                  <a:pt x="8709658" y="2530673"/>
                </a:cubicBezTo>
                <a:cubicBezTo>
                  <a:pt x="8722358" y="2534642"/>
                  <a:pt x="8727121" y="2543770"/>
                  <a:pt x="8723945" y="2558058"/>
                </a:cubicBezTo>
                <a:cubicBezTo>
                  <a:pt x="8720770" y="2566789"/>
                  <a:pt x="8714817" y="2568376"/>
                  <a:pt x="8706086" y="2562820"/>
                </a:cubicBezTo>
                <a:cubicBezTo>
                  <a:pt x="8704499" y="2561233"/>
                  <a:pt x="8702117" y="2558851"/>
                  <a:pt x="8698942" y="2555676"/>
                </a:cubicBezTo>
                <a:cubicBezTo>
                  <a:pt x="8695767" y="2553295"/>
                  <a:pt x="8693783" y="2551708"/>
                  <a:pt x="8692989" y="2550914"/>
                </a:cubicBezTo>
                <a:lnTo>
                  <a:pt x="8692989" y="2598539"/>
                </a:lnTo>
                <a:cubicBezTo>
                  <a:pt x="8692989" y="2613620"/>
                  <a:pt x="8691402" y="2625526"/>
                  <a:pt x="8688226" y="2634258"/>
                </a:cubicBezTo>
                <a:cubicBezTo>
                  <a:pt x="8684258" y="2639020"/>
                  <a:pt x="8679892" y="2639814"/>
                  <a:pt x="8675130" y="2636639"/>
                </a:cubicBezTo>
                <a:cubicBezTo>
                  <a:pt x="8670367" y="2634258"/>
                  <a:pt x="8666399" y="2630289"/>
                  <a:pt x="8663223" y="2624733"/>
                </a:cubicBezTo>
                <a:cubicBezTo>
                  <a:pt x="8661636" y="2618383"/>
                  <a:pt x="8661239" y="2613620"/>
                  <a:pt x="8662033" y="2610445"/>
                </a:cubicBezTo>
                <a:cubicBezTo>
                  <a:pt x="8663620" y="2601714"/>
                  <a:pt x="8665208" y="2583458"/>
                  <a:pt x="8666795" y="2555676"/>
                </a:cubicBezTo>
                <a:cubicBezTo>
                  <a:pt x="8653302" y="2573139"/>
                  <a:pt x="8632267" y="2589014"/>
                  <a:pt x="8603692" y="2603301"/>
                </a:cubicBezTo>
                <a:cubicBezTo>
                  <a:pt x="8600517" y="2604095"/>
                  <a:pt x="8598533" y="2604095"/>
                  <a:pt x="8597739" y="2603301"/>
                </a:cubicBezTo>
                <a:cubicBezTo>
                  <a:pt x="8597739" y="2601714"/>
                  <a:pt x="8598930" y="2599730"/>
                  <a:pt x="8601311" y="2597348"/>
                </a:cubicBezTo>
                <a:cubicBezTo>
                  <a:pt x="8617980" y="2582267"/>
                  <a:pt x="8634648" y="2558058"/>
                  <a:pt x="8651317" y="2524720"/>
                </a:cubicBezTo>
                <a:cubicBezTo>
                  <a:pt x="8648936" y="2525514"/>
                  <a:pt x="8645364" y="2526308"/>
                  <a:pt x="8640601" y="2527101"/>
                </a:cubicBezTo>
                <a:cubicBezTo>
                  <a:pt x="8635839" y="2528689"/>
                  <a:pt x="8632267" y="2529880"/>
                  <a:pt x="8629886" y="2530673"/>
                </a:cubicBezTo>
                <a:cubicBezTo>
                  <a:pt x="8625123" y="2533055"/>
                  <a:pt x="8619964" y="2533055"/>
                  <a:pt x="8614408" y="2530673"/>
                </a:cubicBezTo>
                <a:cubicBezTo>
                  <a:pt x="8612026" y="2529086"/>
                  <a:pt x="8606867" y="2524323"/>
                  <a:pt x="8598930" y="2516386"/>
                </a:cubicBezTo>
                <a:cubicBezTo>
                  <a:pt x="8595755" y="2511623"/>
                  <a:pt x="8596548" y="2508845"/>
                  <a:pt x="8601311" y="2508051"/>
                </a:cubicBezTo>
                <a:cubicBezTo>
                  <a:pt x="8614805" y="2507258"/>
                  <a:pt x="8634252" y="2504480"/>
                  <a:pt x="8659651" y="2499717"/>
                </a:cubicBezTo>
                <a:cubicBezTo>
                  <a:pt x="8660446" y="2499717"/>
                  <a:pt x="8661636" y="2499320"/>
                  <a:pt x="8663223" y="2498526"/>
                </a:cubicBezTo>
                <a:cubicBezTo>
                  <a:pt x="8664017" y="2498526"/>
                  <a:pt x="8664811" y="2498526"/>
                  <a:pt x="8665605" y="2498526"/>
                </a:cubicBezTo>
                <a:cubicBezTo>
                  <a:pt x="8665605" y="2476302"/>
                  <a:pt x="8666002" y="2462411"/>
                  <a:pt x="8666795" y="2456855"/>
                </a:cubicBezTo>
                <a:cubicBezTo>
                  <a:pt x="8666795" y="2433836"/>
                  <a:pt x="8664017" y="2417167"/>
                  <a:pt x="8658461" y="2406848"/>
                </a:cubicBezTo>
                <a:cubicBezTo>
                  <a:pt x="8657667" y="2399705"/>
                  <a:pt x="8660446" y="2396133"/>
                  <a:pt x="8666795" y="2396133"/>
                </a:cubicBezTo>
                <a:cubicBezTo>
                  <a:pt x="8681083" y="2400102"/>
                  <a:pt x="8691402" y="2406055"/>
                  <a:pt x="8697751" y="2413992"/>
                </a:cubicBezTo>
                <a:cubicBezTo>
                  <a:pt x="8701720" y="2417167"/>
                  <a:pt x="8702514" y="2421930"/>
                  <a:pt x="8700133" y="2428280"/>
                </a:cubicBezTo>
                <a:cubicBezTo>
                  <a:pt x="8696164" y="2443361"/>
                  <a:pt x="8693783" y="2461617"/>
                  <a:pt x="8692989" y="2483048"/>
                </a:cubicBezTo>
                <a:cubicBezTo>
                  <a:pt x="8700927" y="2469555"/>
                  <a:pt x="8705292" y="2456061"/>
                  <a:pt x="8706086" y="2442567"/>
                </a:cubicBezTo>
                <a:cubicBezTo>
                  <a:pt x="8706086" y="2438598"/>
                  <a:pt x="8708467" y="2437408"/>
                  <a:pt x="8713230" y="2438995"/>
                </a:cubicBezTo>
                <a:cubicBezTo>
                  <a:pt x="8718786" y="2440583"/>
                  <a:pt x="8725533" y="2444948"/>
                  <a:pt x="8733470" y="2452092"/>
                </a:cubicBezTo>
                <a:cubicBezTo>
                  <a:pt x="8737439" y="2456855"/>
                  <a:pt x="8737439" y="2460823"/>
                  <a:pt x="8733470" y="2463998"/>
                </a:cubicBezTo>
                <a:cubicBezTo>
                  <a:pt x="8723152" y="2474317"/>
                  <a:pt x="8710848" y="2483842"/>
                  <a:pt x="8696561" y="2492573"/>
                </a:cubicBezTo>
                <a:cubicBezTo>
                  <a:pt x="8698148" y="2492573"/>
                  <a:pt x="8699736" y="2492176"/>
                  <a:pt x="8701323" y="2491383"/>
                </a:cubicBezTo>
                <a:cubicBezTo>
                  <a:pt x="8702911" y="2490589"/>
                  <a:pt x="8704499" y="2490192"/>
                  <a:pt x="8706086" y="2490192"/>
                </a:cubicBezTo>
                <a:cubicBezTo>
                  <a:pt x="8710848" y="2488605"/>
                  <a:pt x="8714817" y="2489001"/>
                  <a:pt x="8717992" y="2491383"/>
                </a:cubicBezTo>
                <a:cubicBezTo>
                  <a:pt x="8721167" y="2492970"/>
                  <a:pt x="8723549" y="2495352"/>
                  <a:pt x="8725136" y="2498526"/>
                </a:cubicBezTo>
                <a:cubicBezTo>
                  <a:pt x="8725136" y="2499320"/>
                  <a:pt x="8725136" y="2499717"/>
                  <a:pt x="8725136" y="2499717"/>
                </a:cubicBezTo>
                <a:cubicBezTo>
                  <a:pt x="8726723" y="2499717"/>
                  <a:pt x="8729898" y="2499320"/>
                  <a:pt x="8734661" y="2498526"/>
                </a:cubicBezTo>
                <a:cubicBezTo>
                  <a:pt x="8747361" y="2496939"/>
                  <a:pt x="8755298" y="2495748"/>
                  <a:pt x="8758473" y="2494955"/>
                </a:cubicBezTo>
                <a:cubicBezTo>
                  <a:pt x="8761649" y="2494955"/>
                  <a:pt x="8764030" y="2494955"/>
                  <a:pt x="8765617" y="2494955"/>
                </a:cubicBezTo>
                <a:lnTo>
                  <a:pt x="8765617" y="2484239"/>
                </a:lnTo>
                <a:cubicBezTo>
                  <a:pt x="8762442" y="2485033"/>
                  <a:pt x="8758870" y="2485430"/>
                  <a:pt x="8754901" y="2485430"/>
                </a:cubicBezTo>
                <a:cubicBezTo>
                  <a:pt x="8752520" y="2486223"/>
                  <a:pt x="8749345" y="2485827"/>
                  <a:pt x="8745376" y="2484239"/>
                </a:cubicBezTo>
                <a:cubicBezTo>
                  <a:pt x="8744583" y="2483445"/>
                  <a:pt x="8743789" y="2482651"/>
                  <a:pt x="8742995" y="2481858"/>
                </a:cubicBezTo>
                <a:cubicBezTo>
                  <a:pt x="8738233" y="2477889"/>
                  <a:pt x="8735455" y="2475111"/>
                  <a:pt x="8734661" y="2473523"/>
                </a:cubicBezTo>
                <a:cubicBezTo>
                  <a:pt x="8733867" y="2470348"/>
                  <a:pt x="8735058" y="2468761"/>
                  <a:pt x="8738233" y="2468761"/>
                </a:cubicBezTo>
                <a:lnTo>
                  <a:pt x="8756979" y="2465949"/>
                </a:lnTo>
                <a:lnTo>
                  <a:pt x="8765617" y="2463998"/>
                </a:lnTo>
                <a:lnTo>
                  <a:pt x="8765617" y="2456855"/>
                </a:lnTo>
                <a:cubicBezTo>
                  <a:pt x="8763236" y="2456855"/>
                  <a:pt x="8760458" y="2457252"/>
                  <a:pt x="8757283" y="2458045"/>
                </a:cubicBezTo>
                <a:cubicBezTo>
                  <a:pt x="8754108" y="2458045"/>
                  <a:pt x="8750139" y="2457252"/>
                  <a:pt x="8745376" y="2455664"/>
                </a:cubicBezTo>
                <a:cubicBezTo>
                  <a:pt x="8742202" y="2452489"/>
                  <a:pt x="8738233" y="2449314"/>
                  <a:pt x="8733470" y="2446139"/>
                </a:cubicBezTo>
                <a:cubicBezTo>
                  <a:pt x="8731089" y="2442964"/>
                  <a:pt x="8731486" y="2440980"/>
                  <a:pt x="8734661" y="2440186"/>
                </a:cubicBezTo>
                <a:cubicBezTo>
                  <a:pt x="8738630" y="2439392"/>
                  <a:pt x="8745773" y="2438202"/>
                  <a:pt x="8756092" y="2436614"/>
                </a:cubicBezTo>
                <a:cubicBezTo>
                  <a:pt x="8760061" y="2435820"/>
                  <a:pt x="8763236" y="2435026"/>
                  <a:pt x="8765617" y="2434233"/>
                </a:cubicBezTo>
                <a:lnTo>
                  <a:pt x="8765617" y="2430661"/>
                </a:lnTo>
                <a:cubicBezTo>
                  <a:pt x="8765617" y="2413992"/>
                  <a:pt x="8762839" y="2401292"/>
                  <a:pt x="8757283" y="2392561"/>
                </a:cubicBezTo>
                <a:cubicBezTo>
                  <a:pt x="8755696" y="2387005"/>
                  <a:pt x="8757283" y="2384226"/>
                  <a:pt x="8762045" y="2384226"/>
                </a:cubicBezTo>
                <a:close/>
                <a:moveTo>
                  <a:pt x="8088152" y="2378273"/>
                </a:moveTo>
                <a:cubicBezTo>
                  <a:pt x="8107202" y="2379861"/>
                  <a:pt x="8122283" y="2387798"/>
                  <a:pt x="8133395" y="2402086"/>
                </a:cubicBezTo>
                <a:cubicBezTo>
                  <a:pt x="8135776" y="2407642"/>
                  <a:pt x="8135776" y="2412801"/>
                  <a:pt x="8133395" y="2417564"/>
                </a:cubicBezTo>
                <a:cubicBezTo>
                  <a:pt x="8131014" y="2426295"/>
                  <a:pt x="8129824" y="2435820"/>
                  <a:pt x="8129824" y="2446139"/>
                </a:cubicBezTo>
                <a:lnTo>
                  <a:pt x="8129824" y="2448520"/>
                </a:lnTo>
                <a:cubicBezTo>
                  <a:pt x="8143317" y="2446933"/>
                  <a:pt x="8155224" y="2445742"/>
                  <a:pt x="8165542" y="2444948"/>
                </a:cubicBezTo>
                <a:cubicBezTo>
                  <a:pt x="8171892" y="2444155"/>
                  <a:pt x="8177448" y="2442567"/>
                  <a:pt x="8182211" y="2440186"/>
                </a:cubicBezTo>
                <a:cubicBezTo>
                  <a:pt x="8188561" y="2437011"/>
                  <a:pt x="8194514" y="2437805"/>
                  <a:pt x="8200070" y="2442567"/>
                </a:cubicBezTo>
                <a:cubicBezTo>
                  <a:pt x="8207214" y="2448123"/>
                  <a:pt x="8213961" y="2455664"/>
                  <a:pt x="8220311" y="2465189"/>
                </a:cubicBezTo>
                <a:cubicBezTo>
                  <a:pt x="8223486" y="2469951"/>
                  <a:pt x="8222692" y="2475111"/>
                  <a:pt x="8217930" y="2480667"/>
                </a:cubicBezTo>
                <a:cubicBezTo>
                  <a:pt x="8208404" y="2490192"/>
                  <a:pt x="8201261" y="2501305"/>
                  <a:pt x="8196498" y="2514005"/>
                </a:cubicBezTo>
                <a:cubicBezTo>
                  <a:pt x="8198880" y="2515592"/>
                  <a:pt x="8200467" y="2517576"/>
                  <a:pt x="8201261" y="2519958"/>
                </a:cubicBezTo>
                <a:cubicBezTo>
                  <a:pt x="8203642" y="2523133"/>
                  <a:pt x="8204039" y="2525911"/>
                  <a:pt x="8202452" y="2528292"/>
                </a:cubicBezTo>
                <a:cubicBezTo>
                  <a:pt x="8200864" y="2530673"/>
                  <a:pt x="8197689" y="2531864"/>
                  <a:pt x="8192926" y="2531864"/>
                </a:cubicBezTo>
                <a:cubicBezTo>
                  <a:pt x="8176258" y="2530276"/>
                  <a:pt x="8154826" y="2530276"/>
                  <a:pt x="8128632" y="2531864"/>
                </a:cubicBezTo>
                <a:lnTo>
                  <a:pt x="8128632" y="2554486"/>
                </a:lnTo>
                <a:cubicBezTo>
                  <a:pt x="8128632" y="2594967"/>
                  <a:pt x="8123474" y="2626717"/>
                  <a:pt x="8113154" y="2649736"/>
                </a:cubicBezTo>
                <a:cubicBezTo>
                  <a:pt x="8111568" y="2652911"/>
                  <a:pt x="8110377" y="2654498"/>
                  <a:pt x="8109582" y="2654498"/>
                </a:cubicBezTo>
                <a:cubicBezTo>
                  <a:pt x="8108789" y="2654498"/>
                  <a:pt x="8107598" y="2653308"/>
                  <a:pt x="8106011" y="2650926"/>
                </a:cubicBezTo>
                <a:cubicBezTo>
                  <a:pt x="8098074" y="2636639"/>
                  <a:pt x="8094104" y="2612033"/>
                  <a:pt x="8094104" y="2577108"/>
                </a:cubicBezTo>
                <a:cubicBezTo>
                  <a:pt x="8094104" y="2572345"/>
                  <a:pt x="8094104" y="2565201"/>
                  <a:pt x="8094104" y="2555676"/>
                </a:cubicBezTo>
                <a:cubicBezTo>
                  <a:pt x="8093311" y="2546151"/>
                  <a:pt x="8092914" y="2539008"/>
                  <a:pt x="8092914" y="2534245"/>
                </a:cubicBezTo>
                <a:cubicBezTo>
                  <a:pt x="8078626" y="2535039"/>
                  <a:pt x="8066324" y="2536230"/>
                  <a:pt x="8056004" y="2537817"/>
                </a:cubicBezTo>
                <a:cubicBezTo>
                  <a:pt x="8055211" y="2548136"/>
                  <a:pt x="8051639" y="2553295"/>
                  <a:pt x="8045289" y="2553295"/>
                </a:cubicBezTo>
                <a:cubicBezTo>
                  <a:pt x="8035764" y="2554089"/>
                  <a:pt x="8029811" y="2546945"/>
                  <a:pt x="8027430" y="2531864"/>
                </a:cubicBezTo>
                <a:cubicBezTo>
                  <a:pt x="8025048" y="2496939"/>
                  <a:pt x="8020683" y="2474317"/>
                  <a:pt x="8014332" y="2463998"/>
                </a:cubicBezTo>
                <a:cubicBezTo>
                  <a:pt x="8011952" y="2460823"/>
                  <a:pt x="8011555" y="2458045"/>
                  <a:pt x="8013142" y="2455664"/>
                </a:cubicBezTo>
                <a:cubicBezTo>
                  <a:pt x="8014730" y="2453283"/>
                  <a:pt x="8017508" y="2452489"/>
                  <a:pt x="8021476" y="2453283"/>
                </a:cubicBezTo>
                <a:cubicBezTo>
                  <a:pt x="8025446" y="2453283"/>
                  <a:pt x="8033382" y="2455267"/>
                  <a:pt x="8045289" y="2459236"/>
                </a:cubicBezTo>
                <a:cubicBezTo>
                  <a:pt x="8061958" y="2456855"/>
                  <a:pt x="8063942" y="2456458"/>
                  <a:pt x="8051242" y="2458045"/>
                </a:cubicBezTo>
                <a:cubicBezTo>
                  <a:pt x="8063942" y="2456458"/>
                  <a:pt x="8077833" y="2454870"/>
                  <a:pt x="8092914" y="2453283"/>
                </a:cubicBezTo>
                <a:lnTo>
                  <a:pt x="8092914" y="2430661"/>
                </a:lnTo>
                <a:cubicBezTo>
                  <a:pt x="8093708" y="2413992"/>
                  <a:pt x="8090136" y="2399308"/>
                  <a:pt x="8082198" y="2386608"/>
                </a:cubicBezTo>
                <a:cubicBezTo>
                  <a:pt x="8079817" y="2381052"/>
                  <a:pt x="8081802" y="2378273"/>
                  <a:pt x="8088152" y="2378273"/>
                </a:cubicBezTo>
                <a:close/>
                <a:moveTo>
                  <a:pt x="9071459" y="2377976"/>
                </a:moveTo>
                <a:cubicBezTo>
                  <a:pt x="9073146" y="2377777"/>
                  <a:pt x="9075180" y="2377876"/>
                  <a:pt x="9077561" y="2378273"/>
                </a:cubicBezTo>
                <a:cubicBezTo>
                  <a:pt x="9088673" y="2382242"/>
                  <a:pt x="9099389" y="2388989"/>
                  <a:pt x="9109708" y="2398514"/>
                </a:cubicBezTo>
                <a:cubicBezTo>
                  <a:pt x="9112089" y="2401689"/>
                  <a:pt x="9112089" y="2406055"/>
                  <a:pt x="9109708" y="2411611"/>
                </a:cubicBezTo>
                <a:cubicBezTo>
                  <a:pt x="9108121" y="2417167"/>
                  <a:pt x="9107326" y="2427486"/>
                  <a:pt x="9107326" y="2442567"/>
                </a:cubicBezTo>
                <a:cubicBezTo>
                  <a:pt x="9107326" y="2445742"/>
                  <a:pt x="9107326" y="2447727"/>
                  <a:pt x="9107326" y="2448520"/>
                </a:cubicBezTo>
                <a:lnTo>
                  <a:pt x="9107326" y="2453283"/>
                </a:lnTo>
                <a:cubicBezTo>
                  <a:pt x="9110502" y="2452489"/>
                  <a:pt x="9115264" y="2451695"/>
                  <a:pt x="9121614" y="2450901"/>
                </a:cubicBezTo>
                <a:cubicBezTo>
                  <a:pt x="9127964" y="2450108"/>
                  <a:pt x="9131536" y="2449314"/>
                  <a:pt x="9132330" y="2448520"/>
                </a:cubicBezTo>
                <a:cubicBezTo>
                  <a:pt x="9132330" y="2448520"/>
                  <a:pt x="9133124" y="2448520"/>
                  <a:pt x="9134711" y="2448520"/>
                </a:cubicBezTo>
                <a:cubicBezTo>
                  <a:pt x="9140267" y="2447727"/>
                  <a:pt x="9144236" y="2448123"/>
                  <a:pt x="9146617" y="2449711"/>
                </a:cubicBezTo>
                <a:cubicBezTo>
                  <a:pt x="9156142" y="2456061"/>
                  <a:pt x="9163683" y="2462808"/>
                  <a:pt x="9169239" y="2469951"/>
                </a:cubicBezTo>
                <a:cubicBezTo>
                  <a:pt x="9171620" y="2473920"/>
                  <a:pt x="9171620" y="2477889"/>
                  <a:pt x="9169239" y="2481858"/>
                </a:cubicBezTo>
                <a:cubicBezTo>
                  <a:pt x="9165271" y="2485827"/>
                  <a:pt x="9160508" y="2501305"/>
                  <a:pt x="9154951" y="2528292"/>
                </a:cubicBezTo>
                <a:cubicBezTo>
                  <a:pt x="9150983" y="2544961"/>
                  <a:pt x="9147014" y="2556073"/>
                  <a:pt x="9143045" y="2561630"/>
                </a:cubicBezTo>
                <a:cubicBezTo>
                  <a:pt x="9139077" y="2564805"/>
                  <a:pt x="9134711" y="2564805"/>
                  <a:pt x="9129948" y="2561630"/>
                </a:cubicBezTo>
                <a:cubicBezTo>
                  <a:pt x="9125980" y="2557661"/>
                  <a:pt x="9123202" y="2554089"/>
                  <a:pt x="9121614" y="2550914"/>
                </a:cubicBezTo>
                <a:cubicBezTo>
                  <a:pt x="9120027" y="2550914"/>
                  <a:pt x="9117646" y="2550914"/>
                  <a:pt x="9114470" y="2550914"/>
                </a:cubicBezTo>
                <a:cubicBezTo>
                  <a:pt x="9111295" y="2551708"/>
                  <a:pt x="9108914" y="2552105"/>
                  <a:pt x="9107326" y="2552105"/>
                </a:cubicBezTo>
                <a:lnTo>
                  <a:pt x="9107326" y="2556867"/>
                </a:lnTo>
                <a:cubicBezTo>
                  <a:pt x="9107326" y="2586236"/>
                  <a:pt x="9106533" y="2605683"/>
                  <a:pt x="9104945" y="2615208"/>
                </a:cubicBezTo>
                <a:cubicBezTo>
                  <a:pt x="9104152" y="2627114"/>
                  <a:pt x="9101373" y="2639020"/>
                  <a:pt x="9096611" y="2650926"/>
                </a:cubicBezTo>
                <a:cubicBezTo>
                  <a:pt x="9094230" y="2654895"/>
                  <a:pt x="9091848" y="2656880"/>
                  <a:pt x="9089467" y="2656880"/>
                </a:cubicBezTo>
                <a:cubicBezTo>
                  <a:pt x="9087086" y="2656880"/>
                  <a:pt x="9085499" y="2654498"/>
                  <a:pt x="9084705" y="2649736"/>
                </a:cubicBezTo>
                <a:cubicBezTo>
                  <a:pt x="9079148" y="2621161"/>
                  <a:pt x="9075974" y="2591395"/>
                  <a:pt x="9075180" y="2560439"/>
                </a:cubicBezTo>
                <a:cubicBezTo>
                  <a:pt x="9075180" y="2558851"/>
                  <a:pt x="9075180" y="2556867"/>
                  <a:pt x="9075180" y="2554486"/>
                </a:cubicBezTo>
                <a:cubicBezTo>
                  <a:pt x="9070417" y="2555280"/>
                  <a:pt x="9066449" y="2555676"/>
                  <a:pt x="9063273" y="2555676"/>
                </a:cubicBezTo>
                <a:cubicBezTo>
                  <a:pt x="9063273" y="2556470"/>
                  <a:pt x="9062877" y="2557661"/>
                  <a:pt x="9062083" y="2559248"/>
                </a:cubicBezTo>
                <a:cubicBezTo>
                  <a:pt x="9062083" y="2563217"/>
                  <a:pt x="9061289" y="2565995"/>
                  <a:pt x="9059701" y="2567583"/>
                </a:cubicBezTo>
                <a:cubicBezTo>
                  <a:pt x="9058114" y="2569964"/>
                  <a:pt x="9055336" y="2570758"/>
                  <a:pt x="9051367" y="2569964"/>
                </a:cubicBezTo>
                <a:cubicBezTo>
                  <a:pt x="9050573" y="2569964"/>
                  <a:pt x="9049383" y="2569567"/>
                  <a:pt x="9047795" y="2568773"/>
                </a:cubicBezTo>
                <a:cubicBezTo>
                  <a:pt x="9039064" y="2566392"/>
                  <a:pt x="9035095" y="2561233"/>
                  <a:pt x="9035889" y="2553295"/>
                </a:cubicBezTo>
                <a:cubicBezTo>
                  <a:pt x="9035095" y="2547739"/>
                  <a:pt x="9034302" y="2537023"/>
                  <a:pt x="9033508" y="2521148"/>
                </a:cubicBezTo>
                <a:cubicBezTo>
                  <a:pt x="9032714" y="2515592"/>
                  <a:pt x="9032317" y="2511226"/>
                  <a:pt x="9032317" y="2508051"/>
                </a:cubicBezTo>
                <a:cubicBezTo>
                  <a:pt x="9029936" y="2492176"/>
                  <a:pt x="9026761" y="2479080"/>
                  <a:pt x="9022792" y="2468761"/>
                </a:cubicBezTo>
                <a:cubicBezTo>
                  <a:pt x="9020411" y="2463205"/>
                  <a:pt x="9022396" y="2460426"/>
                  <a:pt x="9028745" y="2460426"/>
                </a:cubicBezTo>
                <a:cubicBezTo>
                  <a:pt x="9031921" y="2460426"/>
                  <a:pt x="9036683" y="2461220"/>
                  <a:pt x="9043033" y="2462808"/>
                </a:cubicBezTo>
                <a:cubicBezTo>
                  <a:pt x="9046208" y="2462808"/>
                  <a:pt x="9050971" y="2462014"/>
                  <a:pt x="9057320" y="2460426"/>
                </a:cubicBezTo>
                <a:cubicBezTo>
                  <a:pt x="9065258" y="2459633"/>
                  <a:pt x="9071211" y="2458839"/>
                  <a:pt x="9075180" y="2458045"/>
                </a:cubicBezTo>
                <a:cubicBezTo>
                  <a:pt x="9073592" y="2420739"/>
                  <a:pt x="9070417" y="2397323"/>
                  <a:pt x="9065655" y="2387798"/>
                </a:cubicBezTo>
                <a:cubicBezTo>
                  <a:pt x="9064464" y="2381845"/>
                  <a:pt x="9066399" y="2378571"/>
                  <a:pt x="9071459" y="2377976"/>
                </a:cubicBezTo>
                <a:close/>
                <a:moveTo>
                  <a:pt x="8342945" y="2099667"/>
                </a:moveTo>
                <a:cubicBezTo>
                  <a:pt x="8366758" y="2098873"/>
                  <a:pt x="8379061" y="2106811"/>
                  <a:pt x="8379855" y="2123480"/>
                </a:cubicBezTo>
                <a:cubicBezTo>
                  <a:pt x="8379061" y="2136180"/>
                  <a:pt x="8360408" y="2148483"/>
                  <a:pt x="8323895" y="2160389"/>
                </a:cubicBezTo>
                <a:cubicBezTo>
                  <a:pt x="8318339" y="2161183"/>
                  <a:pt x="8314767" y="2160389"/>
                  <a:pt x="8313180" y="2158008"/>
                </a:cubicBezTo>
                <a:cubicBezTo>
                  <a:pt x="8311592" y="2155627"/>
                  <a:pt x="8312783" y="2152848"/>
                  <a:pt x="8316751" y="2149673"/>
                </a:cubicBezTo>
                <a:cubicBezTo>
                  <a:pt x="8327071" y="2142530"/>
                  <a:pt x="8333420" y="2137370"/>
                  <a:pt x="8335801" y="2134195"/>
                </a:cubicBezTo>
                <a:cubicBezTo>
                  <a:pt x="8337389" y="2132608"/>
                  <a:pt x="8337786" y="2131417"/>
                  <a:pt x="8336992" y="2130623"/>
                </a:cubicBezTo>
                <a:cubicBezTo>
                  <a:pt x="8336198" y="2129830"/>
                  <a:pt x="8334611" y="2129036"/>
                  <a:pt x="8332230" y="2128242"/>
                </a:cubicBezTo>
                <a:cubicBezTo>
                  <a:pt x="8321911" y="2126655"/>
                  <a:pt x="8316751" y="2121892"/>
                  <a:pt x="8316751" y="2113955"/>
                </a:cubicBezTo>
                <a:cubicBezTo>
                  <a:pt x="8317546" y="2104430"/>
                  <a:pt x="8326276" y="2099667"/>
                  <a:pt x="8342945" y="2099667"/>
                </a:cubicBezTo>
                <a:close/>
                <a:moveTo>
                  <a:pt x="1284924" y="2099667"/>
                </a:moveTo>
                <a:cubicBezTo>
                  <a:pt x="1308736" y="2098873"/>
                  <a:pt x="1321040" y="2106811"/>
                  <a:pt x="1321833" y="2123480"/>
                </a:cubicBezTo>
                <a:cubicBezTo>
                  <a:pt x="1321040" y="2136180"/>
                  <a:pt x="1302386" y="2148483"/>
                  <a:pt x="1265874" y="2160389"/>
                </a:cubicBezTo>
                <a:cubicBezTo>
                  <a:pt x="1260318" y="2161183"/>
                  <a:pt x="1256746" y="2160389"/>
                  <a:pt x="1255158" y="2158008"/>
                </a:cubicBezTo>
                <a:cubicBezTo>
                  <a:pt x="1253571" y="2155627"/>
                  <a:pt x="1254761" y="2152848"/>
                  <a:pt x="1258729" y="2149673"/>
                </a:cubicBezTo>
                <a:cubicBezTo>
                  <a:pt x="1269049" y="2142530"/>
                  <a:pt x="1275399" y="2137370"/>
                  <a:pt x="1277780" y="2134195"/>
                </a:cubicBezTo>
                <a:cubicBezTo>
                  <a:pt x="1279367" y="2132608"/>
                  <a:pt x="1279765" y="2131417"/>
                  <a:pt x="1278971" y="2130623"/>
                </a:cubicBezTo>
                <a:cubicBezTo>
                  <a:pt x="1278177" y="2129830"/>
                  <a:pt x="1276590" y="2129036"/>
                  <a:pt x="1274208" y="2128242"/>
                </a:cubicBezTo>
                <a:cubicBezTo>
                  <a:pt x="1263890" y="2126655"/>
                  <a:pt x="1258729" y="2121892"/>
                  <a:pt x="1258729" y="2113955"/>
                </a:cubicBezTo>
                <a:cubicBezTo>
                  <a:pt x="1259524" y="2104430"/>
                  <a:pt x="1268255" y="2099667"/>
                  <a:pt x="1284924" y="2099667"/>
                </a:cubicBezTo>
                <a:close/>
                <a:moveTo>
                  <a:pt x="7132675" y="2098179"/>
                </a:moveTo>
                <a:cubicBezTo>
                  <a:pt x="7133072" y="2098377"/>
                  <a:pt x="7133667" y="2098873"/>
                  <a:pt x="7134461" y="2099667"/>
                </a:cubicBezTo>
                <a:cubicBezTo>
                  <a:pt x="7143192" y="2113955"/>
                  <a:pt x="7157480" y="2125067"/>
                  <a:pt x="7177324" y="2133005"/>
                </a:cubicBezTo>
                <a:cubicBezTo>
                  <a:pt x="7193992" y="2140148"/>
                  <a:pt x="7212645" y="2142926"/>
                  <a:pt x="7233282" y="2141339"/>
                </a:cubicBezTo>
                <a:cubicBezTo>
                  <a:pt x="7237252" y="2140545"/>
                  <a:pt x="7238442" y="2138561"/>
                  <a:pt x="7236854" y="2135386"/>
                </a:cubicBezTo>
                <a:cubicBezTo>
                  <a:pt x="7231298" y="2124273"/>
                  <a:pt x="7227330" y="2116733"/>
                  <a:pt x="7224948" y="2112764"/>
                </a:cubicBezTo>
                <a:cubicBezTo>
                  <a:pt x="7224154" y="2111970"/>
                  <a:pt x="7224154" y="2111176"/>
                  <a:pt x="7224948" y="2110383"/>
                </a:cubicBezTo>
                <a:cubicBezTo>
                  <a:pt x="7225742" y="2109589"/>
                  <a:pt x="7226932" y="2109589"/>
                  <a:pt x="7228520" y="2110383"/>
                </a:cubicBezTo>
                <a:cubicBezTo>
                  <a:pt x="7238838" y="2118320"/>
                  <a:pt x="7253524" y="2126258"/>
                  <a:pt x="7272574" y="2134195"/>
                </a:cubicBezTo>
                <a:cubicBezTo>
                  <a:pt x="7280510" y="2137370"/>
                  <a:pt x="7284480" y="2141339"/>
                  <a:pt x="7284480" y="2146102"/>
                </a:cubicBezTo>
                <a:cubicBezTo>
                  <a:pt x="7284480" y="2152451"/>
                  <a:pt x="7280510" y="2158008"/>
                  <a:pt x="7272574" y="2162770"/>
                </a:cubicBezTo>
                <a:cubicBezTo>
                  <a:pt x="7260667" y="2169120"/>
                  <a:pt x="7241220" y="2172295"/>
                  <a:pt x="7214232" y="2172295"/>
                </a:cubicBezTo>
                <a:cubicBezTo>
                  <a:pt x="7188039" y="2170708"/>
                  <a:pt x="7167401" y="2162770"/>
                  <a:pt x="7152320" y="2148483"/>
                </a:cubicBezTo>
                <a:cubicBezTo>
                  <a:pt x="7140414" y="2134989"/>
                  <a:pt x="7133270" y="2119114"/>
                  <a:pt x="7130889" y="2100858"/>
                </a:cubicBezTo>
                <a:cubicBezTo>
                  <a:pt x="7130889" y="2099270"/>
                  <a:pt x="7131286" y="2098477"/>
                  <a:pt x="7132080" y="2098477"/>
                </a:cubicBezTo>
                <a:cubicBezTo>
                  <a:pt x="7132080" y="2098080"/>
                  <a:pt x="7132278" y="2097980"/>
                  <a:pt x="7132675" y="2098179"/>
                </a:cubicBezTo>
                <a:close/>
                <a:moveTo>
                  <a:pt x="7170180" y="2094905"/>
                </a:moveTo>
                <a:cubicBezTo>
                  <a:pt x="7172561" y="2095698"/>
                  <a:pt x="7177324" y="2096095"/>
                  <a:pt x="7184467" y="2096095"/>
                </a:cubicBezTo>
                <a:cubicBezTo>
                  <a:pt x="7190817" y="2096889"/>
                  <a:pt x="7195580" y="2097286"/>
                  <a:pt x="7198754" y="2097286"/>
                </a:cubicBezTo>
                <a:cubicBezTo>
                  <a:pt x="7211454" y="2099667"/>
                  <a:pt x="7217011" y="2108795"/>
                  <a:pt x="7215424" y="2124670"/>
                </a:cubicBezTo>
                <a:cubicBezTo>
                  <a:pt x="7211454" y="2133401"/>
                  <a:pt x="7205104" y="2135386"/>
                  <a:pt x="7196374" y="2130623"/>
                </a:cubicBezTo>
                <a:cubicBezTo>
                  <a:pt x="7187642" y="2124273"/>
                  <a:pt x="7178117" y="2113558"/>
                  <a:pt x="7167799" y="2098477"/>
                </a:cubicBezTo>
                <a:cubicBezTo>
                  <a:pt x="7167005" y="2096889"/>
                  <a:pt x="7166608" y="2096095"/>
                  <a:pt x="7166608" y="2096095"/>
                </a:cubicBezTo>
                <a:cubicBezTo>
                  <a:pt x="7167401" y="2095301"/>
                  <a:pt x="7168592" y="2094905"/>
                  <a:pt x="7170180" y="2094905"/>
                </a:cubicBezTo>
                <a:close/>
                <a:moveTo>
                  <a:pt x="2295763" y="2093714"/>
                </a:moveTo>
                <a:cubicBezTo>
                  <a:pt x="2318782" y="2097683"/>
                  <a:pt x="2339420" y="2105223"/>
                  <a:pt x="2357676" y="2116336"/>
                </a:cubicBezTo>
                <a:cubicBezTo>
                  <a:pt x="2366408" y="2120305"/>
                  <a:pt x="2368789" y="2132211"/>
                  <a:pt x="2364820" y="2152055"/>
                </a:cubicBezTo>
                <a:cubicBezTo>
                  <a:pt x="2361645" y="2162373"/>
                  <a:pt x="2353707" y="2163564"/>
                  <a:pt x="2341008" y="2155627"/>
                </a:cubicBezTo>
                <a:cubicBezTo>
                  <a:pt x="2326721" y="2143720"/>
                  <a:pt x="2310845" y="2124670"/>
                  <a:pt x="2293382" y="2098477"/>
                </a:cubicBezTo>
                <a:cubicBezTo>
                  <a:pt x="2291795" y="2096095"/>
                  <a:pt x="2291001" y="2094905"/>
                  <a:pt x="2291001" y="2094905"/>
                </a:cubicBezTo>
                <a:cubicBezTo>
                  <a:pt x="2291001" y="2094111"/>
                  <a:pt x="2292588" y="2093714"/>
                  <a:pt x="2295763" y="2093714"/>
                </a:cubicBezTo>
                <a:close/>
                <a:moveTo>
                  <a:pt x="7117792" y="2086570"/>
                </a:moveTo>
                <a:cubicBezTo>
                  <a:pt x="7118586" y="2086570"/>
                  <a:pt x="7119380" y="2087364"/>
                  <a:pt x="7120174" y="2088952"/>
                </a:cubicBezTo>
                <a:cubicBezTo>
                  <a:pt x="7128111" y="2119908"/>
                  <a:pt x="7125730" y="2140942"/>
                  <a:pt x="7113030" y="2152055"/>
                </a:cubicBezTo>
                <a:cubicBezTo>
                  <a:pt x="7108267" y="2156023"/>
                  <a:pt x="7103902" y="2155627"/>
                  <a:pt x="7099933" y="2150864"/>
                </a:cubicBezTo>
                <a:cubicBezTo>
                  <a:pt x="7091201" y="2139751"/>
                  <a:pt x="7089614" y="2129036"/>
                  <a:pt x="7095170" y="2118717"/>
                </a:cubicBezTo>
                <a:cubicBezTo>
                  <a:pt x="7106283" y="2102048"/>
                  <a:pt x="7112633" y="2092126"/>
                  <a:pt x="7114220" y="2088952"/>
                </a:cubicBezTo>
                <a:cubicBezTo>
                  <a:pt x="7115014" y="2087364"/>
                  <a:pt x="7116205" y="2086570"/>
                  <a:pt x="7117792" y="2086570"/>
                </a:cubicBezTo>
                <a:close/>
                <a:moveTo>
                  <a:pt x="8031002" y="2077045"/>
                </a:moveTo>
                <a:cubicBezTo>
                  <a:pt x="8031795" y="2077045"/>
                  <a:pt x="8032589" y="2078236"/>
                  <a:pt x="8033382" y="2080617"/>
                </a:cubicBezTo>
                <a:cubicBezTo>
                  <a:pt x="8044496" y="2113161"/>
                  <a:pt x="8042908" y="2134592"/>
                  <a:pt x="8028620" y="2144911"/>
                </a:cubicBezTo>
                <a:cubicBezTo>
                  <a:pt x="8021476" y="2149673"/>
                  <a:pt x="8015524" y="2149673"/>
                  <a:pt x="8010761" y="2144911"/>
                </a:cubicBezTo>
                <a:cubicBezTo>
                  <a:pt x="8003617" y="2132211"/>
                  <a:pt x="8003220" y="2121495"/>
                  <a:pt x="8009570" y="2112764"/>
                </a:cubicBezTo>
                <a:cubicBezTo>
                  <a:pt x="8018302" y="2103239"/>
                  <a:pt x="8024651" y="2092523"/>
                  <a:pt x="8028620" y="2080617"/>
                </a:cubicBezTo>
                <a:cubicBezTo>
                  <a:pt x="8029414" y="2078236"/>
                  <a:pt x="8030208" y="2077045"/>
                  <a:pt x="8031002" y="2077045"/>
                </a:cubicBezTo>
                <a:close/>
                <a:moveTo>
                  <a:pt x="8054814" y="2075855"/>
                </a:moveTo>
                <a:cubicBezTo>
                  <a:pt x="8056402" y="2075855"/>
                  <a:pt x="8057592" y="2076648"/>
                  <a:pt x="8058386" y="2078236"/>
                </a:cubicBezTo>
                <a:cubicBezTo>
                  <a:pt x="8067117" y="2098080"/>
                  <a:pt x="8082198" y="2113558"/>
                  <a:pt x="8103630" y="2124670"/>
                </a:cubicBezTo>
                <a:cubicBezTo>
                  <a:pt x="8117917" y="2130226"/>
                  <a:pt x="8135776" y="2131417"/>
                  <a:pt x="8157208" y="2128242"/>
                </a:cubicBezTo>
                <a:cubicBezTo>
                  <a:pt x="8161176" y="2128242"/>
                  <a:pt x="8162367" y="2126258"/>
                  <a:pt x="8160780" y="2122289"/>
                </a:cubicBezTo>
                <a:cubicBezTo>
                  <a:pt x="8159986" y="2117527"/>
                  <a:pt x="8158001" y="2109986"/>
                  <a:pt x="8154826" y="2099667"/>
                </a:cubicBezTo>
                <a:cubicBezTo>
                  <a:pt x="8154033" y="2096492"/>
                  <a:pt x="8153238" y="2094111"/>
                  <a:pt x="8152445" y="2092523"/>
                </a:cubicBezTo>
                <a:cubicBezTo>
                  <a:pt x="8151652" y="2090936"/>
                  <a:pt x="8152048" y="2090142"/>
                  <a:pt x="8153636" y="2090142"/>
                </a:cubicBezTo>
                <a:cubicBezTo>
                  <a:pt x="8155224" y="2090142"/>
                  <a:pt x="8156414" y="2090539"/>
                  <a:pt x="8157208" y="2091333"/>
                </a:cubicBezTo>
                <a:cubicBezTo>
                  <a:pt x="8168320" y="2102445"/>
                  <a:pt x="8183004" y="2113161"/>
                  <a:pt x="8201261" y="2123480"/>
                </a:cubicBezTo>
                <a:cubicBezTo>
                  <a:pt x="8208404" y="2127448"/>
                  <a:pt x="8212374" y="2132608"/>
                  <a:pt x="8213167" y="2138958"/>
                </a:cubicBezTo>
                <a:cubicBezTo>
                  <a:pt x="8212374" y="2142926"/>
                  <a:pt x="8208404" y="2147292"/>
                  <a:pt x="8201261" y="2152055"/>
                </a:cubicBezTo>
                <a:cubicBezTo>
                  <a:pt x="8190942" y="2159198"/>
                  <a:pt x="8171892" y="2162770"/>
                  <a:pt x="8144111" y="2162770"/>
                </a:cubicBezTo>
                <a:cubicBezTo>
                  <a:pt x="8110774" y="2161183"/>
                  <a:pt x="8086564" y="2151261"/>
                  <a:pt x="8071482" y="2133005"/>
                </a:cubicBezTo>
                <a:cubicBezTo>
                  <a:pt x="8060370" y="2117923"/>
                  <a:pt x="8054417" y="2100461"/>
                  <a:pt x="8053624" y="2080617"/>
                </a:cubicBezTo>
                <a:cubicBezTo>
                  <a:pt x="8053624" y="2078236"/>
                  <a:pt x="8054020" y="2076648"/>
                  <a:pt x="8054814" y="2075855"/>
                </a:cubicBezTo>
                <a:close/>
                <a:moveTo>
                  <a:pt x="7560704" y="2073473"/>
                </a:moveTo>
                <a:cubicBezTo>
                  <a:pt x="7561498" y="2072680"/>
                  <a:pt x="7563086" y="2072680"/>
                  <a:pt x="7565467" y="2073473"/>
                </a:cubicBezTo>
                <a:cubicBezTo>
                  <a:pt x="7584517" y="2079030"/>
                  <a:pt x="7603567" y="2087364"/>
                  <a:pt x="7622617" y="2098477"/>
                </a:cubicBezTo>
                <a:cubicBezTo>
                  <a:pt x="7634524" y="2109589"/>
                  <a:pt x="7637302" y="2123876"/>
                  <a:pt x="7630952" y="2141339"/>
                </a:cubicBezTo>
                <a:cubicBezTo>
                  <a:pt x="7626189" y="2149276"/>
                  <a:pt x="7619838" y="2149673"/>
                  <a:pt x="7611902" y="2142530"/>
                </a:cubicBezTo>
                <a:cubicBezTo>
                  <a:pt x="7592852" y="2123480"/>
                  <a:pt x="7576182" y="2101651"/>
                  <a:pt x="7561895" y="2077045"/>
                </a:cubicBezTo>
                <a:cubicBezTo>
                  <a:pt x="7561102" y="2075458"/>
                  <a:pt x="7560704" y="2074267"/>
                  <a:pt x="7560704" y="2073473"/>
                </a:cubicBezTo>
                <a:close/>
                <a:moveTo>
                  <a:pt x="688420" y="2073473"/>
                </a:moveTo>
                <a:cubicBezTo>
                  <a:pt x="688420" y="2072680"/>
                  <a:pt x="690007" y="2072680"/>
                  <a:pt x="693183" y="2073473"/>
                </a:cubicBezTo>
                <a:cubicBezTo>
                  <a:pt x="703501" y="2074267"/>
                  <a:pt x="715408" y="2077442"/>
                  <a:pt x="728901" y="2082998"/>
                </a:cubicBezTo>
                <a:cubicBezTo>
                  <a:pt x="733664" y="2084586"/>
                  <a:pt x="736838" y="2089348"/>
                  <a:pt x="738426" y="2097286"/>
                </a:cubicBezTo>
                <a:cubicBezTo>
                  <a:pt x="738426" y="2104430"/>
                  <a:pt x="736045" y="2111176"/>
                  <a:pt x="731282" y="2117527"/>
                </a:cubicBezTo>
                <a:cubicBezTo>
                  <a:pt x="726520" y="2120701"/>
                  <a:pt x="721361" y="2120305"/>
                  <a:pt x="715805" y="2116336"/>
                </a:cubicBezTo>
                <a:cubicBezTo>
                  <a:pt x="706279" y="2107605"/>
                  <a:pt x="697151" y="2094905"/>
                  <a:pt x="688420" y="2078236"/>
                </a:cubicBezTo>
                <a:cubicBezTo>
                  <a:pt x="687627" y="2075855"/>
                  <a:pt x="687627" y="2074267"/>
                  <a:pt x="688420" y="2073473"/>
                </a:cubicBezTo>
                <a:close/>
                <a:moveTo>
                  <a:pt x="3522105" y="2069902"/>
                </a:moveTo>
                <a:cubicBezTo>
                  <a:pt x="3518136" y="2071489"/>
                  <a:pt x="3510993" y="2073870"/>
                  <a:pt x="3500674" y="2077045"/>
                </a:cubicBezTo>
                <a:cubicBezTo>
                  <a:pt x="3495911" y="2078633"/>
                  <a:pt x="3492339" y="2079823"/>
                  <a:pt x="3489958" y="2080617"/>
                </a:cubicBezTo>
                <a:cubicBezTo>
                  <a:pt x="3489165" y="2081411"/>
                  <a:pt x="3488370" y="2082601"/>
                  <a:pt x="3487577" y="2084189"/>
                </a:cubicBezTo>
                <a:cubicBezTo>
                  <a:pt x="3485989" y="2087364"/>
                  <a:pt x="3484798" y="2089348"/>
                  <a:pt x="3484005" y="2090142"/>
                </a:cubicBezTo>
                <a:cubicBezTo>
                  <a:pt x="3488767" y="2090936"/>
                  <a:pt x="3491943" y="2092126"/>
                  <a:pt x="3493530" y="2093714"/>
                </a:cubicBezTo>
                <a:cubicBezTo>
                  <a:pt x="3498292" y="2095301"/>
                  <a:pt x="3502261" y="2098873"/>
                  <a:pt x="3505436" y="2104430"/>
                </a:cubicBezTo>
                <a:cubicBezTo>
                  <a:pt x="3506230" y="2105223"/>
                  <a:pt x="3506627" y="2106414"/>
                  <a:pt x="3506627" y="2108002"/>
                </a:cubicBezTo>
                <a:cubicBezTo>
                  <a:pt x="3507421" y="2109589"/>
                  <a:pt x="3507817" y="2110780"/>
                  <a:pt x="3507817" y="2111573"/>
                </a:cubicBezTo>
                <a:cubicBezTo>
                  <a:pt x="3513373" y="2102048"/>
                  <a:pt x="3517342" y="2092920"/>
                  <a:pt x="3519724" y="2084189"/>
                </a:cubicBezTo>
                <a:cubicBezTo>
                  <a:pt x="3522105" y="2080220"/>
                  <a:pt x="3522899" y="2075458"/>
                  <a:pt x="3522105" y="2069902"/>
                </a:cubicBezTo>
                <a:close/>
                <a:moveTo>
                  <a:pt x="8160780" y="2065139"/>
                </a:moveTo>
                <a:cubicBezTo>
                  <a:pt x="8176654" y="2065139"/>
                  <a:pt x="8189752" y="2065933"/>
                  <a:pt x="8200070" y="2067520"/>
                </a:cubicBezTo>
                <a:cubicBezTo>
                  <a:pt x="8219914" y="2073076"/>
                  <a:pt x="8226264" y="2085380"/>
                  <a:pt x="8219120" y="2104430"/>
                </a:cubicBezTo>
                <a:cubicBezTo>
                  <a:pt x="8215151" y="2112367"/>
                  <a:pt x="8209198" y="2113955"/>
                  <a:pt x="8201261" y="2109192"/>
                </a:cubicBezTo>
                <a:cubicBezTo>
                  <a:pt x="8188561" y="2102048"/>
                  <a:pt x="8174274" y="2088952"/>
                  <a:pt x="8158398" y="2069902"/>
                </a:cubicBezTo>
                <a:cubicBezTo>
                  <a:pt x="8156017" y="2068314"/>
                  <a:pt x="8155224" y="2067123"/>
                  <a:pt x="8156017" y="2066330"/>
                </a:cubicBezTo>
                <a:cubicBezTo>
                  <a:pt x="8156017" y="2065536"/>
                  <a:pt x="8157604" y="2065139"/>
                  <a:pt x="8160780" y="2065139"/>
                </a:cubicBezTo>
                <a:close/>
                <a:moveTo>
                  <a:pt x="8085770" y="2065139"/>
                </a:moveTo>
                <a:cubicBezTo>
                  <a:pt x="8099264" y="2065139"/>
                  <a:pt x="8111170" y="2066726"/>
                  <a:pt x="8121489" y="2069902"/>
                </a:cubicBezTo>
                <a:cubicBezTo>
                  <a:pt x="8132602" y="2073870"/>
                  <a:pt x="8136967" y="2082601"/>
                  <a:pt x="8134586" y="2096095"/>
                </a:cubicBezTo>
                <a:cubicBezTo>
                  <a:pt x="8131411" y="2107208"/>
                  <a:pt x="8124267" y="2109986"/>
                  <a:pt x="8113154" y="2104430"/>
                </a:cubicBezTo>
                <a:cubicBezTo>
                  <a:pt x="8101248" y="2094111"/>
                  <a:pt x="8091326" y="2082601"/>
                  <a:pt x="8083389" y="2069902"/>
                </a:cubicBezTo>
                <a:cubicBezTo>
                  <a:pt x="8082596" y="2068314"/>
                  <a:pt x="8082198" y="2067123"/>
                  <a:pt x="8082198" y="2066330"/>
                </a:cubicBezTo>
                <a:cubicBezTo>
                  <a:pt x="8082992" y="2065536"/>
                  <a:pt x="8084182" y="2065139"/>
                  <a:pt x="8085770" y="2065139"/>
                </a:cubicBezTo>
                <a:close/>
                <a:moveTo>
                  <a:pt x="7519032" y="2065139"/>
                </a:moveTo>
                <a:cubicBezTo>
                  <a:pt x="7524588" y="2065933"/>
                  <a:pt x="7531732" y="2070695"/>
                  <a:pt x="7540464" y="2079427"/>
                </a:cubicBezTo>
                <a:cubicBezTo>
                  <a:pt x="7541258" y="2080220"/>
                  <a:pt x="7542052" y="2081014"/>
                  <a:pt x="7542845" y="2081808"/>
                </a:cubicBezTo>
                <a:cubicBezTo>
                  <a:pt x="7546814" y="2088158"/>
                  <a:pt x="7546417" y="2092920"/>
                  <a:pt x="7541654" y="2096095"/>
                </a:cubicBezTo>
                <a:cubicBezTo>
                  <a:pt x="7540067" y="2097683"/>
                  <a:pt x="7535304" y="2101651"/>
                  <a:pt x="7527367" y="2108002"/>
                </a:cubicBezTo>
                <a:cubicBezTo>
                  <a:pt x="7532923" y="2104033"/>
                  <a:pt x="7531336" y="2105620"/>
                  <a:pt x="7522604" y="2112764"/>
                </a:cubicBezTo>
                <a:cubicBezTo>
                  <a:pt x="7501174" y="2131020"/>
                  <a:pt x="7480932" y="2143720"/>
                  <a:pt x="7461882" y="2150864"/>
                </a:cubicBezTo>
                <a:cubicBezTo>
                  <a:pt x="7459502" y="2151658"/>
                  <a:pt x="7457914" y="2151261"/>
                  <a:pt x="7457120" y="2149673"/>
                </a:cubicBezTo>
                <a:cubicBezTo>
                  <a:pt x="7456326" y="2148880"/>
                  <a:pt x="7457120" y="2147292"/>
                  <a:pt x="7459502" y="2144911"/>
                </a:cubicBezTo>
                <a:cubicBezTo>
                  <a:pt x="7478552" y="2125861"/>
                  <a:pt x="7492046" y="2109589"/>
                  <a:pt x="7499982" y="2096095"/>
                </a:cubicBezTo>
                <a:cubicBezTo>
                  <a:pt x="7507126" y="2085776"/>
                  <a:pt x="7510698" y="2077839"/>
                  <a:pt x="7510698" y="2072283"/>
                </a:cubicBezTo>
                <a:cubicBezTo>
                  <a:pt x="7510698" y="2065933"/>
                  <a:pt x="7513476" y="2063551"/>
                  <a:pt x="7519032" y="2065139"/>
                </a:cubicBezTo>
                <a:close/>
                <a:moveTo>
                  <a:pt x="5612842" y="2061567"/>
                </a:moveTo>
                <a:cubicBezTo>
                  <a:pt x="5604905" y="2063948"/>
                  <a:pt x="5594983" y="2065536"/>
                  <a:pt x="5583077" y="2066330"/>
                </a:cubicBezTo>
                <a:cubicBezTo>
                  <a:pt x="5582283" y="2066330"/>
                  <a:pt x="5581092" y="2066330"/>
                  <a:pt x="5579505" y="2066330"/>
                </a:cubicBezTo>
                <a:cubicBezTo>
                  <a:pt x="5579505" y="2068711"/>
                  <a:pt x="5579505" y="2072283"/>
                  <a:pt x="5579505" y="2077045"/>
                </a:cubicBezTo>
                <a:cubicBezTo>
                  <a:pt x="5580299" y="2084189"/>
                  <a:pt x="5580695" y="2089745"/>
                  <a:pt x="5580695" y="2093714"/>
                </a:cubicBezTo>
                <a:cubicBezTo>
                  <a:pt x="5585458" y="2092920"/>
                  <a:pt x="5589427" y="2091333"/>
                  <a:pt x="5592602" y="2088952"/>
                </a:cubicBezTo>
                <a:cubicBezTo>
                  <a:pt x="5598952" y="2086570"/>
                  <a:pt x="5605699" y="2086570"/>
                  <a:pt x="5612842" y="2088952"/>
                </a:cubicBezTo>
                <a:cubicBezTo>
                  <a:pt x="5612842" y="2081014"/>
                  <a:pt x="5612842" y="2071886"/>
                  <a:pt x="5612842" y="2061567"/>
                </a:cubicBezTo>
                <a:close/>
                <a:moveTo>
                  <a:pt x="2627948" y="2059186"/>
                </a:moveTo>
                <a:cubicBezTo>
                  <a:pt x="2618423" y="2063948"/>
                  <a:pt x="2605724" y="2067123"/>
                  <a:pt x="2589848" y="2068711"/>
                </a:cubicBezTo>
                <a:cubicBezTo>
                  <a:pt x="2585086" y="2068711"/>
                  <a:pt x="2579927" y="2067520"/>
                  <a:pt x="2574370" y="2065139"/>
                </a:cubicBezTo>
                <a:cubicBezTo>
                  <a:pt x="2574370" y="2070695"/>
                  <a:pt x="2574370" y="2077045"/>
                  <a:pt x="2574370" y="2084189"/>
                </a:cubicBezTo>
                <a:cubicBezTo>
                  <a:pt x="2579133" y="2083395"/>
                  <a:pt x="2585879" y="2081808"/>
                  <a:pt x="2594610" y="2079427"/>
                </a:cubicBezTo>
                <a:cubicBezTo>
                  <a:pt x="2601754" y="2077839"/>
                  <a:pt x="2606517" y="2077045"/>
                  <a:pt x="2608898" y="2077045"/>
                </a:cubicBezTo>
                <a:cubicBezTo>
                  <a:pt x="2611280" y="2075458"/>
                  <a:pt x="2614455" y="2075855"/>
                  <a:pt x="2618423" y="2078236"/>
                </a:cubicBezTo>
                <a:cubicBezTo>
                  <a:pt x="2620804" y="2079823"/>
                  <a:pt x="2624773" y="2083395"/>
                  <a:pt x="2630330" y="2088952"/>
                </a:cubicBezTo>
                <a:cubicBezTo>
                  <a:pt x="2630330" y="2085776"/>
                  <a:pt x="2629933" y="2080617"/>
                  <a:pt x="2629139" y="2073473"/>
                </a:cubicBezTo>
                <a:cubicBezTo>
                  <a:pt x="2629139" y="2067123"/>
                  <a:pt x="2628742" y="2062361"/>
                  <a:pt x="2627948" y="2059186"/>
                </a:cubicBezTo>
                <a:close/>
                <a:moveTo>
                  <a:pt x="6321562" y="2054721"/>
                </a:moveTo>
                <a:cubicBezTo>
                  <a:pt x="6324142" y="2054919"/>
                  <a:pt x="6326424" y="2055614"/>
                  <a:pt x="6328408" y="2056805"/>
                </a:cubicBezTo>
                <a:cubicBezTo>
                  <a:pt x="6335552" y="2060773"/>
                  <a:pt x="6340711" y="2064742"/>
                  <a:pt x="6343886" y="2068711"/>
                </a:cubicBezTo>
                <a:cubicBezTo>
                  <a:pt x="6348649" y="2077442"/>
                  <a:pt x="6346267" y="2082205"/>
                  <a:pt x="6336742" y="2082998"/>
                </a:cubicBezTo>
                <a:cubicBezTo>
                  <a:pt x="6324836" y="2082998"/>
                  <a:pt x="6306183" y="2084586"/>
                  <a:pt x="6280783" y="2087761"/>
                </a:cubicBezTo>
                <a:cubicBezTo>
                  <a:pt x="6274433" y="2088555"/>
                  <a:pt x="6270067" y="2088952"/>
                  <a:pt x="6267686" y="2088952"/>
                </a:cubicBezTo>
                <a:cubicBezTo>
                  <a:pt x="6271655" y="2091333"/>
                  <a:pt x="6274036" y="2093317"/>
                  <a:pt x="6274830" y="2094905"/>
                </a:cubicBezTo>
                <a:cubicBezTo>
                  <a:pt x="6278005" y="2099667"/>
                  <a:pt x="6277211" y="2102842"/>
                  <a:pt x="6272449" y="2104430"/>
                </a:cubicBezTo>
                <a:cubicBezTo>
                  <a:pt x="6270861" y="2105223"/>
                  <a:pt x="6267686" y="2106811"/>
                  <a:pt x="6262924" y="2109192"/>
                </a:cubicBezTo>
                <a:cubicBezTo>
                  <a:pt x="6242286" y="2119511"/>
                  <a:pt x="6227602" y="2126655"/>
                  <a:pt x="6218870" y="2130623"/>
                </a:cubicBezTo>
                <a:cubicBezTo>
                  <a:pt x="6234746" y="2128242"/>
                  <a:pt x="6258161" y="2125464"/>
                  <a:pt x="6289117" y="2122289"/>
                </a:cubicBezTo>
                <a:cubicBezTo>
                  <a:pt x="6285942" y="2117527"/>
                  <a:pt x="6283164" y="2112367"/>
                  <a:pt x="6280783" y="2106811"/>
                </a:cubicBezTo>
                <a:cubicBezTo>
                  <a:pt x="6279989" y="2105223"/>
                  <a:pt x="6279989" y="2104033"/>
                  <a:pt x="6280783" y="2103239"/>
                </a:cubicBezTo>
                <a:cubicBezTo>
                  <a:pt x="6281577" y="2102445"/>
                  <a:pt x="6283164" y="2102445"/>
                  <a:pt x="6285545" y="2103239"/>
                </a:cubicBezTo>
                <a:cubicBezTo>
                  <a:pt x="6301421" y="2106414"/>
                  <a:pt x="6316105" y="2111573"/>
                  <a:pt x="6329599" y="2118717"/>
                </a:cubicBezTo>
                <a:cubicBezTo>
                  <a:pt x="6344680" y="2129830"/>
                  <a:pt x="6346664" y="2146102"/>
                  <a:pt x="6335552" y="2167533"/>
                </a:cubicBezTo>
                <a:cubicBezTo>
                  <a:pt x="6329996" y="2173883"/>
                  <a:pt x="6322852" y="2171898"/>
                  <a:pt x="6314120" y="2161580"/>
                </a:cubicBezTo>
                <a:cubicBezTo>
                  <a:pt x="6306977" y="2152848"/>
                  <a:pt x="6301024" y="2144117"/>
                  <a:pt x="6296261" y="2135386"/>
                </a:cubicBezTo>
                <a:cubicBezTo>
                  <a:pt x="6273243" y="2140148"/>
                  <a:pt x="6250224" y="2147292"/>
                  <a:pt x="6227205" y="2156817"/>
                </a:cubicBezTo>
                <a:cubicBezTo>
                  <a:pt x="6224030" y="2157611"/>
                  <a:pt x="6218870" y="2160389"/>
                  <a:pt x="6211727" y="2165152"/>
                </a:cubicBezTo>
                <a:cubicBezTo>
                  <a:pt x="6206964" y="2169120"/>
                  <a:pt x="6202996" y="2169120"/>
                  <a:pt x="6199820" y="2165152"/>
                </a:cubicBezTo>
                <a:cubicBezTo>
                  <a:pt x="6192677" y="2158008"/>
                  <a:pt x="6186327" y="2150467"/>
                  <a:pt x="6180770" y="2142530"/>
                </a:cubicBezTo>
                <a:cubicBezTo>
                  <a:pt x="6178389" y="2136180"/>
                  <a:pt x="6179580" y="2132211"/>
                  <a:pt x="6184342" y="2130623"/>
                </a:cubicBezTo>
                <a:cubicBezTo>
                  <a:pt x="6197043" y="2126655"/>
                  <a:pt x="6208155" y="2119511"/>
                  <a:pt x="6217680" y="2109192"/>
                </a:cubicBezTo>
                <a:cubicBezTo>
                  <a:pt x="6219267" y="2106811"/>
                  <a:pt x="6221252" y="2104033"/>
                  <a:pt x="6223633" y="2100858"/>
                </a:cubicBezTo>
                <a:cubicBezTo>
                  <a:pt x="6226808" y="2096889"/>
                  <a:pt x="6228792" y="2094111"/>
                  <a:pt x="6229586" y="2092523"/>
                </a:cubicBezTo>
                <a:cubicBezTo>
                  <a:pt x="6226411" y="2093317"/>
                  <a:pt x="6221252" y="2094111"/>
                  <a:pt x="6214108" y="2094905"/>
                </a:cubicBezTo>
                <a:cubicBezTo>
                  <a:pt x="6208552" y="2096492"/>
                  <a:pt x="6204583" y="2097286"/>
                  <a:pt x="6202202" y="2097286"/>
                </a:cubicBezTo>
                <a:cubicBezTo>
                  <a:pt x="6195852" y="2098873"/>
                  <a:pt x="6190295" y="2098080"/>
                  <a:pt x="6185533" y="2094905"/>
                </a:cubicBezTo>
                <a:cubicBezTo>
                  <a:pt x="6179977" y="2090142"/>
                  <a:pt x="6174817" y="2085380"/>
                  <a:pt x="6170055" y="2080617"/>
                </a:cubicBezTo>
                <a:cubicBezTo>
                  <a:pt x="6168468" y="2079030"/>
                  <a:pt x="6167674" y="2077442"/>
                  <a:pt x="6167674" y="2075855"/>
                </a:cubicBezTo>
                <a:cubicBezTo>
                  <a:pt x="6168468" y="2075061"/>
                  <a:pt x="6170452" y="2074664"/>
                  <a:pt x="6173627" y="2074664"/>
                </a:cubicBezTo>
                <a:cubicBezTo>
                  <a:pt x="6187121" y="2073076"/>
                  <a:pt x="6199820" y="2071886"/>
                  <a:pt x="6211727" y="2071092"/>
                </a:cubicBezTo>
                <a:cubicBezTo>
                  <a:pt x="6215696" y="2070298"/>
                  <a:pt x="6222046" y="2069505"/>
                  <a:pt x="6230777" y="2068711"/>
                </a:cubicBezTo>
                <a:cubicBezTo>
                  <a:pt x="6253796" y="2064742"/>
                  <a:pt x="6273243" y="2061964"/>
                  <a:pt x="6289117" y="2060377"/>
                </a:cubicBezTo>
                <a:cubicBezTo>
                  <a:pt x="6292293" y="2060377"/>
                  <a:pt x="6300230" y="2058789"/>
                  <a:pt x="6312930" y="2055614"/>
                </a:cubicBezTo>
                <a:cubicBezTo>
                  <a:pt x="6316105" y="2054820"/>
                  <a:pt x="6318982" y="2054523"/>
                  <a:pt x="6321562" y="2054721"/>
                </a:cubicBezTo>
                <a:close/>
                <a:moveTo>
                  <a:pt x="7908367" y="2050852"/>
                </a:moveTo>
                <a:cubicBezTo>
                  <a:pt x="7917892" y="2055614"/>
                  <a:pt x="7925036" y="2063551"/>
                  <a:pt x="7929798" y="2074664"/>
                </a:cubicBezTo>
                <a:cubicBezTo>
                  <a:pt x="7932180" y="2081014"/>
                  <a:pt x="7931386" y="2085380"/>
                  <a:pt x="7927417" y="2087761"/>
                </a:cubicBezTo>
                <a:cubicBezTo>
                  <a:pt x="7913130" y="2102048"/>
                  <a:pt x="7898842" y="2114748"/>
                  <a:pt x="7884554" y="2125861"/>
                </a:cubicBezTo>
                <a:cubicBezTo>
                  <a:pt x="7858361" y="2145705"/>
                  <a:pt x="7829786" y="2158801"/>
                  <a:pt x="7798830" y="2165152"/>
                </a:cubicBezTo>
                <a:cubicBezTo>
                  <a:pt x="7795654" y="2165945"/>
                  <a:pt x="7795654" y="2165152"/>
                  <a:pt x="7798830" y="2162770"/>
                </a:cubicBezTo>
                <a:cubicBezTo>
                  <a:pt x="7823436" y="2146895"/>
                  <a:pt x="7849630" y="2123083"/>
                  <a:pt x="7877411" y="2091333"/>
                </a:cubicBezTo>
                <a:cubicBezTo>
                  <a:pt x="7892492" y="2074664"/>
                  <a:pt x="7900032" y="2062361"/>
                  <a:pt x="7900032" y="2054423"/>
                </a:cubicBezTo>
                <a:cubicBezTo>
                  <a:pt x="7902414" y="2051248"/>
                  <a:pt x="7905192" y="2050058"/>
                  <a:pt x="7908367" y="2050852"/>
                </a:cubicBezTo>
                <a:close/>
                <a:moveTo>
                  <a:pt x="3749812" y="2049363"/>
                </a:moveTo>
                <a:cubicBezTo>
                  <a:pt x="3750804" y="2048768"/>
                  <a:pt x="3752292" y="2048867"/>
                  <a:pt x="3754277" y="2049661"/>
                </a:cubicBezTo>
                <a:cubicBezTo>
                  <a:pt x="3763008" y="2052042"/>
                  <a:pt x="3771343" y="2056805"/>
                  <a:pt x="3779280" y="2063948"/>
                </a:cubicBezTo>
                <a:cubicBezTo>
                  <a:pt x="3783249" y="2066330"/>
                  <a:pt x="3783249" y="2069108"/>
                  <a:pt x="3779280" y="2072283"/>
                </a:cubicBezTo>
                <a:lnTo>
                  <a:pt x="3774517" y="2077045"/>
                </a:lnTo>
                <a:cubicBezTo>
                  <a:pt x="3783249" y="2079427"/>
                  <a:pt x="3790392" y="2083792"/>
                  <a:pt x="3795949" y="2090142"/>
                </a:cubicBezTo>
                <a:cubicBezTo>
                  <a:pt x="3799918" y="2092523"/>
                  <a:pt x="3799918" y="2095698"/>
                  <a:pt x="3795949" y="2099667"/>
                </a:cubicBezTo>
                <a:cubicBezTo>
                  <a:pt x="3793567" y="2100461"/>
                  <a:pt x="3789996" y="2103239"/>
                  <a:pt x="3785233" y="2108002"/>
                </a:cubicBezTo>
                <a:cubicBezTo>
                  <a:pt x="3782852" y="2110383"/>
                  <a:pt x="3780868" y="2111970"/>
                  <a:pt x="3779280" y="2112764"/>
                </a:cubicBezTo>
                <a:cubicBezTo>
                  <a:pt x="3757849" y="2135783"/>
                  <a:pt x="3730861" y="2151658"/>
                  <a:pt x="3698317" y="2160389"/>
                </a:cubicBezTo>
                <a:cubicBezTo>
                  <a:pt x="3695936" y="2161183"/>
                  <a:pt x="3694349" y="2160786"/>
                  <a:pt x="3693555" y="2159198"/>
                </a:cubicBezTo>
                <a:cubicBezTo>
                  <a:pt x="3693555" y="2158405"/>
                  <a:pt x="3694349" y="2157214"/>
                  <a:pt x="3695936" y="2155627"/>
                </a:cubicBezTo>
                <a:cubicBezTo>
                  <a:pt x="3728480" y="2131814"/>
                  <a:pt x="3751499" y="2108002"/>
                  <a:pt x="3764992" y="2084189"/>
                </a:cubicBezTo>
                <a:cubicBezTo>
                  <a:pt x="3748324" y="2096095"/>
                  <a:pt x="3732449" y="2105223"/>
                  <a:pt x="3717367" y="2111573"/>
                </a:cubicBezTo>
                <a:cubicBezTo>
                  <a:pt x="3713399" y="2112367"/>
                  <a:pt x="3711018" y="2112367"/>
                  <a:pt x="3710224" y="2111573"/>
                </a:cubicBezTo>
                <a:cubicBezTo>
                  <a:pt x="3709430" y="2110780"/>
                  <a:pt x="3709827" y="2109192"/>
                  <a:pt x="3711414" y="2106811"/>
                </a:cubicBezTo>
                <a:cubicBezTo>
                  <a:pt x="3720939" y="2098080"/>
                  <a:pt x="3730464" y="2086570"/>
                  <a:pt x="3739989" y="2072283"/>
                </a:cubicBezTo>
                <a:cubicBezTo>
                  <a:pt x="3744752" y="2064345"/>
                  <a:pt x="3747530" y="2057995"/>
                  <a:pt x="3748324" y="2053233"/>
                </a:cubicBezTo>
                <a:cubicBezTo>
                  <a:pt x="3748324" y="2051248"/>
                  <a:pt x="3748820" y="2049959"/>
                  <a:pt x="3749812" y="2049363"/>
                </a:cubicBezTo>
                <a:close/>
                <a:moveTo>
                  <a:pt x="2308861" y="2048470"/>
                </a:moveTo>
                <a:cubicBezTo>
                  <a:pt x="2287430" y="2050852"/>
                  <a:pt x="2270760" y="2052042"/>
                  <a:pt x="2258855" y="2052042"/>
                </a:cubicBezTo>
                <a:cubicBezTo>
                  <a:pt x="2258855" y="2057598"/>
                  <a:pt x="2258855" y="2062758"/>
                  <a:pt x="2258855" y="2067520"/>
                </a:cubicBezTo>
                <a:cubicBezTo>
                  <a:pt x="2275523" y="2065933"/>
                  <a:pt x="2292192" y="2064742"/>
                  <a:pt x="2308861" y="2063948"/>
                </a:cubicBezTo>
                <a:close/>
                <a:moveTo>
                  <a:pt x="2916079" y="2043708"/>
                </a:moveTo>
                <a:cubicBezTo>
                  <a:pt x="2914492" y="2043708"/>
                  <a:pt x="2911714" y="2044105"/>
                  <a:pt x="2907744" y="2044898"/>
                </a:cubicBezTo>
                <a:cubicBezTo>
                  <a:pt x="2903777" y="2044898"/>
                  <a:pt x="2900998" y="2045295"/>
                  <a:pt x="2899411" y="2046089"/>
                </a:cubicBezTo>
                <a:cubicBezTo>
                  <a:pt x="2900998" y="2052439"/>
                  <a:pt x="2902189" y="2057995"/>
                  <a:pt x="2902982" y="2062758"/>
                </a:cubicBezTo>
                <a:cubicBezTo>
                  <a:pt x="2906952" y="2062758"/>
                  <a:pt x="2910921" y="2062758"/>
                  <a:pt x="2914888" y="2062758"/>
                </a:cubicBezTo>
                <a:cubicBezTo>
                  <a:pt x="2915683" y="2055614"/>
                  <a:pt x="2916079" y="2049264"/>
                  <a:pt x="2916079" y="2043708"/>
                </a:cubicBezTo>
                <a:close/>
                <a:moveTo>
                  <a:pt x="5013065" y="2041327"/>
                </a:moveTo>
                <a:cubicBezTo>
                  <a:pt x="5015644" y="2041327"/>
                  <a:pt x="5018323" y="2042120"/>
                  <a:pt x="5021102" y="2043708"/>
                </a:cubicBezTo>
                <a:cubicBezTo>
                  <a:pt x="5021896" y="2043708"/>
                  <a:pt x="5022689" y="2044105"/>
                  <a:pt x="5023483" y="2044898"/>
                </a:cubicBezTo>
                <a:cubicBezTo>
                  <a:pt x="5033008" y="2050455"/>
                  <a:pt x="5038565" y="2054820"/>
                  <a:pt x="5040152" y="2057995"/>
                </a:cubicBezTo>
                <a:cubicBezTo>
                  <a:pt x="5043327" y="2065139"/>
                  <a:pt x="5042136" y="2070298"/>
                  <a:pt x="5036580" y="2073473"/>
                </a:cubicBezTo>
                <a:cubicBezTo>
                  <a:pt x="5026261" y="2081411"/>
                  <a:pt x="5015943" y="2090539"/>
                  <a:pt x="5005624" y="2100858"/>
                </a:cubicBezTo>
                <a:cubicBezTo>
                  <a:pt x="5006418" y="2101651"/>
                  <a:pt x="5007211" y="2102048"/>
                  <a:pt x="5008005" y="2102048"/>
                </a:cubicBezTo>
                <a:cubicBezTo>
                  <a:pt x="5019117" y="2109192"/>
                  <a:pt x="5021499" y="2120305"/>
                  <a:pt x="5015149" y="2135386"/>
                </a:cubicBezTo>
                <a:cubicBezTo>
                  <a:pt x="5010386" y="2143323"/>
                  <a:pt x="5003639" y="2143720"/>
                  <a:pt x="4994908" y="2136577"/>
                </a:cubicBezTo>
                <a:cubicBezTo>
                  <a:pt x="4985383" y="2129433"/>
                  <a:pt x="4974271" y="2114748"/>
                  <a:pt x="4961570" y="2092523"/>
                </a:cubicBezTo>
                <a:cubicBezTo>
                  <a:pt x="4960777" y="2090936"/>
                  <a:pt x="4959983" y="2089745"/>
                  <a:pt x="4959189" y="2088952"/>
                </a:cubicBezTo>
                <a:cubicBezTo>
                  <a:pt x="4958396" y="2088158"/>
                  <a:pt x="4958396" y="2086967"/>
                  <a:pt x="4959189" y="2085380"/>
                </a:cubicBezTo>
                <a:cubicBezTo>
                  <a:pt x="4959983" y="2084586"/>
                  <a:pt x="4961174" y="2084586"/>
                  <a:pt x="4962761" y="2085380"/>
                </a:cubicBezTo>
                <a:cubicBezTo>
                  <a:pt x="4972286" y="2086967"/>
                  <a:pt x="4981811" y="2089745"/>
                  <a:pt x="4991336" y="2093714"/>
                </a:cubicBezTo>
                <a:cubicBezTo>
                  <a:pt x="4992130" y="2091333"/>
                  <a:pt x="4993321" y="2088158"/>
                  <a:pt x="4994908" y="2084189"/>
                </a:cubicBezTo>
                <a:cubicBezTo>
                  <a:pt x="4996496" y="2079427"/>
                  <a:pt x="4997686" y="2076251"/>
                  <a:pt x="4998480" y="2074664"/>
                </a:cubicBezTo>
                <a:cubicBezTo>
                  <a:pt x="4999274" y="2072283"/>
                  <a:pt x="4999274" y="2070695"/>
                  <a:pt x="4998480" y="2069902"/>
                </a:cubicBezTo>
                <a:cubicBezTo>
                  <a:pt x="4998480" y="2069108"/>
                  <a:pt x="4997686" y="2069108"/>
                  <a:pt x="4996099" y="2069902"/>
                </a:cubicBezTo>
                <a:cubicBezTo>
                  <a:pt x="4992924" y="2070695"/>
                  <a:pt x="4988955" y="2072283"/>
                  <a:pt x="4984192" y="2074664"/>
                </a:cubicBezTo>
                <a:cubicBezTo>
                  <a:pt x="4979430" y="2076251"/>
                  <a:pt x="4975461" y="2077839"/>
                  <a:pt x="4972286" y="2079427"/>
                </a:cubicBezTo>
                <a:cubicBezTo>
                  <a:pt x="4969111" y="2080220"/>
                  <a:pt x="4966333" y="2079427"/>
                  <a:pt x="4963952" y="2077045"/>
                </a:cubicBezTo>
                <a:cubicBezTo>
                  <a:pt x="4963952" y="2077839"/>
                  <a:pt x="4963555" y="2077839"/>
                  <a:pt x="4962761" y="2077045"/>
                </a:cubicBezTo>
                <a:cubicBezTo>
                  <a:pt x="4957999" y="2073870"/>
                  <a:pt x="4954030" y="2069902"/>
                  <a:pt x="4950855" y="2065139"/>
                </a:cubicBezTo>
                <a:cubicBezTo>
                  <a:pt x="4948474" y="2060377"/>
                  <a:pt x="4949664" y="2057598"/>
                  <a:pt x="4954427" y="2056805"/>
                </a:cubicBezTo>
                <a:cubicBezTo>
                  <a:pt x="4959189" y="2056011"/>
                  <a:pt x="4967127" y="2054820"/>
                  <a:pt x="4978239" y="2053233"/>
                </a:cubicBezTo>
                <a:cubicBezTo>
                  <a:pt x="4984589" y="2051645"/>
                  <a:pt x="4993717" y="2048470"/>
                  <a:pt x="5005624" y="2043708"/>
                </a:cubicBezTo>
                <a:cubicBezTo>
                  <a:pt x="5008005" y="2042120"/>
                  <a:pt x="5010485" y="2041327"/>
                  <a:pt x="5013065" y="2041327"/>
                </a:cubicBezTo>
                <a:close/>
                <a:moveTo>
                  <a:pt x="412493" y="2041327"/>
                </a:moveTo>
                <a:cubicBezTo>
                  <a:pt x="415072" y="2041327"/>
                  <a:pt x="417751" y="2042120"/>
                  <a:pt x="420530" y="2043708"/>
                </a:cubicBezTo>
                <a:cubicBezTo>
                  <a:pt x="421323" y="2043708"/>
                  <a:pt x="422117" y="2044105"/>
                  <a:pt x="422911" y="2044898"/>
                </a:cubicBezTo>
                <a:cubicBezTo>
                  <a:pt x="432436" y="2050455"/>
                  <a:pt x="437992" y="2054820"/>
                  <a:pt x="439580" y="2057995"/>
                </a:cubicBezTo>
                <a:cubicBezTo>
                  <a:pt x="442755" y="2065139"/>
                  <a:pt x="441565" y="2070298"/>
                  <a:pt x="436007" y="2073473"/>
                </a:cubicBezTo>
                <a:cubicBezTo>
                  <a:pt x="425689" y="2081411"/>
                  <a:pt x="415370" y="2090539"/>
                  <a:pt x="405051" y="2100858"/>
                </a:cubicBezTo>
                <a:cubicBezTo>
                  <a:pt x="405845" y="2101651"/>
                  <a:pt x="406639" y="2102048"/>
                  <a:pt x="407432" y="2102048"/>
                </a:cubicBezTo>
                <a:cubicBezTo>
                  <a:pt x="418545" y="2109192"/>
                  <a:pt x="420927" y="2120305"/>
                  <a:pt x="414576" y="2135386"/>
                </a:cubicBezTo>
                <a:cubicBezTo>
                  <a:pt x="409814" y="2143323"/>
                  <a:pt x="403067" y="2143720"/>
                  <a:pt x="394335" y="2136577"/>
                </a:cubicBezTo>
                <a:cubicBezTo>
                  <a:pt x="384811" y="2129433"/>
                  <a:pt x="373699" y="2114748"/>
                  <a:pt x="360998" y="2092523"/>
                </a:cubicBezTo>
                <a:cubicBezTo>
                  <a:pt x="360205" y="2090936"/>
                  <a:pt x="359411" y="2089745"/>
                  <a:pt x="358617" y="2088952"/>
                </a:cubicBezTo>
                <a:cubicBezTo>
                  <a:pt x="357823" y="2088158"/>
                  <a:pt x="357823" y="2086967"/>
                  <a:pt x="358617" y="2085380"/>
                </a:cubicBezTo>
                <a:cubicBezTo>
                  <a:pt x="359411" y="2084586"/>
                  <a:pt x="360601" y="2084586"/>
                  <a:pt x="362189" y="2085380"/>
                </a:cubicBezTo>
                <a:cubicBezTo>
                  <a:pt x="371714" y="2086967"/>
                  <a:pt x="381239" y="2089745"/>
                  <a:pt x="390764" y="2093714"/>
                </a:cubicBezTo>
                <a:cubicBezTo>
                  <a:pt x="391558" y="2091333"/>
                  <a:pt x="392748" y="2088158"/>
                  <a:pt x="394335" y="2084189"/>
                </a:cubicBezTo>
                <a:cubicBezTo>
                  <a:pt x="395923" y="2079427"/>
                  <a:pt x="397114" y="2076251"/>
                  <a:pt x="397908" y="2074664"/>
                </a:cubicBezTo>
                <a:cubicBezTo>
                  <a:pt x="398701" y="2072283"/>
                  <a:pt x="398701" y="2070695"/>
                  <a:pt x="397908" y="2069902"/>
                </a:cubicBezTo>
                <a:cubicBezTo>
                  <a:pt x="397908" y="2069108"/>
                  <a:pt x="397114" y="2069108"/>
                  <a:pt x="395526" y="2069902"/>
                </a:cubicBezTo>
                <a:cubicBezTo>
                  <a:pt x="392352" y="2070695"/>
                  <a:pt x="388383" y="2072283"/>
                  <a:pt x="383620" y="2074664"/>
                </a:cubicBezTo>
                <a:cubicBezTo>
                  <a:pt x="378858" y="2076251"/>
                  <a:pt x="374888" y="2077839"/>
                  <a:pt x="371714" y="2079427"/>
                </a:cubicBezTo>
                <a:cubicBezTo>
                  <a:pt x="368539" y="2080220"/>
                  <a:pt x="365760" y="2079427"/>
                  <a:pt x="363380" y="2077045"/>
                </a:cubicBezTo>
                <a:cubicBezTo>
                  <a:pt x="363380" y="2077839"/>
                  <a:pt x="362982" y="2077839"/>
                  <a:pt x="362189" y="2077045"/>
                </a:cubicBezTo>
                <a:cubicBezTo>
                  <a:pt x="357427" y="2073870"/>
                  <a:pt x="353458" y="2069902"/>
                  <a:pt x="350282" y="2065139"/>
                </a:cubicBezTo>
                <a:cubicBezTo>
                  <a:pt x="347901" y="2060377"/>
                  <a:pt x="349092" y="2057598"/>
                  <a:pt x="353854" y="2056805"/>
                </a:cubicBezTo>
                <a:cubicBezTo>
                  <a:pt x="358617" y="2056011"/>
                  <a:pt x="366554" y="2054820"/>
                  <a:pt x="377667" y="2053233"/>
                </a:cubicBezTo>
                <a:cubicBezTo>
                  <a:pt x="384017" y="2051645"/>
                  <a:pt x="393145" y="2048470"/>
                  <a:pt x="405051" y="2043708"/>
                </a:cubicBezTo>
                <a:cubicBezTo>
                  <a:pt x="407432" y="2042120"/>
                  <a:pt x="409913" y="2041327"/>
                  <a:pt x="412493" y="2041327"/>
                </a:cubicBezTo>
                <a:close/>
                <a:moveTo>
                  <a:pt x="2965193" y="2037457"/>
                </a:moveTo>
                <a:cubicBezTo>
                  <a:pt x="2964995" y="2037258"/>
                  <a:pt x="2964498" y="2037358"/>
                  <a:pt x="2963705" y="2037755"/>
                </a:cubicBezTo>
                <a:cubicBezTo>
                  <a:pt x="2959736" y="2037755"/>
                  <a:pt x="2954577" y="2038548"/>
                  <a:pt x="2948227" y="2040136"/>
                </a:cubicBezTo>
                <a:cubicBezTo>
                  <a:pt x="2948227" y="2044105"/>
                  <a:pt x="2947830" y="2050455"/>
                  <a:pt x="2947035" y="2059186"/>
                </a:cubicBezTo>
                <a:cubicBezTo>
                  <a:pt x="2949417" y="2059186"/>
                  <a:pt x="2952195" y="2058789"/>
                  <a:pt x="2955370" y="2057995"/>
                </a:cubicBezTo>
                <a:cubicBezTo>
                  <a:pt x="2957751" y="2057995"/>
                  <a:pt x="2959736" y="2057995"/>
                  <a:pt x="2961323" y="2057995"/>
                </a:cubicBezTo>
                <a:cubicBezTo>
                  <a:pt x="2961323" y="2057201"/>
                  <a:pt x="2961720" y="2055614"/>
                  <a:pt x="2962513" y="2053233"/>
                </a:cubicBezTo>
                <a:cubicBezTo>
                  <a:pt x="2963308" y="2045295"/>
                  <a:pt x="2964101" y="2040533"/>
                  <a:pt x="2964895" y="2038945"/>
                </a:cubicBezTo>
                <a:cubicBezTo>
                  <a:pt x="2965292" y="2038151"/>
                  <a:pt x="2965391" y="2037655"/>
                  <a:pt x="2965193" y="2037457"/>
                </a:cubicBezTo>
                <a:close/>
                <a:moveTo>
                  <a:pt x="7220186" y="2032992"/>
                </a:moveTo>
                <a:cubicBezTo>
                  <a:pt x="7196374" y="2035373"/>
                  <a:pt x="7174942" y="2038152"/>
                  <a:pt x="7155892" y="2041327"/>
                </a:cubicBezTo>
                <a:lnTo>
                  <a:pt x="7158274" y="2050852"/>
                </a:lnTo>
                <a:cubicBezTo>
                  <a:pt x="7166211" y="2049264"/>
                  <a:pt x="7176530" y="2046486"/>
                  <a:pt x="7189230" y="2042517"/>
                </a:cubicBezTo>
                <a:cubicBezTo>
                  <a:pt x="7188436" y="2043311"/>
                  <a:pt x="7190023" y="2042914"/>
                  <a:pt x="7193992" y="2041327"/>
                </a:cubicBezTo>
                <a:cubicBezTo>
                  <a:pt x="7201930" y="2040533"/>
                  <a:pt x="7209470" y="2044105"/>
                  <a:pt x="7216614" y="2052042"/>
                </a:cubicBezTo>
                <a:cubicBezTo>
                  <a:pt x="7218995" y="2056011"/>
                  <a:pt x="7218202" y="2059186"/>
                  <a:pt x="7214232" y="2061567"/>
                </a:cubicBezTo>
                <a:cubicBezTo>
                  <a:pt x="7211058" y="2062361"/>
                  <a:pt x="7197167" y="2064345"/>
                  <a:pt x="7172561" y="2067520"/>
                </a:cubicBezTo>
                <a:cubicBezTo>
                  <a:pt x="7170180" y="2067520"/>
                  <a:pt x="7165814" y="2065933"/>
                  <a:pt x="7159464" y="2062758"/>
                </a:cubicBezTo>
                <a:cubicBezTo>
                  <a:pt x="7159464" y="2064345"/>
                  <a:pt x="7159861" y="2066726"/>
                  <a:pt x="7160655" y="2069902"/>
                </a:cubicBezTo>
                <a:cubicBezTo>
                  <a:pt x="7160655" y="2072283"/>
                  <a:pt x="7161052" y="2074267"/>
                  <a:pt x="7161845" y="2075855"/>
                </a:cubicBezTo>
                <a:cubicBezTo>
                  <a:pt x="7171370" y="2075061"/>
                  <a:pt x="7184070" y="2073076"/>
                  <a:pt x="7199945" y="2069902"/>
                </a:cubicBezTo>
                <a:cubicBezTo>
                  <a:pt x="7205501" y="2069108"/>
                  <a:pt x="7210661" y="2069505"/>
                  <a:pt x="7215424" y="2071092"/>
                </a:cubicBezTo>
                <a:cubicBezTo>
                  <a:pt x="7217804" y="2060773"/>
                  <a:pt x="7220186" y="2049661"/>
                  <a:pt x="7222567" y="2037755"/>
                </a:cubicBezTo>
                <a:cubicBezTo>
                  <a:pt x="7223360" y="2033786"/>
                  <a:pt x="7222567" y="2032198"/>
                  <a:pt x="7220186" y="2032992"/>
                </a:cubicBezTo>
                <a:close/>
                <a:moveTo>
                  <a:pt x="5090158" y="2032992"/>
                </a:moveTo>
                <a:cubicBezTo>
                  <a:pt x="5098889" y="2034580"/>
                  <a:pt x="5108017" y="2039739"/>
                  <a:pt x="5117542" y="2048470"/>
                </a:cubicBezTo>
                <a:cubicBezTo>
                  <a:pt x="5119924" y="2050058"/>
                  <a:pt x="5120718" y="2053233"/>
                  <a:pt x="5119924" y="2057995"/>
                </a:cubicBezTo>
                <a:cubicBezTo>
                  <a:pt x="5116749" y="2063551"/>
                  <a:pt x="5114367" y="2071092"/>
                  <a:pt x="5112780" y="2080617"/>
                </a:cubicBezTo>
                <a:cubicBezTo>
                  <a:pt x="5110399" y="2087761"/>
                  <a:pt x="5108017" y="2094905"/>
                  <a:pt x="5105636" y="2102048"/>
                </a:cubicBezTo>
                <a:cubicBezTo>
                  <a:pt x="5127861" y="2108398"/>
                  <a:pt x="5142545" y="2112764"/>
                  <a:pt x="5149689" y="2115145"/>
                </a:cubicBezTo>
                <a:cubicBezTo>
                  <a:pt x="5165564" y="2122289"/>
                  <a:pt x="5169930" y="2134989"/>
                  <a:pt x="5162786" y="2153245"/>
                </a:cubicBezTo>
                <a:cubicBezTo>
                  <a:pt x="5158024" y="2161976"/>
                  <a:pt x="5151674" y="2163167"/>
                  <a:pt x="5143736" y="2156817"/>
                </a:cubicBezTo>
                <a:cubicBezTo>
                  <a:pt x="5136592" y="2149673"/>
                  <a:pt x="5125877" y="2137767"/>
                  <a:pt x="5111589" y="2121098"/>
                </a:cubicBezTo>
                <a:cubicBezTo>
                  <a:pt x="5106827" y="2115542"/>
                  <a:pt x="5103652" y="2111970"/>
                  <a:pt x="5102064" y="2110383"/>
                </a:cubicBezTo>
                <a:cubicBezTo>
                  <a:pt x="5097302" y="2119908"/>
                  <a:pt x="5089761" y="2128639"/>
                  <a:pt x="5079442" y="2136577"/>
                </a:cubicBezTo>
                <a:cubicBezTo>
                  <a:pt x="5069917" y="2143720"/>
                  <a:pt x="5048486" y="2150864"/>
                  <a:pt x="5015149" y="2158008"/>
                </a:cubicBezTo>
                <a:cubicBezTo>
                  <a:pt x="5012767" y="2158801"/>
                  <a:pt x="5011180" y="2158405"/>
                  <a:pt x="5010386" y="2156817"/>
                </a:cubicBezTo>
                <a:cubicBezTo>
                  <a:pt x="5010386" y="2156023"/>
                  <a:pt x="5011577" y="2154833"/>
                  <a:pt x="5013958" y="2153245"/>
                </a:cubicBezTo>
                <a:cubicBezTo>
                  <a:pt x="5034992" y="2143323"/>
                  <a:pt x="5051463" y="2131516"/>
                  <a:pt x="5063369" y="2117824"/>
                </a:cubicBezTo>
                <a:lnTo>
                  <a:pt x="5070805" y="2102048"/>
                </a:lnTo>
                <a:lnTo>
                  <a:pt x="5071108" y="2102048"/>
                </a:lnTo>
                <a:cubicBezTo>
                  <a:pt x="5072299" y="2101255"/>
                  <a:pt x="5073291" y="2099072"/>
                  <a:pt x="5074084" y="2095500"/>
                </a:cubicBezTo>
                <a:lnTo>
                  <a:pt x="5074151" y="2094949"/>
                </a:lnTo>
                <a:lnTo>
                  <a:pt x="5085395" y="2071092"/>
                </a:lnTo>
                <a:cubicBezTo>
                  <a:pt x="5085395" y="2069505"/>
                  <a:pt x="5085395" y="2067520"/>
                  <a:pt x="5085395" y="2065139"/>
                </a:cubicBezTo>
                <a:cubicBezTo>
                  <a:pt x="5086983" y="2053233"/>
                  <a:pt x="5086586" y="2045295"/>
                  <a:pt x="5084205" y="2041327"/>
                </a:cubicBezTo>
                <a:cubicBezTo>
                  <a:pt x="5083411" y="2035770"/>
                  <a:pt x="5085395" y="2032992"/>
                  <a:pt x="5090158" y="2032992"/>
                </a:cubicBezTo>
                <a:close/>
                <a:moveTo>
                  <a:pt x="489586" y="2032992"/>
                </a:moveTo>
                <a:cubicBezTo>
                  <a:pt x="498317" y="2034580"/>
                  <a:pt x="507445" y="2039739"/>
                  <a:pt x="516971" y="2048470"/>
                </a:cubicBezTo>
                <a:cubicBezTo>
                  <a:pt x="519351" y="2050058"/>
                  <a:pt x="520145" y="2053233"/>
                  <a:pt x="519351" y="2057995"/>
                </a:cubicBezTo>
                <a:cubicBezTo>
                  <a:pt x="516176" y="2063551"/>
                  <a:pt x="513795" y="2071092"/>
                  <a:pt x="512207" y="2080617"/>
                </a:cubicBezTo>
                <a:cubicBezTo>
                  <a:pt x="509827" y="2087761"/>
                  <a:pt x="507445" y="2094905"/>
                  <a:pt x="505064" y="2102048"/>
                </a:cubicBezTo>
                <a:cubicBezTo>
                  <a:pt x="527289" y="2108398"/>
                  <a:pt x="541973" y="2112764"/>
                  <a:pt x="549117" y="2115145"/>
                </a:cubicBezTo>
                <a:cubicBezTo>
                  <a:pt x="564992" y="2122289"/>
                  <a:pt x="569358" y="2134989"/>
                  <a:pt x="562214" y="2153245"/>
                </a:cubicBezTo>
                <a:cubicBezTo>
                  <a:pt x="557451" y="2161976"/>
                  <a:pt x="551102" y="2163167"/>
                  <a:pt x="543164" y="2156817"/>
                </a:cubicBezTo>
                <a:cubicBezTo>
                  <a:pt x="536020" y="2149673"/>
                  <a:pt x="525304" y="2137767"/>
                  <a:pt x="511017" y="2121098"/>
                </a:cubicBezTo>
                <a:cubicBezTo>
                  <a:pt x="506254" y="2115542"/>
                  <a:pt x="503079" y="2111970"/>
                  <a:pt x="501492" y="2110383"/>
                </a:cubicBezTo>
                <a:cubicBezTo>
                  <a:pt x="496729" y="2119908"/>
                  <a:pt x="489189" y="2128639"/>
                  <a:pt x="478870" y="2136577"/>
                </a:cubicBezTo>
                <a:cubicBezTo>
                  <a:pt x="469345" y="2143720"/>
                  <a:pt x="447914" y="2150864"/>
                  <a:pt x="414576" y="2158008"/>
                </a:cubicBezTo>
                <a:cubicBezTo>
                  <a:pt x="412195" y="2158801"/>
                  <a:pt x="410608" y="2158405"/>
                  <a:pt x="409814" y="2156817"/>
                </a:cubicBezTo>
                <a:cubicBezTo>
                  <a:pt x="409814" y="2156023"/>
                  <a:pt x="411004" y="2154833"/>
                  <a:pt x="413386" y="2153245"/>
                </a:cubicBezTo>
                <a:cubicBezTo>
                  <a:pt x="434420" y="2143323"/>
                  <a:pt x="450890" y="2131516"/>
                  <a:pt x="462797" y="2117824"/>
                </a:cubicBezTo>
                <a:lnTo>
                  <a:pt x="470232" y="2102048"/>
                </a:lnTo>
                <a:lnTo>
                  <a:pt x="470536" y="2102048"/>
                </a:lnTo>
                <a:cubicBezTo>
                  <a:pt x="471726" y="2101255"/>
                  <a:pt x="472718" y="2099072"/>
                  <a:pt x="473512" y="2095500"/>
                </a:cubicBezTo>
                <a:lnTo>
                  <a:pt x="473578" y="2094949"/>
                </a:lnTo>
                <a:lnTo>
                  <a:pt x="484823" y="2071092"/>
                </a:lnTo>
                <a:cubicBezTo>
                  <a:pt x="484823" y="2069505"/>
                  <a:pt x="484823" y="2067520"/>
                  <a:pt x="484823" y="2065139"/>
                </a:cubicBezTo>
                <a:cubicBezTo>
                  <a:pt x="486410" y="2053233"/>
                  <a:pt x="486014" y="2045295"/>
                  <a:pt x="483633" y="2041327"/>
                </a:cubicBezTo>
                <a:cubicBezTo>
                  <a:pt x="482839" y="2035770"/>
                  <a:pt x="484823" y="2032992"/>
                  <a:pt x="489586" y="2032992"/>
                </a:cubicBezTo>
                <a:close/>
                <a:moveTo>
                  <a:pt x="2619614" y="2025848"/>
                </a:moveTo>
                <a:cubicBezTo>
                  <a:pt x="2607707" y="2027436"/>
                  <a:pt x="2596595" y="2029420"/>
                  <a:pt x="2586277" y="2031802"/>
                </a:cubicBezTo>
                <a:cubicBezTo>
                  <a:pt x="2583101" y="2033389"/>
                  <a:pt x="2579133" y="2033389"/>
                  <a:pt x="2574370" y="2031802"/>
                </a:cubicBezTo>
                <a:lnTo>
                  <a:pt x="2574370" y="2047280"/>
                </a:lnTo>
                <a:cubicBezTo>
                  <a:pt x="2587864" y="2045692"/>
                  <a:pt x="2598579" y="2043311"/>
                  <a:pt x="2606517" y="2040136"/>
                </a:cubicBezTo>
                <a:cubicBezTo>
                  <a:pt x="2610486" y="2039342"/>
                  <a:pt x="2614455" y="2040136"/>
                  <a:pt x="2618423" y="2042517"/>
                </a:cubicBezTo>
                <a:cubicBezTo>
                  <a:pt x="2622392" y="2044105"/>
                  <a:pt x="2625567" y="2046883"/>
                  <a:pt x="2627948" y="2050852"/>
                </a:cubicBezTo>
                <a:cubicBezTo>
                  <a:pt x="2627948" y="2048470"/>
                  <a:pt x="2627551" y="2044898"/>
                  <a:pt x="2626757" y="2040136"/>
                </a:cubicBezTo>
                <a:cubicBezTo>
                  <a:pt x="2626757" y="2035373"/>
                  <a:pt x="2626757" y="2032198"/>
                  <a:pt x="2626757" y="2030611"/>
                </a:cubicBezTo>
                <a:cubicBezTo>
                  <a:pt x="2625964" y="2026642"/>
                  <a:pt x="2623583" y="2025055"/>
                  <a:pt x="2619614" y="2025848"/>
                </a:cubicBezTo>
                <a:close/>
                <a:moveTo>
                  <a:pt x="3439356" y="2024955"/>
                </a:moveTo>
                <a:cubicBezTo>
                  <a:pt x="3439753" y="2025154"/>
                  <a:pt x="3439952" y="2026245"/>
                  <a:pt x="3439952" y="2028230"/>
                </a:cubicBezTo>
                <a:cubicBezTo>
                  <a:pt x="3429633" y="2066330"/>
                  <a:pt x="3419314" y="2095301"/>
                  <a:pt x="3408996" y="2115145"/>
                </a:cubicBezTo>
                <a:cubicBezTo>
                  <a:pt x="3407408" y="2117527"/>
                  <a:pt x="3405027" y="2118320"/>
                  <a:pt x="3401852" y="2117527"/>
                </a:cubicBezTo>
                <a:cubicBezTo>
                  <a:pt x="3389152" y="2108795"/>
                  <a:pt x="3383596" y="2096492"/>
                  <a:pt x="3385183" y="2080617"/>
                </a:cubicBezTo>
                <a:cubicBezTo>
                  <a:pt x="3385183" y="2079030"/>
                  <a:pt x="3385977" y="2077839"/>
                  <a:pt x="3387564" y="2077045"/>
                </a:cubicBezTo>
                <a:cubicBezTo>
                  <a:pt x="3388358" y="2076251"/>
                  <a:pt x="3388755" y="2075855"/>
                  <a:pt x="3388755" y="2075855"/>
                </a:cubicBezTo>
                <a:cubicBezTo>
                  <a:pt x="3391930" y="2075855"/>
                  <a:pt x="3395105" y="2073473"/>
                  <a:pt x="3398280" y="2068711"/>
                </a:cubicBezTo>
                <a:cubicBezTo>
                  <a:pt x="3403836" y="2063155"/>
                  <a:pt x="3410980" y="2055614"/>
                  <a:pt x="3419711" y="2046089"/>
                </a:cubicBezTo>
                <a:cubicBezTo>
                  <a:pt x="3427649" y="2037358"/>
                  <a:pt x="3433602" y="2031008"/>
                  <a:pt x="3437571" y="2027039"/>
                </a:cubicBezTo>
                <a:cubicBezTo>
                  <a:pt x="3438364" y="2025451"/>
                  <a:pt x="3438960" y="2024757"/>
                  <a:pt x="3439356" y="2024955"/>
                </a:cubicBezTo>
                <a:close/>
                <a:moveTo>
                  <a:pt x="4518658" y="2024658"/>
                </a:moveTo>
                <a:cubicBezTo>
                  <a:pt x="4517071" y="2024658"/>
                  <a:pt x="4513896" y="2025055"/>
                  <a:pt x="4509133" y="2025848"/>
                </a:cubicBezTo>
                <a:cubicBezTo>
                  <a:pt x="4497227" y="2026642"/>
                  <a:pt x="4488099" y="2027833"/>
                  <a:pt x="4481749" y="2029420"/>
                </a:cubicBezTo>
                <a:cubicBezTo>
                  <a:pt x="4481749" y="2035770"/>
                  <a:pt x="4482543" y="2047676"/>
                  <a:pt x="4484130" y="2065139"/>
                </a:cubicBezTo>
                <a:cubicBezTo>
                  <a:pt x="4496830" y="2063551"/>
                  <a:pt x="4507943" y="2061567"/>
                  <a:pt x="4517468" y="2059186"/>
                </a:cubicBezTo>
                <a:cubicBezTo>
                  <a:pt x="4518261" y="2055217"/>
                  <a:pt x="4519452" y="2049264"/>
                  <a:pt x="4521039" y="2041327"/>
                </a:cubicBezTo>
                <a:cubicBezTo>
                  <a:pt x="4521833" y="2034976"/>
                  <a:pt x="4522627" y="2030214"/>
                  <a:pt x="4523421" y="2027039"/>
                </a:cubicBezTo>
                <a:cubicBezTo>
                  <a:pt x="4522627" y="2024658"/>
                  <a:pt x="4521039" y="2023864"/>
                  <a:pt x="4518658" y="2024658"/>
                </a:cubicBezTo>
                <a:close/>
                <a:moveTo>
                  <a:pt x="6285248" y="2015133"/>
                </a:moveTo>
                <a:cubicBezTo>
                  <a:pt x="6289018" y="2015133"/>
                  <a:pt x="6292293" y="2015926"/>
                  <a:pt x="6295070" y="2017514"/>
                </a:cubicBezTo>
                <a:cubicBezTo>
                  <a:pt x="6303008" y="2021483"/>
                  <a:pt x="6307771" y="2025848"/>
                  <a:pt x="6309358" y="2030611"/>
                </a:cubicBezTo>
                <a:cubicBezTo>
                  <a:pt x="6313327" y="2037755"/>
                  <a:pt x="6310946" y="2042120"/>
                  <a:pt x="6302214" y="2043708"/>
                </a:cubicBezTo>
                <a:cubicBezTo>
                  <a:pt x="6283958" y="2047676"/>
                  <a:pt x="6260939" y="2050455"/>
                  <a:pt x="6233158" y="2052042"/>
                </a:cubicBezTo>
                <a:cubicBezTo>
                  <a:pt x="6223633" y="2052836"/>
                  <a:pt x="6215696" y="2048073"/>
                  <a:pt x="6209345" y="2037755"/>
                </a:cubicBezTo>
                <a:cubicBezTo>
                  <a:pt x="6206171" y="2032992"/>
                  <a:pt x="6206964" y="2029817"/>
                  <a:pt x="6211727" y="2028230"/>
                </a:cubicBezTo>
                <a:cubicBezTo>
                  <a:pt x="6237920" y="2025848"/>
                  <a:pt x="6258161" y="2022277"/>
                  <a:pt x="6272449" y="2017514"/>
                </a:cubicBezTo>
                <a:cubicBezTo>
                  <a:pt x="6277211" y="2015926"/>
                  <a:pt x="6281478" y="2015133"/>
                  <a:pt x="6285248" y="2015133"/>
                </a:cubicBezTo>
                <a:close/>
                <a:moveTo>
                  <a:pt x="5605699" y="2013942"/>
                </a:moveTo>
                <a:cubicBezTo>
                  <a:pt x="5596174" y="2014736"/>
                  <a:pt x="5586649" y="2015926"/>
                  <a:pt x="5577124" y="2017514"/>
                </a:cubicBezTo>
                <a:cubicBezTo>
                  <a:pt x="5577124" y="2019102"/>
                  <a:pt x="5577521" y="2021483"/>
                  <a:pt x="5578314" y="2024658"/>
                </a:cubicBezTo>
                <a:cubicBezTo>
                  <a:pt x="5578314" y="2027833"/>
                  <a:pt x="5578314" y="2030214"/>
                  <a:pt x="5578314" y="2031802"/>
                </a:cubicBezTo>
                <a:cubicBezTo>
                  <a:pt x="5578314" y="2036564"/>
                  <a:pt x="5578314" y="2040930"/>
                  <a:pt x="5578314" y="2044898"/>
                </a:cubicBezTo>
                <a:cubicBezTo>
                  <a:pt x="5583077" y="2044105"/>
                  <a:pt x="5586649" y="2042517"/>
                  <a:pt x="5589030" y="2040136"/>
                </a:cubicBezTo>
                <a:cubicBezTo>
                  <a:pt x="5592999" y="2037755"/>
                  <a:pt x="5598952" y="2038152"/>
                  <a:pt x="5606889" y="2041327"/>
                </a:cubicBezTo>
                <a:cubicBezTo>
                  <a:pt x="5608477" y="2041327"/>
                  <a:pt x="5610065" y="2042120"/>
                  <a:pt x="5611652" y="2043708"/>
                </a:cubicBezTo>
                <a:cubicBezTo>
                  <a:pt x="5611652" y="2034183"/>
                  <a:pt x="5611255" y="2026245"/>
                  <a:pt x="5610461" y="2019895"/>
                </a:cubicBezTo>
                <a:cubicBezTo>
                  <a:pt x="5610461" y="2015926"/>
                  <a:pt x="5608874" y="2013942"/>
                  <a:pt x="5605699" y="2013942"/>
                </a:cubicBezTo>
                <a:close/>
                <a:moveTo>
                  <a:pt x="2310051" y="2013942"/>
                </a:moveTo>
                <a:cubicBezTo>
                  <a:pt x="2286239" y="2018705"/>
                  <a:pt x="2269570" y="2019895"/>
                  <a:pt x="2260045" y="2017514"/>
                </a:cubicBezTo>
                <a:cubicBezTo>
                  <a:pt x="2260045" y="2023070"/>
                  <a:pt x="2260045" y="2029023"/>
                  <a:pt x="2260045" y="2035373"/>
                </a:cubicBezTo>
                <a:cubicBezTo>
                  <a:pt x="2260045" y="2035373"/>
                  <a:pt x="2260442" y="2035373"/>
                  <a:pt x="2261236" y="2035373"/>
                </a:cubicBezTo>
                <a:cubicBezTo>
                  <a:pt x="2270760" y="2033786"/>
                  <a:pt x="2278301" y="2031405"/>
                  <a:pt x="2283858" y="2028230"/>
                </a:cubicBezTo>
                <a:cubicBezTo>
                  <a:pt x="2288620" y="2025848"/>
                  <a:pt x="2292986" y="2025848"/>
                  <a:pt x="2296954" y="2028230"/>
                </a:cubicBezTo>
                <a:cubicBezTo>
                  <a:pt x="2301717" y="2030611"/>
                  <a:pt x="2305686" y="2033389"/>
                  <a:pt x="2308861" y="2036564"/>
                </a:cubicBezTo>
                <a:cubicBezTo>
                  <a:pt x="2308861" y="2028626"/>
                  <a:pt x="2309258" y="2021086"/>
                  <a:pt x="2310051" y="2013942"/>
                </a:cubicBezTo>
                <a:close/>
                <a:moveTo>
                  <a:pt x="9075180" y="2012752"/>
                </a:moveTo>
                <a:cubicBezTo>
                  <a:pt x="9077561" y="2012752"/>
                  <a:pt x="9079942" y="2013545"/>
                  <a:pt x="9082323" y="2015133"/>
                </a:cubicBezTo>
                <a:cubicBezTo>
                  <a:pt x="9090261" y="2019101"/>
                  <a:pt x="9098596" y="2025848"/>
                  <a:pt x="9107326" y="2035373"/>
                </a:cubicBezTo>
                <a:cubicBezTo>
                  <a:pt x="9110502" y="2039342"/>
                  <a:pt x="9110898" y="2043708"/>
                  <a:pt x="9108517" y="2048470"/>
                </a:cubicBezTo>
                <a:cubicBezTo>
                  <a:pt x="9106136" y="2053233"/>
                  <a:pt x="9103358" y="2060377"/>
                  <a:pt x="9100183" y="2069902"/>
                </a:cubicBezTo>
                <a:cubicBezTo>
                  <a:pt x="9097008" y="2079427"/>
                  <a:pt x="9092245" y="2088555"/>
                  <a:pt x="9085895" y="2097286"/>
                </a:cubicBezTo>
                <a:cubicBezTo>
                  <a:pt x="9093833" y="2103636"/>
                  <a:pt x="9100183" y="2108795"/>
                  <a:pt x="9104945" y="2112764"/>
                </a:cubicBezTo>
                <a:cubicBezTo>
                  <a:pt x="9125583" y="2124670"/>
                  <a:pt x="9150586" y="2134989"/>
                  <a:pt x="9179955" y="2143720"/>
                </a:cubicBezTo>
                <a:cubicBezTo>
                  <a:pt x="9183923" y="2145308"/>
                  <a:pt x="9185511" y="2146498"/>
                  <a:pt x="9184717" y="2147292"/>
                </a:cubicBezTo>
                <a:cubicBezTo>
                  <a:pt x="9184717" y="2148880"/>
                  <a:pt x="9182733" y="2150070"/>
                  <a:pt x="9178764" y="2150864"/>
                </a:cubicBezTo>
                <a:cubicBezTo>
                  <a:pt x="9162095" y="2154833"/>
                  <a:pt x="9143839" y="2158008"/>
                  <a:pt x="9123995" y="2160389"/>
                </a:cubicBezTo>
                <a:cubicBezTo>
                  <a:pt x="9116851" y="2161976"/>
                  <a:pt x="9110502" y="2161183"/>
                  <a:pt x="9104945" y="2158008"/>
                </a:cubicBezTo>
                <a:cubicBezTo>
                  <a:pt x="9091452" y="2149276"/>
                  <a:pt x="9077958" y="2136973"/>
                  <a:pt x="9064464" y="2121098"/>
                </a:cubicBezTo>
                <a:cubicBezTo>
                  <a:pt x="9063670" y="2121892"/>
                  <a:pt x="9062083" y="2123083"/>
                  <a:pt x="9059701" y="2124670"/>
                </a:cubicBezTo>
                <a:cubicBezTo>
                  <a:pt x="9058114" y="2126258"/>
                  <a:pt x="9056527" y="2127448"/>
                  <a:pt x="9054939" y="2128242"/>
                </a:cubicBezTo>
                <a:cubicBezTo>
                  <a:pt x="9034302" y="2142530"/>
                  <a:pt x="9006917" y="2151261"/>
                  <a:pt x="8972786" y="2154436"/>
                </a:cubicBezTo>
                <a:cubicBezTo>
                  <a:pt x="8968817" y="2154436"/>
                  <a:pt x="8966833" y="2154039"/>
                  <a:pt x="8966833" y="2153245"/>
                </a:cubicBezTo>
                <a:cubicBezTo>
                  <a:pt x="8966833" y="2152451"/>
                  <a:pt x="8968420" y="2150864"/>
                  <a:pt x="8971595" y="2148483"/>
                </a:cubicBezTo>
                <a:cubicBezTo>
                  <a:pt x="9004933" y="2133401"/>
                  <a:pt x="9029539" y="2116733"/>
                  <a:pt x="9045414" y="2098477"/>
                </a:cubicBezTo>
                <a:lnTo>
                  <a:pt x="9037080" y="2088952"/>
                </a:lnTo>
                <a:cubicBezTo>
                  <a:pt x="9025173" y="2070695"/>
                  <a:pt x="9015648" y="2061170"/>
                  <a:pt x="9008505" y="2060377"/>
                </a:cubicBezTo>
                <a:cubicBezTo>
                  <a:pt x="9003742" y="2054820"/>
                  <a:pt x="9004933" y="2050852"/>
                  <a:pt x="9012076" y="2048470"/>
                </a:cubicBezTo>
                <a:cubicBezTo>
                  <a:pt x="9023189" y="2046883"/>
                  <a:pt x="9037477" y="2054026"/>
                  <a:pt x="9054939" y="2069902"/>
                </a:cubicBezTo>
                <a:cubicBezTo>
                  <a:pt x="9056527" y="2071489"/>
                  <a:pt x="9058114" y="2073076"/>
                  <a:pt x="9059701" y="2074664"/>
                </a:cubicBezTo>
                <a:cubicBezTo>
                  <a:pt x="9064464" y="2065933"/>
                  <a:pt x="9067639" y="2056805"/>
                  <a:pt x="9069226" y="2047280"/>
                </a:cubicBezTo>
                <a:cubicBezTo>
                  <a:pt x="9070021" y="2044898"/>
                  <a:pt x="9070021" y="2043311"/>
                  <a:pt x="9069226" y="2042517"/>
                </a:cubicBezTo>
                <a:cubicBezTo>
                  <a:pt x="9068433" y="2041723"/>
                  <a:pt x="9067242" y="2041723"/>
                  <a:pt x="9065655" y="2042517"/>
                </a:cubicBezTo>
                <a:cubicBezTo>
                  <a:pt x="9063273" y="2044105"/>
                  <a:pt x="9059701" y="2046089"/>
                  <a:pt x="9054939" y="2048470"/>
                </a:cubicBezTo>
                <a:cubicBezTo>
                  <a:pt x="9050971" y="2050852"/>
                  <a:pt x="9048192" y="2052439"/>
                  <a:pt x="9046605" y="2053233"/>
                </a:cubicBezTo>
                <a:cubicBezTo>
                  <a:pt x="9045017" y="2054026"/>
                  <a:pt x="9042239" y="2054026"/>
                  <a:pt x="9038270" y="2053233"/>
                </a:cubicBezTo>
                <a:cubicBezTo>
                  <a:pt x="9032714" y="2050058"/>
                  <a:pt x="9025967" y="2044501"/>
                  <a:pt x="9018030" y="2036564"/>
                </a:cubicBezTo>
                <a:cubicBezTo>
                  <a:pt x="9015648" y="2034183"/>
                  <a:pt x="9016839" y="2032198"/>
                  <a:pt x="9021601" y="2030611"/>
                </a:cubicBezTo>
                <a:cubicBezTo>
                  <a:pt x="9025570" y="2029817"/>
                  <a:pt x="9031126" y="2028627"/>
                  <a:pt x="9038270" y="2027039"/>
                </a:cubicBezTo>
                <a:cubicBezTo>
                  <a:pt x="9042239" y="2026245"/>
                  <a:pt x="9045017" y="2025451"/>
                  <a:pt x="9046605" y="2024658"/>
                </a:cubicBezTo>
                <a:cubicBezTo>
                  <a:pt x="9055336" y="2021483"/>
                  <a:pt x="9062480" y="2018308"/>
                  <a:pt x="9068036" y="2015133"/>
                </a:cubicBezTo>
                <a:cubicBezTo>
                  <a:pt x="9070417" y="2013545"/>
                  <a:pt x="9072798" y="2012752"/>
                  <a:pt x="9075180" y="2012752"/>
                </a:cubicBezTo>
                <a:close/>
                <a:moveTo>
                  <a:pt x="2017157" y="2012752"/>
                </a:moveTo>
                <a:cubicBezTo>
                  <a:pt x="2019539" y="2012752"/>
                  <a:pt x="2021920" y="2013545"/>
                  <a:pt x="2024301" y="2015133"/>
                </a:cubicBezTo>
                <a:cubicBezTo>
                  <a:pt x="2032239" y="2019102"/>
                  <a:pt x="2040574" y="2025848"/>
                  <a:pt x="2049304" y="2035373"/>
                </a:cubicBezTo>
                <a:cubicBezTo>
                  <a:pt x="2052480" y="2039342"/>
                  <a:pt x="2052877" y="2043708"/>
                  <a:pt x="2050495" y="2048470"/>
                </a:cubicBezTo>
                <a:cubicBezTo>
                  <a:pt x="2048114" y="2053233"/>
                  <a:pt x="2045336" y="2060377"/>
                  <a:pt x="2042160" y="2069902"/>
                </a:cubicBezTo>
                <a:cubicBezTo>
                  <a:pt x="2038986" y="2079427"/>
                  <a:pt x="2034223" y="2088555"/>
                  <a:pt x="2027873" y="2097286"/>
                </a:cubicBezTo>
                <a:cubicBezTo>
                  <a:pt x="2035811" y="2103636"/>
                  <a:pt x="2042160" y="2108795"/>
                  <a:pt x="2046923" y="2112764"/>
                </a:cubicBezTo>
                <a:cubicBezTo>
                  <a:pt x="2067561" y="2124670"/>
                  <a:pt x="2092564" y="2134989"/>
                  <a:pt x="2121932" y="2143720"/>
                </a:cubicBezTo>
                <a:cubicBezTo>
                  <a:pt x="2125902" y="2145308"/>
                  <a:pt x="2127489" y="2146498"/>
                  <a:pt x="2126695" y="2147292"/>
                </a:cubicBezTo>
                <a:cubicBezTo>
                  <a:pt x="2126695" y="2148880"/>
                  <a:pt x="2124710" y="2150070"/>
                  <a:pt x="2120742" y="2150864"/>
                </a:cubicBezTo>
                <a:cubicBezTo>
                  <a:pt x="2104073" y="2154833"/>
                  <a:pt x="2085817" y="2158008"/>
                  <a:pt x="2065973" y="2160389"/>
                </a:cubicBezTo>
                <a:cubicBezTo>
                  <a:pt x="2058830" y="2161976"/>
                  <a:pt x="2052480" y="2161183"/>
                  <a:pt x="2046923" y="2158008"/>
                </a:cubicBezTo>
                <a:cubicBezTo>
                  <a:pt x="2033430" y="2149276"/>
                  <a:pt x="2019935" y="2136973"/>
                  <a:pt x="2006442" y="2121098"/>
                </a:cubicBezTo>
                <a:cubicBezTo>
                  <a:pt x="2005648" y="2121892"/>
                  <a:pt x="2004061" y="2123083"/>
                  <a:pt x="2001679" y="2124670"/>
                </a:cubicBezTo>
                <a:cubicBezTo>
                  <a:pt x="2000092" y="2126258"/>
                  <a:pt x="1998505" y="2127448"/>
                  <a:pt x="1996917" y="2128242"/>
                </a:cubicBezTo>
                <a:cubicBezTo>
                  <a:pt x="1976280" y="2142530"/>
                  <a:pt x="1948895" y="2151261"/>
                  <a:pt x="1914764" y="2154436"/>
                </a:cubicBezTo>
                <a:cubicBezTo>
                  <a:pt x="1910795" y="2154436"/>
                  <a:pt x="1908811" y="2154039"/>
                  <a:pt x="1908811" y="2153245"/>
                </a:cubicBezTo>
                <a:cubicBezTo>
                  <a:pt x="1908811" y="2152451"/>
                  <a:pt x="1910398" y="2150864"/>
                  <a:pt x="1913573" y="2148483"/>
                </a:cubicBezTo>
                <a:cubicBezTo>
                  <a:pt x="1946911" y="2133401"/>
                  <a:pt x="1971517" y="2116733"/>
                  <a:pt x="1987392" y="2098477"/>
                </a:cubicBezTo>
                <a:lnTo>
                  <a:pt x="1979058" y="2088952"/>
                </a:lnTo>
                <a:cubicBezTo>
                  <a:pt x="1967151" y="2070695"/>
                  <a:pt x="1957626" y="2061170"/>
                  <a:pt x="1950482" y="2060377"/>
                </a:cubicBezTo>
                <a:cubicBezTo>
                  <a:pt x="1945720" y="2054820"/>
                  <a:pt x="1946911" y="2050852"/>
                  <a:pt x="1954055" y="2048470"/>
                </a:cubicBezTo>
                <a:cubicBezTo>
                  <a:pt x="1965168" y="2046883"/>
                  <a:pt x="1979455" y="2054026"/>
                  <a:pt x="1996917" y="2069902"/>
                </a:cubicBezTo>
                <a:cubicBezTo>
                  <a:pt x="1998505" y="2071489"/>
                  <a:pt x="2000092" y="2073076"/>
                  <a:pt x="2001679" y="2074664"/>
                </a:cubicBezTo>
                <a:cubicBezTo>
                  <a:pt x="2006442" y="2065933"/>
                  <a:pt x="2009617" y="2056805"/>
                  <a:pt x="2011204" y="2047280"/>
                </a:cubicBezTo>
                <a:cubicBezTo>
                  <a:pt x="2011999" y="2044898"/>
                  <a:pt x="2011999" y="2043311"/>
                  <a:pt x="2011204" y="2042517"/>
                </a:cubicBezTo>
                <a:cubicBezTo>
                  <a:pt x="2010411" y="2041723"/>
                  <a:pt x="2009220" y="2041723"/>
                  <a:pt x="2007633" y="2042517"/>
                </a:cubicBezTo>
                <a:cubicBezTo>
                  <a:pt x="2005251" y="2044105"/>
                  <a:pt x="2001679" y="2046089"/>
                  <a:pt x="1996917" y="2048470"/>
                </a:cubicBezTo>
                <a:cubicBezTo>
                  <a:pt x="1992948" y="2050852"/>
                  <a:pt x="1990170" y="2052439"/>
                  <a:pt x="1988583" y="2053233"/>
                </a:cubicBezTo>
                <a:cubicBezTo>
                  <a:pt x="1986996" y="2054026"/>
                  <a:pt x="1984217" y="2054026"/>
                  <a:pt x="1980248" y="2053233"/>
                </a:cubicBezTo>
                <a:cubicBezTo>
                  <a:pt x="1974692" y="2050058"/>
                  <a:pt x="1967945" y="2044501"/>
                  <a:pt x="1960007" y="2036564"/>
                </a:cubicBezTo>
                <a:cubicBezTo>
                  <a:pt x="1957626" y="2034183"/>
                  <a:pt x="1958817" y="2032198"/>
                  <a:pt x="1963579" y="2030611"/>
                </a:cubicBezTo>
                <a:cubicBezTo>
                  <a:pt x="1967548" y="2029817"/>
                  <a:pt x="1973104" y="2028626"/>
                  <a:pt x="1980248" y="2027039"/>
                </a:cubicBezTo>
                <a:cubicBezTo>
                  <a:pt x="1984217" y="2026245"/>
                  <a:pt x="1986996" y="2025451"/>
                  <a:pt x="1988583" y="2024658"/>
                </a:cubicBezTo>
                <a:cubicBezTo>
                  <a:pt x="1997314" y="2021483"/>
                  <a:pt x="2004458" y="2018308"/>
                  <a:pt x="2010014" y="2015133"/>
                </a:cubicBezTo>
                <a:cubicBezTo>
                  <a:pt x="2012395" y="2013545"/>
                  <a:pt x="2014776" y="2012752"/>
                  <a:pt x="2017157" y="2012752"/>
                </a:cubicBezTo>
                <a:close/>
                <a:moveTo>
                  <a:pt x="7236854" y="2010370"/>
                </a:moveTo>
                <a:cubicBezTo>
                  <a:pt x="7238442" y="2010370"/>
                  <a:pt x="7240030" y="2010767"/>
                  <a:pt x="7241617" y="2011561"/>
                </a:cubicBezTo>
                <a:cubicBezTo>
                  <a:pt x="7248761" y="2013942"/>
                  <a:pt x="7255508" y="2019498"/>
                  <a:pt x="7261858" y="2028230"/>
                </a:cubicBezTo>
                <a:cubicBezTo>
                  <a:pt x="7264239" y="2033786"/>
                  <a:pt x="7263842" y="2038152"/>
                  <a:pt x="7260667" y="2041327"/>
                </a:cubicBezTo>
                <a:cubicBezTo>
                  <a:pt x="7254317" y="2051645"/>
                  <a:pt x="7250348" y="2061170"/>
                  <a:pt x="7248761" y="2069902"/>
                </a:cubicBezTo>
                <a:cubicBezTo>
                  <a:pt x="7247967" y="2072283"/>
                  <a:pt x="7246776" y="2075855"/>
                  <a:pt x="7245189" y="2080617"/>
                </a:cubicBezTo>
                <a:cubicBezTo>
                  <a:pt x="7244396" y="2082205"/>
                  <a:pt x="7243998" y="2083395"/>
                  <a:pt x="7243998" y="2084189"/>
                </a:cubicBezTo>
                <a:cubicBezTo>
                  <a:pt x="7244792" y="2084189"/>
                  <a:pt x="7245586" y="2084189"/>
                  <a:pt x="7246380" y="2084189"/>
                </a:cubicBezTo>
                <a:cubicBezTo>
                  <a:pt x="7248761" y="2084189"/>
                  <a:pt x="7252730" y="2084189"/>
                  <a:pt x="7258286" y="2084189"/>
                </a:cubicBezTo>
                <a:cubicBezTo>
                  <a:pt x="7269398" y="2083395"/>
                  <a:pt x="7276542" y="2083395"/>
                  <a:pt x="7279717" y="2084189"/>
                </a:cubicBezTo>
                <a:cubicBezTo>
                  <a:pt x="7295592" y="2086570"/>
                  <a:pt x="7301942" y="2097683"/>
                  <a:pt x="7298767" y="2117527"/>
                </a:cubicBezTo>
                <a:cubicBezTo>
                  <a:pt x="7296386" y="2123876"/>
                  <a:pt x="7290830" y="2125464"/>
                  <a:pt x="7282098" y="2122289"/>
                </a:cubicBezTo>
                <a:cubicBezTo>
                  <a:pt x="7266223" y="2111970"/>
                  <a:pt x="7253920" y="2100858"/>
                  <a:pt x="7245189" y="2088952"/>
                </a:cubicBezTo>
                <a:cubicBezTo>
                  <a:pt x="7244396" y="2087364"/>
                  <a:pt x="7243998" y="2086570"/>
                  <a:pt x="7243998" y="2086570"/>
                </a:cubicBezTo>
                <a:cubicBezTo>
                  <a:pt x="7240824" y="2093714"/>
                  <a:pt x="7238045" y="2098080"/>
                  <a:pt x="7235664" y="2099667"/>
                </a:cubicBezTo>
                <a:cubicBezTo>
                  <a:pt x="7233282" y="2102048"/>
                  <a:pt x="7229711" y="2102445"/>
                  <a:pt x="7224948" y="2100858"/>
                </a:cubicBezTo>
                <a:cubicBezTo>
                  <a:pt x="7219392" y="2097683"/>
                  <a:pt x="7215820" y="2093714"/>
                  <a:pt x="7214232" y="2088952"/>
                </a:cubicBezTo>
                <a:cubicBezTo>
                  <a:pt x="7212645" y="2088952"/>
                  <a:pt x="7209867" y="2089348"/>
                  <a:pt x="7205898" y="2090142"/>
                </a:cubicBezTo>
                <a:cubicBezTo>
                  <a:pt x="7186848" y="2090936"/>
                  <a:pt x="7172164" y="2092126"/>
                  <a:pt x="7161845" y="2093714"/>
                </a:cubicBezTo>
                <a:cubicBezTo>
                  <a:pt x="7161052" y="2098477"/>
                  <a:pt x="7159067" y="2100858"/>
                  <a:pt x="7155892" y="2100858"/>
                </a:cubicBezTo>
                <a:cubicBezTo>
                  <a:pt x="7145574" y="2100858"/>
                  <a:pt x="7138826" y="2092126"/>
                  <a:pt x="7135652" y="2074664"/>
                </a:cubicBezTo>
                <a:cubicBezTo>
                  <a:pt x="7132477" y="2055614"/>
                  <a:pt x="7127317" y="2040533"/>
                  <a:pt x="7120174" y="2029420"/>
                </a:cubicBezTo>
                <a:cubicBezTo>
                  <a:pt x="7118586" y="2027039"/>
                  <a:pt x="7118189" y="2025451"/>
                  <a:pt x="7118983" y="2024658"/>
                </a:cubicBezTo>
                <a:cubicBezTo>
                  <a:pt x="7119776" y="2023070"/>
                  <a:pt x="7121364" y="2022277"/>
                  <a:pt x="7123745" y="2022277"/>
                </a:cubicBezTo>
                <a:cubicBezTo>
                  <a:pt x="7128508" y="2021483"/>
                  <a:pt x="7134858" y="2022673"/>
                  <a:pt x="7142795" y="2025848"/>
                </a:cubicBezTo>
                <a:cubicBezTo>
                  <a:pt x="7161845" y="2022673"/>
                  <a:pt x="7183276" y="2019498"/>
                  <a:pt x="7207089" y="2016323"/>
                </a:cubicBezTo>
                <a:cubicBezTo>
                  <a:pt x="7207882" y="2016323"/>
                  <a:pt x="7209867" y="2015926"/>
                  <a:pt x="7213042" y="2015133"/>
                </a:cubicBezTo>
                <a:cubicBezTo>
                  <a:pt x="7221774" y="2014339"/>
                  <a:pt x="7228123" y="2013148"/>
                  <a:pt x="7232092" y="2011561"/>
                </a:cubicBezTo>
                <a:cubicBezTo>
                  <a:pt x="7233679" y="2010767"/>
                  <a:pt x="7235267" y="2010370"/>
                  <a:pt x="7236854" y="2010370"/>
                </a:cubicBezTo>
                <a:close/>
                <a:moveTo>
                  <a:pt x="7442238" y="2006203"/>
                </a:moveTo>
                <a:cubicBezTo>
                  <a:pt x="7444618" y="2006203"/>
                  <a:pt x="7447198" y="2007195"/>
                  <a:pt x="7449976" y="2009180"/>
                </a:cubicBezTo>
                <a:cubicBezTo>
                  <a:pt x="7454739" y="2011561"/>
                  <a:pt x="7460295" y="2015926"/>
                  <a:pt x="7466645" y="2022277"/>
                </a:cubicBezTo>
                <a:cubicBezTo>
                  <a:pt x="7470614" y="2027039"/>
                  <a:pt x="7471408" y="2030611"/>
                  <a:pt x="7469026" y="2032992"/>
                </a:cubicBezTo>
                <a:cubicBezTo>
                  <a:pt x="7463470" y="2038548"/>
                  <a:pt x="7459502" y="2051248"/>
                  <a:pt x="7457120" y="2071092"/>
                </a:cubicBezTo>
                <a:cubicBezTo>
                  <a:pt x="7457120" y="2076648"/>
                  <a:pt x="7455930" y="2084586"/>
                  <a:pt x="7453548" y="2094905"/>
                </a:cubicBezTo>
                <a:cubicBezTo>
                  <a:pt x="7452754" y="2097286"/>
                  <a:pt x="7452358" y="2098873"/>
                  <a:pt x="7452358" y="2099667"/>
                </a:cubicBezTo>
                <a:cubicBezTo>
                  <a:pt x="7456326" y="2098080"/>
                  <a:pt x="7466645" y="2092920"/>
                  <a:pt x="7483314" y="2084189"/>
                </a:cubicBezTo>
                <a:cubicBezTo>
                  <a:pt x="7488076" y="2081808"/>
                  <a:pt x="7491251" y="2080220"/>
                  <a:pt x="7492839" y="2079427"/>
                </a:cubicBezTo>
                <a:cubicBezTo>
                  <a:pt x="7496014" y="2077839"/>
                  <a:pt x="7498395" y="2077442"/>
                  <a:pt x="7499982" y="2078236"/>
                </a:cubicBezTo>
                <a:cubicBezTo>
                  <a:pt x="7500776" y="2079030"/>
                  <a:pt x="7499586" y="2081014"/>
                  <a:pt x="7496411" y="2084189"/>
                </a:cubicBezTo>
                <a:cubicBezTo>
                  <a:pt x="7472598" y="2108795"/>
                  <a:pt x="7455136" y="2128639"/>
                  <a:pt x="7444024" y="2143720"/>
                </a:cubicBezTo>
                <a:cubicBezTo>
                  <a:pt x="7440848" y="2149276"/>
                  <a:pt x="7436880" y="2150070"/>
                  <a:pt x="7432117" y="2146102"/>
                </a:cubicBezTo>
                <a:cubicBezTo>
                  <a:pt x="7423386" y="2138958"/>
                  <a:pt x="7417830" y="2131020"/>
                  <a:pt x="7415448" y="2122289"/>
                </a:cubicBezTo>
                <a:cubicBezTo>
                  <a:pt x="7414654" y="2116733"/>
                  <a:pt x="7415846" y="2112367"/>
                  <a:pt x="7419020" y="2109192"/>
                </a:cubicBezTo>
                <a:cubicBezTo>
                  <a:pt x="7424576" y="2105223"/>
                  <a:pt x="7427354" y="2093714"/>
                  <a:pt x="7427354" y="2074664"/>
                </a:cubicBezTo>
                <a:cubicBezTo>
                  <a:pt x="7427354" y="2072283"/>
                  <a:pt x="7427752" y="2068711"/>
                  <a:pt x="7428545" y="2063948"/>
                </a:cubicBezTo>
                <a:cubicBezTo>
                  <a:pt x="7429338" y="2051248"/>
                  <a:pt x="7429338" y="2043311"/>
                  <a:pt x="7428545" y="2040136"/>
                </a:cubicBezTo>
                <a:cubicBezTo>
                  <a:pt x="7427752" y="2040930"/>
                  <a:pt x="7422592" y="2043708"/>
                  <a:pt x="7413067" y="2048470"/>
                </a:cubicBezTo>
                <a:cubicBezTo>
                  <a:pt x="7406717" y="2051645"/>
                  <a:pt x="7402748" y="2053630"/>
                  <a:pt x="7401161" y="2054423"/>
                </a:cubicBezTo>
                <a:cubicBezTo>
                  <a:pt x="7395604" y="2056011"/>
                  <a:pt x="7392033" y="2056011"/>
                  <a:pt x="7390445" y="2054423"/>
                </a:cubicBezTo>
                <a:cubicBezTo>
                  <a:pt x="7385682" y="2050455"/>
                  <a:pt x="7380920" y="2045692"/>
                  <a:pt x="7376158" y="2040136"/>
                </a:cubicBezTo>
                <a:cubicBezTo>
                  <a:pt x="7373776" y="2037755"/>
                  <a:pt x="7372586" y="2035770"/>
                  <a:pt x="7372586" y="2034183"/>
                </a:cubicBezTo>
                <a:cubicBezTo>
                  <a:pt x="7372586" y="2032595"/>
                  <a:pt x="7374174" y="2031405"/>
                  <a:pt x="7377348" y="2030611"/>
                </a:cubicBezTo>
                <a:cubicBezTo>
                  <a:pt x="7409098" y="2021880"/>
                  <a:pt x="7428545" y="2014736"/>
                  <a:pt x="7435689" y="2009180"/>
                </a:cubicBezTo>
                <a:cubicBezTo>
                  <a:pt x="7437673" y="2007195"/>
                  <a:pt x="7439856" y="2006203"/>
                  <a:pt x="7442238" y="2006203"/>
                </a:cubicBezTo>
                <a:close/>
                <a:moveTo>
                  <a:pt x="8781095" y="2004417"/>
                </a:moveTo>
                <a:lnTo>
                  <a:pt x="8771763" y="2005454"/>
                </a:lnTo>
                <a:lnTo>
                  <a:pt x="8767998" y="2006798"/>
                </a:lnTo>
                <a:cubicBezTo>
                  <a:pt x="8767998" y="2006798"/>
                  <a:pt x="8767205" y="2006798"/>
                  <a:pt x="8765617" y="2006798"/>
                </a:cubicBezTo>
                <a:lnTo>
                  <a:pt x="8765617" y="2017514"/>
                </a:lnTo>
                <a:cubicBezTo>
                  <a:pt x="8767205" y="2017514"/>
                  <a:pt x="8768395" y="2017117"/>
                  <a:pt x="8769189" y="2016323"/>
                </a:cubicBezTo>
                <a:lnTo>
                  <a:pt x="8777249" y="2015316"/>
                </a:lnTo>
                <a:lnTo>
                  <a:pt x="8781095" y="2013942"/>
                </a:lnTo>
                <a:cubicBezTo>
                  <a:pt x="8781095" y="2009973"/>
                  <a:pt x="8781095" y="2006798"/>
                  <a:pt x="8781095" y="2004417"/>
                </a:cubicBezTo>
                <a:close/>
                <a:moveTo>
                  <a:pt x="1713549" y="2004417"/>
                </a:moveTo>
                <a:lnTo>
                  <a:pt x="1704216" y="2005454"/>
                </a:lnTo>
                <a:lnTo>
                  <a:pt x="1700452" y="2006798"/>
                </a:lnTo>
                <a:cubicBezTo>
                  <a:pt x="1700452" y="2006798"/>
                  <a:pt x="1699658" y="2006798"/>
                  <a:pt x="1698070" y="2006798"/>
                </a:cubicBezTo>
                <a:lnTo>
                  <a:pt x="1698070" y="2017514"/>
                </a:lnTo>
                <a:cubicBezTo>
                  <a:pt x="1699658" y="2017514"/>
                  <a:pt x="1700849" y="2017117"/>
                  <a:pt x="1701642" y="2016323"/>
                </a:cubicBezTo>
                <a:lnTo>
                  <a:pt x="1709702" y="2015316"/>
                </a:lnTo>
                <a:lnTo>
                  <a:pt x="1713549" y="2013942"/>
                </a:lnTo>
                <a:cubicBezTo>
                  <a:pt x="1713549" y="2009973"/>
                  <a:pt x="1713549" y="2006798"/>
                  <a:pt x="1713549" y="2004417"/>
                </a:cubicBezTo>
                <a:close/>
                <a:moveTo>
                  <a:pt x="8687036" y="2003227"/>
                </a:moveTo>
                <a:cubicBezTo>
                  <a:pt x="8679892" y="2013545"/>
                  <a:pt x="8673542" y="2025055"/>
                  <a:pt x="8667986" y="2037755"/>
                </a:cubicBezTo>
                <a:cubicBezTo>
                  <a:pt x="8671161" y="2037755"/>
                  <a:pt x="8673542" y="2037358"/>
                  <a:pt x="8675130" y="2036564"/>
                </a:cubicBezTo>
                <a:cubicBezTo>
                  <a:pt x="8677511" y="2034976"/>
                  <a:pt x="8681083" y="2035373"/>
                  <a:pt x="8685845" y="2037755"/>
                </a:cubicBezTo>
                <a:cubicBezTo>
                  <a:pt x="8685845" y="2037755"/>
                  <a:pt x="8686242" y="2037755"/>
                  <a:pt x="8687036" y="2037755"/>
                </a:cubicBezTo>
                <a:cubicBezTo>
                  <a:pt x="8693386" y="2040136"/>
                  <a:pt x="8698148" y="2044501"/>
                  <a:pt x="8701323" y="2050852"/>
                </a:cubicBezTo>
                <a:cubicBezTo>
                  <a:pt x="8703705" y="2053233"/>
                  <a:pt x="8703705" y="2056011"/>
                  <a:pt x="8701323" y="2059186"/>
                </a:cubicBezTo>
                <a:cubicBezTo>
                  <a:pt x="8700530" y="2060773"/>
                  <a:pt x="8699339" y="2063948"/>
                  <a:pt x="8697751" y="2068711"/>
                </a:cubicBezTo>
                <a:cubicBezTo>
                  <a:pt x="8696958" y="2073473"/>
                  <a:pt x="8695767" y="2077442"/>
                  <a:pt x="8694180" y="2080617"/>
                </a:cubicBezTo>
                <a:cubicBezTo>
                  <a:pt x="8691798" y="2088555"/>
                  <a:pt x="8689417" y="2095301"/>
                  <a:pt x="8687036" y="2100858"/>
                </a:cubicBezTo>
                <a:lnTo>
                  <a:pt x="8700133" y="2108002"/>
                </a:lnTo>
                <a:cubicBezTo>
                  <a:pt x="8712833" y="2113558"/>
                  <a:pt x="8726326" y="2118717"/>
                  <a:pt x="8740614" y="2123480"/>
                </a:cubicBezTo>
                <a:cubicBezTo>
                  <a:pt x="8739820" y="2122686"/>
                  <a:pt x="8739423" y="2121495"/>
                  <a:pt x="8739423" y="2119908"/>
                </a:cubicBezTo>
                <a:cubicBezTo>
                  <a:pt x="8738630" y="2118320"/>
                  <a:pt x="8738233" y="2117130"/>
                  <a:pt x="8738233" y="2116336"/>
                </a:cubicBezTo>
                <a:cubicBezTo>
                  <a:pt x="8737439" y="2113955"/>
                  <a:pt x="8737042" y="2110383"/>
                  <a:pt x="8737042" y="2105620"/>
                </a:cubicBezTo>
                <a:cubicBezTo>
                  <a:pt x="8734661" y="2105620"/>
                  <a:pt x="8731883" y="2106017"/>
                  <a:pt x="8728708" y="2106811"/>
                </a:cubicBezTo>
                <a:cubicBezTo>
                  <a:pt x="8725533" y="2106811"/>
                  <a:pt x="8723549" y="2106811"/>
                  <a:pt x="8722755" y="2106811"/>
                </a:cubicBezTo>
                <a:cubicBezTo>
                  <a:pt x="8720373" y="2107605"/>
                  <a:pt x="8716405" y="2107208"/>
                  <a:pt x="8710848" y="2105620"/>
                </a:cubicBezTo>
                <a:cubicBezTo>
                  <a:pt x="8704499" y="2101651"/>
                  <a:pt x="8699736" y="2097286"/>
                  <a:pt x="8696561" y="2092523"/>
                </a:cubicBezTo>
                <a:cubicBezTo>
                  <a:pt x="8694974" y="2090936"/>
                  <a:pt x="8694577" y="2089745"/>
                  <a:pt x="8695370" y="2088952"/>
                </a:cubicBezTo>
                <a:cubicBezTo>
                  <a:pt x="8695370" y="2088158"/>
                  <a:pt x="8696561" y="2087761"/>
                  <a:pt x="8698942" y="2087761"/>
                </a:cubicBezTo>
                <a:cubicBezTo>
                  <a:pt x="8702911" y="2087761"/>
                  <a:pt x="8716008" y="2086173"/>
                  <a:pt x="8738233" y="2082998"/>
                </a:cubicBezTo>
                <a:cubicBezTo>
                  <a:pt x="8738233" y="2080617"/>
                  <a:pt x="8738233" y="2077442"/>
                  <a:pt x="8738233" y="2073473"/>
                </a:cubicBezTo>
                <a:cubicBezTo>
                  <a:pt x="8737439" y="2073473"/>
                  <a:pt x="8735851" y="2073870"/>
                  <a:pt x="8733470" y="2074664"/>
                </a:cubicBezTo>
                <a:cubicBezTo>
                  <a:pt x="8731089" y="2074664"/>
                  <a:pt x="8729502" y="2075061"/>
                  <a:pt x="8728708" y="2075855"/>
                </a:cubicBezTo>
                <a:cubicBezTo>
                  <a:pt x="8720770" y="2075061"/>
                  <a:pt x="8713230" y="2069902"/>
                  <a:pt x="8706086" y="2060377"/>
                </a:cubicBezTo>
                <a:cubicBezTo>
                  <a:pt x="8705292" y="2057995"/>
                  <a:pt x="8704895" y="2056408"/>
                  <a:pt x="8704895" y="2055614"/>
                </a:cubicBezTo>
                <a:cubicBezTo>
                  <a:pt x="8705689" y="2054820"/>
                  <a:pt x="8707276" y="2054423"/>
                  <a:pt x="8709658" y="2054423"/>
                </a:cubicBezTo>
                <a:cubicBezTo>
                  <a:pt x="8712833" y="2054423"/>
                  <a:pt x="8720770" y="2053630"/>
                  <a:pt x="8733470" y="2052042"/>
                </a:cubicBezTo>
                <a:cubicBezTo>
                  <a:pt x="8731883" y="2052836"/>
                  <a:pt x="8733470" y="2052836"/>
                  <a:pt x="8738233" y="2052042"/>
                </a:cubicBezTo>
                <a:lnTo>
                  <a:pt x="8738233" y="2042517"/>
                </a:lnTo>
                <a:cubicBezTo>
                  <a:pt x="8737439" y="2043311"/>
                  <a:pt x="8735851" y="2043708"/>
                  <a:pt x="8733470" y="2043708"/>
                </a:cubicBezTo>
                <a:cubicBezTo>
                  <a:pt x="8731089" y="2044501"/>
                  <a:pt x="8729502" y="2044898"/>
                  <a:pt x="8728708" y="2044898"/>
                </a:cubicBezTo>
                <a:cubicBezTo>
                  <a:pt x="8723945" y="2045692"/>
                  <a:pt x="8719183" y="2045295"/>
                  <a:pt x="8714420" y="2043708"/>
                </a:cubicBezTo>
                <a:cubicBezTo>
                  <a:pt x="8713627" y="2042914"/>
                  <a:pt x="8712833" y="2042120"/>
                  <a:pt x="8712039" y="2041327"/>
                </a:cubicBezTo>
                <a:cubicBezTo>
                  <a:pt x="8708071" y="2038151"/>
                  <a:pt x="8705689" y="2035770"/>
                  <a:pt x="8704895" y="2034183"/>
                </a:cubicBezTo>
                <a:cubicBezTo>
                  <a:pt x="8701720" y="2030214"/>
                  <a:pt x="8702911" y="2027436"/>
                  <a:pt x="8708467" y="2025848"/>
                </a:cubicBezTo>
                <a:cubicBezTo>
                  <a:pt x="8712436" y="2025055"/>
                  <a:pt x="8717596" y="2024261"/>
                  <a:pt x="8723945" y="2023467"/>
                </a:cubicBezTo>
                <a:cubicBezTo>
                  <a:pt x="8731089" y="2022673"/>
                  <a:pt x="8736248" y="2022277"/>
                  <a:pt x="8739423" y="2022277"/>
                </a:cubicBezTo>
                <a:lnTo>
                  <a:pt x="8739423" y="2011561"/>
                </a:lnTo>
                <a:cubicBezTo>
                  <a:pt x="8736248" y="2012355"/>
                  <a:pt x="8732280" y="2013148"/>
                  <a:pt x="8727517" y="2013942"/>
                </a:cubicBezTo>
                <a:cubicBezTo>
                  <a:pt x="8721167" y="2015530"/>
                  <a:pt x="8716405" y="2016720"/>
                  <a:pt x="8713230" y="2017514"/>
                </a:cubicBezTo>
                <a:cubicBezTo>
                  <a:pt x="8709261" y="2019101"/>
                  <a:pt x="8704895" y="2018705"/>
                  <a:pt x="8700133" y="2016323"/>
                </a:cubicBezTo>
                <a:cubicBezTo>
                  <a:pt x="8700133" y="2016323"/>
                  <a:pt x="8699736" y="2015926"/>
                  <a:pt x="8698942" y="2015133"/>
                </a:cubicBezTo>
                <a:cubicBezTo>
                  <a:pt x="8693386" y="2011958"/>
                  <a:pt x="8689814" y="2009180"/>
                  <a:pt x="8688226" y="2006798"/>
                </a:cubicBezTo>
                <a:cubicBezTo>
                  <a:pt x="8687433" y="2005211"/>
                  <a:pt x="8687036" y="2004020"/>
                  <a:pt x="8687036" y="2003227"/>
                </a:cubicBezTo>
                <a:close/>
                <a:moveTo>
                  <a:pt x="1619489" y="2003227"/>
                </a:moveTo>
                <a:cubicBezTo>
                  <a:pt x="1612345" y="2013545"/>
                  <a:pt x="1605996" y="2025055"/>
                  <a:pt x="1600439" y="2037755"/>
                </a:cubicBezTo>
                <a:cubicBezTo>
                  <a:pt x="1603614" y="2037755"/>
                  <a:pt x="1605996" y="2037358"/>
                  <a:pt x="1607583" y="2036564"/>
                </a:cubicBezTo>
                <a:cubicBezTo>
                  <a:pt x="1609964" y="2034976"/>
                  <a:pt x="1613536" y="2035373"/>
                  <a:pt x="1618299" y="2037755"/>
                </a:cubicBezTo>
                <a:cubicBezTo>
                  <a:pt x="1618299" y="2037755"/>
                  <a:pt x="1618696" y="2037755"/>
                  <a:pt x="1619489" y="2037755"/>
                </a:cubicBezTo>
                <a:cubicBezTo>
                  <a:pt x="1625839" y="2040136"/>
                  <a:pt x="1630601" y="2044501"/>
                  <a:pt x="1633777" y="2050852"/>
                </a:cubicBezTo>
                <a:cubicBezTo>
                  <a:pt x="1636158" y="2053233"/>
                  <a:pt x="1636158" y="2056011"/>
                  <a:pt x="1633777" y="2059186"/>
                </a:cubicBezTo>
                <a:cubicBezTo>
                  <a:pt x="1632983" y="2060773"/>
                  <a:pt x="1631792" y="2063948"/>
                  <a:pt x="1630204" y="2068711"/>
                </a:cubicBezTo>
                <a:cubicBezTo>
                  <a:pt x="1629411" y="2073473"/>
                  <a:pt x="1628221" y="2077442"/>
                  <a:pt x="1626633" y="2080617"/>
                </a:cubicBezTo>
                <a:cubicBezTo>
                  <a:pt x="1624252" y="2088555"/>
                  <a:pt x="1621871" y="2095301"/>
                  <a:pt x="1619489" y="2100858"/>
                </a:cubicBezTo>
                <a:lnTo>
                  <a:pt x="1632586" y="2108002"/>
                </a:lnTo>
                <a:cubicBezTo>
                  <a:pt x="1645286" y="2113558"/>
                  <a:pt x="1658780" y="2118717"/>
                  <a:pt x="1673067" y="2123480"/>
                </a:cubicBezTo>
                <a:cubicBezTo>
                  <a:pt x="1672274" y="2122686"/>
                  <a:pt x="1671876" y="2121495"/>
                  <a:pt x="1671876" y="2119908"/>
                </a:cubicBezTo>
                <a:cubicBezTo>
                  <a:pt x="1671083" y="2118320"/>
                  <a:pt x="1670686" y="2117130"/>
                  <a:pt x="1670686" y="2116336"/>
                </a:cubicBezTo>
                <a:cubicBezTo>
                  <a:pt x="1669892" y="2113955"/>
                  <a:pt x="1669496" y="2110383"/>
                  <a:pt x="1669496" y="2105620"/>
                </a:cubicBezTo>
                <a:cubicBezTo>
                  <a:pt x="1667114" y="2105620"/>
                  <a:pt x="1664336" y="2106017"/>
                  <a:pt x="1661161" y="2106811"/>
                </a:cubicBezTo>
                <a:cubicBezTo>
                  <a:pt x="1657986" y="2106811"/>
                  <a:pt x="1656001" y="2106811"/>
                  <a:pt x="1655208" y="2106811"/>
                </a:cubicBezTo>
                <a:cubicBezTo>
                  <a:pt x="1652827" y="2107605"/>
                  <a:pt x="1648857" y="2107208"/>
                  <a:pt x="1643302" y="2105620"/>
                </a:cubicBezTo>
                <a:cubicBezTo>
                  <a:pt x="1636951" y="2101651"/>
                  <a:pt x="1632189" y="2097286"/>
                  <a:pt x="1629014" y="2092523"/>
                </a:cubicBezTo>
                <a:cubicBezTo>
                  <a:pt x="1627427" y="2090936"/>
                  <a:pt x="1627030" y="2089745"/>
                  <a:pt x="1627824" y="2088952"/>
                </a:cubicBezTo>
                <a:cubicBezTo>
                  <a:pt x="1627824" y="2088158"/>
                  <a:pt x="1629014" y="2087761"/>
                  <a:pt x="1631396" y="2087761"/>
                </a:cubicBezTo>
                <a:cubicBezTo>
                  <a:pt x="1635365" y="2087761"/>
                  <a:pt x="1648461" y="2086173"/>
                  <a:pt x="1670686" y="2082998"/>
                </a:cubicBezTo>
                <a:cubicBezTo>
                  <a:pt x="1670686" y="2080617"/>
                  <a:pt x="1670686" y="2077442"/>
                  <a:pt x="1670686" y="2073473"/>
                </a:cubicBezTo>
                <a:cubicBezTo>
                  <a:pt x="1669892" y="2073473"/>
                  <a:pt x="1668305" y="2073870"/>
                  <a:pt x="1665923" y="2074664"/>
                </a:cubicBezTo>
                <a:cubicBezTo>
                  <a:pt x="1663542" y="2074664"/>
                  <a:pt x="1661955" y="2075061"/>
                  <a:pt x="1661161" y="2075855"/>
                </a:cubicBezTo>
                <a:cubicBezTo>
                  <a:pt x="1653223" y="2075061"/>
                  <a:pt x="1645683" y="2069902"/>
                  <a:pt x="1638539" y="2060377"/>
                </a:cubicBezTo>
                <a:cubicBezTo>
                  <a:pt x="1637745" y="2057995"/>
                  <a:pt x="1637349" y="2056408"/>
                  <a:pt x="1637349" y="2055614"/>
                </a:cubicBezTo>
                <a:cubicBezTo>
                  <a:pt x="1638142" y="2054820"/>
                  <a:pt x="1639730" y="2054423"/>
                  <a:pt x="1642111" y="2054423"/>
                </a:cubicBezTo>
                <a:cubicBezTo>
                  <a:pt x="1645286" y="2054423"/>
                  <a:pt x="1653223" y="2053630"/>
                  <a:pt x="1665923" y="2052042"/>
                </a:cubicBezTo>
                <a:cubicBezTo>
                  <a:pt x="1664336" y="2052836"/>
                  <a:pt x="1665923" y="2052836"/>
                  <a:pt x="1670686" y="2052042"/>
                </a:cubicBezTo>
                <a:lnTo>
                  <a:pt x="1670686" y="2042517"/>
                </a:lnTo>
                <a:cubicBezTo>
                  <a:pt x="1669892" y="2043311"/>
                  <a:pt x="1668305" y="2043708"/>
                  <a:pt x="1665923" y="2043708"/>
                </a:cubicBezTo>
                <a:cubicBezTo>
                  <a:pt x="1663542" y="2044501"/>
                  <a:pt x="1661955" y="2044898"/>
                  <a:pt x="1661161" y="2044898"/>
                </a:cubicBezTo>
                <a:cubicBezTo>
                  <a:pt x="1656399" y="2045692"/>
                  <a:pt x="1651636" y="2045295"/>
                  <a:pt x="1646873" y="2043708"/>
                </a:cubicBezTo>
                <a:cubicBezTo>
                  <a:pt x="1646080" y="2042914"/>
                  <a:pt x="1645286" y="2042120"/>
                  <a:pt x="1644492" y="2041327"/>
                </a:cubicBezTo>
                <a:cubicBezTo>
                  <a:pt x="1640524" y="2038152"/>
                  <a:pt x="1638142" y="2035770"/>
                  <a:pt x="1637349" y="2034183"/>
                </a:cubicBezTo>
                <a:cubicBezTo>
                  <a:pt x="1634174" y="2030214"/>
                  <a:pt x="1635365" y="2027436"/>
                  <a:pt x="1640921" y="2025848"/>
                </a:cubicBezTo>
                <a:cubicBezTo>
                  <a:pt x="1644889" y="2025055"/>
                  <a:pt x="1650049" y="2024261"/>
                  <a:pt x="1656399" y="2023467"/>
                </a:cubicBezTo>
                <a:cubicBezTo>
                  <a:pt x="1663542" y="2022673"/>
                  <a:pt x="1668702" y="2022277"/>
                  <a:pt x="1671876" y="2022277"/>
                </a:cubicBezTo>
                <a:lnTo>
                  <a:pt x="1671876" y="2011561"/>
                </a:lnTo>
                <a:cubicBezTo>
                  <a:pt x="1668702" y="2012355"/>
                  <a:pt x="1664732" y="2013148"/>
                  <a:pt x="1659971" y="2013942"/>
                </a:cubicBezTo>
                <a:cubicBezTo>
                  <a:pt x="1653621" y="2015530"/>
                  <a:pt x="1648857" y="2016720"/>
                  <a:pt x="1645683" y="2017514"/>
                </a:cubicBezTo>
                <a:cubicBezTo>
                  <a:pt x="1641714" y="2019102"/>
                  <a:pt x="1637349" y="2018705"/>
                  <a:pt x="1632586" y="2016323"/>
                </a:cubicBezTo>
                <a:cubicBezTo>
                  <a:pt x="1632586" y="2016323"/>
                  <a:pt x="1632189" y="2015926"/>
                  <a:pt x="1631396" y="2015133"/>
                </a:cubicBezTo>
                <a:cubicBezTo>
                  <a:pt x="1625839" y="2011958"/>
                  <a:pt x="1622267" y="2009180"/>
                  <a:pt x="1620680" y="2006798"/>
                </a:cubicBezTo>
                <a:cubicBezTo>
                  <a:pt x="1619886" y="2005211"/>
                  <a:pt x="1619489" y="2004020"/>
                  <a:pt x="1619489" y="2003227"/>
                </a:cubicBezTo>
                <a:close/>
                <a:moveTo>
                  <a:pt x="3788805" y="1998464"/>
                </a:moveTo>
                <a:cubicBezTo>
                  <a:pt x="3784042" y="1998464"/>
                  <a:pt x="3778486" y="1999258"/>
                  <a:pt x="3772136" y="2000845"/>
                </a:cubicBezTo>
                <a:lnTo>
                  <a:pt x="3772136" y="2009180"/>
                </a:lnTo>
                <a:cubicBezTo>
                  <a:pt x="3774517" y="2008386"/>
                  <a:pt x="3777296" y="2007592"/>
                  <a:pt x="3780471" y="2006798"/>
                </a:cubicBezTo>
                <a:cubicBezTo>
                  <a:pt x="3784440" y="2006005"/>
                  <a:pt x="3787218" y="2005608"/>
                  <a:pt x="3788805" y="2005608"/>
                </a:cubicBezTo>
                <a:cubicBezTo>
                  <a:pt x="3788805" y="2003227"/>
                  <a:pt x="3788805" y="2000845"/>
                  <a:pt x="3788805" y="1998464"/>
                </a:cubicBezTo>
                <a:close/>
                <a:moveTo>
                  <a:pt x="7902414" y="1996083"/>
                </a:moveTo>
                <a:cubicBezTo>
                  <a:pt x="7909558" y="1999258"/>
                  <a:pt x="7916702" y="2005608"/>
                  <a:pt x="7923845" y="2015133"/>
                </a:cubicBezTo>
                <a:cubicBezTo>
                  <a:pt x="7927814" y="2018308"/>
                  <a:pt x="7927814" y="2021086"/>
                  <a:pt x="7923845" y="2023467"/>
                </a:cubicBezTo>
                <a:cubicBezTo>
                  <a:pt x="7896858" y="2048073"/>
                  <a:pt x="7864314" y="2065536"/>
                  <a:pt x="7826214" y="2075855"/>
                </a:cubicBezTo>
                <a:cubicBezTo>
                  <a:pt x="7824626" y="2075855"/>
                  <a:pt x="7823832" y="2075458"/>
                  <a:pt x="7823832" y="2074664"/>
                </a:cubicBezTo>
                <a:cubicBezTo>
                  <a:pt x="7823832" y="2073870"/>
                  <a:pt x="7824626" y="2073076"/>
                  <a:pt x="7826214" y="2072283"/>
                </a:cubicBezTo>
                <a:cubicBezTo>
                  <a:pt x="7848438" y="2054026"/>
                  <a:pt x="7867886" y="2034976"/>
                  <a:pt x="7884554" y="2015133"/>
                </a:cubicBezTo>
                <a:cubicBezTo>
                  <a:pt x="7889317" y="2009577"/>
                  <a:pt x="7892492" y="2004417"/>
                  <a:pt x="7894080" y="1999655"/>
                </a:cubicBezTo>
                <a:cubicBezTo>
                  <a:pt x="7894873" y="1996480"/>
                  <a:pt x="7897652" y="1995289"/>
                  <a:pt x="7902414" y="1996083"/>
                </a:cubicBezTo>
                <a:close/>
                <a:moveTo>
                  <a:pt x="7561895" y="1984177"/>
                </a:moveTo>
                <a:cubicBezTo>
                  <a:pt x="7556339" y="1985764"/>
                  <a:pt x="7544830" y="1988145"/>
                  <a:pt x="7527367" y="1991320"/>
                </a:cubicBezTo>
                <a:cubicBezTo>
                  <a:pt x="7527367" y="1998464"/>
                  <a:pt x="7528160" y="2011561"/>
                  <a:pt x="7529748" y="2030611"/>
                </a:cubicBezTo>
                <a:cubicBezTo>
                  <a:pt x="7534511" y="2029817"/>
                  <a:pt x="7542448" y="2029023"/>
                  <a:pt x="7553561" y="2028230"/>
                </a:cubicBezTo>
                <a:cubicBezTo>
                  <a:pt x="7559117" y="2027436"/>
                  <a:pt x="7563086" y="2027039"/>
                  <a:pt x="7565467" y="2027039"/>
                </a:cubicBezTo>
                <a:cubicBezTo>
                  <a:pt x="7567054" y="2006401"/>
                  <a:pt x="7567848" y="1993702"/>
                  <a:pt x="7567848" y="1988939"/>
                </a:cubicBezTo>
                <a:cubicBezTo>
                  <a:pt x="7567054" y="1986558"/>
                  <a:pt x="7565070" y="1984970"/>
                  <a:pt x="7561895" y="1984177"/>
                </a:cubicBezTo>
                <a:close/>
                <a:moveTo>
                  <a:pt x="9305565" y="1982986"/>
                </a:moveTo>
                <a:cubicBezTo>
                  <a:pt x="9307947" y="1982986"/>
                  <a:pt x="9310527" y="1983383"/>
                  <a:pt x="9313305" y="1984177"/>
                </a:cubicBezTo>
                <a:cubicBezTo>
                  <a:pt x="9322036" y="1988145"/>
                  <a:pt x="9327989" y="1992511"/>
                  <a:pt x="9331164" y="1997273"/>
                </a:cubicBezTo>
                <a:cubicBezTo>
                  <a:pt x="9333545" y="2002036"/>
                  <a:pt x="9333149" y="2005211"/>
                  <a:pt x="9329973" y="2006798"/>
                </a:cubicBezTo>
                <a:cubicBezTo>
                  <a:pt x="9325211" y="2008386"/>
                  <a:pt x="9316083" y="2017911"/>
                  <a:pt x="9302589" y="2035373"/>
                </a:cubicBezTo>
                <a:cubicBezTo>
                  <a:pt x="9301002" y="2035373"/>
                  <a:pt x="9300208" y="2036167"/>
                  <a:pt x="9300208" y="2037755"/>
                </a:cubicBezTo>
                <a:cubicBezTo>
                  <a:pt x="9308939" y="2039342"/>
                  <a:pt x="9318464" y="2042120"/>
                  <a:pt x="9328783" y="2046089"/>
                </a:cubicBezTo>
                <a:cubicBezTo>
                  <a:pt x="9339895" y="2053233"/>
                  <a:pt x="9342277" y="2064345"/>
                  <a:pt x="9335926" y="2079427"/>
                </a:cubicBezTo>
                <a:cubicBezTo>
                  <a:pt x="9329577" y="2086570"/>
                  <a:pt x="9324020" y="2086967"/>
                  <a:pt x="9319258" y="2080617"/>
                </a:cubicBezTo>
                <a:cubicBezTo>
                  <a:pt x="9312908" y="2075061"/>
                  <a:pt x="9305764" y="2063948"/>
                  <a:pt x="9297826" y="2047280"/>
                </a:cubicBezTo>
                <a:cubicBezTo>
                  <a:pt x="9297033" y="2044898"/>
                  <a:pt x="9296239" y="2043311"/>
                  <a:pt x="9295445" y="2042517"/>
                </a:cubicBezTo>
                <a:cubicBezTo>
                  <a:pt x="9295445" y="2042517"/>
                  <a:pt x="9295049" y="2042914"/>
                  <a:pt x="9294255" y="2043708"/>
                </a:cubicBezTo>
                <a:cubicBezTo>
                  <a:pt x="9294255" y="2044501"/>
                  <a:pt x="9293858" y="2045295"/>
                  <a:pt x="9293064" y="2046089"/>
                </a:cubicBezTo>
                <a:cubicBezTo>
                  <a:pt x="9294652" y="2047676"/>
                  <a:pt x="9295842" y="2048470"/>
                  <a:pt x="9296636" y="2048470"/>
                </a:cubicBezTo>
                <a:cubicBezTo>
                  <a:pt x="9299811" y="2051645"/>
                  <a:pt x="9301795" y="2059583"/>
                  <a:pt x="9302589" y="2072283"/>
                </a:cubicBezTo>
                <a:cubicBezTo>
                  <a:pt x="9302589" y="2077045"/>
                  <a:pt x="9302192" y="2090142"/>
                  <a:pt x="9301398" y="2111573"/>
                </a:cubicBezTo>
                <a:cubicBezTo>
                  <a:pt x="9300605" y="2116336"/>
                  <a:pt x="9300208" y="2120305"/>
                  <a:pt x="9300208" y="2123480"/>
                </a:cubicBezTo>
                <a:cubicBezTo>
                  <a:pt x="9300208" y="2140148"/>
                  <a:pt x="9297826" y="2150467"/>
                  <a:pt x="9293064" y="2154436"/>
                </a:cubicBezTo>
                <a:cubicBezTo>
                  <a:pt x="9289889" y="2158405"/>
                  <a:pt x="9285920" y="2158405"/>
                  <a:pt x="9281158" y="2154436"/>
                </a:cubicBezTo>
                <a:cubicBezTo>
                  <a:pt x="9275602" y="2151261"/>
                  <a:pt x="9271633" y="2146498"/>
                  <a:pt x="9269251" y="2140148"/>
                </a:cubicBezTo>
                <a:cubicBezTo>
                  <a:pt x="9269251" y="2139355"/>
                  <a:pt x="9269251" y="2138561"/>
                  <a:pt x="9269251" y="2137767"/>
                </a:cubicBezTo>
                <a:cubicBezTo>
                  <a:pt x="9268458" y="2131417"/>
                  <a:pt x="9268458" y="2127052"/>
                  <a:pt x="9269251" y="2124670"/>
                </a:cubicBezTo>
                <a:cubicBezTo>
                  <a:pt x="9273220" y="2111970"/>
                  <a:pt x="9275602" y="2093317"/>
                  <a:pt x="9276395" y="2068711"/>
                </a:cubicBezTo>
                <a:lnTo>
                  <a:pt x="9276395" y="2062758"/>
                </a:lnTo>
                <a:cubicBezTo>
                  <a:pt x="9274808" y="2065139"/>
                  <a:pt x="9272823" y="2066726"/>
                  <a:pt x="9270442" y="2067520"/>
                </a:cubicBezTo>
                <a:cubicBezTo>
                  <a:pt x="9253773" y="2080220"/>
                  <a:pt x="9236311" y="2090539"/>
                  <a:pt x="9218055" y="2098477"/>
                </a:cubicBezTo>
                <a:cubicBezTo>
                  <a:pt x="9214086" y="2100064"/>
                  <a:pt x="9211705" y="2100461"/>
                  <a:pt x="9210911" y="2099667"/>
                </a:cubicBezTo>
                <a:cubicBezTo>
                  <a:pt x="9210911" y="2098080"/>
                  <a:pt x="9212498" y="2096095"/>
                  <a:pt x="9215673" y="2093714"/>
                </a:cubicBezTo>
                <a:cubicBezTo>
                  <a:pt x="9233136" y="2077839"/>
                  <a:pt x="9252980" y="2053233"/>
                  <a:pt x="9275205" y="2019895"/>
                </a:cubicBezTo>
                <a:cubicBezTo>
                  <a:pt x="9275999" y="2017514"/>
                  <a:pt x="9274411" y="2016720"/>
                  <a:pt x="9270442" y="2017514"/>
                </a:cubicBezTo>
                <a:cubicBezTo>
                  <a:pt x="9269648" y="2018308"/>
                  <a:pt x="9268061" y="2019101"/>
                  <a:pt x="9265680" y="2019895"/>
                </a:cubicBezTo>
                <a:cubicBezTo>
                  <a:pt x="9258536" y="2023070"/>
                  <a:pt x="9252980" y="2025848"/>
                  <a:pt x="9249011" y="2028230"/>
                </a:cubicBezTo>
                <a:cubicBezTo>
                  <a:pt x="9245836" y="2030611"/>
                  <a:pt x="9241471" y="2031008"/>
                  <a:pt x="9235914" y="2029420"/>
                </a:cubicBezTo>
                <a:cubicBezTo>
                  <a:pt x="9230358" y="2026245"/>
                  <a:pt x="9224802" y="2020689"/>
                  <a:pt x="9219245" y="2012752"/>
                </a:cubicBezTo>
                <a:cubicBezTo>
                  <a:pt x="9217658" y="2010370"/>
                  <a:pt x="9216864" y="2008783"/>
                  <a:pt x="9216864" y="2007989"/>
                </a:cubicBezTo>
                <a:cubicBezTo>
                  <a:pt x="9216864" y="2007195"/>
                  <a:pt x="9218055" y="2006401"/>
                  <a:pt x="9220436" y="2005608"/>
                </a:cubicBezTo>
                <a:cubicBezTo>
                  <a:pt x="9227580" y="2004814"/>
                  <a:pt x="9239883" y="2002433"/>
                  <a:pt x="9257345" y="1998464"/>
                </a:cubicBezTo>
                <a:cubicBezTo>
                  <a:pt x="9263695" y="1996876"/>
                  <a:pt x="9268458" y="1995686"/>
                  <a:pt x="9271633" y="1994892"/>
                </a:cubicBezTo>
                <a:cubicBezTo>
                  <a:pt x="9286714" y="1990923"/>
                  <a:pt x="9295842" y="1987351"/>
                  <a:pt x="9299017" y="1984177"/>
                </a:cubicBezTo>
                <a:cubicBezTo>
                  <a:pt x="9301002" y="1983383"/>
                  <a:pt x="9303184" y="1982986"/>
                  <a:pt x="9305565" y="1982986"/>
                </a:cubicBezTo>
                <a:close/>
                <a:moveTo>
                  <a:pt x="5933716" y="1982986"/>
                </a:moveTo>
                <a:cubicBezTo>
                  <a:pt x="5936097" y="1982986"/>
                  <a:pt x="5938676" y="1983383"/>
                  <a:pt x="5941455" y="1984177"/>
                </a:cubicBezTo>
                <a:cubicBezTo>
                  <a:pt x="5950186" y="1988145"/>
                  <a:pt x="5956139" y="1992511"/>
                  <a:pt x="5959314" y="1997273"/>
                </a:cubicBezTo>
                <a:cubicBezTo>
                  <a:pt x="5961695" y="2002036"/>
                  <a:pt x="5961299" y="2005211"/>
                  <a:pt x="5958124" y="2006798"/>
                </a:cubicBezTo>
                <a:cubicBezTo>
                  <a:pt x="5953361" y="2008386"/>
                  <a:pt x="5944233" y="2017911"/>
                  <a:pt x="5930739" y="2035373"/>
                </a:cubicBezTo>
                <a:cubicBezTo>
                  <a:pt x="5929152" y="2035373"/>
                  <a:pt x="5928358" y="2036167"/>
                  <a:pt x="5928358" y="2037755"/>
                </a:cubicBezTo>
                <a:cubicBezTo>
                  <a:pt x="5937089" y="2039342"/>
                  <a:pt x="5946614" y="2042120"/>
                  <a:pt x="5956933" y="2046089"/>
                </a:cubicBezTo>
                <a:cubicBezTo>
                  <a:pt x="5968046" y="2053233"/>
                  <a:pt x="5970427" y="2064345"/>
                  <a:pt x="5964077" y="2079427"/>
                </a:cubicBezTo>
                <a:cubicBezTo>
                  <a:pt x="5957727" y="2086570"/>
                  <a:pt x="5952170" y="2086967"/>
                  <a:pt x="5947408" y="2080617"/>
                </a:cubicBezTo>
                <a:cubicBezTo>
                  <a:pt x="5941058" y="2075061"/>
                  <a:pt x="5933915" y="2063948"/>
                  <a:pt x="5925977" y="2047280"/>
                </a:cubicBezTo>
                <a:cubicBezTo>
                  <a:pt x="5925183" y="2044898"/>
                  <a:pt x="5924390" y="2043311"/>
                  <a:pt x="5923595" y="2042517"/>
                </a:cubicBezTo>
                <a:cubicBezTo>
                  <a:pt x="5923595" y="2042517"/>
                  <a:pt x="5923199" y="2042914"/>
                  <a:pt x="5922405" y="2043708"/>
                </a:cubicBezTo>
                <a:cubicBezTo>
                  <a:pt x="5922405" y="2044501"/>
                  <a:pt x="5922008" y="2045295"/>
                  <a:pt x="5921214" y="2046089"/>
                </a:cubicBezTo>
                <a:cubicBezTo>
                  <a:pt x="5922802" y="2047676"/>
                  <a:pt x="5923992" y="2048470"/>
                  <a:pt x="5924786" y="2048470"/>
                </a:cubicBezTo>
                <a:cubicBezTo>
                  <a:pt x="5927961" y="2051645"/>
                  <a:pt x="5929946" y="2059583"/>
                  <a:pt x="5930739" y="2072283"/>
                </a:cubicBezTo>
                <a:cubicBezTo>
                  <a:pt x="5930739" y="2077045"/>
                  <a:pt x="5930343" y="2090142"/>
                  <a:pt x="5929549" y="2111573"/>
                </a:cubicBezTo>
                <a:cubicBezTo>
                  <a:pt x="5928755" y="2116336"/>
                  <a:pt x="5928358" y="2120305"/>
                  <a:pt x="5928358" y="2123480"/>
                </a:cubicBezTo>
                <a:cubicBezTo>
                  <a:pt x="5928358" y="2140148"/>
                  <a:pt x="5925977" y="2150467"/>
                  <a:pt x="5921214" y="2154436"/>
                </a:cubicBezTo>
                <a:cubicBezTo>
                  <a:pt x="5918039" y="2158405"/>
                  <a:pt x="5914070" y="2158405"/>
                  <a:pt x="5909308" y="2154436"/>
                </a:cubicBezTo>
                <a:cubicBezTo>
                  <a:pt x="5903752" y="2151261"/>
                  <a:pt x="5899783" y="2146498"/>
                  <a:pt x="5897402" y="2140148"/>
                </a:cubicBezTo>
                <a:cubicBezTo>
                  <a:pt x="5897402" y="2139355"/>
                  <a:pt x="5897402" y="2138561"/>
                  <a:pt x="5897402" y="2137767"/>
                </a:cubicBezTo>
                <a:cubicBezTo>
                  <a:pt x="5896608" y="2131417"/>
                  <a:pt x="5896608" y="2127052"/>
                  <a:pt x="5897402" y="2124670"/>
                </a:cubicBezTo>
                <a:cubicBezTo>
                  <a:pt x="5901371" y="2111970"/>
                  <a:pt x="5903752" y="2093317"/>
                  <a:pt x="5904545" y="2068711"/>
                </a:cubicBezTo>
                <a:lnTo>
                  <a:pt x="5904545" y="2062758"/>
                </a:lnTo>
                <a:cubicBezTo>
                  <a:pt x="5902958" y="2065139"/>
                  <a:pt x="5900974" y="2066726"/>
                  <a:pt x="5898592" y="2067520"/>
                </a:cubicBezTo>
                <a:cubicBezTo>
                  <a:pt x="5881924" y="2080220"/>
                  <a:pt x="5864461" y="2090539"/>
                  <a:pt x="5846205" y="2098477"/>
                </a:cubicBezTo>
                <a:cubicBezTo>
                  <a:pt x="5842236" y="2100064"/>
                  <a:pt x="5839855" y="2100461"/>
                  <a:pt x="5839061" y="2099667"/>
                </a:cubicBezTo>
                <a:cubicBezTo>
                  <a:pt x="5839061" y="2098080"/>
                  <a:pt x="5840649" y="2096095"/>
                  <a:pt x="5843824" y="2093714"/>
                </a:cubicBezTo>
                <a:cubicBezTo>
                  <a:pt x="5861286" y="2077839"/>
                  <a:pt x="5881130" y="2053233"/>
                  <a:pt x="5903355" y="2019895"/>
                </a:cubicBezTo>
                <a:cubicBezTo>
                  <a:pt x="5904149" y="2017514"/>
                  <a:pt x="5902561" y="2016720"/>
                  <a:pt x="5898592" y="2017514"/>
                </a:cubicBezTo>
                <a:cubicBezTo>
                  <a:pt x="5897799" y="2018308"/>
                  <a:pt x="5896211" y="2019102"/>
                  <a:pt x="5893830" y="2019895"/>
                </a:cubicBezTo>
                <a:cubicBezTo>
                  <a:pt x="5886686" y="2023070"/>
                  <a:pt x="5881130" y="2025848"/>
                  <a:pt x="5877161" y="2028230"/>
                </a:cubicBezTo>
                <a:cubicBezTo>
                  <a:pt x="5873986" y="2030611"/>
                  <a:pt x="5869621" y="2031008"/>
                  <a:pt x="5864064" y="2029420"/>
                </a:cubicBezTo>
                <a:cubicBezTo>
                  <a:pt x="5858508" y="2026245"/>
                  <a:pt x="5852952" y="2020689"/>
                  <a:pt x="5847395" y="2012752"/>
                </a:cubicBezTo>
                <a:cubicBezTo>
                  <a:pt x="5845808" y="2010370"/>
                  <a:pt x="5845014" y="2008783"/>
                  <a:pt x="5845014" y="2007989"/>
                </a:cubicBezTo>
                <a:cubicBezTo>
                  <a:pt x="5845014" y="2007195"/>
                  <a:pt x="5846205" y="2006401"/>
                  <a:pt x="5848586" y="2005608"/>
                </a:cubicBezTo>
                <a:cubicBezTo>
                  <a:pt x="5855730" y="2004814"/>
                  <a:pt x="5868033" y="2002433"/>
                  <a:pt x="5885495" y="1998464"/>
                </a:cubicBezTo>
                <a:cubicBezTo>
                  <a:pt x="5891846" y="1996876"/>
                  <a:pt x="5896608" y="1995686"/>
                  <a:pt x="5899783" y="1994892"/>
                </a:cubicBezTo>
                <a:cubicBezTo>
                  <a:pt x="5914865" y="1990923"/>
                  <a:pt x="5923992" y="1987351"/>
                  <a:pt x="5927167" y="1984177"/>
                </a:cubicBezTo>
                <a:cubicBezTo>
                  <a:pt x="5929152" y="1983383"/>
                  <a:pt x="5931334" y="1982986"/>
                  <a:pt x="5933716" y="1982986"/>
                </a:cubicBezTo>
                <a:close/>
                <a:moveTo>
                  <a:pt x="2310051" y="1981795"/>
                </a:moveTo>
                <a:cubicBezTo>
                  <a:pt x="2292588" y="1984970"/>
                  <a:pt x="2275920" y="1986955"/>
                  <a:pt x="2260045" y="1987748"/>
                </a:cubicBezTo>
                <a:cubicBezTo>
                  <a:pt x="2260045" y="1992511"/>
                  <a:pt x="2260045" y="1997273"/>
                  <a:pt x="2260045" y="2002036"/>
                </a:cubicBezTo>
                <a:cubicBezTo>
                  <a:pt x="2260045" y="2002036"/>
                  <a:pt x="2260442" y="2002036"/>
                  <a:pt x="2261236" y="2002036"/>
                </a:cubicBezTo>
                <a:cubicBezTo>
                  <a:pt x="2266792" y="2001242"/>
                  <a:pt x="2273142" y="1999258"/>
                  <a:pt x="2280286" y="1996083"/>
                </a:cubicBezTo>
                <a:cubicBezTo>
                  <a:pt x="2285048" y="1992908"/>
                  <a:pt x="2289414" y="1992511"/>
                  <a:pt x="2293382" y="1994892"/>
                </a:cubicBezTo>
                <a:cubicBezTo>
                  <a:pt x="2294176" y="1995686"/>
                  <a:pt x="2296161" y="1996876"/>
                  <a:pt x="2299336" y="1998464"/>
                </a:cubicBezTo>
                <a:cubicBezTo>
                  <a:pt x="2304892" y="2000051"/>
                  <a:pt x="2308464" y="2001639"/>
                  <a:pt x="2310051" y="2003227"/>
                </a:cubicBezTo>
                <a:cubicBezTo>
                  <a:pt x="2310051" y="1996083"/>
                  <a:pt x="2310051" y="1988939"/>
                  <a:pt x="2310051" y="1981795"/>
                </a:cubicBezTo>
                <a:close/>
                <a:moveTo>
                  <a:pt x="6640054" y="1980009"/>
                </a:moveTo>
                <a:cubicBezTo>
                  <a:pt x="6641840" y="1980009"/>
                  <a:pt x="6643527" y="1980605"/>
                  <a:pt x="6645114" y="1981795"/>
                </a:cubicBezTo>
                <a:cubicBezTo>
                  <a:pt x="6653846" y="1986558"/>
                  <a:pt x="6660592" y="1992908"/>
                  <a:pt x="6665355" y="2000845"/>
                </a:cubicBezTo>
                <a:cubicBezTo>
                  <a:pt x="6668530" y="2005608"/>
                  <a:pt x="6667736" y="2008783"/>
                  <a:pt x="6662974" y="2010370"/>
                </a:cubicBezTo>
                <a:cubicBezTo>
                  <a:pt x="6662180" y="2010370"/>
                  <a:pt x="6660592" y="2010767"/>
                  <a:pt x="6658211" y="2011561"/>
                </a:cubicBezTo>
                <a:cubicBezTo>
                  <a:pt x="6651067" y="2012355"/>
                  <a:pt x="6645114" y="2012752"/>
                  <a:pt x="6640352" y="2012752"/>
                </a:cubicBezTo>
                <a:cubicBezTo>
                  <a:pt x="6625271" y="2013545"/>
                  <a:pt x="6609395" y="2015133"/>
                  <a:pt x="6592727" y="2017514"/>
                </a:cubicBezTo>
                <a:cubicBezTo>
                  <a:pt x="6596696" y="2019895"/>
                  <a:pt x="6600267" y="2022673"/>
                  <a:pt x="6603442" y="2025848"/>
                </a:cubicBezTo>
                <a:cubicBezTo>
                  <a:pt x="6605030" y="2030611"/>
                  <a:pt x="6605030" y="2034183"/>
                  <a:pt x="6603442" y="2036564"/>
                </a:cubicBezTo>
                <a:cubicBezTo>
                  <a:pt x="6601061" y="2041327"/>
                  <a:pt x="6599870" y="2046089"/>
                  <a:pt x="6599870" y="2050852"/>
                </a:cubicBezTo>
                <a:cubicBezTo>
                  <a:pt x="6599870" y="2050852"/>
                  <a:pt x="6599473" y="2051248"/>
                  <a:pt x="6598680" y="2052042"/>
                </a:cubicBezTo>
                <a:cubicBezTo>
                  <a:pt x="6610586" y="2049661"/>
                  <a:pt x="6620508" y="2047280"/>
                  <a:pt x="6628445" y="2044898"/>
                </a:cubicBezTo>
                <a:cubicBezTo>
                  <a:pt x="6634001" y="2042517"/>
                  <a:pt x="6639161" y="2042914"/>
                  <a:pt x="6643924" y="2046089"/>
                </a:cubicBezTo>
                <a:cubicBezTo>
                  <a:pt x="6652655" y="2053233"/>
                  <a:pt x="6657814" y="2058789"/>
                  <a:pt x="6659402" y="2062758"/>
                </a:cubicBezTo>
                <a:cubicBezTo>
                  <a:pt x="6661783" y="2068314"/>
                  <a:pt x="6660195" y="2071886"/>
                  <a:pt x="6654639" y="2073473"/>
                </a:cubicBezTo>
                <a:cubicBezTo>
                  <a:pt x="6653846" y="2073473"/>
                  <a:pt x="6651861" y="2073870"/>
                  <a:pt x="6648686" y="2074664"/>
                </a:cubicBezTo>
                <a:cubicBezTo>
                  <a:pt x="6628842" y="2077839"/>
                  <a:pt x="6612174" y="2080220"/>
                  <a:pt x="6598680" y="2081808"/>
                </a:cubicBezTo>
                <a:cubicBezTo>
                  <a:pt x="6598680" y="2094508"/>
                  <a:pt x="6598680" y="2106414"/>
                  <a:pt x="6598680" y="2117527"/>
                </a:cubicBezTo>
                <a:cubicBezTo>
                  <a:pt x="6609792" y="2117527"/>
                  <a:pt x="6620508" y="2116733"/>
                  <a:pt x="6630827" y="2115145"/>
                </a:cubicBezTo>
                <a:cubicBezTo>
                  <a:pt x="6633208" y="2115145"/>
                  <a:pt x="6636780" y="2114748"/>
                  <a:pt x="6641542" y="2113955"/>
                </a:cubicBezTo>
                <a:cubicBezTo>
                  <a:pt x="6652655" y="2113955"/>
                  <a:pt x="6660989" y="2113161"/>
                  <a:pt x="6666545" y="2111573"/>
                </a:cubicBezTo>
                <a:cubicBezTo>
                  <a:pt x="6673689" y="2109986"/>
                  <a:pt x="6680039" y="2111573"/>
                  <a:pt x="6685595" y="2116336"/>
                </a:cubicBezTo>
                <a:cubicBezTo>
                  <a:pt x="6695120" y="2122686"/>
                  <a:pt x="6701074" y="2129830"/>
                  <a:pt x="6703455" y="2137767"/>
                </a:cubicBezTo>
                <a:cubicBezTo>
                  <a:pt x="6705836" y="2144117"/>
                  <a:pt x="6704248" y="2147689"/>
                  <a:pt x="6698692" y="2148483"/>
                </a:cubicBezTo>
                <a:cubicBezTo>
                  <a:pt x="6693930" y="2148483"/>
                  <a:pt x="6683214" y="2147292"/>
                  <a:pt x="6666545" y="2144911"/>
                </a:cubicBezTo>
                <a:cubicBezTo>
                  <a:pt x="6641939" y="2140942"/>
                  <a:pt x="6613364" y="2140148"/>
                  <a:pt x="6580820" y="2142530"/>
                </a:cubicBezTo>
                <a:cubicBezTo>
                  <a:pt x="6542720" y="2144911"/>
                  <a:pt x="6513748" y="2148483"/>
                  <a:pt x="6493905" y="2153245"/>
                </a:cubicBezTo>
                <a:cubicBezTo>
                  <a:pt x="6487555" y="2155627"/>
                  <a:pt x="6482396" y="2155230"/>
                  <a:pt x="6478427" y="2152055"/>
                </a:cubicBezTo>
                <a:cubicBezTo>
                  <a:pt x="6477633" y="2151261"/>
                  <a:pt x="6476045" y="2149673"/>
                  <a:pt x="6473664" y="2147292"/>
                </a:cubicBezTo>
                <a:cubicBezTo>
                  <a:pt x="6468108" y="2141736"/>
                  <a:pt x="6463742" y="2137370"/>
                  <a:pt x="6460567" y="2134195"/>
                </a:cubicBezTo>
                <a:cubicBezTo>
                  <a:pt x="6458980" y="2131020"/>
                  <a:pt x="6460170" y="2129036"/>
                  <a:pt x="6464139" y="2128242"/>
                </a:cubicBezTo>
                <a:cubicBezTo>
                  <a:pt x="6480014" y="2128242"/>
                  <a:pt x="6491524" y="2127845"/>
                  <a:pt x="6498667" y="2127052"/>
                </a:cubicBezTo>
                <a:cubicBezTo>
                  <a:pt x="6506605" y="2126258"/>
                  <a:pt x="6517717" y="2125067"/>
                  <a:pt x="6532005" y="2123480"/>
                </a:cubicBezTo>
                <a:cubicBezTo>
                  <a:pt x="6547086" y="2122686"/>
                  <a:pt x="6558199" y="2121892"/>
                  <a:pt x="6565342" y="2121098"/>
                </a:cubicBezTo>
                <a:cubicBezTo>
                  <a:pt x="6565342" y="2117923"/>
                  <a:pt x="6565342" y="2112764"/>
                  <a:pt x="6565342" y="2105620"/>
                </a:cubicBezTo>
                <a:cubicBezTo>
                  <a:pt x="6564549" y="2096889"/>
                  <a:pt x="6564152" y="2090539"/>
                  <a:pt x="6564152" y="2086570"/>
                </a:cubicBezTo>
                <a:cubicBezTo>
                  <a:pt x="6554627" y="2088158"/>
                  <a:pt x="6545102" y="2088952"/>
                  <a:pt x="6535577" y="2088952"/>
                </a:cubicBezTo>
                <a:cubicBezTo>
                  <a:pt x="6527639" y="2090539"/>
                  <a:pt x="6518511" y="2084983"/>
                  <a:pt x="6508192" y="2072283"/>
                </a:cubicBezTo>
                <a:cubicBezTo>
                  <a:pt x="6506605" y="2069902"/>
                  <a:pt x="6506208" y="2068314"/>
                  <a:pt x="6507002" y="2067520"/>
                </a:cubicBezTo>
                <a:cubicBezTo>
                  <a:pt x="6507795" y="2065933"/>
                  <a:pt x="6509383" y="2065139"/>
                  <a:pt x="6511764" y="2065139"/>
                </a:cubicBezTo>
                <a:cubicBezTo>
                  <a:pt x="6523670" y="2064345"/>
                  <a:pt x="6541133" y="2062361"/>
                  <a:pt x="6564152" y="2059186"/>
                </a:cubicBezTo>
                <a:lnTo>
                  <a:pt x="6564152" y="2047280"/>
                </a:lnTo>
                <a:cubicBezTo>
                  <a:pt x="6564152" y="2036167"/>
                  <a:pt x="6562564" y="2027833"/>
                  <a:pt x="6559389" y="2022277"/>
                </a:cubicBezTo>
                <a:cubicBezTo>
                  <a:pt x="6557008" y="2022277"/>
                  <a:pt x="6554230" y="2022673"/>
                  <a:pt x="6551055" y="2023467"/>
                </a:cubicBezTo>
                <a:cubicBezTo>
                  <a:pt x="6543911" y="2024261"/>
                  <a:pt x="6537164" y="2025848"/>
                  <a:pt x="6530814" y="2028230"/>
                </a:cubicBezTo>
                <a:cubicBezTo>
                  <a:pt x="6527639" y="2028230"/>
                  <a:pt x="6524067" y="2027436"/>
                  <a:pt x="6520099" y="2025848"/>
                </a:cubicBezTo>
                <a:cubicBezTo>
                  <a:pt x="6512161" y="2021086"/>
                  <a:pt x="6505017" y="2014736"/>
                  <a:pt x="6498667" y="2006798"/>
                </a:cubicBezTo>
                <a:cubicBezTo>
                  <a:pt x="6497080" y="2005211"/>
                  <a:pt x="6496683" y="2003623"/>
                  <a:pt x="6497477" y="2002036"/>
                </a:cubicBezTo>
                <a:cubicBezTo>
                  <a:pt x="6498270" y="2001242"/>
                  <a:pt x="6499858" y="2000845"/>
                  <a:pt x="6502239" y="2000845"/>
                </a:cubicBezTo>
                <a:cubicBezTo>
                  <a:pt x="6514145" y="2000845"/>
                  <a:pt x="6523273" y="2000051"/>
                  <a:pt x="6529624" y="1998464"/>
                </a:cubicBezTo>
                <a:cubicBezTo>
                  <a:pt x="6538355" y="1997670"/>
                  <a:pt x="6551452" y="1996083"/>
                  <a:pt x="6568914" y="1993702"/>
                </a:cubicBezTo>
                <a:cubicBezTo>
                  <a:pt x="6588758" y="1990526"/>
                  <a:pt x="6602649" y="1988542"/>
                  <a:pt x="6610586" y="1987748"/>
                </a:cubicBezTo>
                <a:cubicBezTo>
                  <a:pt x="6612967" y="1986955"/>
                  <a:pt x="6616142" y="1986161"/>
                  <a:pt x="6620111" y="1985367"/>
                </a:cubicBezTo>
                <a:cubicBezTo>
                  <a:pt x="6623286" y="1984573"/>
                  <a:pt x="6628048" y="1983383"/>
                  <a:pt x="6634399" y="1981795"/>
                </a:cubicBezTo>
                <a:cubicBezTo>
                  <a:pt x="6636383" y="1980605"/>
                  <a:pt x="6638268" y="1980009"/>
                  <a:pt x="6640054" y="1980009"/>
                </a:cubicBezTo>
                <a:close/>
                <a:moveTo>
                  <a:pt x="8783476" y="1972270"/>
                </a:moveTo>
                <a:cubicBezTo>
                  <a:pt x="8781889" y="1973064"/>
                  <a:pt x="8779111" y="1973461"/>
                  <a:pt x="8775142" y="1973461"/>
                </a:cubicBezTo>
                <a:cubicBezTo>
                  <a:pt x="8771174" y="1974255"/>
                  <a:pt x="8768395" y="1974652"/>
                  <a:pt x="8766808" y="1974652"/>
                </a:cubicBezTo>
                <a:lnTo>
                  <a:pt x="8766808" y="1986558"/>
                </a:lnTo>
                <a:cubicBezTo>
                  <a:pt x="8768395" y="1985764"/>
                  <a:pt x="8771174" y="1984970"/>
                  <a:pt x="8775142" y="1984177"/>
                </a:cubicBezTo>
                <a:cubicBezTo>
                  <a:pt x="8778317" y="1983383"/>
                  <a:pt x="8780699" y="1982986"/>
                  <a:pt x="8782286" y="1982986"/>
                </a:cubicBezTo>
                <a:cubicBezTo>
                  <a:pt x="8783080" y="1979017"/>
                  <a:pt x="8783476" y="1975445"/>
                  <a:pt x="8783476" y="1972270"/>
                </a:cubicBezTo>
                <a:close/>
                <a:moveTo>
                  <a:pt x="1715930" y="1972270"/>
                </a:moveTo>
                <a:cubicBezTo>
                  <a:pt x="1714342" y="1973064"/>
                  <a:pt x="1711564" y="1973461"/>
                  <a:pt x="1707595" y="1973461"/>
                </a:cubicBezTo>
                <a:cubicBezTo>
                  <a:pt x="1703626" y="1974255"/>
                  <a:pt x="1700849" y="1974652"/>
                  <a:pt x="1699261" y="1974652"/>
                </a:cubicBezTo>
                <a:lnTo>
                  <a:pt x="1699261" y="1986558"/>
                </a:lnTo>
                <a:cubicBezTo>
                  <a:pt x="1700849" y="1985764"/>
                  <a:pt x="1703626" y="1984970"/>
                  <a:pt x="1707595" y="1984177"/>
                </a:cubicBezTo>
                <a:cubicBezTo>
                  <a:pt x="1710770" y="1983383"/>
                  <a:pt x="1713151" y="1982986"/>
                  <a:pt x="1714739" y="1982986"/>
                </a:cubicBezTo>
                <a:cubicBezTo>
                  <a:pt x="1715533" y="1979017"/>
                  <a:pt x="1715930" y="1975445"/>
                  <a:pt x="1715930" y="1972270"/>
                </a:cubicBezTo>
                <a:close/>
                <a:moveTo>
                  <a:pt x="3789996" y="1971080"/>
                </a:moveTo>
                <a:cubicBezTo>
                  <a:pt x="3785233" y="1971080"/>
                  <a:pt x="3779280" y="1972270"/>
                  <a:pt x="3772136" y="1974652"/>
                </a:cubicBezTo>
                <a:lnTo>
                  <a:pt x="3772136" y="1982986"/>
                </a:lnTo>
                <a:cubicBezTo>
                  <a:pt x="3772930" y="1982986"/>
                  <a:pt x="3774121" y="1982589"/>
                  <a:pt x="3775708" y="1981795"/>
                </a:cubicBezTo>
                <a:cubicBezTo>
                  <a:pt x="3781264" y="1979414"/>
                  <a:pt x="3785630" y="1980208"/>
                  <a:pt x="3788805" y="1984177"/>
                </a:cubicBezTo>
                <a:cubicBezTo>
                  <a:pt x="3789599" y="1979414"/>
                  <a:pt x="3789996" y="1975048"/>
                  <a:pt x="3789996" y="1971080"/>
                </a:cubicBezTo>
                <a:close/>
                <a:moveTo>
                  <a:pt x="7196374" y="1963936"/>
                </a:moveTo>
                <a:cubicBezTo>
                  <a:pt x="7193198" y="1963936"/>
                  <a:pt x="7187642" y="1964730"/>
                  <a:pt x="7179705" y="1966317"/>
                </a:cubicBezTo>
                <a:cubicBezTo>
                  <a:pt x="7171767" y="1967111"/>
                  <a:pt x="7165814" y="1967905"/>
                  <a:pt x="7161845" y="1968698"/>
                </a:cubicBezTo>
                <a:cubicBezTo>
                  <a:pt x="7163433" y="1969492"/>
                  <a:pt x="7165417" y="1970286"/>
                  <a:pt x="7167799" y="1971080"/>
                </a:cubicBezTo>
                <a:cubicBezTo>
                  <a:pt x="7170180" y="1971080"/>
                  <a:pt x="7172958" y="1972270"/>
                  <a:pt x="7176133" y="1974652"/>
                </a:cubicBezTo>
                <a:cubicBezTo>
                  <a:pt x="7179308" y="1977033"/>
                  <a:pt x="7180895" y="1980605"/>
                  <a:pt x="7180895" y="1985367"/>
                </a:cubicBezTo>
                <a:cubicBezTo>
                  <a:pt x="7180895" y="1986955"/>
                  <a:pt x="7180498" y="1988939"/>
                  <a:pt x="7179705" y="1991320"/>
                </a:cubicBezTo>
                <a:cubicBezTo>
                  <a:pt x="7183674" y="1991320"/>
                  <a:pt x="7187246" y="1990923"/>
                  <a:pt x="7190420" y="1990130"/>
                </a:cubicBezTo>
                <a:cubicBezTo>
                  <a:pt x="7193595" y="1984573"/>
                  <a:pt x="7197961" y="1975842"/>
                  <a:pt x="7203517" y="1963936"/>
                </a:cubicBezTo>
                <a:cubicBezTo>
                  <a:pt x="7201136" y="1963936"/>
                  <a:pt x="7198754" y="1963936"/>
                  <a:pt x="7196374" y="1963936"/>
                </a:cubicBezTo>
                <a:close/>
                <a:moveTo>
                  <a:pt x="7791686" y="1962745"/>
                </a:moveTo>
                <a:cubicBezTo>
                  <a:pt x="7782161" y="1963539"/>
                  <a:pt x="7774224" y="1964730"/>
                  <a:pt x="7767874" y="1966317"/>
                </a:cubicBezTo>
                <a:cubicBezTo>
                  <a:pt x="7772636" y="1967905"/>
                  <a:pt x="7776604" y="1970683"/>
                  <a:pt x="7779780" y="1974652"/>
                </a:cubicBezTo>
                <a:cubicBezTo>
                  <a:pt x="7783748" y="1976239"/>
                  <a:pt x="7784939" y="1979811"/>
                  <a:pt x="7783352" y="1985367"/>
                </a:cubicBezTo>
                <a:cubicBezTo>
                  <a:pt x="7783352" y="1989336"/>
                  <a:pt x="7782558" y="1996083"/>
                  <a:pt x="7780970" y="2005608"/>
                </a:cubicBezTo>
                <a:cubicBezTo>
                  <a:pt x="7780970" y="2005608"/>
                  <a:pt x="7781764" y="2005608"/>
                  <a:pt x="7783352" y="2005608"/>
                </a:cubicBezTo>
                <a:cubicBezTo>
                  <a:pt x="7787320" y="2005608"/>
                  <a:pt x="7790892" y="2005211"/>
                  <a:pt x="7794067" y="2004417"/>
                </a:cubicBezTo>
                <a:cubicBezTo>
                  <a:pt x="7795654" y="1982192"/>
                  <a:pt x="7794860" y="1968301"/>
                  <a:pt x="7791686" y="1962745"/>
                </a:cubicBezTo>
                <a:close/>
                <a:moveTo>
                  <a:pt x="3399471" y="1957983"/>
                </a:moveTo>
                <a:cubicBezTo>
                  <a:pt x="3414552" y="1958776"/>
                  <a:pt x="3427252" y="1961555"/>
                  <a:pt x="3437571" y="1966317"/>
                </a:cubicBezTo>
                <a:cubicBezTo>
                  <a:pt x="3441539" y="1967905"/>
                  <a:pt x="3443920" y="1973461"/>
                  <a:pt x="3444714" y="1982986"/>
                </a:cubicBezTo>
                <a:cubicBezTo>
                  <a:pt x="3444714" y="1990923"/>
                  <a:pt x="3442730" y="1996083"/>
                  <a:pt x="3438761" y="1998464"/>
                </a:cubicBezTo>
                <a:cubicBezTo>
                  <a:pt x="3433205" y="2000845"/>
                  <a:pt x="3428046" y="2000448"/>
                  <a:pt x="3423283" y="1997273"/>
                </a:cubicBezTo>
                <a:cubicBezTo>
                  <a:pt x="3413758" y="1988542"/>
                  <a:pt x="3405027" y="1976636"/>
                  <a:pt x="3397089" y="1961555"/>
                </a:cubicBezTo>
                <a:cubicBezTo>
                  <a:pt x="3396296" y="1959967"/>
                  <a:pt x="3396296" y="1959173"/>
                  <a:pt x="3397089" y="1959173"/>
                </a:cubicBezTo>
                <a:cubicBezTo>
                  <a:pt x="3397089" y="1958380"/>
                  <a:pt x="3397883" y="1957983"/>
                  <a:pt x="3399471" y="1957983"/>
                </a:cubicBezTo>
                <a:close/>
                <a:moveTo>
                  <a:pt x="7583624" y="1956792"/>
                </a:moveTo>
                <a:cubicBezTo>
                  <a:pt x="7586204" y="1956792"/>
                  <a:pt x="7588486" y="1957189"/>
                  <a:pt x="7590470" y="1957983"/>
                </a:cubicBezTo>
                <a:cubicBezTo>
                  <a:pt x="7601583" y="1962745"/>
                  <a:pt x="7609123" y="1969889"/>
                  <a:pt x="7613092" y="1979414"/>
                </a:cubicBezTo>
                <a:cubicBezTo>
                  <a:pt x="7616267" y="1984177"/>
                  <a:pt x="7616664" y="1988145"/>
                  <a:pt x="7614282" y="1991320"/>
                </a:cubicBezTo>
                <a:cubicBezTo>
                  <a:pt x="7607932" y="1998464"/>
                  <a:pt x="7601583" y="2009973"/>
                  <a:pt x="7595232" y="2025848"/>
                </a:cubicBezTo>
                <a:cubicBezTo>
                  <a:pt x="7597614" y="2027436"/>
                  <a:pt x="7599598" y="2029817"/>
                  <a:pt x="7601186" y="2032992"/>
                </a:cubicBezTo>
                <a:cubicBezTo>
                  <a:pt x="7601186" y="2032198"/>
                  <a:pt x="7601583" y="2032595"/>
                  <a:pt x="7602376" y="2034183"/>
                </a:cubicBezTo>
                <a:cubicBezTo>
                  <a:pt x="7605551" y="2038945"/>
                  <a:pt x="7604360" y="2043311"/>
                  <a:pt x="7598804" y="2047280"/>
                </a:cubicBezTo>
                <a:cubicBezTo>
                  <a:pt x="7585310" y="2049661"/>
                  <a:pt x="7562688" y="2051645"/>
                  <a:pt x="7530939" y="2053233"/>
                </a:cubicBezTo>
                <a:cubicBezTo>
                  <a:pt x="7530146" y="2054026"/>
                  <a:pt x="7529748" y="2054820"/>
                  <a:pt x="7529748" y="2055614"/>
                </a:cubicBezTo>
                <a:cubicBezTo>
                  <a:pt x="7528954" y="2057201"/>
                  <a:pt x="7528558" y="2058392"/>
                  <a:pt x="7528558" y="2059186"/>
                </a:cubicBezTo>
                <a:cubicBezTo>
                  <a:pt x="7523795" y="2062361"/>
                  <a:pt x="7518636" y="2062361"/>
                  <a:pt x="7513080" y="2059186"/>
                </a:cubicBezTo>
                <a:cubicBezTo>
                  <a:pt x="7505936" y="2056805"/>
                  <a:pt x="7502364" y="2049661"/>
                  <a:pt x="7502364" y="2037755"/>
                </a:cubicBezTo>
                <a:cubicBezTo>
                  <a:pt x="7500776" y="2002830"/>
                  <a:pt x="7496808" y="1982192"/>
                  <a:pt x="7490458" y="1975842"/>
                </a:cubicBezTo>
                <a:cubicBezTo>
                  <a:pt x="7488076" y="1973461"/>
                  <a:pt x="7487680" y="1971080"/>
                  <a:pt x="7489267" y="1968698"/>
                </a:cubicBezTo>
                <a:cubicBezTo>
                  <a:pt x="7490854" y="1966317"/>
                  <a:pt x="7493236" y="1965523"/>
                  <a:pt x="7496411" y="1966317"/>
                </a:cubicBezTo>
                <a:cubicBezTo>
                  <a:pt x="7504348" y="1966317"/>
                  <a:pt x="7511096" y="1968301"/>
                  <a:pt x="7516652" y="1972270"/>
                </a:cubicBezTo>
                <a:cubicBezTo>
                  <a:pt x="7524588" y="1969889"/>
                  <a:pt x="7534511" y="1967905"/>
                  <a:pt x="7546417" y="1966317"/>
                </a:cubicBezTo>
                <a:cubicBezTo>
                  <a:pt x="7555942" y="1964730"/>
                  <a:pt x="7565467" y="1961951"/>
                  <a:pt x="7574992" y="1957983"/>
                </a:cubicBezTo>
                <a:cubicBezTo>
                  <a:pt x="7578168" y="1957189"/>
                  <a:pt x="7581044" y="1956792"/>
                  <a:pt x="7583624" y="1956792"/>
                </a:cubicBezTo>
                <a:close/>
                <a:moveTo>
                  <a:pt x="2948227" y="1956792"/>
                </a:moveTo>
                <a:cubicBezTo>
                  <a:pt x="2939495" y="1957586"/>
                  <a:pt x="2927986" y="1959570"/>
                  <a:pt x="2913699" y="1962745"/>
                </a:cubicBezTo>
                <a:cubicBezTo>
                  <a:pt x="2914492" y="1965127"/>
                  <a:pt x="2915286" y="1969095"/>
                  <a:pt x="2916079" y="1974652"/>
                </a:cubicBezTo>
                <a:cubicBezTo>
                  <a:pt x="2917667" y="1978620"/>
                  <a:pt x="2918461" y="1981398"/>
                  <a:pt x="2918461" y="1982986"/>
                </a:cubicBezTo>
                <a:cubicBezTo>
                  <a:pt x="2921635" y="1982192"/>
                  <a:pt x="2926398" y="1981398"/>
                  <a:pt x="2932748" y="1980605"/>
                </a:cubicBezTo>
                <a:cubicBezTo>
                  <a:pt x="2939099" y="1979017"/>
                  <a:pt x="2943464" y="1978223"/>
                  <a:pt x="2945845" y="1978223"/>
                </a:cubicBezTo>
                <a:cubicBezTo>
                  <a:pt x="2945845" y="1975048"/>
                  <a:pt x="2947035" y="1970286"/>
                  <a:pt x="2949417" y="1963936"/>
                </a:cubicBezTo>
                <a:cubicBezTo>
                  <a:pt x="2950210" y="1961555"/>
                  <a:pt x="2950608" y="1959967"/>
                  <a:pt x="2950608" y="1959173"/>
                </a:cubicBezTo>
                <a:cubicBezTo>
                  <a:pt x="2951401" y="1956792"/>
                  <a:pt x="2950608" y="1955998"/>
                  <a:pt x="2948227" y="1956792"/>
                </a:cubicBezTo>
                <a:close/>
                <a:moveTo>
                  <a:pt x="2305289" y="1948458"/>
                </a:moveTo>
                <a:cubicBezTo>
                  <a:pt x="2289414" y="1950045"/>
                  <a:pt x="2274333" y="1952030"/>
                  <a:pt x="2260045" y="1954411"/>
                </a:cubicBezTo>
                <a:lnTo>
                  <a:pt x="2260045" y="1969889"/>
                </a:lnTo>
                <a:cubicBezTo>
                  <a:pt x="2268776" y="1968301"/>
                  <a:pt x="2276316" y="1966317"/>
                  <a:pt x="2282667" y="1963936"/>
                </a:cubicBezTo>
                <a:cubicBezTo>
                  <a:pt x="2285842" y="1961555"/>
                  <a:pt x="2289017" y="1961158"/>
                  <a:pt x="2292192" y="1962745"/>
                </a:cubicBezTo>
                <a:cubicBezTo>
                  <a:pt x="2298542" y="1963539"/>
                  <a:pt x="2304495" y="1966317"/>
                  <a:pt x="2310051" y="1971080"/>
                </a:cubicBezTo>
                <a:cubicBezTo>
                  <a:pt x="2310051" y="1963936"/>
                  <a:pt x="2310051" y="1957189"/>
                  <a:pt x="2310051" y="1950839"/>
                </a:cubicBezTo>
                <a:cubicBezTo>
                  <a:pt x="2310051" y="1949648"/>
                  <a:pt x="2309654" y="1948855"/>
                  <a:pt x="2308861" y="1948458"/>
                </a:cubicBezTo>
                <a:cubicBezTo>
                  <a:pt x="2308067" y="1948061"/>
                  <a:pt x="2306876" y="1948061"/>
                  <a:pt x="2305289" y="1948458"/>
                </a:cubicBezTo>
                <a:close/>
                <a:moveTo>
                  <a:pt x="3575385" y="1941314"/>
                </a:moveTo>
                <a:cubicBezTo>
                  <a:pt x="3577171" y="1941314"/>
                  <a:pt x="3579255" y="1941711"/>
                  <a:pt x="3581636" y="1942505"/>
                </a:cubicBezTo>
                <a:cubicBezTo>
                  <a:pt x="3589574" y="1945680"/>
                  <a:pt x="3595924" y="1949648"/>
                  <a:pt x="3600686" y="1954411"/>
                </a:cubicBezTo>
                <a:cubicBezTo>
                  <a:pt x="3607036" y="1958380"/>
                  <a:pt x="3606639" y="1963539"/>
                  <a:pt x="3599496" y="1969889"/>
                </a:cubicBezTo>
                <a:cubicBezTo>
                  <a:pt x="3586796" y="1979414"/>
                  <a:pt x="3576477" y="1987351"/>
                  <a:pt x="3568539" y="1993702"/>
                </a:cubicBezTo>
                <a:cubicBezTo>
                  <a:pt x="3570127" y="1995289"/>
                  <a:pt x="3571318" y="1997273"/>
                  <a:pt x="3572111" y="1999655"/>
                </a:cubicBezTo>
                <a:cubicBezTo>
                  <a:pt x="3573699" y="2006005"/>
                  <a:pt x="3573699" y="2010370"/>
                  <a:pt x="3572111" y="2012752"/>
                </a:cubicBezTo>
                <a:cubicBezTo>
                  <a:pt x="3572111" y="2012752"/>
                  <a:pt x="3572111" y="2013148"/>
                  <a:pt x="3572111" y="2013942"/>
                </a:cubicBezTo>
                <a:cubicBezTo>
                  <a:pt x="3580843" y="2011561"/>
                  <a:pt x="3589177" y="2008783"/>
                  <a:pt x="3597114" y="2005608"/>
                </a:cubicBezTo>
                <a:cubicBezTo>
                  <a:pt x="3600289" y="2004020"/>
                  <a:pt x="3603861" y="2004020"/>
                  <a:pt x="3607830" y="2005608"/>
                </a:cubicBezTo>
                <a:cubicBezTo>
                  <a:pt x="3613386" y="2008783"/>
                  <a:pt x="3618943" y="2013148"/>
                  <a:pt x="3624499" y="2018705"/>
                </a:cubicBezTo>
                <a:cubicBezTo>
                  <a:pt x="3626880" y="2023467"/>
                  <a:pt x="3626483" y="2027039"/>
                  <a:pt x="3623308" y="2029420"/>
                </a:cubicBezTo>
                <a:cubicBezTo>
                  <a:pt x="3608227" y="2035770"/>
                  <a:pt x="3595130" y="2042120"/>
                  <a:pt x="3584017" y="2048470"/>
                </a:cubicBezTo>
                <a:cubicBezTo>
                  <a:pt x="3582430" y="2048470"/>
                  <a:pt x="3581636" y="2047280"/>
                  <a:pt x="3581636" y="2044898"/>
                </a:cubicBezTo>
                <a:cubicBezTo>
                  <a:pt x="3583224" y="2042517"/>
                  <a:pt x="3584811" y="2039342"/>
                  <a:pt x="3586399" y="2035373"/>
                </a:cubicBezTo>
                <a:cubicBezTo>
                  <a:pt x="3587193" y="2032198"/>
                  <a:pt x="3587986" y="2029817"/>
                  <a:pt x="3588780" y="2028230"/>
                </a:cubicBezTo>
                <a:cubicBezTo>
                  <a:pt x="3589574" y="2025848"/>
                  <a:pt x="3589177" y="2025055"/>
                  <a:pt x="3587589" y="2025848"/>
                </a:cubicBezTo>
                <a:cubicBezTo>
                  <a:pt x="3582827" y="2028230"/>
                  <a:pt x="3576477" y="2030611"/>
                  <a:pt x="3568539" y="2032992"/>
                </a:cubicBezTo>
                <a:cubicBezTo>
                  <a:pt x="3569333" y="2033786"/>
                  <a:pt x="3570127" y="2034580"/>
                  <a:pt x="3570921" y="2035373"/>
                </a:cubicBezTo>
                <a:cubicBezTo>
                  <a:pt x="3572508" y="2037755"/>
                  <a:pt x="3574096" y="2039342"/>
                  <a:pt x="3575683" y="2040136"/>
                </a:cubicBezTo>
                <a:cubicBezTo>
                  <a:pt x="3576477" y="2042517"/>
                  <a:pt x="3576874" y="2044898"/>
                  <a:pt x="3576874" y="2047280"/>
                </a:cubicBezTo>
                <a:cubicBezTo>
                  <a:pt x="3576874" y="2048073"/>
                  <a:pt x="3576874" y="2050058"/>
                  <a:pt x="3576874" y="2053233"/>
                </a:cubicBezTo>
                <a:cubicBezTo>
                  <a:pt x="3576080" y="2056408"/>
                  <a:pt x="3575683" y="2058789"/>
                  <a:pt x="3575683" y="2060377"/>
                </a:cubicBezTo>
                <a:cubicBezTo>
                  <a:pt x="3577270" y="2059583"/>
                  <a:pt x="3580049" y="2058789"/>
                  <a:pt x="3584017" y="2057995"/>
                </a:cubicBezTo>
                <a:cubicBezTo>
                  <a:pt x="3587193" y="2056408"/>
                  <a:pt x="3589971" y="2055217"/>
                  <a:pt x="3592352" y="2054423"/>
                </a:cubicBezTo>
                <a:cubicBezTo>
                  <a:pt x="3595527" y="2053630"/>
                  <a:pt x="3598702" y="2054423"/>
                  <a:pt x="3601877" y="2056805"/>
                </a:cubicBezTo>
                <a:cubicBezTo>
                  <a:pt x="3605052" y="2057598"/>
                  <a:pt x="3607830" y="2059980"/>
                  <a:pt x="3610211" y="2063948"/>
                </a:cubicBezTo>
                <a:cubicBezTo>
                  <a:pt x="3614180" y="2066330"/>
                  <a:pt x="3614180" y="2069108"/>
                  <a:pt x="3610211" y="2072283"/>
                </a:cubicBezTo>
                <a:cubicBezTo>
                  <a:pt x="3604655" y="2075458"/>
                  <a:pt x="3593940" y="2078633"/>
                  <a:pt x="3578064" y="2081808"/>
                </a:cubicBezTo>
                <a:cubicBezTo>
                  <a:pt x="3577270" y="2081808"/>
                  <a:pt x="3576477" y="2081808"/>
                  <a:pt x="3575683" y="2081808"/>
                </a:cubicBezTo>
                <a:cubicBezTo>
                  <a:pt x="3575683" y="2091333"/>
                  <a:pt x="3575286" y="2100064"/>
                  <a:pt x="3574492" y="2108002"/>
                </a:cubicBezTo>
                <a:cubicBezTo>
                  <a:pt x="3577668" y="2109589"/>
                  <a:pt x="3582827" y="2111970"/>
                  <a:pt x="3589971" y="2115145"/>
                </a:cubicBezTo>
                <a:cubicBezTo>
                  <a:pt x="3595527" y="2117527"/>
                  <a:pt x="3599496" y="2119511"/>
                  <a:pt x="3601877" y="2121098"/>
                </a:cubicBezTo>
                <a:cubicBezTo>
                  <a:pt x="3621720" y="2128242"/>
                  <a:pt x="3638786" y="2133401"/>
                  <a:pt x="3653074" y="2136577"/>
                </a:cubicBezTo>
                <a:cubicBezTo>
                  <a:pt x="3656249" y="2137370"/>
                  <a:pt x="3657836" y="2138561"/>
                  <a:pt x="3657836" y="2140148"/>
                </a:cubicBezTo>
                <a:cubicBezTo>
                  <a:pt x="3657836" y="2140942"/>
                  <a:pt x="3656249" y="2141736"/>
                  <a:pt x="3653074" y="2142530"/>
                </a:cubicBezTo>
                <a:cubicBezTo>
                  <a:pt x="3634024" y="2145705"/>
                  <a:pt x="3615371" y="2148880"/>
                  <a:pt x="3597114" y="2152055"/>
                </a:cubicBezTo>
                <a:cubicBezTo>
                  <a:pt x="3593145" y="2152848"/>
                  <a:pt x="3588780" y="2152055"/>
                  <a:pt x="3584017" y="2149673"/>
                </a:cubicBezTo>
                <a:cubicBezTo>
                  <a:pt x="3564174" y="2139355"/>
                  <a:pt x="3547902" y="2123480"/>
                  <a:pt x="3535202" y="2102048"/>
                </a:cubicBezTo>
                <a:cubicBezTo>
                  <a:pt x="3524883" y="2124273"/>
                  <a:pt x="3509008" y="2138561"/>
                  <a:pt x="3487577" y="2144911"/>
                </a:cubicBezTo>
                <a:cubicBezTo>
                  <a:pt x="3483608" y="2146498"/>
                  <a:pt x="3483211" y="2145705"/>
                  <a:pt x="3486386" y="2142530"/>
                </a:cubicBezTo>
                <a:cubicBezTo>
                  <a:pt x="3490355" y="2138561"/>
                  <a:pt x="3494721" y="2133005"/>
                  <a:pt x="3499483" y="2125861"/>
                </a:cubicBezTo>
                <a:cubicBezTo>
                  <a:pt x="3493133" y="2124273"/>
                  <a:pt x="3487974" y="2120305"/>
                  <a:pt x="3484005" y="2113955"/>
                </a:cubicBezTo>
                <a:cubicBezTo>
                  <a:pt x="3482418" y="2107605"/>
                  <a:pt x="3480433" y="2103239"/>
                  <a:pt x="3478052" y="2100858"/>
                </a:cubicBezTo>
                <a:cubicBezTo>
                  <a:pt x="3462971" y="2123876"/>
                  <a:pt x="3442333" y="2139751"/>
                  <a:pt x="3416139" y="2148483"/>
                </a:cubicBezTo>
                <a:cubicBezTo>
                  <a:pt x="3414552" y="2149276"/>
                  <a:pt x="3413361" y="2149276"/>
                  <a:pt x="3412567" y="2148483"/>
                </a:cubicBezTo>
                <a:cubicBezTo>
                  <a:pt x="3412567" y="2147689"/>
                  <a:pt x="3413361" y="2146498"/>
                  <a:pt x="3414949" y="2144911"/>
                </a:cubicBezTo>
                <a:cubicBezTo>
                  <a:pt x="3431617" y="2130623"/>
                  <a:pt x="3445905" y="2112367"/>
                  <a:pt x="3457811" y="2090142"/>
                </a:cubicBezTo>
                <a:cubicBezTo>
                  <a:pt x="3457811" y="2090142"/>
                  <a:pt x="3457811" y="2089745"/>
                  <a:pt x="3457811" y="2088952"/>
                </a:cubicBezTo>
                <a:cubicBezTo>
                  <a:pt x="3457018" y="2088952"/>
                  <a:pt x="3456224" y="2089348"/>
                  <a:pt x="3455430" y="2090142"/>
                </a:cubicBezTo>
                <a:cubicBezTo>
                  <a:pt x="3453843" y="2090142"/>
                  <a:pt x="3452652" y="2090539"/>
                  <a:pt x="3451858" y="2091333"/>
                </a:cubicBezTo>
                <a:cubicBezTo>
                  <a:pt x="3447096" y="2091333"/>
                  <a:pt x="3443524" y="2090936"/>
                  <a:pt x="3441142" y="2090142"/>
                </a:cubicBezTo>
                <a:cubicBezTo>
                  <a:pt x="3437174" y="2086967"/>
                  <a:pt x="3433205" y="2082998"/>
                  <a:pt x="3429236" y="2078236"/>
                </a:cubicBezTo>
                <a:cubicBezTo>
                  <a:pt x="3427649" y="2075061"/>
                  <a:pt x="3428046" y="2073473"/>
                  <a:pt x="3430427" y="2073473"/>
                </a:cubicBezTo>
                <a:cubicBezTo>
                  <a:pt x="3432015" y="2073473"/>
                  <a:pt x="3435586" y="2072680"/>
                  <a:pt x="3441142" y="2071092"/>
                </a:cubicBezTo>
                <a:cubicBezTo>
                  <a:pt x="3452255" y="2068711"/>
                  <a:pt x="3460986" y="2067123"/>
                  <a:pt x="3467336" y="2066330"/>
                </a:cubicBezTo>
                <a:cubicBezTo>
                  <a:pt x="3469717" y="2057598"/>
                  <a:pt x="3470908" y="2051248"/>
                  <a:pt x="3470908" y="2047280"/>
                </a:cubicBezTo>
                <a:cubicBezTo>
                  <a:pt x="3468527" y="2047280"/>
                  <a:pt x="3466146" y="2047280"/>
                  <a:pt x="3463764" y="2047280"/>
                </a:cubicBezTo>
                <a:cubicBezTo>
                  <a:pt x="3455033" y="2056011"/>
                  <a:pt x="3445905" y="2063551"/>
                  <a:pt x="3436380" y="2069902"/>
                </a:cubicBezTo>
                <a:cubicBezTo>
                  <a:pt x="3434792" y="2069902"/>
                  <a:pt x="3434396" y="2069108"/>
                  <a:pt x="3435189" y="2067520"/>
                </a:cubicBezTo>
                <a:cubicBezTo>
                  <a:pt x="3435983" y="2065933"/>
                  <a:pt x="3437174" y="2063155"/>
                  <a:pt x="3438761" y="2059186"/>
                </a:cubicBezTo>
                <a:cubicBezTo>
                  <a:pt x="3444318" y="2048073"/>
                  <a:pt x="3448286" y="2038945"/>
                  <a:pt x="3450667" y="2031802"/>
                </a:cubicBezTo>
                <a:cubicBezTo>
                  <a:pt x="3453049" y="2025451"/>
                  <a:pt x="3453843" y="2019895"/>
                  <a:pt x="3453049" y="2015133"/>
                </a:cubicBezTo>
                <a:cubicBezTo>
                  <a:pt x="3453049" y="2010370"/>
                  <a:pt x="3455033" y="2008386"/>
                  <a:pt x="3459002" y="2009180"/>
                </a:cubicBezTo>
                <a:cubicBezTo>
                  <a:pt x="3462177" y="2009973"/>
                  <a:pt x="3466939" y="2011958"/>
                  <a:pt x="3473289" y="2015133"/>
                </a:cubicBezTo>
                <a:cubicBezTo>
                  <a:pt x="3475671" y="2016720"/>
                  <a:pt x="3477655" y="2017911"/>
                  <a:pt x="3479242" y="2018705"/>
                </a:cubicBezTo>
                <a:cubicBezTo>
                  <a:pt x="3482418" y="2021086"/>
                  <a:pt x="3482814" y="2023864"/>
                  <a:pt x="3480433" y="2027039"/>
                </a:cubicBezTo>
                <a:cubicBezTo>
                  <a:pt x="3480433" y="2027833"/>
                  <a:pt x="3480036" y="2028626"/>
                  <a:pt x="3479242" y="2029420"/>
                </a:cubicBezTo>
                <a:cubicBezTo>
                  <a:pt x="3480830" y="2028626"/>
                  <a:pt x="3483211" y="2027436"/>
                  <a:pt x="3486386" y="2025848"/>
                </a:cubicBezTo>
                <a:cubicBezTo>
                  <a:pt x="3489561" y="2025055"/>
                  <a:pt x="3491943" y="2024261"/>
                  <a:pt x="3493530" y="2023467"/>
                </a:cubicBezTo>
                <a:cubicBezTo>
                  <a:pt x="3495911" y="2022673"/>
                  <a:pt x="3498690" y="2022277"/>
                  <a:pt x="3501864" y="2022277"/>
                </a:cubicBezTo>
                <a:cubicBezTo>
                  <a:pt x="3508215" y="2023864"/>
                  <a:pt x="3512580" y="2027833"/>
                  <a:pt x="3514961" y="2034183"/>
                </a:cubicBezTo>
                <a:cubicBezTo>
                  <a:pt x="3517342" y="2038152"/>
                  <a:pt x="3516549" y="2040533"/>
                  <a:pt x="3512580" y="2041327"/>
                </a:cubicBezTo>
                <a:cubicBezTo>
                  <a:pt x="3509405" y="2041327"/>
                  <a:pt x="3504246" y="2042120"/>
                  <a:pt x="3497102" y="2043708"/>
                </a:cubicBezTo>
                <a:cubicBezTo>
                  <a:pt x="3501864" y="2042120"/>
                  <a:pt x="3500674" y="2042120"/>
                  <a:pt x="3493530" y="2043708"/>
                </a:cubicBezTo>
                <a:cubicBezTo>
                  <a:pt x="3495911" y="2046089"/>
                  <a:pt x="3497896" y="2047676"/>
                  <a:pt x="3499483" y="2048470"/>
                </a:cubicBezTo>
                <a:cubicBezTo>
                  <a:pt x="3501071" y="2049264"/>
                  <a:pt x="3501468" y="2051645"/>
                  <a:pt x="3500674" y="2055614"/>
                </a:cubicBezTo>
                <a:cubicBezTo>
                  <a:pt x="3499880" y="2057201"/>
                  <a:pt x="3499483" y="2057995"/>
                  <a:pt x="3499483" y="2057995"/>
                </a:cubicBezTo>
                <a:cubicBezTo>
                  <a:pt x="3499483" y="2057995"/>
                  <a:pt x="3500277" y="2057995"/>
                  <a:pt x="3501864" y="2057995"/>
                </a:cubicBezTo>
                <a:cubicBezTo>
                  <a:pt x="3505833" y="2056408"/>
                  <a:pt x="3509008" y="2056408"/>
                  <a:pt x="3511389" y="2057995"/>
                </a:cubicBezTo>
                <a:cubicBezTo>
                  <a:pt x="3512183" y="2057995"/>
                  <a:pt x="3513373" y="2058392"/>
                  <a:pt x="3514961" y="2059186"/>
                </a:cubicBezTo>
                <a:cubicBezTo>
                  <a:pt x="3518136" y="2060773"/>
                  <a:pt x="3520518" y="2061964"/>
                  <a:pt x="3522105" y="2062758"/>
                </a:cubicBezTo>
                <a:cubicBezTo>
                  <a:pt x="3522105" y="2061964"/>
                  <a:pt x="3521708" y="2060773"/>
                  <a:pt x="3520914" y="2059186"/>
                </a:cubicBezTo>
                <a:cubicBezTo>
                  <a:pt x="3520914" y="2057598"/>
                  <a:pt x="3520518" y="2056408"/>
                  <a:pt x="3519724" y="2055614"/>
                </a:cubicBezTo>
                <a:cubicBezTo>
                  <a:pt x="3519724" y="2051645"/>
                  <a:pt x="3521708" y="2050058"/>
                  <a:pt x="3525677" y="2050852"/>
                </a:cubicBezTo>
                <a:cubicBezTo>
                  <a:pt x="3532821" y="2053233"/>
                  <a:pt x="3540361" y="2057201"/>
                  <a:pt x="3548299" y="2062758"/>
                </a:cubicBezTo>
                <a:cubicBezTo>
                  <a:pt x="3550680" y="2065139"/>
                  <a:pt x="3551077" y="2067520"/>
                  <a:pt x="3549489" y="2069902"/>
                </a:cubicBezTo>
                <a:cubicBezTo>
                  <a:pt x="3547108" y="2075458"/>
                  <a:pt x="3544727" y="2080617"/>
                  <a:pt x="3542346" y="2085380"/>
                </a:cubicBezTo>
                <a:cubicBezTo>
                  <a:pt x="3542346" y="2085380"/>
                  <a:pt x="3542346" y="2085776"/>
                  <a:pt x="3542346" y="2086570"/>
                </a:cubicBezTo>
                <a:cubicBezTo>
                  <a:pt x="3541552" y="2087364"/>
                  <a:pt x="3541155" y="2088158"/>
                  <a:pt x="3541155" y="2088952"/>
                </a:cubicBezTo>
                <a:cubicBezTo>
                  <a:pt x="3544330" y="2091333"/>
                  <a:pt x="3548299" y="2094111"/>
                  <a:pt x="3553061" y="2097286"/>
                </a:cubicBezTo>
                <a:cubicBezTo>
                  <a:pt x="3553061" y="2077442"/>
                  <a:pt x="3552664" y="2063948"/>
                  <a:pt x="3551871" y="2056805"/>
                </a:cubicBezTo>
                <a:cubicBezTo>
                  <a:pt x="3551077" y="2049661"/>
                  <a:pt x="3549489" y="2044105"/>
                  <a:pt x="3547108" y="2040136"/>
                </a:cubicBezTo>
                <a:cubicBezTo>
                  <a:pt x="3546314" y="2040136"/>
                  <a:pt x="3545124" y="2040533"/>
                  <a:pt x="3543536" y="2041327"/>
                </a:cubicBezTo>
                <a:cubicBezTo>
                  <a:pt x="3541948" y="2041327"/>
                  <a:pt x="3540758" y="2041723"/>
                  <a:pt x="3539964" y="2042517"/>
                </a:cubicBezTo>
                <a:cubicBezTo>
                  <a:pt x="3536790" y="2043311"/>
                  <a:pt x="3533614" y="2043311"/>
                  <a:pt x="3530439" y="2042517"/>
                </a:cubicBezTo>
                <a:cubicBezTo>
                  <a:pt x="3524883" y="2040136"/>
                  <a:pt x="3519724" y="2035770"/>
                  <a:pt x="3514961" y="2029420"/>
                </a:cubicBezTo>
                <a:cubicBezTo>
                  <a:pt x="3514168" y="2027833"/>
                  <a:pt x="3513771" y="2027039"/>
                  <a:pt x="3513771" y="2027039"/>
                </a:cubicBezTo>
                <a:cubicBezTo>
                  <a:pt x="3514564" y="2026245"/>
                  <a:pt x="3515358" y="2025848"/>
                  <a:pt x="3516152" y="2025848"/>
                </a:cubicBezTo>
                <a:cubicBezTo>
                  <a:pt x="3520120" y="2025055"/>
                  <a:pt x="3526867" y="2023864"/>
                  <a:pt x="3536392" y="2022277"/>
                </a:cubicBezTo>
                <a:cubicBezTo>
                  <a:pt x="3544330" y="2020689"/>
                  <a:pt x="3549886" y="2019498"/>
                  <a:pt x="3553061" y="2018705"/>
                </a:cubicBezTo>
                <a:lnTo>
                  <a:pt x="3557824" y="2017514"/>
                </a:lnTo>
                <a:cubicBezTo>
                  <a:pt x="3556236" y="2017514"/>
                  <a:pt x="3555442" y="2017117"/>
                  <a:pt x="3555442" y="2016323"/>
                </a:cubicBezTo>
                <a:cubicBezTo>
                  <a:pt x="3549886" y="2013148"/>
                  <a:pt x="3541552" y="2004814"/>
                  <a:pt x="3530439" y="1991320"/>
                </a:cubicBezTo>
                <a:cubicBezTo>
                  <a:pt x="3529646" y="1988939"/>
                  <a:pt x="3530439" y="1987748"/>
                  <a:pt x="3532821" y="1987748"/>
                </a:cubicBezTo>
                <a:cubicBezTo>
                  <a:pt x="3543933" y="1987748"/>
                  <a:pt x="3552664" y="1988145"/>
                  <a:pt x="3559014" y="1988939"/>
                </a:cubicBezTo>
                <a:cubicBezTo>
                  <a:pt x="3559014" y="1988939"/>
                  <a:pt x="3559808" y="1988939"/>
                  <a:pt x="3561396" y="1988939"/>
                </a:cubicBezTo>
                <a:cubicBezTo>
                  <a:pt x="3562189" y="1985764"/>
                  <a:pt x="3563777" y="1980208"/>
                  <a:pt x="3566158" y="1972270"/>
                </a:cubicBezTo>
                <a:cubicBezTo>
                  <a:pt x="3566952" y="1968301"/>
                  <a:pt x="3567746" y="1965523"/>
                  <a:pt x="3568539" y="1963936"/>
                </a:cubicBezTo>
                <a:cubicBezTo>
                  <a:pt x="3568539" y="1963142"/>
                  <a:pt x="3567746" y="1962745"/>
                  <a:pt x="3566158" y="1962745"/>
                </a:cubicBezTo>
                <a:cubicBezTo>
                  <a:pt x="3561396" y="1965920"/>
                  <a:pt x="3553458" y="1969492"/>
                  <a:pt x="3542346" y="1973461"/>
                </a:cubicBezTo>
                <a:cubicBezTo>
                  <a:pt x="3539171" y="1974255"/>
                  <a:pt x="3536392" y="1974255"/>
                  <a:pt x="3534011" y="1973461"/>
                </a:cubicBezTo>
                <a:cubicBezTo>
                  <a:pt x="3530043" y="1971080"/>
                  <a:pt x="3526074" y="1967111"/>
                  <a:pt x="3522105" y="1961555"/>
                </a:cubicBezTo>
                <a:cubicBezTo>
                  <a:pt x="3522105" y="1959173"/>
                  <a:pt x="3522502" y="1957983"/>
                  <a:pt x="3523296" y="1957983"/>
                </a:cubicBezTo>
                <a:cubicBezTo>
                  <a:pt x="3539964" y="1954808"/>
                  <a:pt x="3555840" y="1949648"/>
                  <a:pt x="3570921" y="1942505"/>
                </a:cubicBezTo>
                <a:cubicBezTo>
                  <a:pt x="3572111" y="1941711"/>
                  <a:pt x="3573599" y="1941314"/>
                  <a:pt x="3575385" y="1941314"/>
                </a:cubicBezTo>
                <a:close/>
                <a:moveTo>
                  <a:pt x="3788805" y="1938933"/>
                </a:moveTo>
                <a:cubicBezTo>
                  <a:pt x="3787218" y="1938933"/>
                  <a:pt x="3784042" y="1939329"/>
                  <a:pt x="3779280" y="1940123"/>
                </a:cubicBezTo>
                <a:cubicBezTo>
                  <a:pt x="3775311" y="1940917"/>
                  <a:pt x="3772136" y="1941711"/>
                  <a:pt x="3769755" y="1942505"/>
                </a:cubicBezTo>
                <a:cubicBezTo>
                  <a:pt x="3772136" y="1944886"/>
                  <a:pt x="3772930" y="1947664"/>
                  <a:pt x="3772136" y="1950839"/>
                </a:cubicBezTo>
                <a:cubicBezTo>
                  <a:pt x="3772136" y="1951633"/>
                  <a:pt x="3772136" y="1952823"/>
                  <a:pt x="3772136" y="1954411"/>
                </a:cubicBezTo>
                <a:cubicBezTo>
                  <a:pt x="3775311" y="1952823"/>
                  <a:pt x="3777693" y="1952030"/>
                  <a:pt x="3779280" y="1952030"/>
                </a:cubicBezTo>
                <a:cubicBezTo>
                  <a:pt x="3781661" y="1950442"/>
                  <a:pt x="3784042" y="1950442"/>
                  <a:pt x="3786424" y="1952030"/>
                </a:cubicBezTo>
                <a:cubicBezTo>
                  <a:pt x="3787218" y="1952030"/>
                  <a:pt x="3788011" y="1952426"/>
                  <a:pt x="3788805" y="1953220"/>
                </a:cubicBezTo>
                <a:cubicBezTo>
                  <a:pt x="3789599" y="1953220"/>
                  <a:pt x="3789996" y="1953617"/>
                  <a:pt x="3789996" y="1954411"/>
                </a:cubicBezTo>
                <a:lnTo>
                  <a:pt x="3789996" y="1948458"/>
                </a:lnTo>
                <a:cubicBezTo>
                  <a:pt x="3789996" y="1944489"/>
                  <a:pt x="3789599" y="1941314"/>
                  <a:pt x="3788805" y="1938933"/>
                </a:cubicBezTo>
                <a:close/>
                <a:moveTo>
                  <a:pt x="5151475" y="1937742"/>
                </a:moveTo>
                <a:cubicBezTo>
                  <a:pt x="5154253" y="1937742"/>
                  <a:pt x="5156833" y="1938139"/>
                  <a:pt x="5159214" y="1938933"/>
                </a:cubicBezTo>
                <a:cubicBezTo>
                  <a:pt x="5164771" y="1941314"/>
                  <a:pt x="5169930" y="1945283"/>
                  <a:pt x="5174692" y="1950839"/>
                </a:cubicBezTo>
                <a:cubicBezTo>
                  <a:pt x="5177074" y="1957189"/>
                  <a:pt x="5174692" y="1961555"/>
                  <a:pt x="5167549" y="1963936"/>
                </a:cubicBezTo>
                <a:cubicBezTo>
                  <a:pt x="5164374" y="1963936"/>
                  <a:pt x="5157627" y="1964730"/>
                  <a:pt x="5147308" y="1966317"/>
                </a:cubicBezTo>
                <a:cubicBezTo>
                  <a:pt x="5133020" y="1968698"/>
                  <a:pt x="5122305" y="1970286"/>
                  <a:pt x="5115161" y="1971080"/>
                </a:cubicBezTo>
                <a:lnTo>
                  <a:pt x="5118733" y="1972270"/>
                </a:lnTo>
                <a:cubicBezTo>
                  <a:pt x="5123495" y="1974652"/>
                  <a:pt x="5123495" y="1978620"/>
                  <a:pt x="5118733" y="1984177"/>
                </a:cubicBezTo>
                <a:cubicBezTo>
                  <a:pt x="5117939" y="1984970"/>
                  <a:pt x="5116749" y="1985764"/>
                  <a:pt x="5115161" y="1986558"/>
                </a:cubicBezTo>
                <a:cubicBezTo>
                  <a:pt x="5111193" y="1989733"/>
                  <a:pt x="5105636" y="1994098"/>
                  <a:pt x="5098492" y="1999655"/>
                </a:cubicBezTo>
                <a:cubicBezTo>
                  <a:pt x="5108017" y="1998067"/>
                  <a:pt x="5117542" y="1996083"/>
                  <a:pt x="5127067" y="1993702"/>
                </a:cubicBezTo>
                <a:cubicBezTo>
                  <a:pt x="5132624" y="1992114"/>
                  <a:pt x="5136989" y="1991717"/>
                  <a:pt x="5140164" y="1992511"/>
                </a:cubicBezTo>
                <a:cubicBezTo>
                  <a:pt x="5140958" y="1993305"/>
                  <a:pt x="5142545" y="1994495"/>
                  <a:pt x="5144927" y="1996083"/>
                </a:cubicBezTo>
                <a:cubicBezTo>
                  <a:pt x="5148102" y="1997670"/>
                  <a:pt x="5153261" y="2002036"/>
                  <a:pt x="5160405" y="2009180"/>
                </a:cubicBezTo>
                <a:cubicBezTo>
                  <a:pt x="5164374" y="2012355"/>
                  <a:pt x="5165167" y="2016323"/>
                  <a:pt x="5162786" y="2021086"/>
                </a:cubicBezTo>
                <a:cubicBezTo>
                  <a:pt x="5158818" y="2029023"/>
                  <a:pt x="5157230" y="2036961"/>
                  <a:pt x="5158024" y="2044898"/>
                </a:cubicBezTo>
                <a:cubicBezTo>
                  <a:pt x="5158024" y="2053630"/>
                  <a:pt x="5158024" y="2064345"/>
                  <a:pt x="5158024" y="2077045"/>
                </a:cubicBezTo>
                <a:cubicBezTo>
                  <a:pt x="5158024" y="2088158"/>
                  <a:pt x="5155642" y="2097286"/>
                  <a:pt x="5150880" y="2104430"/>
                </a:cubicBezTo>
                <a:cubicBezTo>
                  <a:pt x="5147705" y="2109192"/>
                  <a:pt x="5142942" y="2109589"/>
                  <a:pt x="5136592" y="2105620"/>
                </a:cubicBezTo>
                <a:cubicBezTo>
                  <a:pt x="5127067" y="2098477"/>
                  <a:pt x="5123099" y="2091730"/>
                  <a:pt x="5124686" y="2085380"/>
                </a:cubicBezTo>
                <a:cubicBezTo>
                  <a:pt x="5126274" y="2075855"/>
                  <a:pt x="5126671" y="2059186"/>
                  <a:pt x="5125877" y="2035373"/>
                </a:cubicBezTo>
                <a:cubicBezTo>
                  <a:pt x="5125877" y="2029023"/>
                  <a:pt x="5125877" y="2024658"/>
                  <a:pt x="5125877" y="2022277"/>
                </a:cubicBezTo>
                <a:cubicBezTo>
                  <a:pt x="5125083" y="2017514"/>
                  <a:pt x="5123099" y="2015530"/>
                  <a:pt x="5119924" y="2016323"/>
                </a:cubicBezTo>
                <a:cubicBezTo>
                  <a:pt x="5116749" y="2017117"/>
                  <a:pt x="5111986" y="2017911"/>
                  <a:pt x="5105636" y="2018705"/>
                </a:cubicBezTo>
                <a:cubicBezTo>
                  <a:pt x="5092143" y="2021086"/>
                  <a:pt x="5082618" y="2022673"/>
                  <a:pt x="5077061" y="2023467"/>
                </a:cubicBezTo>
                <a:cubicBezTo>
                  <a:pt x="5077061" y="2027436"/>
                  <a:pt x="5077061" y="2036167"/>
                  <a:pt x="5077061" y="2049661"/>
                </a:cubicBezTo>
                <a:cubicBezTo>
                  <a:pt x="5076267" y="2063155"/>
                  <a:pt x="5075870" y="2072283"/>
                  <a:pt x="5075870" y="2077045"/>
                </a:cubicBezTo>
                <a:cubicBezTo>
                  <a:pt x="5075870" y="2077839"/>
                  <a:pt x="5075870" y="2079030"/>
                  <a:pt x="5075870" y="2080617"/>
                </a:cubicBezTo>
                <a:lnTo>
                  <a:pt x="5074151" y="2094949"/>
                </a:lnTo>
                <a:lnTo>
                  <a:pt x="5070805" y="2102048"/>
                </a:lnTo>
                <a:lnTo>
                  <a:pt x="5055630" y="2102048"/>
                </a:lnTo>
                <a:cubicBezTo>
                  <a:pt x="5049280" y="2098080"/>
                  <a:pt x="5046899" y="2091333"/>
                  <a:pt x="5048486" y="2081808"/>
                </a:cubicBezTo>
                <a:cubicBezTo>
                  <a:pt x="5048486" y="2081014"/>
                  <a:pt x="5048486" y="2080220"/>
                  <a:pt x="5048486" y="2079427"/>
                </a:cubicBezTo>
                <a:cubicBezTo>
                  <a:pt x="5050867" y="2067520"/>
                  <a:pt x="5052058" y="2058789"/>
                  <a:pt x="5052058" y="2053233"/>
                </a:cubicBezTo>
                <a:cubicBezTo>
                  <a:pt x="5052058" y="2031008"/>
                  <a:pt x="5050471" y="2016720"/>
                  <a:pt x="5047295" y="2010370"/>
                </a:cubicBezTo>
                <a:cubicBezTo>
                  <a:pt x="5045708" y="2007195"/>
                  <a:pt x="5044914" y="2004814"/>
                  <a:pt x="5044914" y="2003227"/>
                </a:cubicBezTo>
                <a:cubicBezTo>
                  <a:pt x="5045708" y="2001639"/>
                  <a:pt x="5047692" y="2001242"/>
                  <a:pt x="5050867" y="2002036"/>
                </a:cubicBezTo>
                <a:cubicBezTo>
                  <a:pt x="5057217" y="2002036"/>
                  <a:pt x="5062774" y="2003227"/>
                  <a:pt x="5067536" y="2005608"/>
                </a:cubicBezTo>
                <a:cubicBezTo>
                  <a:pt x="5069917" y="2004814"/>
                  <a:pt x="5072299" y="2004417"/>
                  <a:pt x="5074680" y="2004417"/>
                </a:cubicBezTo>
                <a:cubicBezTo>
                  <a:pt x="5078649" y="1993305"/>
                  <a:pt x="5081824" y="1983780"/>
                  <a:pt x="5084205" y="1975842"/>
                </a:cubicBezTo>
                <a:cubicBezTo>
                  <a:pt x="5082618" y="1975842"/>
                  <a:pt x="5079839" y="1976239"/>
                  <a:pt x="5075870" y="1977033"/>
                </a:cubicBezTo>
                <a:cubicBezTo>
                  <a:pt x="5072696" y="1977033"/>
                  <a:pt x="5070314" y="1977430"/>
                  <a:pt x="5068727" y="1978223"/>
                </a:cubicBezTo>
                <a:cubicBezTo>
                  <a:pt x="5064758" y="1978223"/>
                  <a:pt x="5061186" y="1977033"/>
                  <a:pt x="5058011" y="1974652"/>
                </a:cubicBezTo>
                <a:cubicBezTo>
                  <a:pt x="5056424" y="1973858"/>
                  <a:pt x="5054439" y="1972270"/>
                  <a:pt x="5052058" y="1969889"/>
                </a:cubicBezTo>
                <a:cubicBezTo>
                  <a:pt x="5048883" y="1966714"/>
                  <a:pt x="5046502" y="1964730"/>
                  <a:pt x="5044914" y="1963936"/>
                </a:cubicBezTo>
                <a:cubicBezTo>
                  <a:pt x="5043327" y="1962348"/>
                  <a:pt x="5042533" y="1961158"/>
                  <a:pt x="5042533" y="1960364"/>
                </a:cubicBezTo>
                <a:cubicBezTo>
                  <a:pt x="5042533" y="1959570"/>
                  <a:pt x="5043724" y="1959173"/>
                  <a:pt x="5046105" y="1959173"/>
                </a:cubicBezTo>
                <a:cubicBezTo>
                  <a:pt x="5048486" y="1958380"/>
                  <a:pt x="5052852" y="1957586"/>
                  <a:pt x="5059202" y="1956792"/>
                </a:cubicBezTo>
                <a:cubicBezTo>
                  <a:pt x="5079839" y="1954411"/>
                  <a:pt x="5097302" y="1951236"/>
                  <a:pt x="5111589" y="1947267"/>
                </a:cubicBezTo>
                <a:cubicBezTo>
                  <a:pt x="5123495" y="1944886"/>
                  <a:pt x="5133815" y="1942108"/>
                  <a:pt x="5142545" y="1938933"/>
                </a:cubicBezTo>
                <a:cubicBezTo>
                  <a:pt x="5145720" y="1938139"/>
                  <a:pt x="5148697" y="1937742"/>
                  <a:pt x="5151475" y="1937742"/>
                </a:cubicBezTo>
                <a:close/>
                <a:moveTo>
                  <a:pt x="550903" y="1937742"/>
                </a:moveTo>
                <a:cubicBezTo>
                  <a:pt x="553681" y="1937742"/>
                  <a:pt x="556261" y="1938139"/>
                  <a:pt x="558642" y="1938933"/>
                </a:cubicBezTo>
                <a:cubicBezTo>
                  <a:pt x="564198" y="1941314"/>
                  <a:pt x="569358" y="1945283"/>
                  <a:pt x="574120" y="1950839"/>
                </a:cubicBezTo>
                <a:cubicBezTo>
                  <a:pt x="576502" y="1957189"/>
                  <a:pt x="574120" y="1961555"/>
                  <a:pt x="566976" y="1963936"/>
                </a:cubicBezTo>
                <a:cubicBezTo>
                  <a:pt x="563802" y="1963936"/>
                  <a:pt x="557055" y="1964730"/>
                  <a:pt x="546736" y="1966317"/>
                </a:cubicBezTo>
                <a:cubicBezTo>
                  <a:pt x="532448" y="1968698"/>
                  <a:pt x="521733" y="1970286"/>
                  <a:pt x="514589" y="1971080"/>
                </a:cubicBezTo>
                <a:lnTo>
                  <a:pt x="518161" y="1972270"/>
                </a:lnTo>
                <a:cubicBezTo>
                  <a:pt x="522924" y="1974652"/>
                  <a:pt x="522924" y="1978620"/>
                  <a:pt x="518161" y="1984177"/>
                </a:cubicBezTo>
                <a:cubicBezTo>
                  <a:pt x="517367" y="1984970"/>
                  <a:pt x="516176" y="1985764"/>
                  <a:pt x="514589" y="1986558"/>
                </a:cubicBezTo>
                <a:cubicBezTo>
                  <a:pt x="510620" y="1989733"/>
                  <a:pt x="505064" y="1994098"/>
                  <a:pt x="497920" y="1999655"/>
                </a:cubicBezTo>
                <a:cubicBezTo>
                  <a:pt x="507445" y="1998067"/>
                  <a:pt x="516971" y="1996083"/>
                  <a:pt x="526495" y="1993702"/>
                </a:cubicBezTo>
                <a:cubicBezTo>
                  <a:pt x="532051" y="1992114"/>
                  <a:pt x="536417" y="1991717"/>
                  <a:pt x="539592" y="1992511"/>
                </a:cubicBezTo>
                <a:cubicBezTo>
                  <a:pt x="540386" y="1993305"/>
                  <a:pt x="541973" y="1994495"/>
                  <a:pt x="544354" y="1996083"/>
                </a:cubicBezTo>
                <a:cubicBezTo>
                  <a:pt x="547529" y="1997670"/>
                  <a:pt x="552689" y="2002036"/>
                  <a:pt x="559832" y="2009180"/>
                </a:cubicBezTo>
                <a:cubicBezTo>
                  <a:pt x="563802" y="2012355"/>
                  <a:pt x="564595" y="2016323"/>
                  <a:pt x="562214" y="2021086"/>
                </a:cubicBezTo>
                <a:cubicBezTo>
                  <a:pt x="558245" y="2029023"/>
                  <a:pt x="556658" y="2036961"/>
                  <a:pt x="557451" y="2044898"/>
                </a:cubicBezTo>
                <a:cubicBezTo>
                  <a:pt x="557451" y="2053630"/>
                  <a:pt x="557451" y="2064345"/>
                  <a:pt x="557451" y="2077045"/>
                </a:cubicBezTo>
                <a:cubicBezTo>
                  <a:pt x="557451" y="2088158"/>
                  <a:pt x="555070" y="2097286"/>
                  <a:pt x="550308" y="2104430"/>
                </a:cubicBezTo>
                <a:cubicBezTo>
                  <a:pt x="547132" y="2109192"/>
                  <a:pt x="542370" y="2109589"/>
                  <a:pt x="536020" y="2105620"/>
                </a:cubicBezTo>
                <a:cubicBezTo>
                  <a:pt x="526495" y="2098477"/>
                  <a:pt x="522526" y="2091730"/>
                  <a:pt x="524114" y="2085380"/>
                </a:cubicBezTo>
                <a:cubicBezTo>
                  <a:pt x="525701" y="2075855"/>
                  <a:pt x="526098" y="2059186"/>
                  <a:pt x="525304" y="2035373"/>
                </a:cubicBezTo>
                <a:cubicBezTo>
                  <a:pt x="525304" y="2029023"/>
                  <a:pt x="525304" y="2024658"/>
                  <a:pt x="525304" y="2022277"/>
                </a:cubicBezTo>
                <a:cubicBezTo>
                  <a:pt x="524511" y="2017514"/>
                  <a:pt x="522526" y="2015530"/>
                  <a:pt x="519351" y="2016323"/>
                </a:cubicBezTo>
                <a:cubicBezTo>
                  <a:pt x="516176" y="2017117"/>
                  <a:pt x="511414" y="2017911"/>
                  <a:pt x="505064" y="2018705"/>
                </a:cubicBezTo>
                <a:cubicBezTo>
                  <a:pt x="491570" y="2021086"/>
                  <a:pt x="482045" y="2022673"/>
                  <a:pt x="476489" y="2023467"/>
                </a:cubicBezTo>
                <a:cubicBezTo>
                  <a:pt x="476489" y="2027436"/>
                  <a:pt x="476489" y="2036167"/>
                  <a:pt x="476489" y="2049661"/>
                </a:cubicBezTo>
                <a:cubicBezTo>
                  <a:pt x="475695" y="2063155"/>
                  <a:pt x="475298" y="2072283"/>
                  <a:pt x="475298" y="2077045"/>
                </a:cubicBezTo>
                <a:cubicBezTo>
                  <a:pt x="475298" y="2077839"/>
                  <a:pt x="475298" y="2079030"/>
                  <a:pt x="475298" y="2080617"/>
                </a:cubicBezTo>
                <a:lnTo>
                  <a:pt x="473578" y="2094949"/>
                </a:lnTo>
                <a:lnTo>
                  <a:pt x="470232" y="2102048"/>
                </a:lnTo>
                <a:lnTo>
                  <a:pt x="455058" y="2102048"/>
                </a:lnTo>
                <a:cubicBezTo>
                  <a:pt x="448708" y="2098080"/>
                  <a:pt x="446326" y="2091333"/>
                  <a:pt x="447914" y="2081808"/>
                </a:cubicBezTo>
                <a:cubicBezTo>
                  <a:pt x="447914" y="2081014"/>
                  <a:pt x="447914" y="2080220"/>
                  <a:pt x="447914" y="2079427"/>
                </a:cubicBezTo>
                <a:cubicBezTo>
                  <a:pt x="450295" y="2067520"/>
                  <a:pt x="451486" y="2058789"/>
                  <a:pt x="451486" y="2053233"/>
                </a:cubicBezTo>
                <a:cubicBezTo>
                  <a:pt x="451486" y="2031008"/>
                  <a:pt x="449898" y="2016720"/>
                  <a:pt x="446723" y="2010370"/>
                </a:cubicBezTo>
                <a:cubicBezTo>
                  <a:pt x="445135" y="2007195"/>
                  <a:pt x="444342" y="2004814"/>
                  <a:pt x="444342" y="2003227"/>
                </a:cubicBezTo>
                <a:cubicBezTo>
                  <a:pt x="445135" y="2001639"/>
                  <a:pt x="447120" y="2001242"/>
                  <a:pt x="450295" y="2002036"/>
                </a:cubicBezTo>
                <a:cubicBezTo>
                  <a:pt x="456645" y="2002036"/>
                  <a:pt x="462202" y="2003227"/>
                  <a:pt x="466964" y="2005608"/>
                </a:cubicBezTo>
                <a:cubicBezTo>
                  <a:pt x="469345" y="2004814"/>
                  <a:pt x="471726" y="2004417"/>
                  <a:pt x="474108" y="2004417"/>
                </a:cubicBezTo>
                <a:cubicBezTo>
                  <a:pt x="478076" y="1993305"/>
                  <a:pt x="481251" y="1983780"/>
                  <a:pt x="483633" y="1975842"/>
                </a:cubicBezTo>
                <a:cubicBezTo>
                  <a:pt x="482045" y="1975842"/>
                  <a:pt x="479267" y="1976239"/>
                  <a:pt x="475298" y="1977033"/>
                </a:cubicBezTo>
                <a:cubicBezTo>
                  <a:pt x="472123" y="1977033"/>
                  <a:pt x="469742" y="1977430"/>
                  <a:pt x="468155" y="1978223"/>
                </a:cubicBezTo>
                <a:cubicBezTo>
                  <a:pt x="464186" y="1978223"/>
                  <a:pt x="460614" y="1977033"/>
                  <a:pt x="457439" y="1974652"/>
                </a:cubicBezTo>
                <a:cubicBezTo>
                  <a:pt x="455851" y="1973858"/>
                  <a:pt x="453867" y="1972270"/>
                  <a:pt x="451486" y="1969889"/>
                </a:cubicBezTo>
                <a:cubicBezTo>
                  <a:pt x="448311" y="1966714"/>
                  <a:pt x="445929" y="1964730"/>
                  <a:pt x="444342" y="1963936"/>
                </a:cubicBezTo>
                <a:cubicBezTo>
                  <a:pt x="442755" y="1962348"/>
                  <a:pt x="441960" y="1961158"/>
                  <a:pt x="441960" y="1960364"/>
                </a:cubicBezTo>
                <a:cubicBezTo>
                  <a:pt x="441960" y="1959570"/>
                  <a:pt x="443151" y="1959173"/>
                  <a:pt x="445533" y="1959173"/>
                </a:cubicBezTo>
                <a:cubicBezTo>
                  <a:pt x="447914" y="1958380"/>
                  <a:pt x="452279" y="1957586"/>
                  <a:pt x="458630" y="1956792"/>
                </a:cubicBezTo>
                <a:cubicBezTo>
                  <a:pt x="479267" y="1954411"/>
                  <a:pt x="496729" y="1951236"/>
                  <a:pt x="511017" y="1947267"/>
                </a:cubicBezTo>
                <a:cubicBezTo>
                  <a:pt x="522924" y="1944886"/>
                  <a:pt x="533242" y="1942108"/>
                  <a:pt x="541973" y="1938933"/>
                </a:cubicBezTo>
                <a:cubicBezTo>
                  <a:pt x="545148" y="1938139"/>
                  <a:pt x="548125" y="1937742"/>
                  <a:pt x="550903" y="1937742"/>
                </a:cubicBezTo>
                <a:close/>
                <a:moveTo>
                  <a:pt x="8943020" y="1936551"/>
                </a:moveTo>
                <a:cubicBezTo>
                  <a:pt x="8944608" y="1936551"/>
                  <a:pt x="8946989" y="1936948"/>
                  <a:pt x="8950164" y="1937742"/>
                </a:cubicBezTo>
                <a:cubicBezTo>
                  <a:pt x="8967627" y="1938536"/>
                  <a:pt x="8979930" y="1940123"/>
                  <a:pt x="8987073" y="1942505"/>
                </a:cubicBezTo>
                <a:cubicBezTo>
                  <a:pt x="8999774" y="1947267"/>
                  <a:pt x="9002948" y="1959173"/>
                  <a:pt x="8996598" y="1978223"/>
                </a:cubicBezTo>
                <a:cubicBezTo>
                  <a:pt x="8993423" y="1986161"/>
                  <a:pt x="8987073" y="1987748"/>
                  <a:pt x="8977548" y="1982986"/>
                </a:cubicBezTo>
                <a:cubicBezTo>
                  <a:pt x="8964055" y="1971873"/>
                  <a:pt x="8951355" y="1957983"/>
                  <a:pt x="8939448" y="1941314"/>
                </a:cubicBezTo>
                <a:cubicBezTo>
                  <a:pt x="8937861" y="1938933"/>
                  <a:pt x="8937464" y="1937742"/>
                  <a:pt x="8938258" y="1937742"/>
                </a:cubicBezTo>
                <a:cubicBezTo>
                  <a:pt x="8938258" y="1936948"/>
                  <a:pt x="8939845" y="1936551"/>
                  <a:pt x="8943020" y="1936551"/>
                </a:cubicBezTo>
                <a:close/>
                <a:moveTo>
                  <a:pt x="1884998" y="1936551"/>
                </a:moveTo>
                <a:cubicBezTo>
                  <a:pt x="1886585" y="1936551"/>
                  <a:pt x="1888967" y="1936948"/>
                  <a:pt x="1892142" y="1937742"/>
                </a:cubicBezTo>
                <a:cubicBezTo>
                  <a:pt x="1909605" y="1938536"/>
                  <a:pt x="1921907" y="1940123"/>
                  <a:pt x="1929051" y="1942505"/>
                </a:cubicBezTo>
                <a:cubicBezTo>
                  <a:pt x="1941751" y="1947267"/>
                  <a:pt x="1944927" y="1959173"/>
                  <a:pt x="1938577" y="1978223"/>
                </a:cubicBezTo>
                <a:cubicBezTo>
                  <a:pt x="1935402" y="1986161"/>
                  <a:pt x="1929051" y="1987748"/>
                  <a:pt x="1919526" y="1982986"/>
                </a:cubicBezTo>
                <a:cubicBezTo>
                  <a:pt x="1906033" y="1971873"/>
                  <a:pt x="1893332" y="1957983"/>
                  <a:pt x="1881426" y="1941314"/>
                </a:cubicBezTo>
                <a:cubicBezTo>
                  <a:pt x="1879839" y="1938933"/>
                  <a:pt x="1879442" y="1937742"/>
                  <a:pt x="1880236" y="1937742"/>
                </a:cubicBezTo>
                <a:cubicBezTo>
                  <a:pt x="1880236" y="1936948"/>
                  <a:pt x="1881823" y="1936551"/>
                  <a:pt x="1884998" y="1936551"/>
                </a:cubicBezTo>
                <a:close/>
                <a:moveTo>
                  <a:pt x="761048" y="1935361"/>
                </a:moveTo>
                <a:cubicBezTo>
                  <a:pt x="757080" y="1936155"/>
                  <a:pt x="749936" y="1936948"/>
                  <a:pt x="739617" y="1937742"/>
                </a:cubicBezTo>
                <a:cubicBezTo>
                  <a:pt x="732473" y="1938536"/>
                  <a:pt x="727314" y="1938933"/>
                  <a:pt x="724139" y="1938933"/>
                </a:cubicBezTo>
                <a:cubicBezTo>
                  <a:pt x="723345" y="1942108"/>
                  <a:pt x="722949" y="1947267"/>
                  <a:pt x="722949" y="1954411"/>
                </a:cubicBezTo>
                <a:lnTo>
                  <a:pt x="722949" y="1959173"/>
                </a:lnTo>
                <a:cubicBezTo>
                  <a:pt x="726123" y="1958380"/>
                  <a:pt x="731679" y="1957586"/>
                  <a:pt x="739617" y="1956792"/>
                </a:cubicBezTo>
                <a:cubicBezTo>
                  <a:pt x="744379" y="1955205"/>
                  <a:pt x="747554" y="1954411"/>
                  <a:pt x="749142" y="1954411"/>
                </a:cubicBezTo>
                <a:cubicBezTo>
                  <a:pt x="753905" y="1954411"/>
                  <a:pt x="758270" y="1953617"/>
                  <a:pt x="762239" y="1952030"/>
                </a:cubicBezTo>
                <a:cubicBezTo>
                  <a:pt x="763033" y="1950442"/>
                  <a:pt x="763430" y="1948061"/>
                  <a:pt x="763430" y="1944886"/>
                </a:cubicBezTo>
                <a:cubicBezTo>
                  <a:pt x="764224" y="1941711"/>
                  <a:pt x="764620" y="1939329"/>
                  <a:pt x="764620" y="1937742"/>
                </a:cubicBezTo>
                <a:cubicBezTo>
                  <a:pt x="764620" y="1936155"/>
                  <a:pt x="763430" y="1935361"/>
                  <a:pt x="761048" y="1935361"/>
                </a:cubicBezTo>
                <a:close/>
                <a:moveTo>
                  <a:pt x="7426164" y="1932980"/>
                </a:moveTo>
                <a:cubicBezTo>
                  <a:pt x="7438864" y="1933773"/>
                  <a:pt x="7451167" y="1935758"/>
                  <a:pt x="7463074" y="1938933"/>
                </a:cubicBezTo>
                <a:cubicBezTo>
                  <a:pt x="7477361" y="1944489"/>
                  <a:pt x="7481726" y="1956792"/>
                  <a:pt x="7476170" y="1975842"/>
                </a:cubicBezTo>
                <a:cubicBezTo>
                  <a:pt x="7472201" y="1983780"/>
                  <a:pt x="7465454" y="1984970"/>
                  <a:pt x="7455930" y="1979414"/>
                </a:cubicBezTo>
                <a:cubicBezTo>
                  <a:pt x="7450374" y="1973858"/>
                  <a:pt x="7441642" y="1963142"/>
                  <a:pt x="7429736" y="1947267"/>
                </a:cubicBezTo>
                <a:cubicBezTo>
                  <a:pt x="7426561" y="1943298"/>
                  <a:pt x="7424180" y="1940123"/>
                  <a:pt x="7422592" y="1937742"/>
                </a:cubicBezTo>
                <a:cubicBezTo>
                  <a:pt x="7421004" y="1935361"/>
                  <a:pt x="7420608" y="1934170"/>
                  <a:pt x="7421402" y="1934170"/>
                </a:cubicBezTo>
                <a:cubicBezTo>
                  <a:pt x="7421402" y="1933376"/>
                  <a:pt x="7422989" y="1932980"/>
                  <a:pt x="7426164" y="1932980"/>
                </a:cubicBezTo>
                <a:close/>
                <a:moveTo>
                  <a:pt x="2856548" y="1932087"/>
                </a:moveTo>
                <a:cubicBezTo>
                  <a:pt x="2858930" y="1932285"/>
                  <a:pt x="2861311" y="1933377"/>
                  <a:pt x="2863691" y="1935361"/>
                </a:cubicBezTo>
                <a:cubicBezTo>
                  <a:pt x="2864486" y="1936155"/>
                  <a:pt x="2865676" y="1937345"/>
                  <a:pt x="2867264" y="1938933"/>
                </a:cubicBezTo>
                <a:cubicBezTo>
                  <a:pt x="2872821" y="1943695"/>
                  <a:pt x="2877185" y="1948061"/>
                  <a:pt x="2880360" y="1952030"/>
                </a:cubicBezTo>
                <a:cubicBezTo>
                  <a:pt x="2882742" y="1955205"/>
                  <a:pt x="2882742" y="1959173"/>
                  <a:pt x="2880360" y="1963936"/>
                </a:cubicBezTo>
                <a:cubicBezTo>
                  <a:pt x="2876392" y="1968698"/>
                  <a:pt x="2871233" y="1977033"/>
                  <a:pt x="2864883" y="1988939"/>
                </a:cubicBezTo>
                <a:cubicBezTo>
                  <a:pt x="2863295" y="1991320"/>
                  <a:pt x="2862104" y="1993305"/>
                  <a:pt x="2861311" y="1994892"/>
                </a:cubicBezTo>
                <a:cubicBezTo>
                  <a:pt x="2863691" y="1997273"/>
                  <a:pt x="2865676" y="1999258"/>
                  <a:pt x="2867264" y="2000845"/>
                </a:cubicBezTo>
                <a:cubicBezTo>
                  <a:pt x="2869645" y="2005608"/>
                  <a:pt x="2869248" y="2009180"/>
                  <a:pt x="2866073" y="2011561"/>
                </a:cubicBezTo>
                <a:cubicBezTo>
                  <a:pt x="2858930" y="2013942"/>
                  <a:pt x="2846230" y="2015926"/>
                  <a:pt x="2827973" y="2017514"/>
                </a:cubicBezTo>
                <a:cubicBezTo>
                  <a:pt x="2825592" y="2025451"/>
                  <a:pt x="2822814" y="2033786"/>
                  <a:pt x="2819639" y="2042517"/>
                </a:cubicBezTo>
                <a:cubicBezTo>
                  <a:pt x="2818845" y="2043311"/>
                  <a:pt x="2818449" y="2044105"/>
                  <a:pt x="2818449" y="2044898"/>
                </a:cubicBezTo>
                <a:cubicBezTo>
                  <a:pt x="2826385" y="2040930"/>
                  <a:pt x="2832339" y="2038548"/>
                  <a:pt x="2836307" y="2037755"/>
                </a:cubicBezTo>
                <a:cubicBezTo>
                  <a:pt x="2840276" y="2036961"/>
                  <a:pt x="2845436" y="2037755"/>
                  <a:pt x="2851785" y="2040136"/>
                </a:cubicBezTo>
                <a:cubicBezTo>
                  <a:pt x="2854168" y="2041723"/>
                  <a:pt x="2858136" y="2045295"/>
                  <a:pt x="2863691" y="2050852"/>
                </a:cubicBezTo>
                <a:cubicBezTo>
                  <a:pt x="2864486" y="2051645"/>
                  <a:pt x="2865280" y="2052439"/>
                  <a:pt x="2866073" y="2053233"/>
                </a:cubicBezTo>
                <a:cubicBezTo>
                  <a:pt x="2869248" y="2055614"/>
                  <a:pt x="2869645" y="2059583"/>
                  <a:pt x="2867264" y="2065139"/>
                </a:cubicBezTo>
                <a:cubicBezTo>
                  <a:pt x="2865676" y="2070695"/>
                  <a:pt x="2864486" y="2079823"/>
                  <a:pt x="2863691" y="2092523"/>
                </a:cubicBezTo>
                <a:cubicBezTo>
                  <a:pt x="2857342" y="2121892"/>
                  <a:pt x="2843054" y="2142133"/>
                  <a:pt x="2820829" y="2153245"/>
                </a:cubicBezTo>
                <a:cubicBezTo>
                  <a:pt x="2816067" y="2154833"/>
                  <a:pt x="2811701" y="2150467"/>
                  <a:pt x="2807733" y="2140148"/>
                </a:cubicBezTo>
                <a:cubicBezTo>
                  <a:pt x="2804558" y="2130623"/>
                  <a:pt x="2797811" y="2121495"/>
                  <a:pt x="2787492" y="2112764"/>
                </a:cubicBezTo>
                <a:cubicBezTo>
                  <a:pt x="2786698" y="2111176"/>
                  <a:pt x="2786301" y="2110383"/>
                  <a:pt x="2786301" y="2110383"/>
                </a:cubicBezTo>
                <a:cubicBezTo>
                  <a:pt x="2787095" y="2109589"/>
                  <a:pt x="2788682" y="2109192"/>
                  <a:pt x="2791064" y="2109192"/>
                </a:cubicBezTo>
                <a:cubicBezTo>
                  <a:pt x="2794239" y="2109192"/>
                  <a:pt x="2799002" y="2109589"/>
                  <a:pt x="2805351" y="2110383"/>
                </a:cubicBezTo>
                <a:cubicBezTo>
                  <a:pt x="2811701" y="2111176"/>
                  <a:pt x="2816067" y="2111970"/>
                  <a:pt x="2818449" y="2112764"/>
                </a:cubicBezTo>
                <a:cubicBezTo>
                  <a:pt x="2820829" y="2114351"/>
                  <a:pt x="2823211" y="2112764"/>
                  <a:pt x="2825592" y="2108002"/>
                </a:cubicBezTo>
                <a:cubicBezTo>
                  <a:pt x="2830355" y="2093714"/>
                  <a:pt x="2833132" y="2081014"/>
                  <a:pt x="2833927" y="2069902"/>
                </a:cubicBezTo>
                <a:cubicBezTo>
                  <a:pt x="2834720" y="2064345"/>
                  <a:pt x="2831943" y="2061964"/>
                  <a:pt x="2825592" y="2062758"/>
                </a:cubicBezTo>
                <a:cubicBezTo>
                  <a:pt x="2820036" y="2064345"/>
                  <a:pt x="2813289" y="2067917"/>
                  <a:pt x="2805351" y="2073473"/>
                </a:cubicBezTo>
                <a:cubicBezTo>
                  <a:pt x="2802176" y="2075855"/>
                  <a:pt x="2799398" y="2076251"/>
                  <a:pt x="2797017" y="2074664"/>
                </a:cubicBezTo>
                <a:cubicBezTo>
                  <a:pt x="2797017" y="2074664"/>
                  <a:pt x="2796621" y="2074267"/>
                  <a:pt x="2795826" y="2073473"/>
                </a:cubicBezTo>
                <a:cubicBezTo>
                  <a:pt x="2789476" y="2068711"/>
                  <a:pt x="2785508" y="2064345"/>
                  <a:pt x="2783920" y="2060377"/>
                </a:cubicBezTo>
                <a:cubicBezTo>
                  <a:pt x="2782333" y="2055614"/>
                  <a:pt x="2783125" y="2052042"/>
                  <a:pt x="2786301" y="2049661"/>
                </a:cubicBezTo>
                <a:cubicBezTo>
                  <a:pt x="2791857" y="2042517"/>
                  <a:pt x="2796223" y="2031802"/>
                  <a:pt x="2799398" y="2017514"/>
                </a:cubicBezTo>
                <a:cubicBezTo>
                  <a:pt x="2799398" y="2011164"/>
                  <a:pt x="2799002" y="2005608"/>
                  <a:pt x="2798207" y="2000845"/>
                </a:cubicBezTo>
                <a:cubicBezTo>
                  <a:pt x="2795826" y="1994495"/>
                  <a:pt x="2797017" y="1991717"/>
                  <a:pt x="2801779" y="1992511"/>
                </a:cubicBezTo>
                <a:cubicBezTo>
                  <a:pt x="2810511" y="1994892"/>
                  <a:pt x="2816861" y="1997670"/>
                  <a:pt x="2820829" y="2000845"/>
                </a:cubicBezTo>
                <a:cubicBezTo>
                  <a:pt x="2824799" y="1999258"/>
                  <a:pt x="2828370" y="1998067"/>
                  <a:pt x="2831545" y="1997273"/>
                </a:cubicBezTo>
                <a:cubicBezTo>
                  <a:pt x="2833927" y="1986955"/>
                  <a:pt x="2837102" y="1975048"/>
                  <a:pt x="2841070" y="1961555"/>
                </a:cubicBezTo>
                <a:cubicBezTo>
                  <a:pt x="2841070" y="1960761"/>
                  <a:pt x="2840276" y="1959967"/>
                  <a:pt x="2838689" y="1959173"/>
                </a:cubicBezTo>
                <a:cubicBezTo>
                  <a:pt x="2833927" y="1961555"/>
                  <a:pt x="2827973" y="1963936"/>
                  <a:pt x="2820829" y="1966317"/>
                </a:cubicBezTo>
                <a:cubicBezTo>
                  <a:pt x="2816067" y="1967111"/>
                  <a:pt x="2812494" y="1967508"/>
                  <a:pt x="2810114" y="1967508"/>
                </a:cubicBezTo>
                <a:cubicBezTo>
                  <a:pt x="2802970" y="1961951"/>
                  <a:pt x="2797811" y="1956792"/>
                  <a:pt x="2794636" y="1952030"/>
                </a:cubicBezTo>
                <a:cubicBezTo>
                  <a:pt x="2793048" y="1948061"/>
                  <a:pt x="2793842" y="1946077"/>
                  <a:pt x="2797017" y="1946077"/>
                </a:cubicBezTo>
                <a:cubicBezTo>
                  <a:pt x="2802573" y="1946077"/>
                  <a:pt x="2809320" y="1945283"/>
                  <a:pt x="2817257" y="1943695"/>
                </a:cubicBezTo>
                <a:cubicBezTo>
                  <a:pt x="2822020" y="1942901"/>
                  <a:pt x="2829561" y="1940520"/>
                  <a:pt x="2839880" y="1936551"/>
                </a:cubicBezTo>
                <a:cubicBezTo>
                  <a:pt x="2845436" y="1934964"/>
                  <a:pt x="2848611" y="1934170"/>
                  <a:pt x="2849404" y="1934170"/>
                </a:cubicBezTo>
                <a:cubicBezTo>
                  <a:pt x="2851785" y="1932583"/>
                  <a:pt x="2854168" y="1931888"/>
                  <a:pt x="2856548" y="1932087"/>
                </a:cubicBezTo>
                <a:close/>
                <a:moveTo>
                  <a:pt x="6811802" y="1930598"/>
                </a:moveTo>
                <a:cubicBezTo>
                  <a:pt x="6830852" y="1933773"/>
                  <a:pt x="6846727" y="1938933"/>
                  <a:pt x="6859427" y="1946077"/>
                </a:cubicBezTo>
                <a:cubicBezTo>
                  <a:pt x="6865777" y="1949251"/>
                  <a:pt x="6869349" y="1954411"/>
                  <a:pt x="6870142" y="1961555"/>
                </a:cubicBezTo>
                <a:cubicBezTo>
                  <a:pt x="6870936" y="1974255"/>
                  <a:pt x="6867761" y="1984177"/>
                  <a:pt x="6860617" y="1991320"/>
                </a:cubicBezTo>
                <a:cubicBezTo>
                  <a:pt x="6856648" y="1994495"/>
                  <a:pt x="6852680" y="1994495"/>
                  <a:pt x="6848711" y="1991320"/>
                </a:cubicBezTo>
                <a:cubicBezTo>
                  <a:pt x="6834424" y="1978620"/>
                  <a:pt x="6820533" y="1959967"/>
                  <a:pt x="6807039" y="1935361"/>
                </a:cubicBezTo>
                <a:cubicBezTo>
                  <a:pt x="6806246" y="1931392"/>
                  <a:pt x="6807833" y="1929804"/>
                  <a:pt x="6811802" y="1930598"/>
                </a:cubicBezTo>
                <a:close/>
                <a:moveTo>
                  <a:pt x="3449477" y="1929408"/>
                </a:moveTo>
                <a:cubicBezTo>
                  <a:pt x="3460590" y="1930201"/>
                  <a:pt x="3470114" y="1934170"/>
                  <a:pt x="3478052" y="1941314"/>
                </a:cubicBezTo>
                <a:cubicBezTo>
                  <a:pt x="3479640" y="1942901"/>
                  <a:pt x="3480433" y="1946077"/>
                  <a:pt x="3480433" y="1950839"/>
                </a:cubicBezTo>
                <a:cubicBezTo>
                  <a:pt x="3480433" y="1954014"/>
                  <a:pt x="3480036" y="1957983"/>
                  <a:pt x="3479242" y="1962745"/>
                </a:cubicBezTo>
                <a:cubicBezTo>
                  <a:pt x="3483211" y="1958776"/>
                  <a:pt x="3486783" y="1954411"/>
                  <a:pt x="3489958" y="1949648"/>
                </a:cubicBezTo>
                <a:cubicBezTo>
                  <a:pt x="3491546" y="1948855"/>
                  <a:pt x="3492339" y="1947267"/>
                  <a:pt x="3492339" y="1944886"/>
                </a:cubicBezTo>
                <a:cubicBezTo>
                  <a:pt x="3493927" y="1941711"/>
                  <a:pt x="3496308" y="1940520"/>
                  <a:pt x="3499483" y="1941314"/>
                </a:cubicBezTo>
                <a:cubicBezTo>
                  <a:pt x="3509802" y="1944489"/>
                  <a:pt x="3516549" y="1948458"/>
                  <a:pt x="3519724" y="1953220"/>
                </a:cubicBezTo>
                <a:cubicBezTo>
                  <a:pt x="3521311" y="1957189"/>
                  <a:pt x="3521311" y="1959570"/>
                  <a:pt x="3519724" y="1960364"/>
                </a:cubicBezTo>
                <a:cubicBezTo>
                  <a:pt x="3513373" y="1963539"/>
                  <a:pt x="3505436" y="1966714"/>
                  <a:pt x="3495911" y="1969889"/>
                </a:cubicBezTo>
                <a:cubicBezTo>
                  <a:pt x="3488767" y="1971476"/>
                  <a:pt x="3483211" y="1973858"/>
                  <a:pt x="3479242" y="1977033"/>
                </a:cubicBezTo>
                <a:cubicBezTo>
                  <a:pt x="3478449" y="1979414"/>
                  <a:pt x="3478052" y="1982192"/>
                  <a:pt x="3478052" y="1985367"/>
                </a:cubicBezTo>
                <a:cubicBezTo>
                  <a:pt x="3478052" y="1987748"/>
                  <a:pt x="3478846" y="1989336"/>
                  <a:pt x="3480433" y="1990130"/>
                </a:cubicBezTo>
                <a:cubicBezTo>
                  <a:pt x="3487577" y="1990923"/>
                  <a:pt x="3493133" y="1989733"/>
                  <a:pt x="3497102" y="1986558"/>
                </a:cubicBezTo>
                <a:cubicBezTo>
                  <a:pt x="3501864" y="1981795"/>
                  <a:pt x="3505436" y="1975842"/>
                  <a:pt x="3507817" y="1968698"/>
                </a:cubicBezTo>
                <a:cubicBezTo>
                  <a:pt x="3507817" y="1967905"/>
                  <a:pt x="3508215" y="1967111"/>
                  <a:pt x="3509008" y="1966317"/>
                </a:cubicBezTo>
                <a:cubicBezTo>
                  <a:pt x="3509802" y="1967111"/>
                  <a:pt x="3510596" y="1967905"/>
                  <a:pt x="3511389" y="1968698"/>
                </a:cubicBezTo>
                <a:cubicBezTo>
                  <a:pt x="3512183" y="1972667"/>
                  <a:pt x="3514168" y="1978223"/>
                  <a:pt x="3517342" y="1985367"/>
                </a:cubicBezTo>
                <a:cubicBezTo>
                  <a:pt x="3516549" y="1984573"/>
                  <a:pt x="3516945" y="1985764"/>
                  <a:pt x="3518533" y="1988939"/>
                </a:cubicBezTo>
                <a:cubicBezTo>
                  <a:pt x="3520914" y="1992908"/>
                  <a:pt x="3521311" y="1996480"/>
                  <a:pt x="3519724" y="1999655"/>
                </a:cubicBezTo>
                <a:cubicBezTo>
                  <a:pt x="3517342" y="2006798"/>
                  <a:pt x="3512580" y="2010767"/>
                  <a:pt x="3505436" y="2011561"/>
                </a:cubicBezTo>
                <a:cubicBezTo>
                  <a:pt x="3496705" y="2013942"/>
                  <a:pt x="3486783" y="2014339"/>
                  <a:pt x="3475671" y="2012752"/>
                </a:cubicBezTo>
                <a:cubicBezTo>
                  <a:pt x="3461383" y="2009577"/>
                  <a:pt x="3453843" y="2001242"/>
                  <a:pt x="3453049" y="1987748"/>
                </a:cubicBezTo>
                <a:cubicBezTo>
                  <a:pt x="3453049" y="1980605"/>
                  <a:pt x="3453049" y="1972667"/>
                  <a:pt x="3453049" y="1963936"/>
                </a:cubicBezTo>
                <a:cubicBezTo>
                  <a:pt x="3452255" y="1949648"/>
                  <a:pt x="3449874" y="1940520"/>
                  <a:pt x="3445905" y="1936551"/>
                </a:cubicBezTo>
                <a:cubicBezTo>
                  <a:pt x="3443524" y="1932583"/>
                  <a:pt x="3444714" y="1930201"/>
                  <a:pt x="3449477" y="1929408"/>
                </a:cubicBezTo>
                <a:close/>
                <a:moveTo>
                  <a:pt x="2972038" y="1928515"/>
                </a:moveTo>
                <a:cubicBezTo>
                  <a:pt x="2974420" y="1928713"/>
                  <a:pt x="2976801" y="1929408"/>
                  <a:pt x="2979182" y="1930598"/>
                </a:cubicBezTo>
                <a:cubicBezTo>
                  <a:pt x="2983151" y="1933773"/>
                  <a:pt x="2988705" y="1939726"/>
                  <a:pt x="2995849" y="1948458"/>
                </a:cubicBezTo>
                <a:cubicBezTo>
                  <a:pt x="2999024" y="1952426"/>
                  <a:pt x="2999024" y="1956792"/>
                  <a:pt x="2995849" y="1961555"/>
                </a:cubicBezTo>
                <a:cubicBezTo>
                  <a:pt x="2992674" y="1963142"/>
                  <a:pt x="2987120" y="1967111"/>
                  <a:pt x="2979182" y="1973461"/>
                </a:cubicBezTo>
                <a:cubicBezTo>
                  <a:pt x="2977595" y="1975048"/>
                  <a:pt x="2976404" y="1976239"/>
                  <a:pt x="2975610" y="1977033"/>
                </a:cubicBezTo>
                <a:cubicBezTo>
                  <a:pt x="2977992" y="1979414"/>
                  <a:pt x="2980373" y="1981795"/>
                  <a:pt x="2982754" y="1984177"/>
                </a:cubicBezTo>
                <a:cubicBezTo>
                  <a:pt x="2985136" y="1988145"/>
                  <a:pt x="2984738" y="1991320"/>
                  <a:pt x="2981564" y="1993702"/>
                </a:cubicBezTo>
                <a:cubicBezTo>
                  <a:pt x="2978389" y="1994495"/>
                  <a:pt x="2969657" y="1995686"/>
                  <a:pt x="2955370" y="1997273"/>
                </a:cubicBezTo>
                <a:cubicBezTo>
                  <a:pt x="2954577" y="1997273"/>
                  <a:pt x="2953386" y="1997273"/>
                  <a:pt x="2951798" y="1997273"/>
                </a:cubicBezTo>
                <a:cubicBezTo>
                  <a:pt x="2948624" y="1998067"/>
                  <a:pt x="2946242" y="1998464"/>
                  <a:pt x="2944654" y="1998464"/>
                </a:cubicBezTo>
                <a:cubicBezTo>
                  <a:pt x="2945448" y="1998464"/>
                  <a:pt x="2945845" y="1998861"/>
                  <a:pt x="2945845" y="1999655"/>
                </a:cubicBezTo>
                <a:cubicBezTo>
                  <a:pt x="2947433" y="2000448"/>
                  <a:pt x="2949019" y="2000845"/>
                  <a:pt x="2950608" y="2000845"/>
                </a:cubicBezTo>
                <a:cubicBezTo>
                  <a:pt x="2950608" y="2000845"/>
                  <a:pt x="2951005" y="2001242"/>
                  <a:pt x="2951798" y="2002036"/>
                </a:cubicBezTo>
                <a:cubicBezTo>
                  <a:pt x="2953386" y="2005211"/>
                  <a:pt x="2953782" y="2008386"/>
                  <a:pt x="2952989" y="2011561"/>
                </a:cubicBezTo>
                <a:cubicBezTo>
                  <a:pt x="2952989" y="2011561"/>
                  <a:pt x="2952989" y="2012355"/>
                  <a:pt x="2952989" y="2013942"/>
                </a:cubicBezTo>
                <a:cubicBezTo>
                  <a:pt x="2952195" y="2015530"/>
                  <a:pt x="2951798" y="2016720"/>
                  <a:pt x="2951798" y="2017514"/>
                </a:cubicBezTo>
                <a:cubicBezTo>
                  <a:pt x="2962911" y="2015133"/>
                  <a:pt x="2970451" y="2013148"/>
                  <a:pt x="2974420" y="2011561"/>
                </a:cubicBezTo>
                <a:cubicBezTo>
                  <a:pt x="2979182" y="2009973"/>
                  <a:pt x="2984342" y="2010370"/>
                  <a:pt x="2989896" y="2012752"/>
                </a:cubicBezTo>
                <a:cubicBezTo>
                  <a:pt x="2998627" y="2019102"/>
                  <a:pt x="3004580" y="2024658"/>
                  <a:pt x="3007755" y="2029420"/>
                </a:cubicBezTo>
                <a:cubicBezTo>
                  <a:pt x="3010930" y="2034976"/>
                  <a:pt x="3011327" y="2039739"/>
                  <a:pt x="3008946" y="2043708"/>
                </a:cubicBezTo>
                <a:cubicBezTo>
                  <a:pt x="3008152" y="2044501"/>
                  <a:pt x="3006961" y="2045692"/>
                  <a:pt x="3005374" y="2047280"/>
                </a:cubicBezTo>
                <a:cubicBezTo>
                  <a:pt x="2997436" y="2054423"/>
                  <a:pt x="2992674" y="2059583"/>
                  <a:pt x="2991086" y="2062758"/>
                </a:cubicBezTo>
                <a:cubicBezTo>
                  <a:pt x="2992674" y="2065139"/>
                  <a:pt x="2993865" y="2066726"/>
                  <a:pt x="2994658" y="2067520"/>
                </a:cubicBezTo>
                <a:cubicBezTo>
                  <a:pt x="2997039" y="2072283"/>
                  <a:pt x="2996643" y="2075061"/>
                  <a:pt x="2993467" y="2075855"/>
                </a:cubicBezTo>
                <a:cubicBezTo>
                  <a:pt x="2990293" y="2078236"/>
                  <a:pt x="2981564" y="2079427"/>
                  <a:pt x="2967276" y="2079427"/>
                </a:cubicBezTo>
                <a:cubicBezTo>
                  <a:pt x="2966482" y="2079427"/>
                  <a:pt x="2964498" y="2079427"/>
                  <a:pt x="2961323" y="2079427"/>
                </a:cubicBezTo>
                <a:cubicBezTo>
                  <a:pt x="2954973" y="2080220"/>
                  <a:pt x="2949815" y="2080617"/>
                  <a:pt x="2945845" y="2080617"/>
                </a:cubicBezTo>
                <a:cubicBezTo>
                  <a:pt x="2945845" y="2083792"/>
                  <a:pt x="2945448" y="2088555"/>
                  <a:pt x="2944654" y="2094905"/>
                </a:cubicBezTo>
                <a:cubicBezTo>
                  <a:pt x="2944654" y="2101255"/>
                  <a:pt x="2944258" y="2106017"/>
                  <a:pt x="2943464" y="2109192"/>
                </a:cubicBezTo>
                <a:cubicBezTo>
                  <a:pt x="2949815" y="2107605"/>
                  <a:pt x="2955767" y="2106811"/>
                  <a:pt x="2961323" y="2106811"/>
                </a:cubicBezTo>
                <a:cubicBezTo>
                  <a:pt x="2960529" y="2104430"/>
                  <a:pt x="2959338" y="2101651"/>
                  <a:pt x="2957751" y="2098477"/>
                </a:cubicBezTo>
                <a:cubicBezTo>
                  <a:pt x="2956164" y="2094508"/>
                  <a:pt x="2954973" y="2091730"/>
                  <a:pt x="2954180" y="2090142"/>
                </a:cubicBezTo>
                <a:cubicBezTo>
                  <a:pt x="2953386" y="2088555"/>
                  <a:pt x="2953386" y="2087761"/>
                  <a:pt x="2954180" y="2087761"/>
                </a:cubicBezTo>
                <a:cubicBezTo>
                  <a:pt x="2954973" y="2086967"/>
                  <a:pt x="2956561" y="2086967"/>
                  <a:pt x="2958942" y="2087761"/>
                </a:cubicBezTo>
                <a:cubicBezTo>
                  <a:pt x="2975610" y="2090936"/>
                  <a:pt x="2989499" y="2098080"/>
                  <a:pt x="3000611" y="2109192"/>
                </a:cubicBezTo>
                <a:cubicBezTo>
                  <a:pt x="3006167" y="2113955"/>
                  <a:pt x="3008946" y="2118717"/>
                  <a:pt x="3008946" y="2123480"/>
                </a:cubicBezTo>
                <a:cubicBezTo>
                  <a:pt x="3009739" y="2132211"/>
                  <a:pt x="3008152" y="2139751"/>
                  <a:pt x="3004183" y="2146102"/>
                </a:cubicBezTo>
                <a:cubicBezTo>
                  <a:pt x="3000214" y="2150864"/>
                  <a:pt x="2996246" y="2152848"/>
                  <a:pt x="2992277" y="2152055"/>
                </a:cubicBezTo>
                <a:cubicBezTo>
                  <a:pt x="2985929" y="2149673"/>
                  <a:pt x="2981564" y="2146102"/>
                  <a:pt x="2979182" y="2141339"/>
                </a:cubicBezTo>
                <a:cubicBezTo>
                  <a:pt x="2976801" y="2138164"/>
                  <a:pt x="2973626" y="2133005"/>
                  <a:pt x="2969657" y="2125861"/>
                </a:cubicBezTo>
                <a:cubicBezTo>
                  <a:pt x="2968070" y="2122686"/>
                  <a:pt x="2966880" y="2120305"/>
                  <a:pt x="2966086" y="2118717"/>
                </a:cubicBezTo>
                <a:cubicBezTo>
                  <a:pt x="2931161" y="2133005"/>
                  <a:pt x="2905760" y="2143720"/>
                  <a:pt x="2889886" y="2150864"/>
                </a:cubicBezTo>
                <a:cubicBezTo>
                  <a:pt x="2885917" y="2153245"/>
                  <a:pt x="2881948" y="2152848"/>
                  <a:pt x="2877980" y="2149673"/>
                </a:cubicBezTo>
                <a:cubicBezTo>
                  <a:pt x="2874011" y="2144911"/>
                  <a:pt x="2868455" y="2136180"/>
                  <a:pt x="2861311" y="2123480"/>
                </a:cubicBezTo>
                <a:cubicBezTo>
                  <a:pt x="2860517" y="2118717"/>
                  <a:pt x="2861708" y="2116336"/>
                  <a:pt x="2864883" y="2116336"/>
                </a:cubicBezTo>
                <a:cubicBezTo>
                  <a:pt x="2871233" y="2117923"/>
                  <a:pt x="2877980" y="2117923"/>
                  <a:pt x="2885123" y="2116336"/>
                </a:cubicBezTo>
                <a:cubicBezTo>
                  <a:pt x="2889092" y="2116336"/>
                  <a:pt x="2895045" y="2115542"/>
                  <a:pt x="2902982" y="2113955"/>
                </a:cubicBezTo>
                <a:cubicBezTo>
                  <a:pt x="2906952" y="2113161"/>
                  <a:pt x="2910126" y="2112764"/>
                  <a:pt x="2912507" y="2112764"/>
                </a:cubicBezTo>
                <a:cubicBezTo>
                  <a:pt x="2913301" y="2110383"/>
                  <a:pt x="2913699" y="2105620"/>
                  <a:pt x="2913699" y="2098477"/>
                </a:cubicBezTo>
                <a:cubicBezTo>
                  <a:pt x="2914492" y="2091333"/>
                  <a:pt x="2914888" y="2086173"/>
                  <a:pt x="2914888" y="2082998"/>
                </a:cubicBezTo>
                <a:cubicBezTo>
                  <a:pt x="2913301" y="2082998"/>
                  <a:pt x="2910921" y="2083395"/>
                  <a:pt x="2907744" y="2084189"/>
                </a:cubicBezTo>
                <a:cubicBezTo>
                  <a:pt x="2906157" y="2084189"/>
                  <a:pt x="2904967" y="2084189"/>
                  <a:pt x="2904173" y="2084189"/>
                </a:cubicBezTo>
                <a:cubicBezTo>
                  <a:pt x="2903380" y="2086570"/>
                  <a:pt x="2902189" y="2088952"/>
                  <a:pt x="2900601" y="2091333"/>
                </a:cubicBezTo>
                <a:cubicBezTo>
                  <a:pt x="2898220" y="2092920"/>
                  <a:pt x="2895442" y="2093714"/>
                  <a:pt x="2892267" y="2093714"/>
                </a:cubicBezTo>
                <a:cubicBezTo>
                  <a:pt x="2885123" y="2090539"/>
                  <a:pt x="2881551" y="2086570"/>
                  <a:pt x="2881551" y="2081808"/>
                </a:cubicBezTo>
                <a:cubicBezTo>
                  <a:pt x="2880757" y="2073870"/>
                  <a:pt x="2878376" y="2063155"/>
                  <a:pt x="2874407" y="2049661"/>
                </a:cubicBezTo>
                <a:cubicBezTo>
                  <a:pt x="2873614" y="2048073"/>
                  <a:pt x="2873217" y="2046883"/>
                  <a:pt x="2873217" y="2046089"/>
                </a:cubicBezTo>
                <a:cubicBezTo>
                  <a:pt x="2873217" y="2045295"/>
                  <a:pt x="2872821" y="2044105"/>
                  <a:pt x="2872026" y="2042517"/>
                </a:cubicBezTo>
                <a:cubicBezTo>
                  <a:pt x="2870439" y="2035373"/>
                  <a:pt x="2868851" y="2031008"/>
                  <a:pt x="2867264" y="2029420"/>
                </a:cubicBezTo>
                <a:cubicBezTo>
                  <a:pt x="2865676" y="2025451"/>
                  <a:pt x="2866867" y="2023070"/>
                  <a:pt x="2870836" y="2022277"/>
                </a:cubicBezTo>
                <a:cubicBezTo>
                  <a:pt x="2877980" y="2021483"/>
                  <a:pt x="2884727" y="2022277"/>
                  <a:pt x="2891076" y="2024658"/>
                </a:cubicBezTo>
                <a:cubicBezTo>
                  <a:pt x="2893458" y="2025451"/>
                  <a:pt x="2894649" y="2026642"/>
                  <a:pt x="2894649" y="2028230"/>
                </a:cubicBezTo>
                <a:cubicBezTo>
                  <a:pt x="2895442" y="2028230"/>
                  <a:pt x="2896236" y="2028230"/>
                  <a:pt x="2897030" y="2028230"/>
                </a:cubicBezTo>
                <a:cubicBezTo>
                  <a:pt x="2905760" y="2026642"/>
                  <a:pt x="2912111" y="2025055"/>
                  <a:pt x="2916079" y="2023467"/>
                </a:cubicBezTo>
                <a:cubicBezTo>
                  <a:pt x="2916079" y="2016323"/>
                  <a:pt x="2915683" y="2010767"/>
                  <a:pt x="2914888" y="2006798"/>
                </a:cubicBezTo>
                <a:cubicBezTo>
                  <a:pt x="2911714" y="2011561"/>
                  <a:pt x="2908142" y="2012752"/>
                  <a:pt x="2904173" y="2010370"/>
                </a:cubicBezTo>
                <a:cubicBezTo>
                  <a:pt x="2897823" y="2007195"/>
                  <a:pt x="2894251" y="2002036"/>
                  <a:pt x="2893458" y="1994892"/>
                </a:cubicBezTo>
                <a:cubicBezTo>
                  <a:pt x="2892664" y="1992511"/>
                  <a:pt x="2891870" y="1988939"/>
                  <a:pt x="2891076" y="1984177"/>
                </a:cubicBezTo>
                <a:cubicBezTo>
                  <a:pt x="2889489" y="1976239"/>
                  <a:pt x="2887901" y="1969889"/>
                  <a:pt x="2886314" y="1965127"/>
                </a:cubicBezTo>
                <a:cubicBezTo>
                  <a:pt x="2883932" y="1957983"/>
                  <a:pt x="2881551" y="1952030"/>
                  <a:pt x="2879170" y="1947267"/>
                </a:cubicBezTo>
                <a:cubicBezTo>
                  <a:pt x="2875995" y="1941711"/>
                  <a:pt x="2877185" y="1938536"/>
                  <a:pt x="2882742" y="1937742"/>
                </a:cubicBezTo>
                <a:cubicBezTo>
                  <a:pt x="2890679" y="1937742"/>
                  <a:pt x="2897426" y="1938933"/>
                  <a:pt x="2902982" y="1941314"/>
                </a:cubicBezTo>
                <a:cubicBezTo>
                  <a:pt x="2902982" y="1941314"/>
                  <a:pt x="2903380" y="1941711"/>
                  <a:pt x="2904173" y="1942505"/>
                </a:cubicBezTo>
                <a:cubicBezTo>
                  <a:pt x="2904967" y="1942505"/>
                  <a:pt x="2905364" y="1942901"/>
                  <a:pt x="2905364" y="1943695"/>
                </a:cubicBezTo>
                <a:cubicBezTo>
                  <a:pt x="2925208" y="1939726"/>
                  <a:pt x="2945051" y="1934964"/>
                  <a:pt x="2964895" y="1929408"/>
                </a:cubicBezTo>
                <a:cubicBezTo>
                  <a:pt x="2967276" y="1928614"/>
                  <a:pt x="2969657" y="1928316"/>
                  <a:pt x="2972038" y="1928515"/>
                </a:cubicBezTo>
                <a:close/>
                <a:moveTo>
                  <a:pt x="4742496" y="1927919"/>
                </a:moveTo>
                <a:cubicBezTo>
                  <a:pt x="4744877" y="1928118"/>
                  <a:pt x="4747258" y="1929011"/>
                  <a:pt x="4749640" y="1930598"/>
                </a:cubicBezTo>
                <a:cubicBezTo>
                  <a:pt x="4757577" y="1934567"/>
                  <a:pt x="4763530" y="1940917"/>
                  <a:pt x="4767499" y="1949648"/>
                </a:cubicBezTo>
                <a:cubicBezTo>
                  <a:pt x="4769880" y="1953617"/>
                  <a:pt x="4769483" y="1956792"/>
                  <a:pt x="4766308" y="1959173"/>
                </a:cubicBezTo>
                <a:cubicBezTo>
                  <a:pt x="4759958" y="1964730"/>
                  <a:pt x="4754005" y="1974255"/>
                  <a:pt x="4748449" y="1987748"/>
                </a:cubicBezTo>
                <a:cubicBezTo>
                  <a:pt x="4751624" y="1989336"/>
                  <a:pt x="4754005" y="1991717"/>
                  <a:pt x="4755593" y="1994892"/>
                </a:cubicBezTo>
                <a:cubicBezTo>
                  <a:pt x="4755593" y="1994892"/>
                  <a:pt x="4755593" y="1995289"/>
                  <a:pt x="4755593" y="1996083"/>
                </a:cubicBezTo>
                <a:cubicBezTo>
                  <a:pt x="4757180" y="2001639"/>
                  <a:pt x="4755989" y="2004814"/>
                  <a:pt x="4752021" y="2005608"/>
                </a:cubicBezTo>
                <a:cubicBezTo>
                  <a:pt x="4751227" y="2005608"/>
                  <a:pt x="4748846" y="2006005"/>
                  <a:pt x="4744877" y="2006798"/>
                </a:cubicBezTo>
                <a:cubicBezTo>
                  <a:pt x="4722652" y="2009973"/>
                  <a:pt x="4707174" y="2011958"/>
                  <a:pt x="4698443" y="2012752"/>
                </a:cubicBezTo>
                <a:cubicBezTo>
                  <a:pt x="4697649" y="2015133"/>
                  <a:pt x="4696855" y="2018705"/>
                  <a:pt x="4696062" y="2023467"/>
                </a:cubicBezTo>
                <a:cubicBezTo>
                  <a:pt x="4694474" y="2030611"/>
                  <a:pt x="4693680" y="2035373"/>
                  <a:pt x="4693680" y="2037755"/>
                </a:cubicBezTo>
                <a:cubicBezTo>
                  <a:pt x="4694474" y="2037755"/>
                  <a:pt x="4696062" y="2037358"/>
                  <a:pt x="4698443" y="2036564"/>
                </a:cubicBezTo>
                <a:cubicBezTo>
                  <a:pt x="4713524" y="2032595"/>
                  <a:pt x="4723446" y="2030214"/>
                  <a:pt x="4728208" y="2029420"/>
                </a:cubicBezTo>
                <a:cubicBezTo>
                  <a:pt x="4732971" y="2028626"/>
                  <a:pt x="4736543" y="2029023"/>
                  <a:pt x="4738924" y="2030611"/>
                </a:cubicBezTo>
                <a:cubicBezTo>
                  <a:pt x="4746068" y="2034580"/>
                  <a:pt x="4752417" y="2041723"/>
                  <a:pt x="4757974" y="2052042"/>
                </a:cubicBezTo>
                <a:cubicBezTo>
                  <a:pt x="4760355" y="2056011"/>
                  <a:pt x="4759561" y="2060773"/>
                  <a:pt x="4755593" y="2066330"/>
                </a:cubicBezTo>
                <a:cubicBezTo>
                  <a:pt x="4753211" y="2070298"/>
                  <a:pt x="4751624" y="2075458"/>
                  <a:pt x="4750830" y="2081808"/>
                </a:cubicBezTo>
                <a:cubicBezTo>
                  <a:pt x="4750830" y="2081014"/>
                  <a:pt x="4750433" y="2082205"/>
                  <a:pt x="4749640" y="2085380"/>
                </a:cubicBezTo>
                <a:cubicBezTo>
                  <a:pt x="4744083" y="2123480"/>
                  <a:pt x="4728605" y="2146498"/>
                  <a:pt x="4703205" y="2154436"/>
                </a:cubicBezTo>
                <a:cubicBezTo>
                  <a:pt x="4698443" y="2155230"/>
                  <a:pt x="4694871" y="2151261"/>
                  <a:pt x="4692489" y="2142530"/>
                </a:cubicBezTo>
                <a:cubicBezTo>
                  <a:pt x="4690108" y="2133798"/>
                  <a:pt x="4681774" y="2122686"/>
                  <a:pt x="4667486" y="2109192"/>
                </a:cubicBezTo>
                <a:cubicBezTo>
                  <a:pt x="4666692" y="2107605"/>
                  <a:pt x="4666296" y="2106811"/>
                  <a:pt x="4666296" y="2106811"/>
                </a:cubicBezTo>
                <a:cubicBezTo>
                  <a:pt x="4667090" y="2106017"/>
                  <a:pt x="4668677" y="2105620"/>
                  <a:pt x="4671058" y="2105620"/>
                </a:cubicBezTo>
                <a:cubicBezTo>
                  <a:pt x="4678202" y="2106414"/>
                  <a:pt x="4687727" y="2108398"/>
                  <a:pt x="4699633" y="2111573"/>
                </a:cubicBezTo>
                <a:cubicBezTo>
                  <a:pt x="4702808" y="2110780"/>
                  <a:pt x="4705190" y="2109192"/>
                  <a:pt x="4706777" y="2106811"/>
                </a:cubicBezTo>
                <a:cubicBezTo>
                  <a:pt x="4713127" y="2092523"/>
                  <a:pt x="4717096" y="2077045"/>
                  <a:pt x="4718683" y="2060377"/>
                </a:cubicBezTo>
                <a:cubicBezTo>
                  <a:pt x="4718683" y="2057201"/>
                  <a:pt x="4717096" y="2056011"/>
                  <a:pt x="4713921" y="2056805"/>
                </a:cubicBezTo>
                <a:cubicBezTo>
                  <a:pt x="4713127" y="2056805"/>
                  <a:pt x="4712333" y="2056805"/>
                  <a:pt x="4711539" y="2056805"/>
                </a:cubicBezTo>
                <a:cubicBezTo>
                  <a:pt x="4701221" y="2058392"/>
                  <a:pt x="4692886" y="2061170"/>
                  <a:pt x="4686536" y="2065139"/>
                </a:cubicBezTo>
                <a:cubicBezTo>
                  <a:pt x="4679393" y="2068314"/>
                  <a:pt x="4673043" y="2073076"/>
                  <a:pt x="4667486" y="2079427"/>
                </a:cubicBezTo>
                <a:cubicBezTo>
                  <a:pt x="4663518" y="2082601"/>
                  <a:pt x="4658358" y="2082998"/>
                  <a:pt x="4652008" y="2080617"/>
                </a:cubicBezTo>
                <a:cubicBezTo>
                  <a:pt x="4649627" y="2077442"/>
                  <a:pt x="4647246" y="2069505"/>
                  <a:pt x="4644864" y="2056805"/>
                </a:cubicBezTo>
                <a:cubicBezTo>
                  <a:pt x="4644864" y="2052836"/>
                  <a:pt x="4646452" y="2050058"/>
                  <a:pt x="4649627" y="2048470"/>
                </a:cubicBezTo>
                <a:cubicBezTo>
                  <a:pt x="4653596" y="2047676"/>
                  <a:pt x="4657565" y="2044501"/>
                  <a:pt x="4661533" y="2038945"/>
                </a:cubicBezTo>
                <a:cubicBezTo>
                  <a:pt x="4664708" y="2032595"/>
                  <a:pt x="4666692" y="2023864"/>
                  <a:pt x="4667486" y="2012752"/>
                </a:cubicBezTo>
                <a:cubicBezTo>
                  <a:pt x="4667486" y="2005608"/>
                  <a:pt x="4666296" y="1999655"/>
                  <a:pt x="4663914" y="1994892"/>
                </a:cubicBezTo>
                <a:cubicBezTo>
                  <a:pt x="4662327" y="1990130"/>
                  <a:pt x="4663914" y="1987748"/>
                  <a:pt x="4668677" y="1987748"/>
                </a:cubicBezTo>
                <a:cubicBezTo>
                  <a:pt x="4673439" y="1987748"/>
                  <a:pt x="4680583" y="1989733"/>
                  <a:pt x="4690108" y="1993702"/>
                </a:cubicBezTo>
                <a:cubicBezTo>
                  <a:pt x="4692489" y="1992908"/>
                  <a:pt x="4697649" y="1991717"/>
                  <a:pt x="4705586" y="1990130"/>
                </a:cubicBezTo>
                <a:cubicBezTo>
                  <a:pt x="4711143" y="1988542"/>
                  <a:pt x="4715111" y="1987351"/>
                  <a:pt x="4717493" y="1986558"/>
                </a:cubicBezTo>
                <a:cubicBezTo>
                  <a:pt x="4719874" y="1977826"/>
                  <a:pt x="4722255" y="1969492"/>
                  <a:pt x="4724636" y="1961555"/>
                </a:cubicBezTo>
                <a:cubicBezTo>
                  <a:pt x="4725430" y="1959967"/>
                  <a:pt x="4724636" y="1959173"/>
                  <a:pt x="4722255" y="1959173"/>
                </a:cubicBezTo>
                <a:cubicBezTo>
                  <a:pt x="4710349" y="1961555"/>
                  <a:pt x="4701221" y="1964333"/>
                  <a:pt x="4694871" y="1967508"/>
                </a:cubicBezTo>
                <a:cubicBezTo>
                  <a:pt x="4691696" y="1968301"/>
                  <a:pt x="4688521" y="1968301"/>
                  <a:pt x="4685346" y="1967508"/>
                </a:cubicBezTo>
                <a:cubicBezTo>
                  <a:pt x="4679789" y="1965920"/>
                  <a:pt x="4673439" y="1960364"/>
                  <a:pt x="4666296" y="1950839"/>
                </a:cubicBezTo>
                <a:cubicBezTo>
                  <a:pt x="4665502" y="1946870"/>
                  <a:pt x="4666296" y="1944886"/>
                  <a:pt x="4668677" y="1944886"/>
                </a:cubicBezTo>
                <a:cubicBezTo>
                  <a:pt x="4681377" y="1941711"/>
                  <a:pt x="4694871" y="1939329"/>
                  <a:pt x="4709158" y="1937742"/>
                </a:cubicBezTo>
                <a:cubicBezTo>
                  <a:pt x="4720271" y="1935361"/>
                  <a:pt x="4729002" y="1932583"/>
                  <a:pt x="4735352" y="1929408"/>
                </a:cubicBezTo>
                <a:cubicBezTo>
                  <a:pt x="4737733" y="1928217"/>
                  <a:pt x="4740114" y="1927721"/>
                  <a:pt x="4742496" y="1927919"/>
                </a:cubicBezTo>
                <a:close/>
                <a:moveTo>
                  <a:pt x="6542720" y="1925836"/>
                </a:moveTo>
                <a:cubicBezTo>
                  <a:pt x="6565739" y="1927423"/>
                  <a:pt x="6582408" y="1931392"/>
                  <a:pt x="6592727" y="1937742"/>
                </a:cubicBezTo>
                <a:cubicBezTo>
                  <a:pt x="6604633" y="1946473"/>
                  <a:pt x="6607014" y="1958776"/>
                  <a:pt x="6599870" y="1974652"/>
                </a:cubicBezTo>
                <a:cubicBezTo>
                  <a:pt x="6594314" y="1980208"/>
                  <a:pt x="6587171" y="1980605"/>
                  <a:pt x="6578439" y="1975842"/>
                </a:cubicBezTo>
                <a:cubicBezTo>
                  <a:pt x="6559389" y="1956792"/>
                  <a:pt x="6546689" y="1941711"/>
                  <a:pt x="6540339" y="1930598"/>
                </a:cubicBezTo>
                <a:cubicBezTo>
                  <a:pt x="6539546" y="1929804"/>
                  <a:pt x="6539149" y="1928614"/>
                  <a:pt x="6539149" y="1927026"/>
                </a:cubicBezTo>
                <a:cubicBezTo>
                  <a:pt x="6539942" y="1926233"/>
                  <a:pt x="6541133" y="1925836"/>
                  <a:pt x="6542720" y="1925836"/>
                </a:cubicBezTo>
                <a:close/>
                <a:moveTo>
                  <a:pt x="9365692" y="1924645"/>
                </a:moveTo>
                <a:cubicBezTo>
                  <a:pt x="9366883" y="1924248"/>
                  <a:pt x="9368470" y="1924248"/>
                  <a:pt x="9370455" y="1924645"/>
                </a:cubicBezTo>
                <a:cubicBezTo>
                  <a:pt x="9386330" y="1926233"/>
                  <a:pt x="9400220" y="1933773"/>
                  <a:pt x="9412126" y="1947267"/>
                </a:cubicBezTo>
                <a:cubicBezTo>
                  <a:pt x="9414508" y="1951236"/>
                  <a:pt x="9415302" y="1955998"/>
                  <a:pt x="9414508" y="1961555"/>
                </a:cubicBezTo>
                <a:cubicBezTo>
                  <a:pt x="9412126" y="1967111"/>
                  <a:pt x="9410142" y="1979811"/>
                  <a:pt x="9408555" y="1999655"/>
                </a:cubicBezTo>
                <a:cubicBezTo>
                  <a:pt x="9408555" y="2000448"/>
                  <a:pt x="9408555" y="2002433"/>
                  <a:pt x="9408555" y="2005608"/>
                </a:cubicBezTo>
                <a:cubicBezTo>
                  <a:pt x="9407761" y="2008783"/>
                  <a:pt x="9407364" y="2011164"/>
                  <a:pt x="9407364" y="2012752"/>
                </a:cubicBezTo>
                <a:cubicBezTo>
                  <a:pt x="9414508" y="2011164"/>
                  <a:pt x="9420064" y="2009973"/>
                  <a:pt x="9424033" y="2009180"/>
                </a:cubicBezTo>
                <a:cubicBezTo>
                  <a:pt x="9424033" y="2009180"/>
                  <a:pt x="9424430" y="2009180"/>
                  <a:pt x="9425223" y="2009180"/>
                </a:cubicBezTo>
                <a:cubicBezTo>
                  <a:pt x="9431573" y="2007592"/>
                  <a:pt x="9436336" y="2007592"/>
                  <a:pt x="9439511" y="2009180"/>
                </a:cubicBezTo>
                <a:cubicBezTo>
                  <a:pt x="9445067" y="2010767"/>
                  <a:pt x="9450226" y="2014339"/>
                  <a:pt x="9454989" y="2019895"/>
                </a:cubicBezTo>
                <a:cubicBezTo>
                  <a:pt x="9458958" y="2029420"/>
                  <a:pt x="9456974" y="2034183"/>
                  <a:pt x="9449036" y="2034183"/>
                </a:cubicBezTo>
                <a:cubicBezTo>
                  <a:pt x="9446655" y="2034183"/>
                  <a:pt x="9442289" y="2034580"/>
                  <a:pt x="9435939" y="2035373"/>
                </a:cubicBezTo>
                <a:cubicBezTo>
                  <a:pt x="9423239" y="2036961"/>
                  <a:pt x="9413317" y="2038151"/>
                  <a:pt x="9406173" y="2038945"/>
                </a:cubicBezTo>
                <a:cubicBezTo>
                  <a:pt x="9406173" y="2059583"/>
                  <a:pt x="9406173" y="2078236"/>
                  <a:pt x="9406173" y="2094905"/>
                </a:cubicBezTo>
                <a:cubicBezTo>
                  <a:pt x="9406967" y="2094111"/>
                  <a:pt x="9407364" y="2093714"/>
                  <a:pt x="9407364" y="2093714"/>
                </a:cubicBezTo>
                <a:cubicBezTo>
                  <a:pt x="9416889" y="2093714"/>
                  <a:pt x="9429192" y="2092523"/>
                  <a:pt x="9444273" y="2090142"/>
                </a:cubicBezTo>
                <a:cubicBezTo>
                  <a:pt x="9452211" y="2088555"/>
                  <a:pt x="9458958" y="2089745"/>
                  <a:pt x="9464514" y="2093714"/>
                </a:cubicBezTo>
                <a:cubicBezTo>
                  <a:pt x="9470071" y="2096095"/>
                  <a:pt x="9475230" y="2100461"/>
                  <a:pt x="9479992" y="2106811"/>
                </a:cubicBezTo>
                <a:cubicBezTo>
                  <a:pt x="9483167" y="2115542"/>
                  <a:pt x="9479992" y="2120305"/>
                  <a:pt x="9470467" y="2121098"/>
                </a:cubicBezTo>
                <a:cubicBezTo>
                  <a:pt x="9448242" y="2117923"/>
                  <a:pt x="9423239" y="2117527"/>
                  <a:pt x="9395458" y="2119908"/>
                </a:cubicBezTo>
                <a:cubicBezTo>
                  <a:pt x="9372439" y="2119908"/>
                  <a:pt x="9352992" y="2121892"/>
                  <a:pt x="9337117" y="2125861"/>
                </a:cubicBezTo>
                <a:cubicBezTo>
                  <a:pt x="9333149" y="2127448"/>
                  <a:pt x="9329180" y="2126655"/>
                  <a:pt x="9325211" y="2123480"/>
                </a:cubicBezTo>
                <a:cubicBezTo>
                  <a:pt x="9318861" y="2117130"/>
                  <a:pt x="9314099" y="2112764"/>
                  <a:pt x="9310923" y="2110383"/>
                </a:cubicBezTo>
                <a:cubicBezTo>
                  <a:pt x="9308542" y="2106414"/>
                  <a:pt x="9309336" y="2104033"/>
                  <a:pt x="9313305" y="2103239"/>
                </a:cubicBezTo>
                <a:cubicBezTo>
                  <a:pt x="9322036" y="2103239"/>
                  <a:pt x="9337117" y="2102048"/>
                  <a:pt x="9358548" y="2099667"/>
                </a:cubicBezTo>
                <a:cubicBezTo>
                  <a:pt x="9360136" y="2099667"/>
                  <a:pt x="9362517" y="2099667"/>
                  <a:pt x="9365692" y="2099667"/>
                </a:cubicBezTo>
                <a:cubicBezTo>
                  <a:pt x="9368867" y="2098873"/>
                  <a:pt x="9371645" y="2098477"/>
                  <a:pt x="9374026" y="2098477"/>
                </a:cubicBezTo>
                <a:lnTo>
                  <a:pt x="9374026" y="2042517"/>
                </a:lnTo>
                <a:cubicBezTo>
                  <a:pt x="9366883" y="2044105"/>
                  <a:pt x="9360533" y="2044898"/>
                  <a:pt x="9354976" y="2044898"/>
                </a:cubicBezTo>
                <a:cubicBezTo>
                  <a:pt x="9351008" y="2045692"/>
                  <a:pt x="9347833" y="2045692"/>
                  <a:pt x="9345451" y="2044898"/>
                </a:cubicBezTo>
                <a:cubicBezTo>
                  <a:pt x="9339102" y="2040930"/>
                  <a:pt x="9333942" y="2036167"/>
                  <a:pt x="9329973" y="2030611"/>
                </a:cubicBezTo>
                <a:cubicBezTo>
                  <a:pt x="9327592" y="2027436"/>
                  <a:pt x="9326798" y="2025055"/>
                  <a:pt x="9327592" y="2023467"/>
                </a:cubicBezTo>
                <a:cubicBezTo>
                  <a:pt x="9328386" y="2022673"/>
                  <a:pt x="9330767" y="2021880"/>
                  <a:pt x="9334736" y="2021086"/>
                </a:cubicBezTo>
                <a:cubicBezTo>
                  <a:pt x="9337911" y="2021086"/>
                  <a:pt x="9345055" y="2020292"/>
                  <a:pt x="9356167" y="2018705"/>
                </a:cubicBezTo>
                <a:cubicBezTo>
                  <a:pt x="9364105" y="2017911"/>
                  <a:pt x="9370058" y="2017514"/>
                  <a:pt x="9374026" y="2017514"/>
                </a:cubicBezTo>
                <a:cubicBezTo>
                  <a:pt x="9374026" y="2008783"/>
                  <a:pt x="9374026" y="2000448"/>
                  <a:pt x="9374026" y="1992511"/>
                </a:cubicBezTo>
                <a:cubicBezTo>
                  <a:pt x="9376408" y="1963142"/>
                  <a:pt x="9374026" y="1944489"/>
                  <a:pt x="9366883" y="1936551"/>
                </a:cubicBezTo>
                <a:cubicBezTo>
                  <a:pt x="9364501" y="1932583"/>
                  <a:pt x="9363311" y="1929408"/>
                  <a:pt x="9363311" y="1927026"/>
                </a:cubicBezTo>
                <a:cubicBezTo>
                  <a:pt x="9363708" y="1925836"/>
                  <a:pt x="9364501" y="1925042"/>
                  <a:pt x="9365692" y="1924645"/>
                </a:cubicBezTo>
                <a:close/>
                <a:moveTo>
                  <a:pt x="5993842" y="1924645"/>
                </a:moveTo>
                <a:cubicBezTo>
                  <a:pt x="5995033" y="1924248"/>
                  <a:pt x="5996621" y="1924248"/>
                  <a:pt x="5998605" y="1924645"/>
                </a:cubicBezTo>
                <a:cubicBezTo>
                  <a:pt x="6014480" y="1926233"/>
                  <a:pt x="6028370" y="1933773"/>
                  <a:pt x="6040277" y="1947267"/>
                </a:cubicBezTo>
                <a:cubicBezTo>
                  <a:pt x="6042658" y="1951236"/>
                  <a:pt x="6043452" y="1955998"/>
                  <a:pt x="6042658" y="1961555"/>
                </a:cubicBezTo>
                <a:cubicBezTo>
                  <a:pt x="6040277" y="1967111"/>
                  <a:pt x="6038292" y="1979811"/>
                  <a:pt x="6036705" y="1999655"/>
                </a:cubicBezTo>
                <a:cubicBezTo>
                  <a:pt x="6036705" y="2000448"/>
                  <a:pt x="6036705" y="2002433"/>
                  <a:pt x="6036705" y="2005608"/>
                </a:cubicBezTo>
                <a:cubicBezTo>
                  <a:pt x="6035911" y="2008783"/>
                  <a:pt x="6035514" y="2011164"/>
                  <a:pt x="6035514" y="2012752"/>
                </a:cubicBezTo>
                <a:cubicBezTo>
                  <a:pt x="6042658" y="2011164"/>
                  <a:pt x="6048215" y="2009973"/>
                  <a:pt x="6052183" y="2009180"/>
                </a:cubicBezTo>
                <a:cubicBezTo>
                  <a:pt x="6052183" y="2009180"/>
                  <a:pt x="6052580" y="2009180"/>
                  <a:pt x="6053374" y="2009180"/>
                </a:cubicBezTo>
                <a:cubicBezTo>
                  <a:pt x="6059724" y="2007592"/>
                  <a:pt x="6064486" y="2007592"/>
                  <a:pt x="6067661" y="2009180"/>
                </a:cubicBezTo>
                <a:cubicBezTo>
                  <a:pt x="6073218" y="2010767"/>
                  <a:pt x="6078377" y="2014339"/>
                  <a:pt x="6083139" y="2019895"/>
                </a:cubicBezTo>
                <a:cubicBezTo>
                  <a:pt x="6087108" y="2029420"/>
                  <a:pt x="6085124" y="2034183"/>
                  <a:pt x="6077186" y="2034183"/>
                </a:cubicBezTo>
                <a:cubicBezTo>
                  <a:pt x="6074805" y="2034183"/>
                  <a:pt x="6070439" y="2034580"/>
                  <a:pt x="6064089" y="2035373"/>
                </a:cubicBezTo>
                <a:cubicBezTo>
                  <a:pt x="6051389" y="2036961"/>
                  <a:pt x="6041467" y="2038152"/>
                  <a:pt x="6034324" y="2038945"/>
                </a:cubicBezTo>
                <a:cubicBezTo>
                  <a:pt x="6034324" y="2059583"/>
                  <a:pt x="6034324" y="2078236"/>
                  <a:pt x="6034324" y="2094905"/>
                </a:cubicBezTo>
                <a:cubicBezTo>
                  <a:pt x="6035118" y="2094111"/>
                  <a:pt x="6035514" y="2093714"/>
                  <a:pt x="6035514" y="2093714"/>
                </a:cubicBezTo>
                <a:cubicBezTo>
                  <a:pt x="6045039" y="2093714"/>
                  <a:pt x="6057342" y="2092523"/>
                  <a:pt x="6072424" y="2090142"/>
                </a:cubicBezTo>
                <a:cubicBezTo>
                  <a:pt x="6080361" y="2088555"/>
                  <a:pt x="6087108" y="2089745"/>
                  <a:pt x="6092664" y="2093714"/>
                </a:cubicBezTo>
                <a:cubicBezTo>
                  <a:pt x="6098221" y="2096095"/>
                  <a:pt x="6103380" y="2100461"/>
                  <a:pt x="6108142" y="2106811"/>
                </a:cubicBezTo>
                <a:cubicBezTo>
                  <a:pt x="6111318" y="2115542"/>
                  <a:pt x="6108142" y="2120305"/>
                  <a:pt x="6098617" y="2121098"/>
                </a:cubicBezTo>
                <a:cubicBezTo>
                  <a:pt x="6076392" y="2117923"/>
                  <a:pt x="6051389" y="2117527"/>
                  <a:pt x="6023608" y="2119908"/>
                </a:cubicBezTo>
                <a:cubicBezTo>
                  <a:pt x="6000590" y="2119908"/>
                  <a:pt x="5981142" y="2121892"/>
                  <a:pt x="5965267" y="2125861"/>
                </a:cubicBezTo>
                <a:cubicBezTo>
                  <a:pt x="5961299" y="2127448"/>
                  <a:pt x="5957330" y="2126655"/>
                  <a:pt x="5953361" y="2123480"/>
                </a:cubicBezTo>
                <a:cubicBezTo>
                  <a:pt x="5947011" y="2117130"/>
                  <a:pt x="5942249" y="2112764"/>
                  <a:pt x="5939074" y="2110383"/>
                </a:cubicBezTo>
                <a:cubicBezTo>
                  <a:pt x="5936692" y="2106414"/>
                  <a:pt x="5937486" y="2104033"/>
                  <a:pt x="5941455" y="2103239"/>
                </a:cubicBezTo>
                <a:cubicBezTo>
                  <a:pt x="5950186" y="2103239"/>
                  <a:pt x="5965267" y="2102048"/>
                  <a:pt x="5986699" y="2099667"/>
                </a:cubicBezTo>
                <a:cubicBezTo>
                  <a:pt x="5988286" y="2099667"/>
                  <a:pt x="5990667" y="2099667"/>
                  <a:pt x="5993842" y="2099667"/>
                </a:cubicBezTo>
                <a:cubicBezTo>
                  <a:pt x="5997018" y="2098873"/>
                  <a:pt x="5999795" y="2098477"/>
                  <a:pt x="6002177" y="2098477"/>
                </a:cubicBezTo>
                <a:lnTo>
                  <a:pt x="6002177" y="2042517"/>
                </a:lnTo>
                <a:cubicBezTo>
                  <a:pt x="5995033" y="2044105"/>
                  <a:pt x="5988683" y="2044898"/>
                  <a:pt x="5983127" y="2044898"/>
                </a:cubicBezTo>
                <a:cubicBezTo>
                  <a:pt x="5979158" y="2045692"/>
                  <a:pt x="5975983" y="2045692"/>
                  <a:pt x="5973602" y="2044898"/>
                </a:cubicBezTo>
                <a:cubicBezTo>
                  <a:pt x="5967252" y="2040930"/>
                  <a:pt x="5962092" y="2036167"/>
                  <a:pt x="5958124" y="2030611"/>
                </a:cubicBezTo>
                <a:cubicBezTo>
                  <a:pt x="5955742" y="2027436"/>
                  <a:pt x="5954949" y="2025055"/>
                  <a:pt x="5955742" y="2023467"/>
                </a:cubicBezTo>
                <a:cubicBezTo>
                  <a:pt x="5956536" y="2022673"/>
                  <a:pt x="5958918" y="2021880"/>
                  <a:pt x="5962886" y="2021086"/>
                </a:cubicBezTo>
                <a:cubicBezTo>
                  <a:pt x="5966061" y="2021086"/>
                  <a:pt x="5973205" y="2020292"/>
                  <a:pt x="5984317" y="2018705"/>
                </a:cubicBezTo>
                <a:cubicBezTo>
                  <a:pt x="5992255" y="2017911"/>
                  <a:pt x="5998208" y="2017514"/>
                  <a:pt x="6002177" y="2017514"/>
                </a:cubicBezTo>
                <a:cubicBezTo>
                  <a:pt x="6002177" y="2008783"/>
                  <a:pt x="6002177" y="2000448"/>
                  <a:pt x="6002177" y="1992511"/>
                </a:cubicBezTo>
                <a:cubicBezTo>
                  <a:pt x="6004558" y="1963142"/>
                  <a:pt x="6002177" y="1944489"/>
                  <a:pt x="5995033" y="1936551"/>
                </a:cubicBezTo>
                <a:cubicBezTo>
                  <a:pt x="5992652" y="1932583"/>
                  <a:pt x="5991461" y="1929408"/>
                  <a:pt x="5991461" y="1927026"/>
                </a:cubicBezTo>
                <a:cubicBezTo>
                  <a:pt x="5991858" y="1925836"/>
                  <a:pt x="5992652" y="1925042"/>
                  <a:pt x="5993842" y="1924645"/>
                </a:cubicBezTo>
                <a:close/>
                <a:moveTo>
                  <a:pt x="9266870" y="1923455"/>
                </a:moveTo>
                <a:cubicBezTo>
                  <a:pt x="9266870" y="1923455"/>
                  <a:pt x="9267267" y="1923455"/>
                  <a:pt x="9268061" y="1923455"/>
                </a:cubicBezTo>
                <a:cubicBezTo>
                  <a:pt x="9280761" y="1923455"/>
                  <a:pt x="9292667" y="1924248"/>
                  <a:pt x="9303780" y="1925836"/>
                </a:cubicBezTo>
                <a:cubicBezTo>
                  <a:pt x="9318067" y="1928217"/>
                  <a:pt x="9324814" y="1938139"/>
                  <a:pt x="9324020" y="1955602"/>
                </a:cubicBezTo>
                <a:cubicBezTo>
                  <a:pt x="9321639" y="1968301"/>
                  <a:pt x="9314495" y="1971873"/>
                  <a:pt x="9302589" y="1966317"/>
                </a:cubicBezTo>
                <a:cubicBezTo>
                  <a:pt x="9297033" y="1962348"/>
                  <a:pt x="9285127" y="1949648"/>
                  <a:pt x="9266870" y="1928217"/>
                </a:cubicBezTo>
                <a:cubicBezTo>
                  <a:pt x="9264489" y="1925836"/>
                  <a:pt x="9264489" y="1924248"/>
                  <a:pt x="9266870" y="1923455"/>
                </a:cubicBezTo>
                <a:close/>
                <a:moveTo>
                  <a:pt x="7902414" y="1923455"/>
                </a:moveTo>
                <a:cubicBezTo>
                  <a:pt x="7907176" y="1925836"/>
                  <a:pt x="7915114" y="1932583"/>
                  <a:pt x="7926226" y="1943695"/>
                </a:cubicBezTo>
                <a:cubicBezTo>
                  <a:pt x="7928608" y="1947664"/>
                  <a:pt x="7928608" y="1951633"/>
                  <a:pt x="7926226" y="1955602"/>
                </a:cubicBezTo>
                <a:cubicBezTo>
                  <a:pt x="7900032" y="1981795"/>
                  <a:pt x="7875030" y="1998861"/>
                  <a:pt x="7851217" y="2006798"/>
                </a:cubicBezTo>
                <a:cubicBezTo>
                  <a:pt x="7851217" y="2007592"/>
                  <a:pt x="7851614" y="2008783"/>
                  <a:pt x="7852408" y="2010370"/>
                </a:cubicBezTo>
                <a:cubicBezTo>
                  <a:pt x="7852408" y="2011164"/>
                  <a:pt x="7852408" y="2011561"/>
                  <a:pt x="7852408" y="2011561"/>
                </a:cubicBezTo>
                <a:cubicBezTo>
                  <a:pt x="7855582" y="2017911"/>
                  <a:pt x="7853598" y="2021086"/>
                  <a:pt x="7846454" y="2021086"/>
                </a:cubicBezTo>
                <a:cubicBezTo>
                  <a:pt x="7844074" y="2021880"/>
                  <a:pt x="7840104" y="2022277"/>
                  <a:pt x="7834548" y="2022277"/>
                </a:cubicBezTo>
                <a:cubicBezTo>
                  <a:pt x="7829786" y="2023070"/>
                  <a:pt x="7826214" y="2023467"/>
                  <a:pt x="7823832" y="2023467"/>
                </a:cubicBezTo>
                <a:lnTo>
                  <a:pt x="7823832" y="2025848"/>
                </a:lnTo>
                <a:cubicBezTo>
                  <a:pt x="7824626" y="2033786"/>
                  <a:pt x="7824626" y="2049661"/>
                  <a:pt x="7823832" y="2073473"/>
                </a:cubicBezTo>
                <a:cubicBezTo>
                  <a:pt x="7823039" y="2086173"/>
                  <a:pt x="7822642" y="2094508"/>
                  <a:pt x="7822642" y="2098477"/>
                </a:cubicBezTo>
                <a:cubicBezTo>
                  <a:pt x="7822642" y="2111970"/>
                  <a:pt x="7819864" y="2121892"/>
                  <a:pt x="7814308" y="2128242"/>
                </a:cubicBezTo>
                <a:cubicBezTo>
                  <a:pt x="7808752" y="2130623"/>
                  <a:pt x="7804782" y="2131020"/>
                  <a:pt x="7802402" y="2129433"/>
                </a:cubicBezTo>
                <a:cubicBezTo>
                  <a:pt x="7789702" y="2119908"/>
                  <a:pt x="7784542" y="2109986"/>
                  <a:pt x="7786924" y="2099667"/>
                </a:cubicBezTo>
                <a:cubicBezTo>
                  <a:pt x="7790098" y="2079030"/>
                  <a:pt x="7792480" y="2054820"/>
                  <a:pt x="7794067" y="2027039"/>
                </a:cubicBezTo>
                <a:cubicBezTo>
                  <a:pt x="7791686" y="2027833"/>
                  <a:pt x="7788908" y="2028230"/>
                  <a:pt x="7785732" y="2028230"/>
                </a:cubicBezTo>
                <a:cubicBezTo>
                  <a:pt x="7783352" y="2029023"/>
                  <a:pt x="7780573" y="2029420"/>
                  <a:pt x="7777398" y="2029420"/>
                </a:cubicBezTo>
                <a:cubicBezTo>
                  <a:pt x="7772636" y="2059583"/>
                  <a:pt x="7765095" y="2082601"/>
                  <a:pt x="7754776" y="2098477"/>
                </a:cubicBezTo>
                <a:cubicBezTo>
                  <a:pt x="7742870" y="2114351"/>
                  <a:pt x="7724217" y="2127052"/>
                  <a:pt x="7698817" y="2136577"/>
                </a:cubicBezTo>
                <a:cubicBezTo>
                  <a:pt x="7697230" y="2136577"/>
                  <a:pt x="7696436" y="2136180"/>
                  <a:pt x="7696436" y="2135386"/>
                </a:cubicBezTo>
                <a:cubicBezTo>
                  <a:pt x="7695642" y="2134592"/>
                  <a:pt x="7696038" y="2133401"/>
                  <a:pt x="7697626" y="2131814"/>
                </a:cubicBezTo>
                <a:cubicBezTo>
                  <a:pt x="7724614" y="2109589"/>
                  <a:pt x="7741282" y="2077442"/>
                  <a:pt x="7747632" y="2035373"/>
                </a:cubicBezTo>
                <a:cubicBezTo>
                  <a:pt x="7743664" y="2036167"/>
                  <a:pt x="7738108" y="2036961"/>
                  <a:pt x="7730964" y="2037755"/>
                </a:cubicBezTo>
                <a:cubicBezTo>
                  <a:pt x="7725408" y="2039342"/>
                  <a:pt x="7721439" y="2040136"/>
                  <a:pt x="7719058" y="2040136"/>
                </a:cubicBezTo>
                <a:cubicBezTo>
                  <a:pt x="7715883" y="2040930"/>
                  <a:pt x="7711914" y="2040136"/>
                  <a:pt x="7707152" y="2037755"/>
                </a:cubicBezTo>
                <a:cubicBezTo>
                  <a:pt x="7700801" y="2034580"/>
                  <a:pt x="7695642" y="2029420"/>
                  <a:pt x="7691674" y="2022277"/>
                </a:cubicBezTo>
                <a:cubicBezTo>
                  <a:pt x="7690086" y="2017514"/>
                  <a:pt x="7690482" y="2015133"/>
                  <a:pt x="7692864" y="2015133"/>
                </a:cubicBezTo>
                <a:cubicBezTo>
                  <a:pt x="7701596" y="2015133"/>
                  <a:pt x="7711517" y="2014339"/>
                  <a:pt x="7722630" y="2012752"/>
                </a:cubicBezTo>
                <a:cubicBezTo>
                  <a:pt x="7726598" y="2011958"/>
                  <a:pt x="7735726" y="2010767"/>
                  <a:pt x="7750014" y="2009180"/>
                </a:cubicBezTo>
                <a:cubicBezTo>
                  <a:pt x="7750808" y="1990923"/>
                  <a:pt x="7750014" y="1978223"/>
                  <a:pt x="7747632" y="1971080"/>
                </a:cubicBezTo>
                <a:cubicBezTo>
                  <a:pt x="7747632" y="1971080"/>
                  <a:pt x="7747236" y="1970683"/>
                  <a:pt x="7746442" y="1969889"/>
                </a:cubicBezTo>
                <a:cubicBezTo>
                  <a:pt x="7740886" y="1969889"/>
                  <a:pt x="7736520" y="1968301"/>
                  <a:pt x="7733345" y="1965127"/>
                </a:cubicBezTo>
                <a:cubicBezTo>
                  <a:pt x="7729376" y="1962745"/>
                  <a:pt x="7726202" y="1959173"/>
                  <a:pt x="7723820" y="1954411"/>
                </a:cubicBezTo>
                <a:cubicBezTo>
                  <a:pt x="7722232" y="1949648"/>
                  <a:pt x="7723423" y="1947267"/>
                  <a:pt x="7727392" y="1947267"/>
                </a:cubicBezTo>
                <a:cubicBezTo>
                  <a:pt x="7739298" y="1947267"/>
                  <a:pt x="7750411" y="1946077"/>
                  <a:pt x="7760730" y="1943695"/>
                </a:cubicBezTo>
                <a:cubicBezTo>
                  <a:pt x="7782954" y="1939726"/>
                  <a:pt x="7801211" y="1936155"/>
                  <a:pt x="7815498" y="1932980"/>
                </a:cubicBezTo>
                <a:cubicBezTo>
                  <a:pt x="7819467" y="1931392"/>
                  <a:pt x="7824626" y="1931392"/>
                  <a:pt x="7830976" y="1932980"/>
                </a:cubicBezTo>
                <a:cubicBezTo>
                  <a:pt x="7840502" y="1935361"/>
                  <a:pt x="7846454" y="1940520"/>
                  <a:pt x="7848836" y="1948458"/>
                </a:cubicBezTo>
                <a:cubicBezTo>
                  <a:pt x="7851217" y="1952426"/>
                  <a:pt x="7849630" y="1955205"/>
                  <a:pt x="7844074" y="1956792"/>
                </a:cubicBezTo>
                <a:cubicBezTo>
                  <a:pt x="7838517" y="1958380"/>
                  <a:pt x="7828992" y="1959967"/>
                  <a:pt x="7815498" y="1961555"/>
                </a:cubicBezTo>
                <a:cubicBezTo>
                  <a:pt x="7815498" y="1961555"/>
                  <a:pt x="7814704" y="1961555"/>
                  <a:pt x="7813117" y="1961555"/>
                </a:cubicBezTo>
                <a:cubicBezTo>
                  <a:pt x="7818673" y="1964730"/>
                  <a:pt x="7823039" y="1967905"/>
                  <a:pt x="7826214" y="1971080"/>
                </a:cubicBezTo>
                <a:cubicBezTo>
                  <a:pt x="7829388" y="1973461"/>
                  <a:pt x="7829786" y="1977826"/>
                  <a:pt x="7827404" y="1984177"/>
                </a:cubicBezTo>
                <a:cubicBezTo>
                  <a:pt x="7827404" y="1984970"/>
                  <a:pt x="7827404" y="1985367"/>
                  <a:pt x="7827404" y="1985367"/>
                </a:cubicBezTo>
                <a:cubicBezTo>
                  <a:pt x="7826611" y="1986955"/>
                  <a:pt x="7826214" y="1989336"/>
                  <a:pt x="7826214" y="1992511"/>
                </a:cubicBezTo>
                <a:cubicBezTo>
                  <a:pt x="7825420" y="1995686"/>
                  <a:pt x="7825024" y="1998067"/>
                  <a:pt x="7825024" y="1999655"/>
                </a:cubicBezTo>
                <a:cubicBezTo>
                  <a:pt x="7826611" y="1999655"/>
                  <a:pt x="7827404" y="1999258"/>
                  <a:pt x="7827404" y="1998464"/>
                </a:cubicBezTo>
                <a:cubicBezTo>
                  <a:pt x="7833754" y="1996876"/>
                  <a:pt x="7838914" y="1997273"/>
                  <a:pt x="7842882" y="1999655"/>
                </a:cubicBezTo>
                <a:cubicBezTo>
                  <a:pt x="7842882" y="1999655"/>
                  <a:pt x="7843280" y="2000051"/>
                  <a:pt x="7844074" y="2000845"/>
                </a:cubicBezTo>
                <a:cubicBezTo>
                  <a:pt x="7844867" y="2000845"/>
                  <a:pt x="7846058" y="2002036"/>
                  <a:pt x="7847645" y="2004417"/>
                </a:cubicBezTo>
                <a:cubicBezTo>
                  <a:pt x="7864314" y="1986161"/>
                  <a:pt x="7877014" y="1968698"/>
                  <a:pt x="7885745" y="1952030"/>
                </a:cubicBezTo>
                <a:cubicBezTo>
                  <a:pt x="7889714" y="1943298"/>
                  <a:pt x="7891301" y="1936551"/>
                  <a:pt x="7890508" y="1931789"/>
                </a:cubicBezTo>
                <a:cubicBezTo>
                  <a:pt x="7892889" y="1925439"/>
                  <a:pt x="7896858" y="1922661"/>
                  <a:pt x="7902414" y="1923455"/>
                </a:cubicBezTo>
                <a:close/>
                <a:moveTo>
                  <a:pt x="5895020" y="1923455"/>
                </a:moveTo>
                <a:cubicBezTo>
                  <a:pt x="5895020" y="1923455"/>
                  <a:pt x="5895417" y="1923455"/>
                  <a:pt x="5896211" y="1923455"/>
                </a:cubicBezTo>
                <a:cubicBezTo>
                  <a:pt x="5908911" y="1923455"/>
                  <a:pt x="5920818" y="1924248"/>
                  <a:pt x="5931930" y="1925836"/>
                </a:cubicBezTo>
                <a:cubicBezTo>
                  <a:pt x="5946217" y="1928217"/>
                  <a:pt x="5952965" y="1938139"/>
                  <a:pt x="5952170" y="1955602"/>
                </a:cubicBezTo>
                <a:cubicBezTo>
                  <a:pt x="5949789" y="1968301"/>
                  <a:pt x="5942645" y="1971873"/>
                  <a:pt x="5930739" y="1966317"/>
                </a:cubicBezTo>
                <a:cubicBezTo>
                  <a:pt x="5925183" y="1962348"/>
                  <a:pt x="5913277" y="1949648"/>
                  <a:pt x="5895020" y="1928217"/>
                </a:cubicBezTo>
                <a:cubicBezTo>
                  <a:pt x="5892639" y="1925836"/>
                  <a:pt x="5892639" y="1924248"/>
                  <a:pt x="5895020" y="1923455"/>
                </a:cubicBezTo>
                <a:close/>
                <a:moveTo>
                  <a:pt x="4988955" y="1923455"/>
                </a:moveTo>
                <a:cubicBezTo>
                  <a:pt x="5000861" y="1927423"/>
                  <a:pt x="5009592" y="1933773"/>
                  <a:pt x="5015149" y="1942505"/>
                </a:cubicBezTo>
                <a:cubicBezTo>
                  <a:pt x="5018324" y="1948061"/>
                  <a:pt x="5018324" y="1953220"/>
                  <a:pt x="5015149" y="1957983"/>
                </a:cubicBezTo>
                <a:cubicBezTo>
                  <a:pt x="5013561" y="1958776"/>
                  <a:pt x="5011577" y="1962348"/>
                  <a:pt x="5009195" y="1968698"/>
                </a:cubicBezTo>
                <a:cubicBezTo>
                  <a:pt x="5015546" y="1968698"/>
                  <a:pt x="5022689" y="1969492"/>
                  <a:pt x="5030627" y="1971080"/>
                </a:cubicBezTo>
                <a:cubicBezTo>
                  <a:pt x="5040946" y="1973461"/>
                  <a:pt x="5045708" y="1980605"/>
                  <a:pt x="5044914" y="1992511"/>
                </a:cubicBezTo>
                <a:cubicBezTo>
                  <a:pt x="5044121" y="2004417"/>
                  <a:pt x="5038565" y="2008386"/>
                  <a:pt x="5028245" y="2004417"/>
                </a:cubicBezTo>
                <a:cubicBezTo>
                  <a:pt x="5019515" y="1998861"/>
                  <a:pt x="5010783" y="1991320"/>
                  <a:pt x="5002052" y="1981795"/>
                </a:cubicBezTo>
                <a:cubicBezTo>
                  <a:pt x="4998877" y="1988145"/>
                  <a:pt x="4996496" y="1993305"/>
                  <a:pt x="4994908" y="1997273"/>
                </a:cubicBezTo>
                <a:cubicBezTo>
                  <a:pt x="4992527" y="1999655"/>
                  <a:pt x="4990940" y="2002433"/>
                  <a:pt x="4990145" y="2005608"/>
                </a:cubicBezTo>
                <a:cubicBezTo>
                  <a:pt x="4998083" y="2005608"/>
                  <a:pt x="5004433" y="2006005"/>
                  <a:pt x="5009195" y="2006798"/>
                </a:cubicBezTo>
                <a:cubicBezTo>
                  <a:pt x="5022689" y="2010767"/>
                  <a:pt x="5027452" y="2019102"/>
                  <a:pt x="5023483" y="2031802"/>
                </a:cubicBezTo>
                <a:cubicBezTo>
                  <a:pt x="5018720" y="2041327"/>
                  <a:pt x="5011974" y="2042914"/>
                  <a:pt x="5003242" y="2036564"/>
                </a:cubicBezTo>
                <a:cubicBezTo>
                  <a:pt x="4994511" y="2027833"/>
                  <a:pt x="4988161" y="2020689"/>
                  <a:pt x="4984192" y="2015133"/>
                </a:cubicBezTo>
                <a:cubicBezTo>
                  <a:pt x="4978636" y="2024658"/>
                  <a:pt x="4971492" y="2033389"/>
                  <a:pt x="4962761" y="2041327"/>
                </a:cubicBezTo>
                <a:cubicBezTo>
                  <a:pt x="4946886" y="2058789"/>
                  <a:pt x="4931408" y="2071489"/>
                  <a:pt x="4916327" y="2079427"/>
                </a:cubicBezTo>
                <a:cubicBezTo>
                  <a:pt x="4913152" y="2081014"/>
                  <a:pt x="4911168" y="2081411"/>
                  <a:pt x="4910374" y="2080617"/>
                </a:cubicBezTo>
                <a:cubicBezTo>
                  <a:pt x="4909580" y="2079823"/>
                  <a:pt x="4910374" y="2078236"/>
                  <a:pt x="4912755" y="2075855"/>
                </a:cubicBezTo>
                <a:cubicBezTo>
                  <a:pt x="4931011" y="2057598"/>
                  <a:pt x="4949268" y="2027436"/>
                  <a:pt x="4967524" y="1985367"/>
                </a:cubicBezTo>
                <a:cubicBezTo>
                  <a:pt x="4978636" y="1961555"/>
                  <a:pt x="4983002" y="1943298"/>
                  <a:pt x="4980620" y="1930598"/>
                </a:cubicBezTo>
                <a:cubicBezTo>
                  <a:pt x="4979033" y="1925042"/>
                  <a:pt x="4981811" y="1922661"/>
                  <a:pt x="4988955" y="1923455"/>
                </a:cubicBezTo>
                <a:close/>
                <a:moveTo>
                  <a:pt x="388383" y="1923455"/>
                </a:moveTo>
                <a:cubicBezTo>
                  <a:pt x="400289" y="1927423"/>
                  <a:pt x="409020" y="1933773"/>
                  <a:pt x="414576" y="1942505"/>
                </a:cubicBezTo>
                <a:cubicBezTo>
                  <a:pt x="417751" y="1948061"/>
                  <a:pt x="417751" y="1953220"/>
                  <a:pt x="414576" y="1957983"/>
                </a:cubicBezTo>
                <a:cubicBezTo>
                  <a:pt x="412989" y="1958776"/>
                  <a:pt x="411004" y="1962348"/>
                  <a:pt x="408623" y="1968698"/>
                </a:cubicBezTo>
                <a:cubicBezTo>
                  <a:pt x="414973" y="1968698"/>
                  <a:pt x="422117" y="1969492"/>
                  <a:pt x="430055" y="1971080"/>
                </a:cubicBezTo>
                <a:cubicBezTo>
                  <a:pt x="440373" y="1973461"/>
                  <a:pt x="445135" y="1980605"/>
                  <a:pt x="444342" y="1992511"/>
                </a:cubicBezTo>
                <a:cubicBezTo>
                  <a:pt x="443548" y="2004417"/>
                  <a:pt x="437992" y="2008386"/>
                  <a:pt x="427673" y="2004417"/>
                </a:cubicBezTo>
                <a:cubicBezTo>
                  <a:pt x="418942" y="1998861"/>
                  <a:pt x="410211" y="1991320"/>
                  <a:pt x="401480" y="1981795"/>
                </a:cubicBezTo>
                <a:cubicBezTo>
                  <a:pt x="398304" y="1988145"/>
                  <a:pt x="395923" y="1993305"/>
                  <a:pt x="394335" y="1997273"/>
                </a:cubicBezTo>
                <a:cubicBezTo>
                  <a:pt x="391955" y="1999655"/>
                  <a:pt x="390367" y="2002433"/>
                  <a:pt x="389573" y="2005608"/>
                </a:cubicBezTo>
                <a:cubicBezTo>
                  <a:pt x="397511" y="2005608"/>
                  <a:pt x="403861" y="2006005"/>
                  <a:pt x="408623" y="2006798"/>
                </a:cubicBezTo>
                <a:cubicBezTo>
                  <a:pt x="422117" y="2010767"/>
                  <a:pt x="426880" y="2019101"/>
                  <a:pt x="422911" y="2031802"/>
                </a:cubicBezTo>
                <a:cubicBezTo>
                  <a:pt x="418148" y="2041327"/>
                  <a:pt x="411401" y="2042914"/>
                  <a:pt x="402671" y="2036564"/>
                </a:cubicBezTo>
                <a:cubicBezTo>
                  <a:pt x="393939" y="2027833"/>
                  <a:pt x="387589" y="2020689"/>
                  <a:pt x="383620" y="2015133"/>
                </a:cubicBezTo>
                <a:cubicBezTo>
                  <a:pt x="378064" y="2024658"/>
                  <a:pt x="370920" y="2033389"/>
                  <a:pt x="362189" y="2041327"/>
                </a:cubicBezTo>
                <a:cubicBezTo>
                  <a:pt x="346314" y="2058789"/>
                  <a:pt x="330836" y="2071489"/>
                  <a:pt x="315755" y="2079427"/>
                </a:cubicBezTo>
                <a:cubicBezTo>
                  <a:pt x="312580" y="2081014"/>
                  <a:pt x="310596" y="2081411"/>
                  <a:pt x="309802" y="2080617"/>
                </a:cubicBezTo>
                <a:cubicBezTo>
                  <a:pt x="309008" y="2079823"/>
                  <a:pt x="309802" y="2078236"/>
                  <a:pt x="312183" y="2075855"/>
                </a:cubicBezTo>
                <a:cubicBezTo>
                  <a:pt x="330439" y="2057598"/>
                  <a:pt x="348695" y="2027436"/>
                  <a:pt x="366951" y="1985367"/>
                </a:cubicBezTo>
                <a:cubicBezTo>
                  <a:pt x="378064" y="1961555"/>
                  <a:pt x="382429" y="1943298"/>
                  <a:pt x="380048" y="1930598"/>
                </a:cubicBezTo>
                <a:cubicBezTo>
                  <a:pt x="378461" y="1925042"/>
                  <a:pt x="381239" y="1922661"/>
                  <a:pt x="388383" y="1923455"/>
                </a:cubicBezTo>
                <a:close/>
                <a:moveTo>
                  <a:pt x="6893657" y="1923306"/>
                </a:moveTo>
                <a:cubicBezTo>
                  <a:pt x="6895046" y="1923008"/>
                  <a:pt x="6896733" y="1923058"/>
                  <a:pt x="6898717" y="1923455"/>
                </a:cubicBezTo>
                <a:cubicBezTo>
                  <a:pt x="6915386" y="1930598"/>
                  <a:pt x="6927689" y="1941314"/>
                  <a:pt x="6935627" y="1955602"/>
                </a:cubicBezTo>
                <a:cubicBezTo>
                  <a:pt x="6938008" y="1960364"/>
                  <a:pt x="6937611" y="1964333"/>
                  <a:pt x="6934436" y="1967508"/>
                </a:cubicBezTo>
                <a:cubicBezTo>
                  <a:pt x="6929674" y="1973858"/>
                  <a:pt x="6925308" y="1984970"/>
                  <a:pt x="6921339" y="2000845"/>
                </a:cubicBezTo>
                <a:cubicBezTo>
                  <a:pt x="6915783" y="2023070"/>
                  <a:pt x="6906258" y="2045295"/>
                  <a:pt x="6892764" y="2067520"/>
                </a:cubicBezTo>
                <a:cubicBezTo>
                  <a:pt x="6908639" y="2083395"/>
                  <a:pt x="6924117" y="2095301"/>
                  <a:pt x="6939199" y="2103239"/>
                </a:cubicBezTo>
                <a:cubicBezTo>
                  <a:pt x="6963805" y="2117527"/>
                  <a:pt x="6990792" y="2127845"/>
                  <a:pt x="7020161" y="2134195"/>
                </a:cubicBezTo>
                <a:cubicBezTo>
                  <a:pt x="7024130" y="2134989"/>
                  <a:pt x="7026114" y="2136577"/>
                  <a:pt x="7026114" y="2138958"/>
                </a:cubicBezTo>
                <a:cubicBezTo>
                  <a:pt x="7026908" y="2140545"/>
                  <a:pt x="7025321" y="2141736"/>
                  <a:pt x="7021352" y="2142530"/>
                </a:cubicBezTo>
                <a:cubicBezTo>
                  <a:pt x="6989602" y="2151261"/>
                  <a:pt x="6964599" y="2156420"/>
                  <a:pt x="6946342" y="2158008"/>
                </a:cubicBezTo>
                <a:cubicBezTo>
                  <a:pt x="6937611" y="2158008"/>
                  <a:pt x="6931261" y="2156817"/>
                  <a:pt x="6927292" y="2154436"/>
                </a:cubicBezTo>
                <a:cubicBezTo>
                  <a:pt x="6908242" y="2141736"/>
                  <a:pt x="6888399" y="2123083"/>
                  <a:pt x="6867761" y="2098477"/>
                </a:cubicBezTo>
                <a:cubicBezTo>
                  <a:pt x="6866967" y="2099270"/>
                  <a:pt x="6865777" y="2100461"/>
                  <a:pt x="6864189" y="2102048"/>
                </a:cubicBezTo>
                <a:cubicBezTo>
                  <a:pt x="6861808" y="2103636"/>
                  <a:pt x="6860220" y="2104826"/>
                  <a:pt x="6859427" y="2105620"/>
                </a:cubicBezTo>
                <a:cubicBezTo>
                  <a:pt x="6828470" y="2129433"/>
                  <a:pt x="6793149" y="2142133"/>
                  <a:pt x="6753461" y="2143720"/>
                </a:cubicBezTo>
                <a:cubicBezTo>
                  <a:pt x="6750286" y="2143720"/>
                  <a:pt x="6748301" y="2142926"/>
                  <a:pt x="6747508" y="2141339"/>
                </a:cubicBezTo>
                <a:cubicBezTo>
                  <a:pt x="6747508" y="2140545"/>
                  <a:pt x="6749096" y="2139355"/>
                  <a:pt x="6752270" y="2137767"/>
                </a:cubicBezTo>
                <a:cubicBezTo>
                  <a:pt x="6789577" y="2123480"/>
                  <a:pt x="6820930" y="2100858"/>
                  <a:pt x="6846330" y="2069902"/>
                </a:cubicBezTo>
                <a:cubicBezTo>
                  <a:pt x="6832836" y="2051645"/>
                  <a:pt x="6822517" y="2035770"/>
                  <a:pt x="6815374" y="2022277"/>
                </a:cubicBezTo>
                <a:cubicBezTo>
                  <a:pt x="6808230" y="2010370"/>
                  <a:pt x="6799895" y="2004417"/>
                  <a:pt x="6790370" y="2004417"/>
                </a:cubicBezTo>
                <a:cubicBezTo>
                  <a:pt x="6785608" y="2003623"/>
                  <a:pt x="6782830" y="2001242"/>
                  <a:pt x="6782036" y="1997273"/>
                </a:cubicBezTo>
                <a:cubicBezTo>
                  <a:pt x="6782830" y="1991717"/>
                  <a:pt x="6789577" y="1988145"/>
                  <a:pt x="6802277" y="1986558"/>
                </a:cubicBezTo>
                <a:cubicBezTo>
                  <a:pt x="6816564" y="1986558"/>
                  <a:pt x="6827677" y="1991320"/>
                  <a:pt x="6835614" y="2000845"/>
                </a:cubicBezTo>
                <a:cubicBezTo>
                  <a:pt x="6845139" y="2013545"/>
                  <a:pt x="6855458" y="2026642"/>
                  <a:pt x="6866570" y="2040136"/>
                </a:cubicBezTo>
                <a:cubicBezTo>
                  <a:pt x="6875302" y="2026642"/>
                  <a:pt x="6882446" y="2008386"/>
                  <a:pt x="6888002" y="1985367"/>
                </a:cubicBezTo>
                <a:cubicBezTo>
                  <a:pt x="6892764" y="1962348"/>
                  <a:pt x="6893161" y="1945680"/>
                  <a:pt x="6889192" y="1935361"/>
                </a:cubicBezTo>
                <a:cubicBezTo>
                  <a:pt x="6888002" y="1928217"/>
                  <a:pt x="6889490" y="1924199"/>
                  <a:pt x="6893657" y="1923306"/>
                </a:cubicBezTo>
                <a:close/>
                <a:moveTo>
                  <a:pt x="2316302" y="1921669"/>
                </a:moveTo>
                <a:cubicBezTo>
                  <a:pt x="2318883" y="1921669"/>
                  <a:pt x="2321561" y="1922264"/>
                  <a:pt x="2324339" y="1923455"/>
                </a:cubicBezTo>
                <a:cubicBezTo>
                  <a:pt x="2336245" y="1928217"/>
                  <a:pt x="2344182" y="1935758"/>
                  <a:pt x="2348151" y="1946077"/>
                </a:cubicBezTo>
                <a:cubicBezTo>
                  <a:pt x="2350533" y="1948458"/>
                  <a:pt x="2350533" y="1951236"/>
                  <a:pt x="2348151" y="1954411"/>
                </a:cubicBezTo>
                <a:cubicBezTo>
                  <a:pt x="2344182" y="1962348"/>
                  <a:pt x="2341801" y="1973064"/>
                  <a:pt x="2341008" y="1986558"/>
                </a:cubicBezTo>
                <a:cubicBezTo>
                  <a:pt x="2340214" y="1994495"/>
                  <a:pt x="2339420" y="2008386"/>
                  <a:pt x="2338626" y="2028230"/>
                </a:cubicBezTo>
                <a:cubicBezTo>
                  <a:pt x="2337833" y="2044105"/>
                  <a:pt x="2337436" y="2055614"/>
                  <a:pt x="2337436" y="2062758"/>
                </a:cubicBezTo>
                <a:cubicBezTo>
                  <a:pt x="2339024" y="2062758"/>
                  <a:pt x="2341405" y="2062361"/>
                  <a:pt x="2344579" y="2061567"/>
                </a:cubicBezTo>
                <a:cubicBezTo>
                  <a:pt x="2361248" y="2060773"/>
                  <a:pt x="2371964" y="2059583"/>
                  <a:pt x="2376726" y="2057995"/>
                </a:cubicBezTo>
                <a:cubicBezTo>
                  <a:pt x="2379902" y="2056408"/>
                  <a:pt x="2383870" y="2056408"/>
                  <a:pt x="2388632" y="2057995"/>
                </a:cubicBezTo>
                <a:cubicBezTo>
                  <a:pt x="2402920" y="2065139"/>
                  <a:pt x="2411255" y="2073473"/>
                  <a:pt x="2413636" y="2082998"/>
                </a:cubicBezTo>
                <a:cubicBezTo>
                  <a:pt x="2413636" y="2090142"/>
                  <a:pt x="2409270" y="2093317"/>
                  <a:pt x="2400539" y="2092523"/>
                </a:cubicBezTo>
                <a:cubicBezTo>
                  <a:pt x="2376726" y="2085380"/>
                  <a:pt x="2341801" y="2082998"/>
                  <a:pt x="2295763" y="2085380"/>
                </a:cubicBezTo>
                <a:cubicBezTo>
                  <a:pt x="2281477" y="2086173"/>
                  <a:pt x="2265601" y="2087364"/>
                  <a:pt x="2248139" y="2088952"/>
                </a:cubicBezTo>
                <a:cubicBezTo>
                  <a:pt x="2256870" y="2092126"/>
                  <a:pt x="2265601" y="2098080"/>
                  <a:pt x="2274333" y="2106811"/>
                </a:cubicBezTo>
                <a:cubicBezTo>
                  <a:pt x="2277508" y="2111573"/>
                  <a:pt x="2275920" y="2115939"/>
                  <a:pt x="2269570" y="2119908"/>
                </a:cubicBezTo>
                <a:cubicBezTo>
                  <a:pt x="2244964" y="2136577"/>
                  <a:pt x="2218373" y="2149276"/>
                  <a:pt x="2189798" y="2158008"/>
                </a:cubicBezTo>
                <a:cubicBezTo>
                  <a:pt x="2185830" y="2158801"/>
                  <a:pt x="2183845" y="2158801"/>
                  <a:pt x="2183845" y="2158008"/>
                </a:cubicBezTo>
                <a:cubicBezTo>
                  <a:pt x="2183052" y="2157214"/>
                  <a:pt x="2184242" y="2155627"/>
                  <a:pt x="2187417" y="2153245"/>
                </a:cubicBezTo>
                <a:cubicBezTo>
                  <a:pt x="2204086" y="2140545"/>
                  <a:pt x="2218373" y="2125861"/>
                  <a:pt x="2230279" y="2109192"/>
                </a:cubicBezTo>
                <a:cubicBezTo>
                  <a:pt x="2231073" y="2107605"/>
                  <a:pt x="2232264" y="2105223"/>
                  <a:pt x="2233852" y="2102048"/>
                </a:cubicBezTo>
                <a:cubicBezTo>
                  <a:pt x="2237026" y="2098080"/>
                  <a:pt x="2239011" y="2095301"/>
                  <a:pt x="2239804" y="2093714"/>
                </a:cubicBezTo>
                <a:cubicBezTo>
                  <a:pt x="2239804" y="2092126"/>
                  <a:pt x="2240599" y="2090936"/>
                  <a:pt x="2242185" y="2090142"/>
                </a:cubicBezTo>
                <a:cubicBezTo>
                  <a:pt x="2217580" y="2093317"/>
                  <a:pt x="2200117" y="2095698"/>
                  <a:pt x="2189798" y="2097286"/>
                </a:cubicBezTo>
                <a:cubicBezTo>
                  <a:pt x="2185035" y="2098080"/>
                  <a:pt x="2181067" y="2098080"/>
                  <a:pt x="2177892" y="2097286"/>
                </a:cubicBezTo>
                <a:cubicBezTo>
                  <a:pt x="2170748" y="2094111"/>
                  <a:pt x="2165192" y="2088952"/>
                  <a:pt x="2161223" y="2081808"/>
                </a:cubicBezTo>
                <a:cubicBezTo>
                  <a:pt x="2158842" y="2079427"/>
                  <a:pt x="2158049" y="2077442"/>
                  <a:pt x="2158842" y="2075855"/>
                </a:cubicBezTo>
                <a:cubicBezTo>
                  <a:pt x="2159636" y="2075061"/>
                  <a:pt x="2161620" y="2074664"/>
                  <a:pt x="2164795" y="2074664"/>
                </a:cubicBezTo>
                <a:cubicBezTo>
                  <a:pt x="2183052" y="2074664"/>
                  <a:pt x="2200911" y="2073870"/>
                  <a:pt x="2218373" y="2072283"/>
                </a:cubicBezTo>
                <a:lnTo>
                  <a:pt x="2236232" y="2069902"/>
                </a:lnTo>
                <a:cubicBezTo>
                  <a:pt x="2233852" y="2065933"/>
                  <a:pt x="2233057" y="2062758"/>
                  <a:pt x="2233852" y="2060377"/>
                </a:cubicBezTo>
                <a:cubicBezTo>
                  <a:pt x="2233852" y="2031802"/>
                  <a:pt x="2233455" y="2003227"/>
                  <a:pt x="2232661" y="1974652"/>
                </a:cubicBezTo>
                <a:cubicBezTo>
                  <a:pt x="2231073" y="1957983"/>
                  <a:pt x="2228691" y="1946473"/>
                  <a:pt x="2225517" y="1940123"/>
                </a:cubicBezTo>
                <a:cubicBezTo>
                  <a:pt x="2224724" y="1936948"/>
                  <a:pt x="2224724" y="1934964"/>
                  <a:pt x="2225517" y="1934170"/>
                </a:cubicBezTo>
                <a:cubicBezTo>
                  <a:pt x="2226311" y="1932583"/>
                  <a:pt x="2228295" y="1932186"/>
                  <a:pt x="2231470" y="1932980"/>
                </a:cubicBezTo>
                <a:cubicBezTo>
                  <a:pt x="2239408" y="1933773"/>
                  <a:pt x="2245758" y="1935361"/>
                  <a:pt x="2250520" y="1937742"/>
                </a:cubicBezTo>
                <a:cubicBezTo>
                  <a:pt x="2252901" y="1936948"/>
                  <a:pt x="2257664" y="1935758"/>
                  <a:pt x="2264807" y="1934170"/>
                </a:cubicBezTo>
                <a:cubicBezTo>
                  <a:pt x="2272745" y="1933376"/>
                  <a:pt x="2279095" y="1932186"/>
                  <a:pt x="2283858" y="1930598"/>
                </a:cubicBezTo>
                <a:cubicBezTo>
                  <a:pt x="2295763" y="1928217"/>
                  <a:pt x="2304098" y="1925836"/>
                  <a:pt x="2308861" y="1923455"/>
                </a:cubicBezTo>
                <a:cubicBezTo>
                  <a:pt x="2311242" y="1922264"/>
                  <a:pt x="2313723" y="1921669"/>
                  <a:pt x="2316302" y="1921669"/>
                </a:cubicBezTo>
                <a:close/>
                <a:moveTo>
                  <a:pt x="981315" y="1921073"/>
                </a:moveTo>
                <a:cubicBezTo>
                  <a:pt x="996396" y="1923455"/>
                  <a:pt x="1008302" y="1930598"/>
                  <a:pt x="1017034" y="1942505"/>
                </a:cubicBezTo>
                <a:cubicBezTo>
                  <a:pt x="1019415" y="1945680"/>
                  <a:pt x="1019415" y="1949648"/>
                  <a:pt x="1017034" y="1954411"/>
                </a:cubicBezTo>
                <a:cubicBezTo>
                  <a:pt x="1013858" y="1962348"/>
                  <a:pt x="1011874" y="1975048"/>
                  <a:pt x="1011080" y="1992511"/>
                </a:cubicBezTo>
                <a:cubicBezTo>
                  <a:pt x="1011874" y="1991717"/>
                  <a:pt x="1013064" y="1991320"/>
                  <a:pt x="1014652" y="1991320"/>
                </a:cubicBezTo>
                <a:cubicBezTo>
                  <a:pt x="1016240" y="1990526"/>
                  <a:pt x="1017431" y="1990130"/>
                  <a:pt x="1018224" y="1990130"/>
                </a:cubicBezTo>
                <a:cubicBezTo>
                  <a:pt x="1022193" y="1988542"/>
                  <a:pt x="1026162" y="1988939"/>
                  <a:pt x="1030130" y="1991320"/>
                </a:cubicBezTo>
                <a:cubicBezTo>
                  <a:pt x="1034099" y="1992908"/>
                  <a:pt x="1037274" y="1995686"/>
                  <a:pt x="1039655" y="1999655"/>
                </a:cubicBezTo>
                <a:cubicBezTo>
                  <a:pt x="1042037" y="2003623"/>
                  <a:pt x="1042037" y="2007195"/>
                  <a:pt x="1039655" y="2010370"/>
                </a:cubicBezTo>
                <a:cubicBezTo>
                  <a:pt x="1036481" y="2012752"/>
                  <a:pt x="1030130" y="2013942"/>
                  <a:pt x="1020605" y="2013942"/>
                </a:cubicBezTo>
                <a:cubicBezTo>
                  <a:pt x="1019812" y="2013942"/>
                  <a:pt x="1018622" y="2013942"/>
                  <a:pt x="1017034" y="2013942"/>
                </a:cubicBezTo>
                <a:cubicBezTo>
                  <a:pt x="1013858" y="2014736"/>
                  <a:pt x="1011478" y="2015133"/>
                  <a:pt x="1009890" y="2015133"/>
                </a:cubicBezTo>
                <a:lnTo>
                  <a:pt x="1009890" y="2018705"/>
                </a:lnTo>
                <a:cubicBezTo>
                  <a:pt x="1009890" y="2020292"/>
                  <a:pt x="1009890" y="2022673"/>
                  <a:pt x="1009890" y="2025848"/>
                </a:cubicBezTo>
                <a:cubicBezTo>
                  <a:pt x="1009096" y="2029023"/>
                  <a:pt x="1008699" y="2031802"/>
                  <a:pt x="1008699" y="2034183"/>
                </a:cubicBezTo>
                <a:cubicBezTo>
                  <a:pt x="1019018" y="2035770"/>
                  <a:pt x="1026955" y="2037755"/>
                  <a:pt x="1032512" y="2040136"/>
                </a:cubicBezTo>
                <a:cubicBezTo>
                  <a:pt x="1039655" y="2042517"/>
                  <a:pt x="1044418" y="2048073"/>
                  <a:pt x="1046799" y="2056805"/>
                </a:cubicBezTo>
                <a:cubicBezTo>
                  <a:pt x="1049180" y="2068711"/>
                  <a:pt x="1046799" y="2077045"/>
                  <a:pt x="1039655" y="2081808"/>
                </a:cubicBezTo>
                <a:cubicBezTo>
                  <a:pt x="1035687" y="2084189"/>
                  <a:pt x="1031321" y="2083792"/>
                  <a:pt x="1026558" y="2080617"/>
                </a:cubicBezTo>
                <a:cubicBezTo>
                  <a:pt x="1021002" y="2073473"/>
                  <a:pt x="1015049" y="2063948"/>
                  <a:pt x="1008699" y="2052042"/>
                </a:cubicBezTo>
                <a:cubicBezTo>
                  <a:pt x="1007905" y="2072680"/>
                  <a:pt x="1007508" y="2098477"/>
                  <a:pt x="1007508" y="2129433"/>
                </a:cubicBezTo>
                <a:cubicBezTo>
                  <a:pt x="1008302" y="2127845"/>
                  <a:pt x="1010287" y="2126655"/>
                  <a:pt x="1013462" y="2125861"/>
                </a:cubicBezTo>
                <a:cubicBezTo>
                  <a:pt x="1040450" y="2113161"/>
                  <a:pt x="1061087" y="2097286"/>
                  <a:pt x="1075374" y="2078236"/>
                </a:cubicBezTo>
                <a:cubicBezTo>
                  <a:pt x="1069818" y="2068711"/>
                  <a:pt x="1063865" y="2057995"/>
                  <a:pt x="1057515" y="2046089"/>
                </a:cubicBezTo>
                <a:cubicBezTo>
                  <a:pt x="1051165" y="2035770"/>
                  <a:pt x="1045211" y="2030214"/>
                  <a:pt x="1039655" y="2029420"/>
                </a:cubicBezTo>
                <a:cubicBezTo>
                  <a:pt x="1035687" y="2027833"/>
                  <a:pt x="1034893" y="2025451"/>
                  <a:pt x="1037274" y="2022277"/>
                </a:cubicBezTo>
                <a:cubicBezTo>
                  <a:pt x="1039655" y="2018308"/>
                  <a:pt x="1043624" y="2016323"/>
                  <a:pt x="1049180" y="2016323"/>
                </a:cubicBezTo>
                <a:cubicBezTo>
                  <a:pt x="1062674" y="2017911"/>
                  <a:pt x="1073390" y="2025055"/>
                  <a:pt x="1081328" y="2037755"/>
                </a:cubicBezTo>
                <a:cubicBezTo>
                  <a:pt x="1082914" y="2039342"/>
                  <a:pt x="1084503" y="2041723"/>
                  <a:pt x="1086090" y="2044898"/>
                </a:cubicBezTo>
                <a:cubicBezTo>
                  <a:pt x="1088471" y="2048867"/>
                  <a:pt x="1090058" y="2051645"/>
                  <a:pt x="1090852" y="2053233"/>
                </a:cubicBezTo>
                <a:cubicBezTo>
                  <a:pt x="1097996" y="2041327"/>
                  <a:pt x="1102759" y="2025451"/>
                  <a:pt x="1105140" y="2005608"/>
                </a:cubicBezTo>
                <a:cubicBezTo>
                  <a:pt x="1105140" y="2004020"/>
                  <a:pt x="1105140" y="2003227"/>
                  <a:pt x="1105140" y="2003227"/>
                </a:cubicBezTo>
                <a:cubicBezTo>
                  <a:pt x="1104346" y="2002433"/>
                  <a:pt x="1103155" y="2002433"/>
                  <a:pt x="1101568" y="2003227"/>
                </a:cubicBezTo>
                <a:cubicBezTo>
                  <a:pt x="1099979" y="2004020"/>
                  <a:pt x="1096805" y="2005211"/>
                  <a:pt x="1092043" y="2006798"/>
                </a:cubicBezTo>
                <a:cubicBezTo>
                  <a:pt x="1083312" y="2009973"/>
                  <a:pt x="1076962" y="2012752"/>
                  <a:pt x="1072993" y="2015133"/>
                </a:cubicBezTo>
                <a:cubicBezTo>
                  <a:pt x="1065849" y="2016720"/>
                  <a:pt x="1061087" y="2016720"/>
                  <a:pt x="1058705" y="2015133"/>
                </a:cubicBezTo>
                <a:cubicBezTo>
                  <a:pt x="1053149" y="2012752"/>
                  <a:pt x="1047593" y="2008783"/>
                  <a:pt x="1042037" y="2003227"/>
                </a:cubicBezTo>
                <a:cubicBezTo>
                  <a:pt x="1039655" y="1998464"/>
                  <a:pt x="1040052" y="1995289"/>
                  <a:pt x="1043227" y="1993702"/>
                </a:cubicBezTo>
                <a:cubicBezTo>
                  <a:pt x="1055134" y="1992114"/>
                  <a:pt x="1071009" y="1988542"/>
                  <a:pt x="1090852" y="1982986"/>
                </a:cubicBezTo>
                <a:cubicBezTo>
                  <a:pt x="1091646" y="1982986"/>
                  <a:pt x="1093234" y="1982589"/>
                  <a:pt x="1095615" y="1981795"/>
                </a:cubicBezTo>
                <a:cubicBezTo>
                  <a:pt x="1101965" y="1979414"/>
                  <a:pt x="1106330" y="1977430"/>
                  <a:pt x="1108712" y="1975842"/>
                </a:cubicBezTo>
                <a:cubicBezTo>
                  <a:pt x="1115062" y="1971873"/>
                  <a:pt x="1121015" y="1971873"/>
                  <a:pt x="1126571" y="1975842"/>
                </a:cubicBezTo>
                <a:cubicBezTo>
                  <a:pt x="1134509" y="1980605"/>
                  <a:pt x="1141653" y="1986161"/>
                  <a:pt x="1148002" y="1992511"/>
                </a:cubicBezTo>
                <a:cubicBezTo>
                  <a:pt x="1151177" y="1997273"/>
                  <a:pt x="1150781" y="2002036"/>
                  <a:pt x="1146812" y="2006798"/>
                </a:cubicBezTo>
                <a:cubicBezTo>
                  <a:pt x="1140462" y="2013148"/>
                  <a:pt x="1133318" y="2028230"/>
                  <a:pt x="1125380" y="2052042"/>
                </a:cubicBezTo>
                <a:cubicBezTo>
                  <a:pt x="1123793" y="2057598"/>
                  <a:pt x="1119031" y="2065933"/>
                  <a:pt x="1111093" y="2077045"/>
                </a:cubicBezTo>
                <a:cubicBezTo>
                  <a:pt x="1115062" y="2081808"/>
                  <a:pt x="1122602" y="2088555"/>
                  <a:pt x="1133715" y="2097286"/>
                </a:cubicBezTo>
                <a:cubicBezTo>
                  <a:pt x="1132921" y="2096492"/>
                  <a:pt x="1133715" y="2096889"/>
                  <a:pt x="1136096" y="2098477"/>
                </a:cubicBezTo>
                <a:cubicBezTo>
                  <a:pt x="1159115" y="2113558"/>
                  <a:pt x="1178165" y="2124273"/>
                  <a:pt x="1193246" y="2130623"/>
                </a:cubicBezTo>
                <a:cubicBezTo>
                  <a:pt x="1196421" y="2131417"/>
                  <a:pt x="1198009" y="2132211"/>
                  <a:pt x="1198009" y="2133005"/>
                </a:cubicBezTo>
                <a:cubicBezTo>
                  <a:pt x="1198009" y="2133798"/>
                  <a:pt x="1196421" y="2134592"/>
                  <a:pt x="1193246" y="2135386"/>
                </a:cubicBezTo>
                <a:cubicBezTo>
                  <a:pt x="1185309" y="2136973"/>
                  <a:pt x="1166259" y="2139355"/>
                  <a:pt x="1136096" y="2142530"/>
                </a:cubicBezTo>
                <a:cubicBezTo>
                  <a:pt x="1132921" y="2142530"/>
                  <a:pt x="1128952" y="2141339"/>
                  <a:pt x="1124189" y="2138958"/>
                </a:cubicBezTo>
                <a:cubicBezTo>
                  <a:pt x="1113077" y="2129433"/>
                  <a:pt x="1101568" y="2116733"/>
                  <a:pt x="1089662" y="2100858"/>
                </a:cubicBezTo>
                <a:cubicBezTo>
                  <a:pt x="1088868" y="2100858"/>
                  <a:pt x="1088075" y="2101651"/>
                  <a:pt x="1087280" y="2103239"/>
                </a:cubicBezTo>
                <a:cubicBezTo>
                  <a:pt x="1085693" y="2104033"/>
                  <a:pt x="1084503" y="2104826"/>
                  <a:pt x="1083709" y="2105620"/>
                </a:cubicBezTo>
                <a:cubicBezTo>
                  <a:pt x="1063865" y="2120701"/>
                  <a:pt x="1040450" y="2129433"/>
                  <a:pt x="1013462" y="2131814"/>
                </a:cubicBezTo>
                <a:cubicBezTo>
                  <a:pt x="1011080" y="2132608"/>
                  <a:pt x="1009096" y="2132608"/>
                  <a:pt x="1007508" y="2131814"/>
                </a:cubicBezTo>
                <a:cubicBezTo>
                  <a:pt x="1007508" y="2146895"/>
                  <a:pt x="1005525" y="2155627"/>
                  <a:pt x="1001555" y="2158008"/>
                </a:cubicBezTo>
                <a:cubicBezTo>
                  <a:pt x="998381" y="2160389"/>
                  <a:pt x="994808" y="2160389"/>
                  <a:pt x="990840" y="2158008"/>
                </a:cubicBezTo>
                <a:cubicBezTo>
                  <a:pt x="986077" y="2157214"/>
                  <a:pt x="981712" y="2152848"/>
                  <a:pt x="977743" y="2144911"/>
                </a:cubicBezTo>
                <a:cubicBezTo>
                  <a:pt x="975362" y="2140942"/>
                  <a:pt x="974965" y="2136180"/>
                  <a:pt x="976552" y="2130623"/>
                </a:cubicBezTo>
                <a:cubicBezTo>
                  <a:pt x="978140" y="2120305"/>
                  <a:pt x="979330" y="2099667"/>
                  <a:pt x="980124" y="2068711"/>
                </a:cubicBezTo>
                <a:cubicBezTo>
                  <a:pt x="963456" y="2088555"/>
                  <a:pt x="943611" y="2102842"/>
                  <a:pt x="920592" y="2111573"/>
                </a:cubicBezTo>
                <a:cubicBezTo>
                  <a:pt x="917418" y="2112367"/>
                  <a:pt x="917020" y="2111573"/>
                  <a:pt x="919402" y="2109192"/>
                </a:cubicBezTo>
                <a:cubicBezTo>
                  <a:pt x="944802" y="2081411"/>
                  <a:pt x="962661" y="2052836"/>
                  <a:pt x="972980" y="2023467"/>
                </a:cubicBezTo>
                <a:cubicBezTo>
                  <a:pt x="971393" y="2024261"/>
                  <a:pt x="969012" y="2025055"/>
                  <a:pt x="965837" y="2025848"/>
                </a:cubicBezTo>
                <a:cubicBezTo>
                  <a:pt x="962661" y="2025848"/>
                  <a:pt x="958296" y="2027039"/>
                  <a:pt x="952740" y="2029420"/>
                </a:cubicBezTo>
                <a:cubicBezTo>
                  <a:pt x="949565" y="2030214"/>
                  <a:pt x="945993" y="2029817"/>
                  <a:pt x="942025" y="2028230"/>
                </a:cubicBezTo>
                <a:cubicBezTo>
                  <a:pt x="941230" y="2027436"/>
                  <a:pt x="938849" y="2025451"/>
                  <a:pt x="934881" y="2022277"/>
                </a:cubicBezTo>
                <a:cubicBezTo>
                  <a:pt x="930117" y="2018308"/>
                  <a:pt x="926943" y="2015530"/>
                  <a:pt x="925355" y="2013942"/>
                </a:cubicBezTo>
                <a:cubicBezTo>
                  <a:pt x="923767" y="2010767"/>
                  <a:pt x="924561" y="2008386"/>
                  <a:pt x="927736" y="2006798"/>
                </a:cubicBezTo>
                <a:cubicBezTo>
                  <a:pt x="934086" y="2005211"/>
                  <a:pt x="945596" y="2003227"/>
                  <a:pt x="962265" y="2000845"/>
                </a:cubicBezTo>
                <a:cubicBezTo>
                  <a:pt x="971790" y="1999258"/>
                  <a:pt x="978140" y="1998067"/>
                  <a:pt x="981315" y="1997273"/>
                </a:cubicBezTo>
                <a:lnTo>
                  <a:pt x="981315" y="1991320"/>
                </a:lnTo>
                <a:cubicBezTo>
                  <a:pt x="981315" y="1961158"/>
                  <a:pt x="978933" y="1940917"/>
                  <a:pt x="974171" y="1930598"/>
                </a:cubicBezTo>
                <a:cubicBezTo>
                  <a:pt x="972583" y="1925042"/>
                  <a:pt x="974965" y="1921867"/>
                  <a:pt x="981315" y="1921073"/>
                </a:cubicBezTo>
                <a:close/>
                <a:moveTo>
                  <a:pt x="9079942" y="1920776"/>
                </a:moveTo>
                <a:cubicBezTo>
                  <a:pt x="9082323" y="1920577"/>
                  <a:pt x="9084705" y="1921073"/>
                  <a:pt x="9087086" y="1922264"/>
                </a:cubicBezTo>
                <a:cubicBezTo>
                  <a:pt x="9092642" y="1925439"/>
                  <a:pt x="9098198" y="1930598"/>
                  <a:pt x="9103755" y="1937742"/>
                </a:cubicBezTo>
                <a:cubicBezTo>
                  <a:pt x="9107723" y="1943298"/>
                  <a:pt x="9107326" y="1948061"/>
                  <a:pt x="9102564" y="1952030"/>
                </a:cubicBezTo>
                <a:cubicBezTo>
                  <a:pt x="9096214" y="1956792"/>
                  <a:pt x="9092245" y="1965920"/>
                  <a:pt x="9090658" y="1979414"/>
                </a:cubicBezTo>
                <a:cubicBezTo>
                  <a:pt x="9089864" y="1984970"/>
                  <a:pt x="9092245" y="1987351"/>
                  <a:pt x="9097801" y="1986558"/>
                </a:cubicBezTo>
                <a:cubicBezTo>
                  <a:pt x="9100977" y="1986558"/>
                  <a:pt x="9105739" y="1984970"/>
                  <a:pt x="9112089" y="1981795"/>
                </a:cubicBezTo>
                <a:cubicBezTo>
                  <a:pt x="9113677" y="1981001"/>
                  <a:pt x="9114867" y="1980605"/>
                  <a:pt x="9115661" y="1980605"/>
                </a:cubicBezTo>
                <a:cubicBezTo>
                  <a:pt x="9122011" y="1977430"/>
                  <a:pt x="9127567" y="1977033"/>
                  <a:pt x="9132330" y="1979414"/>
                </a:cubicBezTo>
                <a:cubicBezTo>
                  <a:pt x="9137886" y="1982589"/>
                  <a:pt x="9142252" y="1985764"/>
                  <a:pt x="9145426" y="1988939"/>
                </a:cubicBezTo>
                <a:cubicBezTo>
                  <a:pt x="9150983" y="1994495"/>
                  <a:pt x="9150586" y="2000448"/>
                  <a:pt x="9144236" y="2006798"/>
                </a:cubicBezTo>
                <a:cubicBezTo>
                  <a:pt x="9134711" y="2011561"/>
                  <a:pt x="9120423" y="2014339"/>
                  <a:pt x="9101373" y="2015133"/>
                </a:cubicBezTo>
                <a:cubicBezTo>
                  <a:pt x="9091848" y="2015926"/>
                  <a:pt x="9082720" y="2014339"/>
                  <a:pt x="9073989" y="2010370"/>
                </a:cubicBezTo>
                <a:cubicBezTo>
                  <a:pt x="9065258" y="2006401"/>
                  <a:pt x="9061289" y="1998067"/>
                  <a:pt x="9062083" y="1985367"/>
                </a:cubicBezTo>
                <a:cubicBezTo>
                  <a:pt x="9061289" y="1975842"/>
                  <a:pt x="9062083" y="1965920"/>
                  <a:pt x="9064464" y="1955602"/>
                </a:cubicBezTo>
                <a:cubicBezTo>
                  <a:pt x="9065258" y="1954014"/>
                  <a:pt x="9065258" y="1952823"/>
                  <a:pt x="9064464" y="1952030"/>
                </a:cubicBezTo>
                <a:cubicBezTo>
                  <a:pt x="9063670" y="1951236"/>
                  <a:pt x="9062877" y="1951236"/>
                  <a:pt x="9062083" y="1952030"/>
                </a:cubicBezTo>
                <a:cubicBezTo>
                  <a:pt x="9059701" y="1953617"/>
                  <a:pt x="9055336" y="1955602"/>
                  <a:pt x="9048986" y="1957983"/>
                </a:cubicBezTo>
                <a:cubicBezTo>
                  <a:pt x="9048986" y="1964333"/>
                  <a:pt x="9047795" y="1971476"/>
                  <a:pt x="9045414" y="1979414"/>
                </a:cubicBezTo>
                <a:cubicBezTo>
                  <a:pt x="9040651" y="2003227"/>
                  <a:pt x="9020411" y="2023467"/>
                  <a:pt x="8984692" y="2040136"/>
                </a:cubicBezTo>
                <a:cubicBezTo>
                  <a:pt x="8982311" y="2042517"/>
                  <a:pt x="8980327" y="2042914"/>
                  <a:pt x="8978739" y="2041327"/>
                </a:cubicBezTo>
                <a:cubicBezTo>
                  <a:pt x="8978739" y="2043708"/>
                  <a:pt x="8977945" y="2047676"/>
                  <a:pt x="8976358" y="2053233"/>
                </a:cubicBezTo>
                <a:cubicBezTo>
                  <a:pt x="8975564" y="2058789"/>
                  <a:pt x="8974771" y="2063155"/>
                  <a:pt x="8973976" y="2066330"/>
                </a:cubicBezTo>
                <a:cubicBezTo>
                  <a:pt x="8972389" y="2080617"/>
                  <a:pt x="8971199" y="2089745"/>
                  <a:pt x="8970405" y="2093714"/>
                </a:cubicBezTo>
                <a:cubicBezTo>
                  <a:pt x="8973580" y="2092126"/>
                  <a:pt x="8979136" y="2088555"/>
                  <a:pt x="8987073" y="2082998"/>
                </a:cubicBezTo>
                <a:cubicBezTo>
                  <a:pt x="8995011" y="2077442"/>
                  <a:pt x="9000170" y="2073870"/>
                  <a:pt x="9002551" y="2072283"/>
                </a:cubicBezTo>
                <a:cubicBezTo>
                  <a:pt x="9005727" y="2069902"/>
                  <a:pt x="9007711" y="2069108"/>
                  <a:pt x="9008505" y="2069902"/>
                </a:cubicBezTo>
                <a:cubicBezTo>
                  <a:pt x="9008505" y="2070695"/>
                  <a:pt x="9007711" y="2073076"/>
                  <a:pt x="9006123" y="2077045"/>
                </a:cubicBezTo>
                <a:cubicBezTo>
                  <a:pt x="9004536" y="2079427"/>
                  <a:pt x="9002155" y="2083395"/>
                  <a:pt x="8998980" y="2088952"/>
                </a:cubicBezTo>
                <a:cubicBezTo>
                  <a:pt x="8992630" y="2101651"/>
                  <a:pt x="8986677" y="2111573"/>
                  <a:pt x="8981120" y="2118717"/>
                </a:cubicBezTo>
                <a:cubicBezTo>
                  <a:pt x="8979533" y="2121098"/>
                  <a:pt x="8976755" y="2125464"/>
                  <a:pt x="8972786" y="2131814"/>
                </a:cubicBezTo>
                <a:cubicBezTo>
                  <a:pt x="8967230" y="2139751"/>
                  <a:pt x="8963658" y="2144911"/>
                  <a:pt x="8962070" y="2147292"/>
                </a:cubicBezTo>
                <a:cubicBezTo>
                  <a:pt x="8958102" y="2152055"/>
                  <a:pt x="8953339" y="2152451"/>
                  <a:pt x="8947783" y="2148483"/>
                </a:cubicBezTo>
                <a:cubicBezTo>
                  <a:pt x="8939845" y="2141339"/>
                  <a:pt x="8934289" y="2133005"/>
                  <a:pt x="8931114" y="2123480"/>
                </a:cubicBezTo>
                <a:cubicBezTo>
                  <a:pt x="8929527" y="2117130"/>
                  <a:pt x="8930320" y="2112764"/>
                  <a:pt x="8933495" y="2110383"/>
                </a:cubicBezTo>
                <a:cubicBezTo>
                  <a:pt x="8939052" y="2105620"/>
                  <a:pt x="8941830" y="2095698"/>
                  <a:pt x="8941830" y="2080617"/>
                </a:cubicBezTo>
                <a:cubicBezTo>
                  <a:pt x="8942624" y="2060773"/>
                  <a:pt x="8943020" y="2047280"/>
                  <a:pt x="8943020" y="2040136"/>
                </a:cubicBezTo>
                <a:cubicBezTo>
                  <a:pt x="8941433" y="2040930"/>
                  <a:pt x="8937861" y="2042517"/>
                  <a:pt x="8932305" y="2044898"/>
                </a:cubicBezTo>
                <a:cubicBezTo>
                  <a:pt x="8927542" y="2047280"/>
                  <a:pt x="8923970" y="2048867"/>
                  <a:pt x="8921589" y="2049661"/>
                </a:cubicBezTo>
                <a:cubicBezTo>
                  <a:pt x="8919208" y="2051248"/>
                  <a:pt x="8916430" y="2051248"/>
                  <a:pt x="8913255" y="2049661"/>
                </a:cubicBezTo>
                <a:cubicBezTo>
                  <a:pt x="8910873" y="2048073"/>
                  <a:pt x="8904920" y="2042517"/>
                  <a:pt x="8895395" y="2032992"/>
                </a:cubicBezTo>
                <a:cubicBezTo>
                  <a:pt x="8892220" y="2028230"/>
                  <a:pt x="8893411" y="2025055"/>
                  <a:pt x="8898967" y="2023467"/>
                </a:cubicBezTo>
                <a:cubicBezTo>
                  <a:pt x="8925955" y="2018705"/>
                  <a:pt x="8942624" y="2012752"/>
                  <a:pt x="8948973" y="2005608"/>
                </a:cubicBezTo>
                <a:cubicBezTo>
                  <a:pt x="8952942" y="2001639"/>
                  <a:pt x="8957705" y="2000845"/>
                  <a:pt x="8963261" y="2003227"/>
                </a:cubicBezTo>
                <a:cubicBezTo>
                  <a:pt x="8973580" y="2007989"/>
                  <a:pt x="8979930" y="2012752"/>
                  <a:pt x="8982311" y="2017514"/>
                </a:cubicBezTo>
                <a:cubicBezTo>
                  <a:pt x="8986280" y="2022277"/>
                  <a:pt x="8986677" y="2025848"/>
                  <a:pt x="8983501" y="2028230"/>
                </a:cubicBezTo>
                <a:cubicBezTo>
                  <a:pt x="8983501" y="2029023"/>
                  <a:pt x="8983105" y="2030214"/>
                  <a:pt x="8982311" y="2031802"/>
                </a:cubicBezTo>
                <a:lnTo>
                  <a:pt x="8981756" y="2033467"/>
                </a:lnTo>
                <a:lnTo>
                  <a:pt x="9009397" y="2002334"/>
                </a:lnTo>
                <a:cubicBezTo>
                  <a:pt x="9015549" y="1991419"/>
                  <a:pt x="9018427" y="1980208"/>
                  <a:pt x="9018030" y="1968698"/>
                </a:cubicBezTo>
                <a:cubicBezTo>
                  <a:pt x="9018030" y="1959173"/>
                  <a:pt x="9015648" y="1950839"/>
                  <a:pt x="9010886" y="1943695"/>
                </a:cubicBezTo>
                <a:cubicBezTo>
                  <a:pt x="9008505" y="1940520"/>
                  <a:pt x="9008108" y="1937742"/>
                  <a:pt x="9009695" y="1935361"/>
                </a:cubicBezTo>
                <a:cubicBezTo>
                  <a:pt x="9011283" y="1932186"/>
                  <a:pt x="9014061" y="1931392"/>
                  <a:pt x="9018030" y="1932980"/>
                </a:cubicBezTo>
                <a:cubicBezTo>
                  <a:pt x="9024380" y="1934567"/>
                  <a:pt x="9030730" y="1936551"/>
                  <a:pt x="9037080" y="1938933"/>
                </a:cubicBezTo>
                <a:cubicBezTo>
                  <a:pt x="9043430" y="1936551"/>
                  <a:pt x="9048589" y="1934567"/>
                  <a:pt x="9052558" y="1932980"/>
                </a:cubicBezTo>
                <a:cubicBezTo>
                  <a:pt x="9061289" y="1929011"/>
                  <a:pt x="9068036" y="1925836"/>
                  <a:pt x="9072798" y="1923455"/>
                </a:cubicBezTo>
                <a:cubicBezTo>
                  <a:pt x="9075180" y="1921867"/>
                  <a:pt x="9077561" y="1920974"/>
                  <a:pt x="9079942" y="1920776"/>
                </a:cubicBezTo>
                <a:close/>
                <a:moveTo>
                  <a:pt x="2021920" y="1920776"/>
                </a:moveTo>
                <a:cubicBezTo>
                  <a:pt x="2024301" y="1920577"/>
                  <a:pt x="2026683" y="1921073"/>
                  <a:pt x="2029064" y="1922264"/>
                </a:cubicBezTo>
                <a:cubicBezTo>
                  <a:pt x="2034621" y="1925439"/>
                  <a:pt x="2040177" y="1930598"/>
                  <a:pt x="2045733" y="1937742"/>
                </a:cubicBezTo>
                <a:cubicBezTo>
                  <a:pt x="2049701" y="1943298"/>
                  <a:pt x="2049304" y="1948061"/>
                  <a:pt x="2044542" y="1952030"/>
                </a:cubicBezTo>
                <a:cubicBezTo>
                  <a:pt x="2038192" y="1956792"/>
                  <a:pt x="2034223" y="1965920"/>
                  <a:pt x="2032636" y="1979414"/>
                </a:cubicBezTo>
                <a:cubicBezTo>
                  <a:pt x="2031842" y="1984970"/>
                  <a:pt x="2034223" y="1987351"/>
                  <a:pt x="2039779" y="1986558"/>
                </a:cubicBezTo>
                <a:cubicBezTo>
                  <a:pt x="2042955" y="1986558"/>
                  <a:pt x="2047717" y="1984970"/>
                  <a:pt x="2054067" y="1981795"/>
                </a:cubicBezTo>
                <a:cubicBezTo>
                  <a:pt x="2055655" y="1981001"/>
                  <a:pt x="2056844" y="1980605"/>
                  <a:pt x="2057639" y="1980605"/>
                </a:cubicBezTo>
                <a:cubicBezTo>
                  <a:pt x="2063988" y="1977430"/>
                  <a:pt x="2069545" y="1977033"/>
                  <a:pt x="2074308" y="1979414"/>
                </a:cubicBezTo>
                <a:cubicBezTo>
                  <a:pt x="2079864" y="1982589"/>
                  <a:pt x="2084229" y="1985764"/>
                  <a:pt x="2087405" y="1988939"/>
                </a:cubicBezTo>
                <a:cubicBezTo>
                  <a:pt x="2092961" y="1994495"/>
                  <a:pt x="2092564" y="2000448"/>
                  <a:pt x="2086214" y="2006798"/>
                </a:cubicBezTo>
                <a:cubicBezTo>
                  <a:pt x="2076689" y="2011561"/>
                  <a:pt x="2062402" y="2014339"/>
                  <a:pt x="2043351" y="2015133"/>
                </a:cubicBezTo>
                <a:cubicBezTo>
                  <a:pt x="2033827" y="2015926"/>
                  <a:pt x="2024699" y="2014339"/>
                  <a:pt x="2015967" y="2010370"/>
                </a:cubicBezTo>
                <a:cubicBezTo>
                  <a:pt x="2007236" y="2006401"/>
                  <a:pt x="2003267" y="1998067"/>
                  <a:pt x="2004061" y="1985367"/>
                </a:cubicBezTo>
                <a:cubicBezTo>
                  <a:pt x="2003267" y="1975842"/>
                  <a:pt x="2004061" y="1965920"/>
                  <a:pt x="2006442" y="1955602"/>
                </a:cubicBezTo>
                <a:cubicBezTo>
                  <a:pt x="2007236" y="1954014"/>
                  <a:pt x="2007236" y="1952823"/>
                  <a:pt x="2006442" y="1952030"/>
                </a:cubicBezTo>
                <a:cubicBezTo>
                  <a:pt x="2005648" y="1951236"/>
                  <a:pt x="2004855" y="1951236"/>
                  <a:pt x="2004061" y="1952030"/>
                </a:cubicBezTo>
                <a:cubicBezTo>
                  <a:pt x="2001679" y="1953617"/>
                  <a:pt x="1997314" y="1955602"/>
                  <a:pt x="1990964" y="1957983"/>
                </a:cubicBezTo>
                <a:cubicBezTo>
                  <a:pt x="1990964" y="1964333"/>
                  <a:pt x="1989773" y="1971476"/>
                  <a:pt x="1987392" y="1979414"/>
                </a:cubicBezTo>
                <a:cubicBezTo>
                  <a:pt x="1982630" y="2003227"/>
                  <a:pt x="1962389" y="2023467"/>
                  <a:pt x="1926670" y="2040136"/>
                </a:cubicBezTo>
                <a:cubicBezTo>
                  <a:pt x="1924289" y="2042517"/>
                  <a:pt x="1922305" y="2042914"/>
                  <a:pt x="1920717" y="2041327"/>
                </a:cubicBezTo>
                <a:cubicBezTo>
                  <a:pt x="1920717" y="2043708"/>
                  <a:pt x="1919923" y="2047676"/>
                  <a:pt x="1918336" y="2053233"/>
                </a:cubicBezTo>
                <a:cubicBezTo>
                  <a:pt x="1917541" y="2058789"/>
                  <a:pt x="1916749" y="2063155"/>
                  <a:pt x="1915954" y="2066330"/>
                </a:cubicBezTo>
                <a:cubicBezTo>
                  <a:pt x="1914367" y="2080617"/>
                  <a:pt x="1913177" y="2089745"/>
                  <a:pt x="1912382" y="2093714"/>
                </a:cubicBezTo>
                <a:cubicBezTo>
                  <a:pt x="1915558" y="2092126"/>
                  <a:pt x="1921114" y="2088555"/>
                  <a:pt x="1929051" y="2082998"/>
                </a:cubicBezTo>
                <a:cubicBezTo>
                  <a:pt x="1936989" y="2077442"/>
                  <a:pt x="1942148" y="2073870"/>
                  <a:pt x="1944529" y="2072283"/>
                </a:cubicBezTo>
                <a:cubicBezTo>
                  <a:pt x="1947705" y="2069902"/>
                  <a:pt x="1949689" y="2069108"/>
                  <a:pt x="1950482" y="2069902"/>
                </a:cubicBezTo>
                <a:cubicBezTo>
                  <a:pt x="1950482" y="2070695"/>
                  <a:pt x="1949689" y="2073076"/>
                  <a:pt x="1948101" y="2077045"/>
                </a:cubicBezTo>
                <a:cubicBezTo>
                  <a:pt x="1946514" y="2079427"/>
                  <a:pt x="1944133" y="2083395"/>
                  <a:pt x="1940958" y="2088952"/>
                </a:cubicBezTo>
                <a:cubicBezTo>
                  <a:pt x="1934607" y="2101651"/>
                  <a:pt x="1928655" y="2111573"/>
                  <a:pt x="1923098" y="2118717"/>
                </a:cubicBezTo>
                <a:cubicBezTo>
                  <a:pt x="1921511" y="2121098"/>
                  <a:pt x="1918732" y="2125464"/>
                  <a:pt x="1914764" y="2131814"/>
                </a:cubicBezTo>
                <a:cubicBezTo>
                  <a:pt x="1909208" y="2139751"/>
                  <a:pt x="1905636" y="2144911"/>
                  <a:pt x="1904049" y="2147292"/>
                </a:cubicBezTo>
                <a:cubicBezTo>
                  <a:pt x="1900080" y="2152055"/>
                  <a:pt x="1895317" y="2152451"/>
                  <a:pt x="1889761" y="2148483"/>
                </a:cubicBezTo>
                <a:cubicBezTo>
                  <a:pt x="1881823" y="2141339"/>
                  <a:pt x="1876267" y="2133005"/>
                  <a:pt x="1873092" y="2123480"/>
                </a:cubicBezTo>
                <a:cubicBezTo>
                  <a:pt x="1871504" y="2117130"/>
                  <a:pt x="1872298" y="2112764"/>
                  <a:pt x="1875473" y="2110383"/>
                </a:cubicBezTo>
                <a:cubicBezTo>
                  <a:pt x="1881030" y="2105620"/>
                  <a:pt x="1883808" y="2095698"/>
                  <a:pt x="1883808" y="2080617"/>
                </a:cubicBezTo>
                <a:cubicBezTo>
                  <a:pt x="1884602" y="2060773"/>
                  <a:pt x="1884998" y="2047280"/>
                  <a:pt x="1884998" y="2040136"/>
                </a:cubicBezTo>
                <a:cubicBezTo>
                  <a:pt x="1883411" y="2040930"/>
                  <a:pt x="1879839" y="2042517"/>
                  <a:pt x="1874283" y="2044898"/>
                </a:cubicBezTo>
                <a:cubicBezTo>
                  <a:pt x="1869520" y="2047280"/>
                  <a:pt x="1865948" y="2048867"/>
                  <a:pt x="1863567" y="2049661"/>
                </a:cubicBezTo>
                <a:cubicBezTo>
                  <a:pt x="1861186" y="2051248"/>
                  <a:pt x="1858408" y="2051248"/>
                  <a:pt x="1855233" y="2049661"/>
                </a:cubicBezTo>
                <a:cubicBezTo>
                  <a:pt x="1852852" y="2048073"/>
                  <a:pt x="1846898" y="2042517"/>
                  <a:pt x="1837373" y="2032992"/>
                </a:cubicBezTo>
                <a:cubicBezTo>
                  <a:pt x="1834199" y="2028230"/>
                  <a:pt x="1835388" y="2025055"/>
                  <a:pt x="1840945" y="2023467"/>
                </a:cubicBezTo>
                <a:cubicBezTo>
                  <a:pt x="1867933" y="2018705"/>
                  <a:pt x="1884602" y="2012752"/>
                  <a:pt x="1890951" y="2005608"/>
                </a:cubicBezTo>
                <a:cubicBezTo>
                  <a:pt x="1894920" y="2001639"/>
                  <a:pt x="1899683" y="2000845"/>
                  <a:pt x="1905239" y="2003227"/>
                </a:cubicBezTo>
                <a:cubicBezTo>
                  <a:pt x="1915558" y="2007989"/>
                  <a:pt x="1921907" y="2012752"/>
                  <a:pt x="1924289" y="2017514"/>
                </a:cubicBezTo>
                <a:cubicBezTo>
                  <a:pt x="1928258" y="2022277"/>
                  <a:pt x="1928655" y="2025848"/>
                  <a:pt x="1925480" y="2028230"/>
                </a:cubicBezTo>
                <a:cubicBezTo>
                  <a:pt x="1925480" y="2029023"/>
                  <a:pt x="1925083" y="2030214"/>
                  <a:pt x="1924289" y="2031802"/>
                </a:cubicBezTo>
                <a:lnTo>
                  <a:pt x="1923734" y="2033467"/>
                </a:lnTo>
                <a:lnTo>
                  <a:pt x="1951375" y="2002334"/>
                </a:lnTo>
                <a:cubicBezTo>
                  <a:pt x="1957527" y="1991419"/>
                  <a:pt x="1960405" y="1980208"/>
                  <a:pt x="1960007" y="1968698"/>
                </a:cubicBezTo>
                <a:cubicBezTo>
                  <a:pt x="1960007" y="1959173"/>
                  <a:pt x="1957626" y="1950839"/>
                  <a:pt x="1952864" y="1943695"/>
                </a:cubicBezTo>
                <a:cubicBezTo>
                  <a:pt x="1950482" y="1940520"/>
                  <a:pt x="1950086" y="1937742"/>
                  <a:pt x="1951673" y="1935361"/>
                </a:cubicBezTo>
                <a:cubicBezTo>
                  <a:pt x="1953261" y="1932186"/>
                  <a:pt x="1956039" y="1931392"/>
                  <a:pt x="1960007" y="1932980"/>
                </a:cubicBezTo>
                <a:cubicBezTo>
                  <a:pt x="1966358" y="1934567"/>
                  <a:pt x="1972707" y="1936551"/>
                  <a:pt x="1979058" y="1938933"/>
                </a:cubicBezTo>
                <a:cubicBezTo>
                  <a:pt x="1985408" y="1936551"/>
                  <a:pt x="1990567" y="1934567"/>
                  <a:pt x="1994536" y="1932980"/>
                </a:cubicBezTo>
                <a:cubicBezTo>
                  <a:pt x="2003267" y="1929011"/>
                  <a:pt x="2010014" y="1925836"/>
                  <a:pt x="2014776" y="1923455"/>
                </a:cubicBezTo>
                <a:cubicBezTo>
                  <a:pt x="2017157" y="1921867"/>
                  <a:pt x="2019539" y="1920974"/>
                  <a:pt x="2021920" y="1920776"/>
                </a:cubicBezTo>
                <a:close/>
                <a:moveTo>
                  <a:pt x="3173252" y="1919883"/>
                </a:moveTo>
                <a:cubicBezTo>
                  <a:pt x="3195477" y="1922264"/>
                  <a:pt x="3210161" y="1929804"/>
                  <a:pt x="3217305" y="1942505"/>
                </a:cubicBezTo>
                <a:cubicBezTo>
                  <a:pt x="3219686" y="1945680"/>
                  <a:pt x="3220083" y="1949251"/>
                  <a:pt x="3218496" y="1953220"/>
                </a:cubicBezTo>
                <a:cubicBezTo>
                  <a:pt x="3216908" y="1957983"/>
                  <a:pt x="3216114" y="1965920"/>
                  <a:pt x="3216114" y="1977033"/>
                </a:cubicBezTo>
                <a:cubicBezTo>
                  <a:pt x="3216114" y="1979414"/>
                  <a:pt x="3216114" y="1981398"/>
                  <a:pt x="3216114" y="1982986"/>
                </a:cubicBezTo>
                <a:cubicBezTo>
                  <a:pt x="3216114" y="1991717"/>
                  <a:pt x="3215717" y="1999655"/>
                  <a:pt x="3214924" y="2006798"/>
                </a:cubicBezTo>
                <a:cubicBezTo>
                  <a:pt x="3217305" y="2006798"/>
                  <a:pt x="3220480" y="2006401"/>
                  <a:pt x="3224449" y="2005608"/>
                </a:cubicBezTo>
                <a:cubicBezTo>
                  <a:pt x="3227624" y="2005608"/>
                  <a:pt x="3230005" y="2005608"/>
                  <a:pt x="3231592" y="2005608"/>
                </a:cubicBezTo>
                <a:cubicBezTo>
                  <a:pt x="3245086" y="2004020"/>
                  <a:pt x="3255802" y="2001639"/>
                  <a:pt x="3263739" y="1998464"/>
                </a:cubicBezTo>
                <a:cubicBezTo>
                  <a:pt x="3270883" y="1996083"/>
                  <a:pt x="3276439" y="1995686"/>
                  <a:pt x="3280408" y="1997273"/>
                </a:cubicBezTo>
                <a:cubicBezTo>
                  <a:pt x="3290727" y="2002830"/>
                  <a:pt x="3299061" y="2009577"/>
                  <a:pt x="3305411" y="2017514"/>
                </a:cubicBezTo>
                <a:cubicBezTo>
                  <a:pt x="3306999" y="2020689"/>
                  <a:pt x="3307396" y="2023467"/>
                  <a:pt x="3306602" y="2025848"/>
                </a:cubicBezTo>
                <a:cubicBezTo>
                  <a:pt x="3305014" y="2028230"/>
                  <a:pt x="3302236" y="2029023"/>
                  <a:pt x="3298267" y="2028230"/>
                </a:cubicBezTo>
                <a:cubicBezTo>
                  <a:pt x="3279217" y="2027436"/>
                  <a:pt x="3250642" y="2029420"/>
                  <a:pt x="3212542" y="2034183"/>
                </a:cubicBezTo>
                <a:cubicBezTo>
                  <a:pt x="3237149" y="2079427"/>
                  <a:pt x="3282789" y="2116733"/>
                  <a:pt x="3349464" y="2146102"/>
                </a:cubicBezTo>
                <a:cubicBezTo>
                  <a:pt x="3352639" y="2147689"/>
                  <a:pt x="3354227" y="2149276"/>
                  <a:pt x="3354227" y="2150864"/>
                </a:cubicBezTo>
                <a:cubicBezTo>
                  <a:pt x="3354227" y="2151658"/>
                  <a:pt x="3352243" y="2152055"/>
                  <a:pt x="3348274" y="2152055"/>
                </a:cubicBezTo>
                <a:cubicBezTo>
                  <a:pt x="3322080" y="2154436"/>
                  <a:pt x="3295093" y="2155627"/>
                  <a:pt x="3267311" y="2155627"/>
                </a:cubicBezTo>
                <a:cubicBezTo>
                  <a:pt x="3262549" y="2154833"/>
                  <a:pt x="3258183" y="2152848"/>
                  <a:pt x="3254214" y="2149673"/>
                </a:cubicBezTo>
                <a:cubicBezTo>
                  <a:pt x="3235958" y="2129830"/>
                  <a:pt x="3220083" y="2106017"/>
                  <a:pt x="3206589" y="2078236"/>
                </a:cubicBezTo>
                <a:cubicBezTo>
                  <a:pt x="3206589" y="2076648"/>
                  <a:pt x="3205796" y="2074664"/>
                  <a:pt x="3204208" y="2072283"/>
                </a:cubicBezTo>
                <a:cubicBezTo>
                  <a:pt x="3203415" y="2069902"/>
                  <a:pt x="3202621" y="2068314"/>
                  <a:pt x="3201827" y="2067520"/>
                </a:cubicBezTo>
                <a:cubicBezTo>
                  <a:pt x="3197858" y="2077045"/>
                  <a:pt x="3193492" y="2086173"/>
                  <a:pt x="3188730" y="2094905"/>
                </a:cubicBezTo>
                <a:cubicBezTo>
                  <a:pt x="3168093" y="2128242"/>
                  <a:pt x="3131977" y="2146498"/>
                  <a:pt x="3080383" y="2149673"/>
                </a:cubicBezTo>
                <a:cubicBezTo>
                  <a:pt x="3078002" y="2150467"/>
                  <a:pt x="3076811" y="2150070"/>
                  <a:pt x="3076811" y="2148483"/>
                </a:cubicBezTo>
                <a:cubicBezTo>
                  <a:pt x="3076811" y="2146895"/>
                  <a:pt x="3078002" y="2145705"/>
                  <a:pt x="3080383" y="2144911"/>
                </a:cubicBezTo>
                <a:cubicBezTo>
                  <a:pt x="3131183" y="2125067"/>
                  <a:pt x="3162536" y="2089745"/>
                  <a:pt x="3174442" y="2038945"/>
                </a:cubicBezTo>
                <a:cubicBezTo>
                  <a:pt x="3168886" y="2039739"/>
                  <a:pt x="3160949" y="2040930"/>
                  <a:pt x="3150630" y="2042517"/>
                </a:cubicBezTo>
                <a:cubicBezTo>
                  <a:pt x="3147455" y="2043311"/>
                  <a:pt x="3144677" y="2044105"/>
                  <a:pt x="3142296" y="2044898"/>
                </a:cubicBezTo>
                <a:cubicBezTo>
                  <a:pt x="3135945" y="2047280"/>
                  <a:pt x="3130786" y="2046883"/>
                  <a:pt x="3126817" y="2043708"/>
                </a:cubicBezTo>
                <a:cubicBezTo>
                  <a:pt x="3120468" y="2040533"/>
                  <a:pt x="3114118" y="2034976"/>
                  <a:pt x="3107767" y="2027039"/>
                </a:cubicBezTo>
                <a:cubicBezTo>
                  <a:pt x="3106180" y="2025451"/>
                  <a:pt x="3105783" y="2023864"/>
                  <a:pt x="3106577" y="2022277"/>
                </a:cubicBezTo>
                <a:cubicBezTo>
                  <a:pt x="3107371" y="2021483"/>
                  <a:pt x="3108958" y="2021086"/>
                  <a:pt x="3111339" y="2021086"/>
                </a:cubicBezTo>
                <a:cubicBezTo>
                  <a:pt x="3121658" y="2020292"/>
                  <a:pt x="3134755" y="2018705"/>
                  <a:pt x="3150630" y="2016323"/>
                </a:cubicBezTo>
                <a:cubicBezTo>
                  <a:pt x="3160155" y="2014736"/>
                  <a:pt x="3169680" y="2013545"/>
                  <a:pt x="3179205" y="2012752"/>
                </a:cubicBezTo>
                <a:cubicBezTo>
                  <a:pt x="3179999" y="2004020"/>
                  <a:pt x="3180396" y="1995686"/>
                  <a:pt x="3180396" y="1987748"/>
                </a:cubicBezTo>
                <a:cubicBezTo>
                  <a:pt x="3181189" y="1963142"/>
                  <a:pt x="3176824" y="1944092"/>
                  <a:pt x="3167299" y="1930598"/>
                </a:cubicBezTo>
                <a:cubicBezTo>
                  <a:pt x="3164124" y="1923455"/>
                  <a:pt x="3166108" y="1919883"/>
                  <a:pt x="3173252" y="1919883"/>
                </a:cubicBezTo>
                <a:close/>
                <a:moveTo>
                  <a:pt x="5350905" y="1918692"/>
                </a:moveTo>
                <a:cubicBezTo>
                  <a:pt x="5367574" y="1921867"/>
                  <a:pt x="5381465" y="1929408"/>
                  <a:pt x="5392577" y="1941314"/>
                </a:cubicBezTo>
                <a:cubicBezTo>
                  <a:pt x="5394164" y="1943695"/>
                  <a:pt x="5394561" y="1946870"/>
                  <a:pt x="5393767" y="1950839"/>
                </a:cubicBezTo>
                <a:cubicBezTo>
                  <a:pt x="5391386" y="1954808"/>
                  <a:pt x="5389005" y="1964730"/>
                  <a:pt x="5386624" y="1980605"/>
                </a:cubicBezTo>
                <a:cubicBezTo>
                  <a:pt x="5386624" y="1981398"/>
                  <a:pt x="5386624" y="1982589"/>
                  <a:pt x="5386624" y="1984177"/>
                </a:cubicBezTo>
                <a:cubicBezTo>
                  <a:pt x="5385830" y="1985764"/>
                  <a:pt x="5385433" y="1986955"/>
                  <a:pt x="5385433" y="1987748"/>
                </a:cubicBezTo>
                <a:cubicBezTo>
                  <a:pt x="5387021" y="1987748"/>
                  <a:pt x="5388211" y="1987748"/>
                  <a:pt x="5389005" y="1987748"/>
                </a:cubicBezTo>
                <a:cubicBezTo>
                  <a:pt x="5390592" y="1986955"/>
                  <a:pt x="5393371" y="1986161"/>
                  <a:pt x="5397339" y="1985367"/>
                </a:cubicBezTo>
                <a:cubicBezTo>
                  <a:pt x="5408452" y="1982986"/>
                  <a:pt x="5415993" y="1981001"/>
                  <a:pt x="5419961" y="1979414"/>
                </a:cubicBezTo>
                <a:cubicBezTo>
                  <a:pt x="5425518" y="1977826"/>
                  <a:pt x="5432264" y="1978620"/>
                  <a:pt x="5440202" y="1981795"/>
                </a:cubicBezTo>
                <a:cubicBezTo>
                  <a:pt x="5450521" y="1985764"/>
                  <a:pt x="5458855" y="1993702"/>
                  <a:pt x="5465205" y="2005608"/>
                </a:cubicBezTo>
                <a:cubicBezTo>
                  <a:pt x="5468380" y="2011164"/>
                  <a:pt x="5468380" y="2015133"/>
                  <a:pt x="5465205" y="2017514"/>
                </a:cubicBezTo>
                <a:cubicBezTo>
                  <a:pt x="5462030" y="2019895"/>
                  <a:pt x="5458458" y="2031802"/>
                  <a:pt x="5454489" y="2053233"/>
                </a:cubicBezTo>
                <a:cubicBezTo>
                  <a:pt x="5451314" y="2070695"/>
                  <a:pt x="5445361" y="2094508"/>
                  <a:pt x="5436630" y="2124670"/>
                </a:cubicBezTo>
                <a:cubicBezTo>
                  <a:pt x="5427899" y="2150070"/>
                  <a:pt x="5413214" y="2162770"/>
                  <a:pt x="5392577" y="2162770"/>
                </a:cubicBezTo>
                <a:cubicBezTo>
                  <a:pt x="5390195" y="2162770"/>
                  <a:pt x="5388211" y="2160786"/>
                  <a:pt x="5386624" y="2156817"/>
                </a:cubicBezTo>
                <a:cubicBezTo>
                  <a:pt x="5386624" y="2156817"/>
                  <a:pt x="5386227" y="2156023"/>
                  <a:pt x="5385433" y="2154436"/>
                </a:cubicBezTo>
                <a:cubicBezTo>
                  <a:pt x="5381465" y="2142530"/>
                  <a:pt x="5371542" y="2128242"/>
                  <a:pt x="5355667" y="2111573"/>
                </a:cubicBezTo>
                <a:cubicBezTo>
                  <a:pt x="5353286" y="2107605"/>
                  <a:pt x="5352095" y="2105223"/>
                  <a:pt x="5352095" y="2104430"/>
                </a:cubicBezTo>
                <a:cubicBezTo>
                  <a:pt x="5352890" y="2103636"/>
                  <a:pt x="5355271" y="2104033"/>
                  <a:pt x="5359239" y="2105620"/>
                </a:cubicBezTo>
                <a:cubicBezTo>
                  <a:pt x="5371145" y="2108002"/>
                  <a:pt x="5381465" y="2110780"/>
                  <a:pt x="5390195" y="2113955"/>
                </a:cubicBezTo>
                <a:cubicBezTo>
                  <a:pt x="5394164" y="2113955"/>
                  <a:pt x="5396943" y="2112764"/>
                  <a:pt x="5398530" y="2110383"/>
                </a:cubicBezTo>
                <a:cubicBezTo>
                  <a:pt x="5409642" y="2080220"/>
                  <a:pt x="5415993" y="2048470"/>
                  <a:pt x="5417580" y="2015133"/>
                </a:cubicBezTo>
                <a:cubicBezTo>
                  <a:pt x="5417580" y="2010370"/>
                  <a:pt x="5415199" y="2008783"/>
                  <a:pt x="5410436" y="2010370"/>
                </a:cubicBezTo>
                <a:cubicBezTo>
                  <a:pt x="5405674" y="2011164"/>
                  <a:pt x="5397339" y="2012752"/>
                  <a:pt x="5385433" y="2015133"/>
                </a:cubicBezTo>
                <a:cubicBezTo>
                  <a:pt x="5382258" y="2015926"/>
                  <a:pt x="5379877" y="2016323"/>
                  <a:pt x="5378289" y="2016323"/>
                </a:cubicBezTo>
                <a:cubicBezTo>
                  <a:pt x="5371145" y="2037755"/>
                  <a:pt x="5361620" y="2058392"/>
                  <a:pt x="5349714" y="2078236"/>
                </a:cubicBezTo>
                <a:cubicBezTo>
                  <a:pt x="5327489" y="2112367"/>
                  <a:pt x="5293358" y="2136973"/>
                  <a:pt x="5247320" y="2152055"/>
                </a:cubicBezTo>
                <a:cubicBezTo>
                  <a:pt x="5242558" y="2153642"/>
                  <a:pt x="5239780" y="2154039"/>
                  <a:pt x="5238986" y="2153245"/>
                </a:cubicBezTo>
                <a:cubicBezTo>
                  <a:pt x="5238986" y="2152451"/>
                  <a:pt x="5241367" y="2150070"/>
                  <a:pt x="5246130" y="2146102"/>
                </a:cubicBezTo>
                <a:cubicBezTo>
                  <a:pt x="5291374" y="2108002"/>
                  <a:pt x="5321139" y="2067520"/>
                  <a:pt x="5335427" y="2024658"/>
                </a:cubicBezTo>
                <a:cubicBezTo>
                  <a:pt x="5331458" y="2025451"/>
                  <a:pt x="5325902" y="2027039"/>
                  <a:pt x="5318758" y="2029420"/>
                </a:cubicBezTo>
                <a:cubicBezTo>
                  <a:pt x="5310027" y="2031008"/>
                  <a:pt x="5303677" y="2032595"/>
                  <a:pt x="5299708" y="2034183"/>
                </a:cubicBezTo>
                <a:cubicBezTo>
                  <a:pt x="5295740" y="2035770"/>
                  <a:pt x="5291771" y="2034976"/>
                  <a:pt x="5287802" y="2031802"/>
                </a:cubicBezTo>
                <a:cubicBezTo>
                  <a:pt x="5280658" y="2024658"/>
                  <a:pt x="5274705" y="2018308"/>
                  <a:pt x="5269942" y="2012752"/>
                </a:cubicBezTo>
                <a:cubicBezTo>
                  <a:pt x="5267561" y="2009577"/>
                  <a:pt x="5267958" y="2007195"/>
                  <a:pt x="5271133" y="2005608"/>
                </a:cubicBezTo>
                <a:cubicBezTo>
                  <a:pt x="5278277" y="2004814"/>
                  <a:pt x="5298121" y="2002036"/>
                  <a:pt x="5330664" y="1997273"/>
                </a:cubicBezTo>
                <a:cubicBezTo>
                  <a:pt x="5337014" y="1996480"/>
                  <a:pt x="5341777" y="1995686"/>
                  <a:pt x="5344952" y="1994892"/>
                </a:cubicBezTo>
                <a:cubicBezTo>
                  <a:pt x="5345746" y="1992511"/>
                  <a:pt x="5346142" y="1989336"/>
                  <a:pt x="5346142" y="1985367"/>
                </a:cubicBezTo>
                <a:cubicBezTo>
                  <a:pt x="5346936" y="1981398"/>
                  <a:pt x="5347333" y="1978223"/>
                  <a:pt x="5347333" y="1975842"/>
                </a:cubicBezTo>
                <a:cubicBezTo>
                  <a:pt x="5349714" y="1953617"/>
                  <a:pt x="5348921" y="1938933"/>
                  <a:pt x="5344952" y="1931789"/>
                </a:cubicBezTo>
                <a:cubicBezTo>
                  <a:pt x="5340983" y="1923058"/>
                  <a:pt x="5342967" y="1918692"/>
                  <a:pt x="5350905" y="1918692"/>
                </a:cubicBezTo>
                <a:close/>
                <a:moveTo>
                  <a:pt x="4122180" y="1918692"/>
                </a:moveTo>
                <a:cubicBezTo>
                  <a:pt x="4138849" y="1921867"/>
                  <a:pt x="4152740" y="1929408"/>
                  <a:pt x="4163852" y="1941314"/>
                </a:cubicBezTo>
                <a:cubicBezTo>
                  <a:pt x="4165439" y="1943695"/>
                  <a:pt x="4165836" y="1946870"/>
                  <a:pt x="4165043" y="1950839"/>
                </a:cubicBezTo>
                <a:cubicBezTo>
                  <a:pt x="4162661" y="1954808"/>
                  <a:pt x="4160280" y="1964730"/>
                  <a:pt x="4157899" y="1980605"/>
                </a:cubicBezTo>
                <a:cubicBezTo>
                  <a:pt x="4157899" y="1981398"/>
                  <a:pt x="4157899" y="1982589"/>
                  <a:pt x="4157899" y="1984177"/>
                </a:cubicBezTo>
                <a:cubicBezTo>
                  <a:pt x="4157105" y="1985764"/>
                  <a:pt x="4156708" y="1986955"/>
                  <a:pt x="4156708" y="1987748"/>
                </a:cubicBezTo>
                <a:cubicBezTo>
                  <a:pt x="4158296" y="1987748"/>
                  <a:pt x="4159486" y="1987748"/>
                  <a:pt x="4160280" y="1987748"/>
                </a:cubicBezTo>
                <a:cubicBezTo>
                  <a:pt x="4161867" y="1986955"/>
                  <a:pt x="4164646" y="1986161"/>
                  <a:pt x="4168614" y="1985367"/>
                </a:cubicBezTo>
                <a:cubicBezTo>
                  <a:pt x="4179727" y="1982986"/>
                  <a:pt x="4187268" y="1981001"/>
                  <a:pt x="4191236" y="1979414"/>
                </a:cubicBezTo>
                <a:cubicBezTo>
                  <a:pt x="4196793" y="1977826"/>
                  <a:pt x="4203539" y="1978620"/>
                  <a:pt x="4211477" y="1981795"/>
                </a:cubicBezTo>
                <a:cubicBezTo>
                  <a:pt x="4221796" y="1985764"/>
                  <a:pt x="4230130" y="1993702"/>
                  <a:pt x="4236480" y="2005608"/>
                </a:cubicBezTo>
                <a:cubicBezTo>
                  <a:pt x="4239655" y="2011164"/>
                  <a:pt x="4239655" y="2015133"/>
                  <a:pt x="4236480" y="2017514"/>
                </a:cubicBezTo>
                <a:cubicBezTo>
                  <a:pt x="4233305" y="2019895"/>
                  <a:pt x="4229733" y="2031802"/>
                  <a:pt x="4225764" y="2053233"/>
                </a:cubicBezTo>
                <a:cubicBezTo>
                  <a:pt x="4222589" y="2070695"/>
                  <a:pt x="4216636" y="2094508"/>
                  <a:pt x="4207905" y="2124670"/>
                </a:cubicBezTo>
                <a:cubicBezTo>
                  <a:pt x="4199174" y="2150070"/>
                  <a:pt x="4184489" y="2162770"/>
                  <a:pt x="4163852" y="2162770"/>
                </a:cubicBezTo>
                <a:cubicBezTo>
                  <a:pt x="4161471" y="2162770"/>
                  <a:pt x="4159486" y="2160786"/>
                  <a:pt x="4157899" y="2156817"/>
                </a:cubicBezTo>
                <a:cubicBezTo>
                  <a:pt x="4157899" y="2156817"/>
                  <a:pt x="4157502" y="2156023"/>
                  <a:pt x="4156708" y="2154436"/>
                </a:cubicBezTo>
                <a:cubicBezTo>
                  <a:pt x="4152740" y="2142530"/>
                  <a:pt x="4142817" y="2128242"/>
                  <a:pt x="4126943" y="2111573"/>
                </a:cubicBezTo>
                <a:cubicBezTo>
                  <a:pt x="4124561" y="2107605"/>
                  <a:pt x="4123371" y="2105223"/>
                  <a:pt x="4123371" y="2104430"/>
                </a:cubicBezTo>
                <a:cubicBezTo>
                  <a:pt x="4124165" y="2103636"/>
                  <a:pt x="4126546" y="2104033"/>
                  <a:pt x="4130514" y="2105620"/>
                </a:cubicBezTo>
                <a:cubicBezTo>
                  <a:pt x="4142421" y="2108002"/>
                  <a:pt x="4152740" y="2110780"/>
                  <a:pt x="4161471" y="2113955"/>
                </a:cubicBezTo>
                <a:cubicBezTo>
                  <a:pt x="4165439" y="2113955"/>
                  <a:pt x="4168218" y="2112764"/>
                  <a:pt x="4169805" y="2110383"/>
                </a:cubicBezTo>
                <a:cubicBezTo>
                  <a:pt x="4180917" y="2080220"/>
                  <a:pt x="4187268" y="2048470"/>
                  <a:pt x="4188855" y="2015133"/>
                </a:cubicBezTo>
                <a:cubicBezTo>
                  <a:pt x="4188855" y="2010370"/>
                  <a:pt x="4186474" y="2008783"/>
                  <a:pt x="4181711" y="2010370"/>
                </a:cubicBezTo>
                <a:cubicBezTo>
                  <a:pt x="4176949" y="2011164"/>
                  <a:pt x="4168614" y="2012752"/>
                  <a:pt x="4156708" y="2015133"/>
                </a:cubicBezTo>
                <a:cubicBezTo>
                  <a:pt x="4153533" y="2015926"/>
                  <a:pt x="4151152" y="2016323"/>
                  <a:pt x="4149564" y="2016323"/>
                </a:cubicBezTo>
                <a:cubicBezTo>
                  <a:pt x="4142421" y="2037755"/>
                  <a:pt x="4132896" y="2058392"/>
                  <a:pt x="4120989" y="2078236"/>
                </a:cubicBezTo>
                <a:cubicBezTo>
                  <a:pt x="4098764" y="2112367"/>
                  <a:pt x="4064633" y="2136973"/>
                  <a:pt x="4018596" y="2152055"/>
                </a:cubicBezTo>
                <a:cubicBezTo>
                  <a:pt x="4013833" y="2153642"/>
                  <a:pt x="4011055" y="2154039"/>
                  <a:pt x="4010261" y="2153245"/>
                </a:cubicBezTo>
                <a:cubicBezTo>
                  <a:pt x="4010261" y="2152451"/>
                  <a:pt x="4012642" y="2150070"/>
                  <a:pt x="4017405" y="2146102"/>
                </a:cubicBezTo>
                <a:cubicBezTo>
                  <a:pt x="4062649" y="2108002"/>
                  <a:pt x="4092414" y="2067520"/>
                  <a:pt x="4106702" y="2024658"/>
                </a:cubicBezTo>
                <a:cubicBezTo>
                  <a:pt x="4102733" y="2025451"/>
                  <a:pt x="4097177" y="2027039"/>
                  <a:pt x="4090033" y="2029420"/>
                </a:cubicBezTo>
                <a:cubicBezTo>
                  <a:pt x="4081302" y="2031008"/>
                  <a:pt x="4074952" y="2032595"/>
                  <a:pt x="4070983" y="2034183"/>
                </a:cubicBezTo>
                <a:cubicBezTo>
                  <a:pt x="4067014" y="2035770"/>
                  <a:pt x="4063045" y="2034976"/>
                  <a:pt x="4059077" y="2031802"/>
                </a:cubicBezTo>
                <a:cubicBezTo>
                  <a:pt x="4051933" y="2024658"/>
                  <a:pt x="4045980" y="2018308"/>
                  <a:pt x="4041217" y="2012752"/>
                </a:cubicBezTo>
                <a:cubicBezTo>
                  <a:pt x="4038836" y="2009577"/>
                  <a:pt x="4039233" y="2007195"/>
                  <a:pt x="4042408" y="2005608"/>
                </a:cubicBezTo>
                <a:cubicBezTo>
                  <a:pt x="4049552" y="2004814"/>
                  <a:pt x="4069396" y="2002036"/>
                  <a:pt x="4101939" y="1997273"/>
                </a:cubicBezTo>
                <a:cubicBezTo>
                  <a:pt x="4108289" y="1996480"/>
                  <a:pt x="4113052" y="1995686"/>
                  <a:pt x="4116227" y="1994892"/>
                </a:cubicBezTo>
                <a:cubicBezTo>
                  <a:pt x="4117021" y="1992511"/>
                  <a:pt x="4117418" y="1989336"/>
                  <a:pt x="4117418" y="1985367"/>
                </a:cubicBezTo>
                <a:cubicBezTo>
                  <a:pt x="4118211" y="1981398"/>
                  <a:pt x="4118608" y="1978223"/>
                  <a:pt x="4118608" y="1975842"/>
                </a:cubicBezTo>
                <a:cubicBezTo>
                  <a:pt x="4120989" y="1953617"/>
                  <a:pt x="4120196" y="1938933"/>
                  <a:pt x="4116227" y="1931789"/>
                </a:cubicBezTo>
                <a:cubicBezTo>
                  <a:pt x="4112258" y="1923058"/>
                  <a:pt x="4114242" y="1918692"/>
                  <a:pt x="4122180" y="1918692"/>
                </a:cubicBezTo>
                <a:close/>
                <a:moveTo>
                  <a:pt x="5685470" y="1917501"/>
                </a:moveTo>
                <a:cubicBezTo>
                  <a:pt x="5700552" y="1922264"/>
                  <a:pt x="5711268" y="1929011"/>
                  <a:pt x="5717617" y="1937742"/>
                </a:cubicBezTo>
                <a:cubicBezTo>
                  <a:pt x="5720793" y="1941711"/>
                  <a:pt x="5720396" y="1945283"/>
                  <a:pt x="5716427" y="1948458"/>
                </a:cubicBezTo>
                <a:cubicBezTo>
                  <a:pt x="5716427" y="1950045"/>
                  <a:pt x="5714442" y="1954808"/>
                  <a:pt x="5710474" y="1962745"/>
                </a:cubicBezTo>
                <a:cubicBezTo>
                  <a:pt x="5708886" y="1964333"/>
                  <a:pt x="5708092" y="1965523"/>
                  <a:pt x="5708092" y="1966317"/>
                </a:cubicBezTo>
                <a:cubicBezTo>
                  <a:pt x="5704917" y="1973461"/>
                  <a:pt x="5700949" y="1980208"/>
                  <a:pt x="5696186" y="1986558"/>
                </a:cubicBezTo>
                <a:cubicBezTo>
                  <a:pt x="5697774" y="1986558"/>
                  <a:pt x="5700155" y="1986161"/>
                  <a:pt x="5703330" y="1985367"/>
                </a:cubicBezTo>
                <a:cubicBezTo>
                  <a:pt x="5706505" y="1985367"/>
                  <a:pt x="5708886" y="1985367"/>
                  <a:pt x="5710474" y="1985367"/>
                </a:cubicBezTo>
                <a:cubicBezTo>
                  <a:pt x="5718411" y="1983780"/>
                  <a:pt x="5727539" y="1981398"/>
                  <a:pt x="5737858" y="1978223"/>
                </a:cubicBezTo>
                <a:cubicBezTo>
                  <a:pt x="5742620" y="1975842"/>
                  <a:pt x="5747383" y="1976239"/>
                  <a:pt x="5752145" y="1979414"/>
                </a:cubicBezTo>
                <a:cubicBezTo>
                  <a:pt x="5763258" y="1985764"/>
                  <a:pt x="5770799" y="1992511"/>
                  <a:pt x="5774767" y="1999655"/>
                </a:cubicBezTo>
                <a:cubicBezTo>
                  <a:pt x="5777149" y="2002830"/>
                  <a:pt x="5776752" y="2007989"/>
                  <a:pt x="5773577" y="2015133"/>
                </a:cubicBezTo>
                <a:cubicBezTo>
                  <a:pt x="5771195" y="2020689"/>
                  <a:pt x="5769608" y="2030214"/>
                  <a:pt x="5768814" y="2043708"/>
                </a:cubicBezTo>
                <a:cubicBezTo>
                  <a:pt x="5766433" y="2076251"/>
                  <a:pt x="5762067" y="2102842"/>
                  <a:pt x="5755717" y="2123480"/>
                </a:cubicBezTo>
                <a:cubicBezTo>
                  <a:pt x="5749368" y="2144117"/>
                  <a:pt x="5740636" y="2157214"/>
                  <a:pt x="5729524" y="2162770"/>
                </a:cubicBezTo>
                <a:cubicBezTo>
                  <a:pt x="5721586" y="2165152"/>
                  <a:pt x="5715236" y="2162373"/>
                  <a:pt x="5710474" y="2154436"/>
                </a:cubicBezTo>
                <a:cubicBezTo>
                  <a:pt x="5703330" y="2137767"/>
                  <a:pt x="5693011" y="2124670"/>
                  <a:pt x="5679517" y="2115145"/>
                </a:cubicBezTo>
                <a:cubicBezTo>
                  <a:pt x="5677930" y="2113558"/>
                  <a:pt x="5677136" y="2112367"/>
                  <a:pt x="5677136" y="2111573"/>
                </a:cubicBezTo>
                <a:cubicBezTo>
                  <a:pt x="5677136" y="2110780"/>
                  <a:pt x="5678327" y="2110383"/>
                  <a:pt x="5680708" y="2110383"/>
                </a:cubicBezTo>
                <a:cubicBezTo>
                  <a:pt x="5690233" y="2112764"/>
                  <a:pt x="5700552" y="2114748"/>
                  <a:pt x="5711664" y="2116336"/>
                </a:cubicBezTo>
                <a:cubicBezTo>
                  <a:pt x="5718014" y="2117130"/>
                  <a:pt x="5721586" y="2115542"/>
                  <a:pt x="5722380" y="2111573"/>
                </a:cubicBezTo>
                <a:cubicBezTo>
                  <a:pt x="5730318" y="2094111"/>
                  <a:pt x="5733890" y="2060377"/>
                  <a:pt x="5733095" y="2010370"/>
                </a:cubicBezTo>
                <a:cubicBezTo>
                  <a:pt x="5733095" y="2007195"/>
                  <a:pt x="5731111" y="2005608"/>
                  <a:pt x="5727142" y="2005608"/>
                </a:cubicBezTo>
                <a:cubicBezTo>
                  <a:pt x="5721586" y="2005608"/>
                  <a:pt x="5712855" y="2007195"/>
                  <a:pt x="5700949" y="2010370"/>
                </a:cubicBezTo>
                <a:cubicBezTo>
                  <a:pt x="5698567" y="2011164"/>
                  <a:pt x="5696980" y="2011561"/>
                  <a:pt x="5696186" y="2011561"/>
                </a:cubicBezTo>
                <a:cubicBezTo>
                  <a:pt x="5695392" y="2011561"/>
                  <a:pt x="5694599" y="2011561"/>
                  <a:pt x="5693805" y="2011561"/>
                </a:cubicBezTo>
                <a:cubicBezTo>
                  <a:pt x="5690630" y="2012355"/>
                  <a:pt x="5688249" y="2011958"/>
                  <a:pt x="5686661" y="2010370"/>
                </a:cubicBezTo>
                <a:cubicBezTo>
                  <a:pt x="5685074" y="2010370"/>
                  <a:pt x="5683089" y="2009577"/>
                  <a:pt x="5680708" y="2007989"/>
                </a:cubicBezTo>
                <a:cubicBezTo>
                  <a:pt x="5679914" y="2008783"/>
                  <a:pt x="5678327" y="2010370"/>
                  <a:pt x="5675945" y="2012752"/>
                </a:cubicBezTo>
                <a:cubicBezTo>
                  <a:pt x="5670389" y="2020689"/>
                  <a:pt x="5665627" y="2026245"/>
                  <a:pt x="5661658" y="2029420"/>
                </a:cubicBezTo>
                <a:cubicBezTo>
                  <a:pt x="5671977" y="2031008"/>
                  <a:pt x="5683089" y="2033786"/>
                  <a:pt x="5694995" y="2037755"/>
                </a:cubicBezTo>
                <a:cubicBezTo>
                  <a:pt x="5706902" y="2040136"/>
                  <a:pt x="5713252" y="2049264"/>
                  <a:pt x="5714045" y="2065139"/>
                </a:cubicBezTo>
                <a:cubicBezTo>
                  <a:pt x="5710871" y="2081808"/>
                  <a:pt x="5702933" y="2086173"/>
                  <a:pt x="5690233" y="2078236"/>
                </a:cubicBezTo>
                <a:cubicBezTo>
                  <a:pt x="5682296" y="2071886"/>
                  <a:pt x="5671977" y="2058789"/>
                  <a:pt x="5659277" y="2038945"/>
                </a:cubicBezTo>
                <a:cubicBezTo>
                  <a:pt x="5657690" y="2036564"/>
                  <a:pt x="5656499" y="2034976"/>
                  <a:pt x="5655705" y="2034183"/>
                </a:cubicBezTo>
                <a:cubicBezTo>
                  <a:pt x="5651736" y="2038152"/>
                  <a:pt x="5647767" y="2041327"/>
                  <a:pt x="5643799" y="2043708"/>
                </a:cubicBezTo>
                <a:cubicBezTo>
                  <a:pt x="5643799" y="2043708"/>
                  <a:pt x="5643402" y="2043708"/>
                  <a:pt x="5642608" y="2043708"/>
                </a:cubicBezTo>
                <a:cubicBezTo>
                  <a:pt x="5642608" y="2053233"/>
                  <a:pt x="5642608" y="2062361"/>
                  <a:pt x="5642608" y="2071092"/>
                </a:cubicBezTo>
                <a:cubicBezTo>
                  <a:pt x="5643402" y="2079823"/>
                  <a:pt x="5643402" y="2090142"/>
                  <a:pt x="5642608" y="2102048"/>
                </a:cubicBezTo>
                <a:cubicBezTo>
                  <a:pt x="5642608" y="2107605"/>
                  <a:pt x="5642608" y="2111573"/>
                  <a:pt x="5642608" y="2113955"/>
                </a:cubicBezTo>
                <a:cubicBezTo>
                  <a:pt x="5641814" y="2125067"/>
                  <a:pt x="5637052" y="2130623"/>
                  <a:pt x="5628320" y="2130623"/>
                </a:cubicBezTo>
                <a:cubicBezTo>
                  <a:pt x="5618795" y="2129830"/>
                  <a:pt x="5613239" y="2123480"/>
                  <a:pt x="5611652" y="2111573"/>
                </a:cubicBezTo>
                <a:cubicBezTo>
                  <a:pt x="5597364" y="2113161"/>
                  <a:pt x="5587046" y="2113955"/>
                  <a:pt x="5580695" y="2113955"/>
                </a:cubicBezTo>
                <a:lnTo>
                  <a:pt x="5579505" y="2113955"/>
                </a:lnTo>
                <a:cubicBezTo>
                  <a:pt x="5579505" y="2120305"/>
                  <a:pt x="5578314" y="2124670"/>
                  <a:pt x="5575933" y="2127052"/>
                </a:cubicBezTo>
                <a:cubicBezTo>
                  <a:pt x="5571170" y="2130226"/>
                  <a:pt x="5566011" y="2130226"/>
                  <a:pt x="5560455" y="2127052"/>
                </a:cubicBezTo>
                <a:cubicBezTo>
                  <a:pt x="5554105" y="2119908"/>
                  <a:pt x="5550930" y="2113161"/>
                  <a:pt x="5550930" y="2106811"/>
                </a:cubicBezTo>
                <a:cubicBezTo>
                  <a:pt x="5551724" y="2096492"/>
                  <a:pt x="5551327" y="2075458"/>
                  <a:pt x="5549739" y="2043708"/>
                </a:cubicBezTo>
                <a:cubicBezTo>
                  <a:pt x="5549739" y="2023070"/>
                  <a:pt x="5546961" y="2009577"/>
                  <a:pt x="5541405" y="2003227"/>
                </a:cubicBezTo>
                <a:cubicBezTo>
                  <a:pt x="5539024" y="1997670"/>
                  <a:pt x="5540214" y="1994495"/>
                  <a:pt x="5544977" y="1993702"/>
                </a:cubicBezTo>
                <a:cubicBezTo>
                  <a:pt x="5547358" y="1993702"/>
                  <a:pt x="5552517" y="1994495"/>
                  <a:pt x="5560455" y="1996083"/>
                </a:cubicBezTo>
                <a:cubicBezTo>
                  <a:pt x="5563630" y="1996876"/>
                  <a:pt x="5566011" y="1997273"/>
                  <a:pt x="5567599" y="1997273"/>
                </a:cubicBezTo>
                <a:cubicBezTo>
                  <a:pt x="5569186" y="1994098"/>
                  <a:pt x="5571567" y="1989733"/>
                  <a:pt x="5574742" y="1984177"/>
                </a:cubicBezTo>
                <a:cubicBezTo>
                  <a:pt x="5577918" y="1978620"/>
                  <a:pt x="5580299" y="1974255"/>
                  <a:pt x="5581886" y="1971080"/>
                </a:cubicBezTo>
                <a:cubicBezTo>
                  <a:pt x="5588236" y="1954411"/>
                  <a:pt x="5590617" y="1944092"/>
                  <a:pt x="5589030" y="1940123"/>
                </a:cubicBezTo>
                <a:cubicBezTo>
                  <a:pt x="5587443" y="1934567"/>
                  <a:pt x="5590617" y="1931392"/>
                  <a:pt x="5598555" y="1930598"/>
                </a:cubicBezTo>
                <a:cubicBezTo>
                  <a:pt x="5607286" y="1932980"/>
                  <a:pt x="5615621" y="1938536"/>
                  <a:pt x="5623558" y="1947267"/>
                </a:cubicBezTo>
                <a:cubicBezTo>
                  <a:pt x="5628320" y="1953617"/>
                  <a:pt x="5627924" y="1959967"/>
                  <a:pt x="5622367" y="1966317"/>
                </a:cubicBezTo>
                <a:cubicBezTo>
                  <a:pt x="5619986" y="1968698"/>
                  <a:pt x="5615224" y="1973461"/>
                  <a:pt x="5608080" y="1980605"/>
                </a:cubicBezTo>
                <a:cubicBezTo>
                  <a:pt x="5600142" y="1987748"/>
                  <a:pt x="5594586" y="1992908"/>
                  <a:pt x="5591411" y="1996083"/>
                </a:cubicBezTo>
                <a:cubicBezTo>
                  <a:pt x="5594586" y="1995289"/>
                  <a:pt x="5598952" y="1993702"/>
                  <a:pt x="5604508" y="1991320"/>
                </a:cubicBezTo>
                <a:cubicBezTo>
                  <a:pt x="5608477" y="1989733"/>
                  <a:pt x="5610858" y="1988939"/>
                  <a:pt x="5611652" y="1988939"/>
                </a:cubicBezTo>
                <a:cubicBezTo>
                  <a:pt x="5618002" y="1986558"/>
                  <a:pt x="5623558" y="1986955"/>
                  <a:pt x="5628320" y="1990130"/>
                </a:cubicBezTo>
                <a:cubicBezTo>
                  <a:pt x="5630702" y="1991717"/>
                  <a:pt x="5633480" y="1993305"/>
                  <a:pt x="5636655" y="1994892"/>
                </a:cubicBezTo>
                <a:cubicBezTo>
                  <a:pt x="5639830" y="1997273"/>
                  <a:pt x="5642608" y="1998861"/>
                  <a:pt x="5644989" y="1999655"/>
                </a:cubicBezTo>
                <a:cubicBezTo>
                  <a:pt x="5648958" y="2003623"/>
                  <a:pt x="5649752" y="2007989"/>
                  <a:pt x="5647370" y="2012752"/>
                </a:cubicBezTo>
                <a:cubicBezTo>
                  <a:pt x="5646577" y="2014339"/>
                  <a:pt x="5645386" y="2020689"/>
                  <a:pt x="5643799" y="2031802"/>
                </a:cubicBezTo>
                <a:cubicBezTo>
                  <a:pt x="5658086" y="2009577"/>
                  <a:pt x="5668802" y="1984177"/>
                  <a:pt x="5675945" y="1955602"/>
                </a:cubicBezTo>
                <a:cubicBezTo>
                  <a:pt x="5678327" y="1946077"/>
                  <a:pt x="5679121" y="1935361"/>
                  <a:pt x="5678327" y="1923455"/>
                </a:cubicBezTo>
                <a:cubicBezTo>
                  <a:pt x="5677533" y="1917898"/>
                  <a:pt x="5679914" y="1915914"/>
                  <a:pt x="5685470" y="1917501"/>
                </a:cubicBezTo>
                <a:close/>
                <a:moveTo>
                  <a:pt x="4407930" y="1917204"/>
                </a:moveTo>
                <a:cubicBezTo>
                  <a:pt x="4409518" y="1916608"/>
                  <a:pt x="4411105" y="1916708"/>
                  <a:pt x="4412693" y="1917501"/>
                </a:cubicBezTo>
                <a:cubicBezTo>
                  <a:pt x="4413486" y="1917501"/>
                  <a:pt x="4414677" y="1917898"/>
                  <a:pt x="4416264" y="1918692"/>
                </a:cubicBezTo>
                <a:cubicBezTo>
                  <a:pt x="4431346" y="1925042"/>
                  <a:pt x="4439680" y="1929804"/>
                  <a:pt x="4441268" y="1932980"/>
                </a:cubicBezTo>
                <a:cubicBezTo>
                  <a:pt x="4446824" y="1939329"/>
                  <a:pt x="4445633" y="1943695"/>
                  <a:pt x="4437696" y="1946077"/>
                </a:cubicBezTo>
                <a:cubicBezTo>
                  <a:pt x="4433727" y="1947664"/>
                  <a:pt x="4428171" y="1949648"/>
                  <a:pt x="4421027" y="1952030"/>
                </a:cubicBezTo>
                <a:cubicBezTo>
                  <a:pt x="4413089" y="1955205"/>
                  <a:pt x="4407136" y="1957586"/>
                  <a:pt x="4403168" y="1959173"/>
                </a:cubicBezTo>
                <a:cubicBezTo>
                  <a:pt x="4405549" y="1960761"/>
                  <a:pt x="4407930" y="1962745"/>
                  <a:pt x="4410311" y="1965127"/>
                </a:cubicBezTo>
                <a:cubicBezTo>
                  <a:pt x="4412693" y="1969889"/>
                  <a:pt x="4413486" y="1974255"/>
                  <a:pt x="4412693" y="1978223"/>
                </a:cubicBezTo>
                <a:cubicBezTo>
                  <a:pt x="4411899" y="1980605"/>
                  <a:pt x="4411105" y="1984177"/>
                  <a:pt x="4410311" y="1988939"/>
                </a:cubicBezTo>
                <a:cubicBezTo>
                  <a:pt x="4409517" y="1991320"/>
                  <a:pt x="4409121" y="1992908"/>
                  <a:pt x="4409121" y="1993702"/>
                </a:cubicBezTo>
                <a:cubicBezTo>
                  <a:pt x="4409915" y="1993702"/>
                  <a:pt x="4411105" y="1993305"/>
                  <a:pt x="4412693" y="1992511"/>
                </a:cubicBezTo>
                <a:cubicBezTo>
                  <a:pt x="4415074" y="1992511"/>
                  <a:pt x="4416661" y="1992114"/>
                  <a:pt x="4417455" y="1991320"/>
                </a:cubicBezTo>
                <a:cubicBezTo>
                  <a:pt x="4422218" y="1990526"/>
                  <a:pt x="4426980" y="1990130"/>
                  <a:pt x="4431743" y="1990130"/>
                </a:cubicBezTo>
                <a:cubicBezTo>
                  <a:pt x="4440474" y="1994098"/>
                  <a:pt x="4446030" y="1997670"/>
                  <a:pt x="4448411" y="2000845"/>
                </a:cubicBezTo>
                <a:lnTo>
                  <a:pt x="4449602" y="2002036"/>
                </a:lnTo>
                <a:lnTo>
                  <a:pt x="4450793" y="2002036"/>
                </a:lnTo>
                <a:cubicBezTo>
                  <a:pt x="4452380" y="2002036"/>
                  <a:pt x="4454365" y="2002433"/>
                  <a:pt x="4456746" y="2003227"/>
                </a:cubicBezTo>
                <a:cubicBezTo>
                  <a:pt x="4462302" y="2003227"/>
                  <a:pt x="4466271" y="2004020"/>
                  <a:pt x="4468652" y="2005608"/>
                </a:cubicBezTo>
                <a:cubicBezTo>
                  <a:pt x="4474208" y="2004814"/>
                  <a:pt x="4481352" y="2004020"/>
                  <a:pt x="4490083" y="2003227"/>
                </a:cubicBezTo>
                <a:cubicBezTo>
                  <a:pt x="4497227" y="2002433"/>
                  <a:pt x="4503577" y="2001639"/>
                  <a:pt x="4509133" y="2000845"/>
                </a:cubicBezTo>
                <a:cubicBezTo>
                  <a:pt x="4517071" y="2000051"/>
                  <a:pt x="4523024" y="1998464"/>
                  <a:pt x="4526993" y="1996083"/>
                </a:cubicBezTo>
                <a:cubicBezTo>
                  <a:pt x="4526993" y="1996083"/>
                  <a:pt x="4527389" y="1996083"/>
                  <a:pt x="4528183" y="1996083"/>
                </a:cubicBezTo>
                <a:cubicBezTo>
                  <a:pt x="4533740" y="1993702"/>
                  <a:pt x="4539296" y="1993305"/>
                  <a:pt x="4544852" y="1994892"/>
                </a:cubicBezTo>
                <a:cubicBezTo>
                  <a:pt x="4555964" y="1998861"/>
                  <a:pt x="4564696" y="2005608"/>
                  <a:pt x="4571046" y="2015133"/>
                </a:cubicBezTo>
                <a:cubicBezTo>
                  <a:pt x="4575014" y="2019102"/>
                  <a:pt x="4575014" y="2022673"/>
                  <a:pt x="4571046" y="2025848"/>
                </a:cubicBezTo>
                <a:cubicBezTo>
                  <a:pt x="4563108" y="2032198"/>
                  <a:pt x="4555964" y="2044501"/>
                  <a:pt x="4549614" y="2062758"/>
                </a:cubicBezTo>
                <a:cubicBezTo>
                  <a:pt x="4551996" y="2065139"/>
                  <a:pt x="4554377" y="2067917"/>
                  <a:pt x="4556758" y="2071092"/>
                </a:cubicBezTo>
                <a:cubicBezTo>
                  <a:pt x="4559139" y="2079030"/>
                  <a:pt x="4556758" y="2084189"/>
                  <a:pt x="4549614" y="2086570"/>
                </a:cubicBezTo>
                <a:cubicBezTo>
                  <a:pt x="4525008" y="2086570"/>
                  <a:pt x="4503577" y="2086967"/>
                  <a:pt x="4485321" y="2087761"/>
                </a:cubicBezTo>
                <a:cubicBezTo>
                  <a:pt x="4485321" y="2094905"/>
                  <a:pt x="4484130" y="2100064"/>
                  <a:pt x="4481749" y="2103239"/>
                </a:cubicBezTo>
                <a:cubicBezTo>
                  <a:pt x="4480955" y="2106414"/>
                  <a:pt x="4478177" y="2107208"/>
                  <a:pt x="4473414" y="2105620"/>
                </a:cubicBezTo>
                <a:cubicBezTo>
                  <a:pt x="4463096" y="2101651"/>
                  <a:pt x="4457936" y="2093317"/>
                  <a:pt x="4457936" y="2080617"/>
                </a:cubicBezTo>
                <a:cubicBezTo>
                  <a:pt x="4457142" y="2054423"/>
                  <a:pt x="4453571" y="2032198"/>
                  <a:pt x="4447221" y="2013942"/>
                </a:cubicBezTo>
                <a:cubicBezTo>
                  <a:pt x="4447221" y="2013942"/>
                  <a:pt x="4446824" y="2013942"/>
                  <a:pt x="4446030" y="2013942"/>
                </a:cubicBezTo>
                <a:cubicBezTo>
                  <a:pt x="4445236" y="2014736"/>
                  <a:pt x="4444443" y="2015133"/>
                  <a:pt x="4443649" y="2015133"/>
                </a:cubicBezTo>
                <a:cubicBezTo>
                  <a:pt x="4431743" y="2015133"/>
                  <a:pt x="4419836" y="2016323"/>
                  <a:pt x="4407930" y="2018705"/>
                </a:cubicBezTo>
                <a:lnTo>
                  <a:pt x="4407930" y="2023467"/>
                </a:lnTo>
                <a:cubicBezTo>
                  <a:pt x="4407930" y="2026642"/>
                  <a:pt x="4407930" y="2030214"/>
                  <a:pt x="4407930" y="2034183"/>
                </a:cubicBezTo>
                <a:cubicBezTo>
                  <a:pt x="4420630" y="2033389"/>
                  <a:pt x="4429758" y="2034976"/>
                  <a:pt x="4435314" y="2038945"/>
                </a:cubicBezTo>
                <a:cubicBezTo>
                  <a:pt x="4444839" y="2042120"/>
                  <a:pt x="4447617" y="2051645"/>
                  <a:pt x="4443649" y="2067520"/>
                </a:cubicBezTo>
                <a:cubicBezTo>
                  <a:pt x="4442061" y="2075458"/>
                  <a:pt x="4437299" y="2077442"/>
                  <a:pt x="4429361" y="2073473"/>
                </a:cubicBezTo>
                <a:cubicBezTo>
                  <a:pt x="4426186" y="2071092"/>
                  <a:pt x="4421027" y="2067123"/>
                  <a:pt x="4413883" y="2061567"/>
                </a:cubicBezTo>
                <a:cubicBezTo>
                  <a:pt x="4410708" y="2058392"/>
                  <a:pt x="4408327" y="2056011"/>
                  <a:pt x="4406739" y="2054423"/>
                </a:cubicBezTo>
                <a:cubicBezTo>
                  <a:pt x="4406739" y="2081411"/>
                  <a:pt x="4407136" y="2104033"/>
                  <a:pt x="4407930" y="2122289"/>
                </a:cubicBezTo>
                <a:cubicBezTo>
                  <a:pt x="4407930" y="2141339"/>
                  <a:pt x="4405152" y="2154039"/>
                  <a:pt x="4399596" y="2160389"/>
                </a:cubicBezTo>
                <a:cubicBezTo>
                  <a:pt x="4394039" y="2165945"/>
                  <a:pt x="4388483" y="2166342"/>
                  <a:pt x="4382927" y="2161580"/>
                </a:cubicBezTo>
                <a:cubicBezTo>
                  <a:pt x="4379752" y="2159992"/>
                  <a:pt x="4376577" y="2154436"/>
                  <a:pt x="4373402" y="2144911"/>
                </a:cubicBezTo>
                <a:cubicBezTo>
                  <a:pt x="4371021" y="2140148"/>
                  <a:pt x="4370624" y="2136180"/>
                  <a:pt x="4372211" y="2133005"/>
                </a:cubicBezTo>
                <a:cubicBezTo>
                  <a:pt x="4374593" y="2121892"/>
                  <a:pt x="4376577" y="2100461"/>
                  <a:pt x="4378164" y="2068711"/>
                </a:cubicBezTo>
                <a:cubicBezTo>
                  <a:pt x="4359114" y="2090142"/>
                  <a:pt x="4334905" y="2107208"/>
                  <a:pt x="4305536" y="2119908"/>
                </a:cubicBezTo>
                <a:cubicBezTo>
                  <a:pt x="4301568" y="2120701"/>
                  <a:pt x="4299583" y="2120701"/>
                  <a:pt x="4299583" y="2119908"/>
                </a:cubicBezTo>
                <a:cubicBezTo>
                  <a:pt x="4298789" y="2119908"/>
                  <a:pt x="4299583" y="2118717"/>
                  <a:pt x="4301964" y="2116336"/>
                </a:cubicBezTo>
                <a:cubicBezTo>
                  <a:pt x="4321808" y="2098080"/>
                  <a:pt x="4343240" y="2068314"/>
                  <a:pt x="4366258" y="2027039"/>
                </a:cubicBezTo>
                <a:cubicBezTo>
                  <a:pt x="4360702" y="2028626"/>
                  <a:pt x="4352765" y="2030611"/>
                  <a:pt x="4342446" y="2032992"/>
                </a:cubicBezTo>
                <a:cubicBezTo>
                  <a:pt x="4334508" y="2035373"/>
                  <a:pt x="4328952" y="2036961"/>
                  <a:pt x="4325777" y="2037755"/>
                </a:cubicBezTo>
                <a:cubicBezTo>
                  <a:pt x="4323396" y="2039342"/>
                  <a:pt x="4320618" y="2038945"/>
                  <a:pt x="4317443" y="2036564"/>
                </a:cubicBezTo>
                <a:cubicBezTo>
                  <a:pt x="4310299" y="2032595"/>
                  <a:pt x="4304346" y="2027436"/>
                  <a:pt x="4299583" y="2021086"/>
                </a:cubicBezTo>
                <a:cubicBezTo>
                  <a:pt x="4297202" y="2015530"/>
                  <a:pt x="4299583" y="2012355"/>
                  <a:pt x="4306727" y="2011561"/>
                </a:cubicBezTo>
                <a:cubicBezTo>
                  <a:pt x="4310696" y="2012355"/>
                  <a:pt x="4321014" y="2011164"/>
                  <a:pt x="4337683" y="2007989"/>
                </a:cubicBezTo>
                <a:cubicBezTo>
                  <a:pt x="4349589" y="2005608"/>
                  <a:pt x="4362290" y="2003227"/>
                  <a:pt x="4375783" y="2000845"/>
                </a:cubicBezTo>
                <a:cubicBezTo>
                  <a:pt x="4374989" y="1986558"/>
                  <a:pt x="4373402" y="1975842"/>
                  <a:pt x="4371021" y="1968698"/>
                </a:cubicBezTo>
                <a:cubicBezTo>
                  <a:pt x="4355939" y="1972667"/>
                  <a:pt x="4339271" y="1976239"/>
                  <a:pt x="4321014" y="1979414"/>
                </a:cubicBezTo>
                <a:cubicBezTo>
                  <a:pt x="4317839" y="1979414"/>
                  <a:pt x="4316252" y="1979017"/>
                  <a:pt x="4316252" y="1978223"/>
                </a:cubicBezTo>
                <a:cubicBezTo>
                  <a:pt x="4316252" y="1977430"/>
                  <a:pt x="4317443" y="1976239"/>
                  <a:pt x="4319824" y="1974652"/>
                </a:cubicBezTo>
                <a:cubicBezTo>
                  <a:pt x="4330143" y="1970683"/>
                  <a:pt x="4351177" y="1958380"/>
                  <a:pt x="4382927" y="1937742"/>
                </a:cubicBezTo>
                <a:cubicBezTo>
                  <a:pt x="4386896" y="1934567"/>
                  <a:pt x="4391261" y="1930995"/>
                  <a:pt x="4396024" y="1927026"/>
                </a:cubicBezTo>
                <a:cubicBezTo>
                  <a:pt x="4399992" y="1923851"/>
                  <a:pt x="4402374" y="1921867"/>
                  <a:pt x="4403168" y="1921073"/>
                </a:cubicBezTo>
                <a:cubicBezTo>
                  <a:pt x="4404755" y="1919089"/>
                  <a:pt x="4406343" y="1917799"/>
                  <a:pt x="4407930" y="1917204"/>
                </a:cubicBezTo>
                <a:close/>
                <a:moveTo>
                  <a:pt x="93107" y="1916311"/>
                </a:moveTo>
                <a:cubicBezTo>
                  <a:pt x="106601" y="1921867"/>
                  <a:pt x="117317" y="1931789"/>
                  <a:pt x="125254" y="1946077"/>
                </a:cubicBezTo>
                <a:cubicBezTo>
                  <a:pt x="127636" y="1948458"/>
                  <a:pt x="127239" y="1951633"/>
                  <a:pt x="124064" y="1955602"/>
                </a:cubicBezTo>
                <a:cubicBezTo>
                  <a:pt x="119301" y="1960364"/>
                  <a:pt x="114539" y="1966714"/>
                  <a:pt x="109777" y="1974652"/>
                </a:cubicBezTo>
                <a:cubicBezTo>
                  <a:pt x="108189" y="1977033"/>
                  <a:pt x="105807" y="1980605"/>
                  <a:pt x="102633" y="1985367"/>
                </a:cubicBezTo>
                <a:cubicBezTo>
                  <a:pt x="101045" y="1987748"/>
                  <a:pt x="96680" y="1993305"/>
                  <a:pt x="89536" y="2002036"/>
                </a:cubicBezTo>
                <a:cubicBezTo>
                  <a:pt x="90330" y="2002830"/>
                  <a:pt x="91520" y="2004020"/>
                  <a:pt x="93107" y="2005608"/>
                </a:cubicBezTo>
                <a:cubicBezTo>
                  <a:pt x="94695" y="2007989"/>
                  <a:pt x="96283" y="2009973"/>
                  <a:pt x="97871" y="2011561"/>
                </a:cubicBezTo>
                <a:cubicBezTo>
                  <a:pt x="99458" y="2012355"/>
                  <a:pt x="100251" y="2019498"/>
                  <a:pt x="100251" y="2032992"/>
                </a:cubicBezTo>
                <a:cubicBezTo>
                  <a:pt x="101045" y="2066330"/>
                  <a:pt x="99854" y="2101651"/>
                  <a:pt x="96680" y="2138958"/>
                </a:cubicBezTo>
                <a:cubicBezTo>
                  <a:pt x="95092" y="2146102"/>
                  <a:pt x="90727" y="2148086"/>
                  <a:pt x="83583" y="2144911"/>
                </a:cubicBezTo>
                <a:cubicBezTo>
                  <a:pt x="74852" y="2141736"/>
                  <a:pt x="68899" y="2134195"/>
                  <a:pt x="65723" y="2122289"/>
                </a:cubicBezTo>
                <a:cubicBezTo>
                  <a:pt x="65723" y="2118320"/>
                  <a:pt x="66120" y="2114748"/>
                  <a:pt x="66914" y="2111573"/>
                </a:cubicBezTo>
                <a:cubicBezTo>
                  <a:pt x="70882" y="2086967"/>
                  <a:pt x="73661" y="2061964"/>
                  <a:pt x="75248" y="2036564"/>
                </a:cubicBezTo>
                <a:cubicBezTo>
                  <a:pt x="75248" y="2028627"/>
                  <a:pt x="74852" y="2022673"/>
                  <a:pt x="74058" y="2018705"/>
                </a:cubicBezTo>
                <a:cubicBezTo>
                  <a:pt x="57388" y="2034580"/>
                  <a:pt x="38339" y="2047280"/>
                  <a:pt x="16907" y="2056805"/>
                </a:cubicBezTo>
                <a:cubicBezTo>
                  <a:pt x="12939" y="2058392"/>
                  <a:pt x="10954" y="2058789"/>
                  <a:pt x="10954" y="2057995"/>
                </a:cubicBezTo>
                <a:cubicBezTo>
                  <a:pt x="10161" y="2057201"/>
                  <a:pt x="11351" y="2055217"/>
                  <a:pt x="14527" y="2052042"/>
                </a:cubicBezTo>
                <a:cubicBezTo>
                  <a:pt x="43895" y="2019498"/>
                  <a:pt x="65326" y="1987351"/>
                  <a:pt x="78820" y="1955602"/>
                </a:cubicBezTo>
                <a:cubicBezTo>
                  <a:pt x="85170" y="1944489"/>
                  <a:pt x="87551" y="1932980"/>
                  <a:pt x="85964" y="1921073"/>
                </a:cubicBezTo>
                <a:cubicBezTo>
                  <a:pt x="86758" y="1917105"/>
                  <a:pt x="89139" y="1915517"/>
                  <a:pt x="93107" y="1916311"/>
                </a:cubicBezTo>
                <a:close/>
                <a:moveTo>
                  <a:pt x="4796074" y="1913930"/>
                </a:moveTo>
                <a:cubicBezTo>
                  <a:pt x="4804011" y="1912342"/>
                  <a:pt x="4816314" y="1919486"/>
                  <a:pt x="4832983" y="1935361"/>
                </a:cubicBezTo>
                <a:cubicBezTo>
                  <a:pt x="4836158" y="1938536"/>
                  <a:pt x="4836952" y="1944092"/>
                  <a:pt x="4835364" y="1952030"/>
                </a:cubicBezTo>
                <a:cubicBezTo>
                  <a:pt x="4831396" y="1962348"/>
                  <a:pt x="4829411" y="1979017"/>
                  <a:pt x="4829411" y="2002036"/>
                </a:cubicBezTo>
                <a:cubicBezTo>
                  <a:pt x="4829411" y="2006005"/>
                  <a:pt x="4829015" y="2012355"/>
                  <a:pt x="4828220" y="2021086"/>
                </a:cubicBezTo>
                <a:cubicBezTo>
                  <a:pt x="4826633" y="2075061"/>
                  <a:pt x="4826236" y="2107605"/>
                  <a:pt x="4827030" y="2118717"/>
                </a:cubicBezTo>
                <a:cubicBezTo>
                  <a:pt x="4827824" y="2138561"/>
                  <a:pt x="4825443" y="2152451"/>
                  <a:pt x="4819886" y="2160389"/>
                </a:cubicBezTo>
                <a:cubicBezTo>
                  <a:pt x="4817505" y="2166739"/>
                  <a:pt x="4812742" y="2167930"/>
                  <a:pt x="4805599" y="2163961"/>
                </a:cubicBezTo>
                <a:cubicBezTo>
                  <a:pt x="4800836" y="2159992"/>
                  <a:pt x="4796471" y="2155627"/>
                  <a:pt x="4792502" y="2150864"/>
                </a:cubicBezTo>
                <a:cubicBezTo>
                  <a:pt x="4788533" y="2144514"/>
                  <a:pt x="4787739" y="2136973"/>
                  <a:pt x="4790120" y="2128242"/>
                </a:cubicBezTo>
                <a:cubicBezTo>
                  <a:pt x="4795677" y="2076648"/>
                  <a:pt x="4798455" y="2029023"/>
                  <a:pt x="4798455" y="1985367"/>
                </a:cubicBezTo>
                <a:cubicBezTo>
                  <a:pt x="4796868" y="1957586"/>
                  <a:pt x="4794089" y="1936551"/>
                  <a:pt x="4790120" y="1922264"/>
                </a:cubicBezTo>
                <a:cubicBezTo>
                  <a:pt x="4788533" y="1917501"/>
                  <a:pt x="4790517" y="1914723"/>
                  <a:pt x="4796074" y="1913930"/>
                </a:cubicBezTo>
                <a:close/>
                <a:moveTo>
                  <a:pt x="6241492" y="1911548"/>
                </a:moveTo>
                <a:cubicBezTo>
                  <a:pt x="6243080" y="1910754"/>
                  <a:pt x="6245461" y="1910754"/>
                  <a:pt x="6248636" y="1911548"/>
                </a:cubicBezTo>
                <a:cubicBezTo>
                  <a:pt x="6260542" y="1914723"/>
                  <a:pt x="6269671" y="1919883"/>
                  <a:pt x="6276020" y="1927026"/>
                </a:cubicBezTo>
                <a:cubicBezTo>
                  <a:pt x="6281577" y="1932583"/>
                  <a:pt x="6282371" y="1937742"/>
                  <a:pt x="6278402" y="1942505"/>
                </a:cubicBezTo>
                <a:cubicBezTo>
                  <a:pt x="6277608" y="1943298"/>
                  <a:pt x="6276417" y="1944489"/>
                  <a:pt x="6274830" y="1946077"/>
                </a:cubicBezTo>
                <a:cubicBezTo>
                  <a:pt x="6316105" y="1992908"/>
                  <a:pt x="6362540" y="2021086"/>
                  <a:pt x="6414133" y="2030611"/>
                </a:cubicBezTo>
                <a:cubicBezTo>
                  <a:pt x="6418102" y="2031405"/>
                  <a:pt x="6420086" y="2032595"/>
                  <a:pt x="6420086" y="2034183"/>
                </a:cubicBezTo>
                <a:cubicBezTo>
                  <a:pt x="6420086" y="2035770"/>
                  <a:pt x="6418102" y="2036961"/>
                  <a:pt x="6414133" y="2037755"/>
                </a:cubicBezTo>
                <a:cubicBezTo>
                  <a:pt x="6394289" y="2040136"/>
                  <a:pt x="6374446" y="2042120"/>
                  <a:pt x="6354602" y="2043708"/>
                </a:cubicBezTo>
                <a:cubicBezTo>
                  <a:pt x="6345077" y="2045295"/>
                  <a:pt x="6336346" y="2042914"/>
                  <a:pt x="6328408" y="2036564"/>
                </a:cubicBezTo>
                <a:cubicBezTo>
                  <a:pt x="6305390" y="2019895"/>
                  <a:pt x="6286736" y="2000051"/>
                  <a:pt x="6272449" y="1977033"/>
                </a:cubicBezTo>
                <a:cubicBezTo>
                  <a:pt x="6271655" y="1976239"/>
                  <a:pt x="6270067" y="1973858"/>
                  <a:pt x="6267686" y="1969889"/>
                </a:cubicBezTo>
                <a:cubicBezTo>
                  <a:pt x="6265305" y="1966714"/>
                  <a:pt x="6263718" y="1964333"/>
                  <a:pt x="6262924" y="1962745"/>
                </a:cubicBezTo>
                <a:cubicBezTo>
                  <a:pt x="6262130" y="1963539"/>
                  <a:pt x="6260542" y="1965523"/>
                  <a:pt x="6258161" y="1968698"/>
                </a:cubicBezTo>
                <a:cubicBezTo>
                  <a:pt x="6256574" y="1971080"/>
                  <a:pt x="6254986" y="1973064"/>
                  <a:pt x="6253399" y="1974652"/>
                </a:cubicBezTo>
                <a:cubicBezTo>
                  <a:pt x="6220855" y="2023864"/>
                  <a:pt x="6183152" y="2054026"/>
                  <a:pt x="6140289" y="2065139"/>
                </a:cubicBezTo>
                <a:cubicBezTo>
                  <a:pt x="6136321" y="2065933"/>
                  <a:pt x="6134336" y="2065933"/>
                  <a:pt x="6134336" y="2065139"/>
                </a:cubicBezTo>
                <a:cubicBezTo>
                  <a:pt x="6133542" y="2063551"/>
                  <a:pt x="6134733" y="2061964"/>
                  <a:pt x="6137908" y="2060377"/>
                </a:cubicBezTo>
                <a:cubicBezTo>
                  <a:pt x="6176802" y="2029420"/>
                  <a:pt x="6208155" y="1992511"/>
                  <a:pt x="6231967" y="1949648"/>
                </a:cubicBezTo>
                <a:cubicBezTo>
                  <a:pt x="6239111" y="1935361"/>
                  <a:pt x="6241889" y="1924645"/>
                  <a:pt x="6240302" y="1917501"/>
                </a:cubicBezTo>
                <a:cubicBezTo>
                  <a:pt x="6239508" y="1914326"/>
                  <a:pt x="6239905" y="1912342"/>
                  <a:pt x="6241492" y="1911548"/>
                </a:cubicBezTo>
                <a:close/>
                <a:moveTo>
                  <a:pt x="8094104" y="1910358"/>
                </a:moveTo>
                <a:cubicBezTo>
                  <a:pt x="8108392" y="1913533"/>
                  <a:pt x="8119901" y="1920279"/>
                  <a:pt x="8128632" y="1930598"/>
                </a:cubicBezTo>
                <a:cubicBezTo>
                  <a:pt x="8131014" y="1932980"/>
                  <a:pt x="8131411" y="1936155"/>
                  <a:pt x="8129824" y="1940123"/>
                </a:cubicBezTo>
                <a:cubicBezTo>
                  <a:pt x="8124267" y="1947267"/>
                  <a:pt x="8120696" y="1955602"/>
                  <a:pt x="8119108" y="1965127"/>
                </a:cubicBezTo>
                <a:cubicBezTo>
                  <a:pt x="8119108" y="1965920"/>
                  <a:pt x="8118710" y="1966317"/>
                  <a:pt x="8117917" y="1966317"/>
                </a:cubicBezTo>
                <a:cubicBezTo>
                  <a:pt x="8119504" y="1966317"/>
                  <a:pt x="8120298" y="1965920"/>
                  <a:pt x="8120298" y="1965127"/>
                </a:cubicBezTo>
                <a:cubicBezTo>
                  <a:pt x="8131411" y="1963539"/>
                  <a:pt x="8141730" y="1961158"/>
                  <a:pt x="8151254" y="1957983"/>
                </a:cubicBezTo>
                <a:cubicBezTo>
                  <a:pt x="8152842" y="1957189"/>
                  <a:pt x="8154033" y="1956792"/>
                  <a:pt x="8154826" y="1956792"/>
                </a:cubicBezTo>
                <a:cubicBezTo>
                  <a:pt x="8155620" y="1956792"/>
                  <a:pt x="8157208" y="1956792"/>
                  <a:pt x="8159589" y="1956792"/>
                </a:cubicBezTo>
                <a:cubicBezTo>
                  <a:pt x="8165145" y="1955998"/>
                  <a:pt x="8168717" y="1955998"/>
                  <a:pt x="8170304" y="1956792"/>
                </a:cubicBezTo>
                <a:cubicBezTo>
                  <a:pt x="8179036" y="1958380"/>
                  <a:pt x="8184989" y="1962745"/>
                  <a:pt x="8188164" y="1969889"/>
                </a:cubicBezTo>
                <a:cubicBezTo>
                  <a:pt x="8191338" y="1976239"/>
                  <a:pt x="8189752" y="1979811"/>
                  <a:pt x="8183402" y="1980605"/>
                </a:cubicBezTo>
                <a:cubicBezTo>
                  <a:pt x="8171495" y="1982192"/>
                  <a:pt x="8154430" y="1984177"/>
                  <a:pt x="8132204" y="1986558"/>
                </a:cubicBezTo>
                <a:cubicBezTo>
                  <a:pt x="8153636" y="2011164"/>
                  <a:pt x="8189354" y="2029420"/>
                  <a:pt x="8239361" y="2041327"/>
                </a:cubicBezTo>
                <a:cubicBezTo>
                  <a:pt x="8243330" y="2042120"/>
                  <a:pt x="8245314" y="2042914"/>
                  <a:pt x="8245314" y="2043708"/>
                </a:cubicBezTo>
                <a:cubicBezTo>
                  <a:pt x="8245314" y="2045295"/>
                  <a:pt x="8243330" y="2046486"/>
                  <a:pt x="8239361" y="2047280"/>
                </a:cubicBezTo>
                <a:cubicBezTo>
                  <a:pt x="8234598" y="2048073"/>
                  <a:pt x="8226661" y="2049264"/>
                  <a:pt x="8215548" y="2050852"/>
                </a:cubicBezTo>
                <a:cubicBezTo>
                  <a:pt x="8198086" y="2053233"/>
                  <a:pt x="8186576" y="2054820"/>
                  <a:pt x="8181020" y="2055614"/>
                </a:cubicBezTo>
                <a:cubicBezTo>
                  <a:pt x="8173876" y="2056408"/>
                  <a:pt x="8168717" y="2055614"/>
                  <a:pt x="8165542" y="2053233"/>
                </a:cubicBezTo>
                <a:cubicBezTo>
                  <a:pt x="8148080" y="2040533"/>
                  <a:pt x="8129426" y="2021483"/>
                  <a:pt x="8109582" y="1996083"/>
                </a:cubicBezTo>
                <a:cubicBezTo>
                  <a:pt x="8106408" y="2004020"/>
                  <a:pt x="8101646" y="2012355"/>
                  <a:pt x="8095295" y="2021086"/>
                </a:cubicBezTo>
                <a:cubicBezTo>
                  <a:pt x="8104820" y="2021880"/>
                  <a:pt x="8113552" y="2023467"/>
                  <a:pt x="8121489" y="2025848"/>
                </a:cubicBezTo>
                <a:cubicBezTo>
                  <a:pt x="8129426" y="2029023"/>
                  <a:pt x="8132602" y="2036961"/>
                  <a:pt x="8131014" y="2049661"/>
                </a:cubicBezTo>
                <a:cubicBezTo>
                  <a:pt x="8128632" y="2059980"/>
                  <a:pt x="8122282" y="2063948"/>
                  <a:pt x="8111964" y="2061567"/>
                </a:cubicBezTo>
                <a:cubicBezTo>
                  <a:pt x="8106408" y="2058392"/>
                  <a:pt x="8098074" y="2048470"/>
                  <a:pt x="8086961" y="2031802"/>
                </a:cubicBezTo>
                <a:cubicBezTo>
                  <a:pt x="8086167" y="2034183"/>
                  <a:pt x="8084976" y="2035770"/>
                  <a:pt x="8083389" y="2036564"/>
                </a:cubicBezTo>
                <a:cubicBezTo>
                  <a:pt x="8064339" y="2055614"/>
                  <a:pt x="8041717" y="2066726"/>
                  <a:pt x="8015524" y="2069902"/>
                </a:cubicBezTo>
                <a:cubicBezTo>
                  <a:pt x="8011554" y="2070695"/>
                  <a:pt x="8009570" y="2070695"/>
                  <a:pt x="8009570" y="2069902"/>
                </a:cubicBezTo>
                <a:cubicBezTo>
                  <a:pt x="8009570" y="2069108"/>
                  <a:pt x="8011158" y="2067520"/>
                  <a:pt x="8014332" y="2065139"/>
                </a:cubicBezTo>
                <a:cubicBezTo>
                  <a:pt x="8043701" y="2049264"/>
                  <a:pt x="8065132" y="2026642"/>
                  <a:pt x="8078626" y="1997273"/>
                </a:cubicBezTo>
                <a:cubicBezTo>
                  <a:pt x="8073864" y="1998067"/>
                  <a:pt x="8067514" y="1999258"/>
                  <a:pt x="8059576" y="2000845"/>
                </a:cubicBezTo>
                <a:cubicBezTo>
                  <a:pt x="8058783" y="2001639"/>
                  <a:pt x="8057988" y="2002036"/>
                  <a:pt x="8057195" y="2002036"/>
                </a:cubicBezTo>
                <a:cubicBezTo>
                  <a:pt x="8052432" y="2003623"/>
                  <a:pt x="8047670" y="2003227"/>
                  <a:pt x="8042908" y="2000845"/>
                </a:cubicBezTo>
                <a:cubicBezTo>
                  <a:pt x="8042114" y="2000051"/>
                  <a:pt x="8040526" y="1998861"/>
                  <a:pt x="8038145" y="1997273"/>
                </a:cubicBezTo>
                <a:cubicBezTo>
                  <a:pt x="8032589" y="1992511"/>
                  <a:pt x="8029414" y="1989336"/>
                  <a:pt x="8028620" y="1987748"/>
                </a:cubicBezTo>
                <a:cubicBezTo>
                  <a:pt x="8027826" y="1986161"/>
                  <a:pt x="8027430" y="1984573"/>
                  <a:pt x="8027430" y="1982986"/>
                </a:cubicBezTo>
                <a:cubicBezTo>
                  <a:pt x="8028223" y="1982192"/>
                  <a:pt x="8029414" y="1981795"/>
                  <a:pt x="8031002" y="1981795"/>
                </a:cubicBezTo>
                <a:cubicBezTo>
                  <a:pt x="8033382" y="1981001"/>
                  <a:pt x="8044098" y="1979414"/>
                  <a:pt x="8063148" y="1977033"/>
                </a:cubicBezTo>
                <a:cubicBezTo>
                  <a:pt x="8067117" y="1976239"/>
                  <a:pt x="8069895" y="1975842"/>
                  <a:pt x="8071482" y="1975842"/>
                </a:cubicBezTo>
                <a:cubicBezTo>
                  <a:pt x="8077833" y="1974255"/>
                  <a:pt x="8082596" y="1973461"/>
                  <a:pt x="8085770" y="1973461"/>
                </a:cubicBezTo>
                <a:cubicBezTo>
                  <a:pt x="8087358" y="1967111"/>
                  <a:pt x="8088548" y="1961158"/>
                  <a:pt x="8089342" y="1955602"/>
                </a:cubicBezTo>
                <a:cubicBezTo>
                  <a:pt x="8091724" y="1942108"/>
                  <a:pt x="8091326" y="1929408"/>
                  <a:pt x="8088152" y="1917501"/>
                </a:cubicBezTo>
                <a:cubicBezTo>
                  <a:pt x="8087358" y="1911945"/>
                  <a:pt x="8089342" y="1909564"/>
                  <a:pt x="8094104" y="1910358"/>
                </a:cubicBezTo>
                <a:close/>
                <a:moveTo>
                  <a:pt x="7183574" y="1909465"/>
                </a:moveTo>
                <a:cubicBezTo>
                  <a:pt x="7190122" y="1909663"/>
                  <a:pt x="7195182" y="1910358"/>
                  <a:pt x="7198754" y="1911548"/>
                </a:cubicBezTo>
                <a:cubicBezTo>
                  <a:pt x="7212248" y="1916311"/>
                  <a:pt x="7215820" y="1926233"/>
                  <a:pt x="7209470" y="1941314"/>
                </a:cubicBezTo>
                <a:cubicBezTo>
                  <a:pt x="7214232" y="1940520"/>
                  <a:pt x="7220583" y="1939329"/>
                  <a:pt x="7228520" y="1937742"/>
                </a:cubicBezTo>
                <a:cubicBezTo>
                  <a:pt x="7231695" y="1936948"/>
                  <a:pt x="7234076" y="1936155"/>
                  <a:pt x="7235664" y="1935361"/>
                </a:cubicBezTo>
                <a:cubicBezTo>
                  <a:pt x="7238045" y="1933773"/>
                  <a:pt x="7242014" y="1933773"/>
                  <a:pt x="7247570" y="1935361"/>
                </a:cubicBezTo>
                <a:cubicBezTo>
                  <a:pt x="7256302" y="1938536"/>
                  <a:pt x="7261460" y="1942901"/>
                  <a:pt x="7263048" y="1948458"/>
                </a:cubicBezTo>
                <a:cubicBezTo>
                  <a:pt x="7265430" y="1954808"/>
                  <a:pt x="7262651" y="1958380"/>
                  <a:pt x="7254714" y="1959173"/>
                </a:cubicBezTo>
                <a:cubicBezTo>
                  <a:pt x="7252332" y="1959967"/>
                  <a:pt x="7248364" y="1960364"/>
                  <a:pt x="7242808" y="1960364"/>
                </a:cubicBezTo>
                <a:cubicBezTo>
                  <a:pt x="7238045" y="1961158"/>
                  <a:pt x="7234076" y="1961555"/>
                  <a:pt x="7230902" y="1961555"/>
                </a:cubicBezTo>
                <a:cubicBezTo>
                  <a:pt x="7234870" y="1963936"/>
                  <a:pt x="7237252" y="1965920"/>
                  <a:pt x="7238045" y="1967508"/>
                </a:cubicBezTo>
                <a:cubicBezTo>
                  <a:pt x="7241220" y="1970683"/>
                  <a:pt x="7241617" y="1973064"/>
                  <a:pt x="7239236" y="1974652"/>
                </a:cubicBezTo>
                <a:cubicBezTo>
                  <a:pt x="7238442" y="1975445"/>
                  <a:pt x="7236854" y="1976636"/>
                  <a:pt x="7234474" y="1978223"/>
                </a:cubicBezTo>
                <a:cubicBezTo>
                  <a:pt x="7232886" y="1979811"/>
                  <a:pt x="7229314" y="1982589"/>
                  <a:pt x="7223758" y="1986558"/>
                </a:cubicBezTo>
                <a:cubicBezTo>
                  <a:pt x="7226139" y="1986558"/>
                  <a:pt x="7228520" y="1986161"/>
                  <a:pt x="7230902" y="1985367"/>
                </a:cubicBezTo>
                <a:cubicBezTo>
                  <a:pt x="7249158" y="1983780"/>
                  <a:pt x="7264239" y="1981001"/>
                  <a:pt x="7276145" y="1977033"/>
                </a:cubicBezTo>
                <a:cubicBezTo>
                  <a:pt x="7282496" y="1977033"/>
                  <a:pt x="7286861" y="1977430"/>
                  <a:pt x="7289242" y="1978223"/>
                </a:cubicBezTo>
                <a:cubicBezTo>
                  <a:pt x="7297974" y="1979811"/>
                  <a:pt x="7305117" y="1984970"/>
                  <a:pt x="7310674" y="1993702"/>
                </a:cubicBezTo>
                <a:cubicBezTo>
                  <a:pt x="7312261" y="1997670"/>
                  <a:pt x="7311467" y="2001242"/>
                  <a:pt x="7308292" y="2004417"/>
                </a:cubicBezTo>
                <a:cubicBezTo>
                  <a:pt x="7303530" y="2006798"/>
                  <a:pt x="7297576" y="2007195"/>
                  <a:pt x="7290432" y="2005608"/>
                </a:cubicBezTo>
                <a:cubicBezTo>
                  <a:pt x="7265032" y="2005608"/>
                  <a:pt x="7233282" y="2007195"/>
                  <a:pt x="7195182" y="2010370"/>
                </a:cubicBezTo>
                <a:cubicBezTo>
                  <a:pt x="7168196" y="2011958"/>
                  <a:pt x="7136842" y="2016323"/>
                  <a:pt x="7101124" y="2023467"/>
                </a:cubicBezTo>
                <a:cubicBezTo>
                  <a:pt x="7097155" y="2024261"/>
                  <a:pt x="7093186" y="2024261"/>
                  <a:pt x="7089217" y="2023467"/>
                </a:cubicBezTo>
                <a:cubicBezTo>
                  <a:pt x="7080486" y="2018705"/>
                  <a:pt x="7074930" y="2013942"/>
                  <a:pt x="7072549" y="2009180"/>
                </a:cubicBezTo>
                <a:cubicBezTo>
                  <a:pt x="7070167" y="2006005"/>
                  <a:pt x="7071358" y="2004020"/>
                  <a:pt x="7076120" y="2003227"/>
                </a:cubicBezTo>
                <a:cubicBezTo>
                  <a:pt x="7096758" y="2002433"/>
                  <a:pt x="7114220" y="2000845"/>
                  <a:pt x="7128508" y="1998464"/>
                </a:cubicBezTo>
                <a:cubicBezTo>
                  <a:pt x="7137239" y="1996876"/>
                  <a:pt x="7146367" y="1995686"/>
                  <a:pt x="7155892" y="1994892"/>
                </a:cubicBezTo>
                <a:cubicBezTo>
                  <a:pt x="7151923" y="1986161"/>
                  <a:pt x="7147161" y="1978620"/>
                  <a:pt x="7141605" y="1972270"/>
                </a:cubicBezTo>
                <a:cubicBezTo>
                  <a:pt x="7136842" y="1971476"/>
                  <a:pt x="7132477" y="1969889"/>
                  <a:pt x="7128508" y="1967508"/>
                </a:cubicBezTo>
                <a:cubicBezTo>
                  <a:pt x="7123745" y="1962745"/>
                  <a:pt x="7120967" y="1959173"/>
                  <a:pt x="7120174" y="1956792"/>
                </a:cubicBezTo>
                <a:cubicBezTo>
                  <a:pt x="7119380" y="1955205"/>
                  <a:pt x="7118983" y="1954014"/>
                  <a:pt x="7118983" y="1953220"/>
                </a:cubicBezTo>
                <a:cubicBezTo>
                  <a:pt x="7119776" y="1952426"/>
                  <a:pt x="7120967" y="1952030"/>
                  <a:pt x="7122555" y="1952030"/>
                </a:cubicBezTo>
                <a:cubicBezTo>
                  <a:pt x="7132080" y="1952030"/>
                  <a:pt x="7143192" y="1951236"/>
                  <a:pt x="7155892" y="1949648"/>
                </a:cubicBezTo>
                <a:cubicBezTo>
                  <a:pt x="7170973" y="1947267"/>
                  <a:pt x="7182880" y="1945680"/>
                  <a:pt x="7191611" y="1944886"/>
                </a:cubicBezTo>
                <a:cubicBezTo>
                  <a:pt x="7179705" y="1937742"/>
                  <a:pt x="7168592" y="1927423"/>
                  <a:pt x="7158274" y="1913930"/>
                </a:cubicBezTo>
                <a:cubicBezTo>
                  <a:pt x="7156686" y="1912342"/>
                  <a:pt x="7155892" y="1911151"/>
                  <a:pt x="7155892" y="1910358"/>
                </a:cubicBezTo>
                <a:cubicBezTo>
                  <a:pt x="7155892" y="1910358"/>
                  <a:pt x="7157083" y="1910358"/>
                  <a:pt x="7159464" y="1910358"/>
                </a:cubicBezTo>
                <a:cubicBezTo>
                  <a:pt x="7168989" y="1909564"/>
                  <a:pt x="7177026" y="1909266"/>
                  <a:pt x="7183574" y="1909465"/>
                </a:cubicBezTo>
                <a:close/>
                <a:moveTo>
                  <a:pt x="3814403" y="1906488"/>
                </a:moveTo>
                <a:cubicBezTo>
                  <a:pt x="3816785" y="1906290"/>
                  <a:pt x="3818571" y="1906786"/>
                  <a:pt x="3819761" y="1907976"/>
                </a:cubicBezTo>
                <a:cubicBezTo>
                  <a:pt x="3827699" y="1913533"/>
                  <a:pt x="3833255" y="1918295"/>
                  <a:pt x="3836430" y="1922264"/>
                </a:cubicBezTo>
                <a:cubicBezTo>
                  <a:pt x="3839605" y="1927820"/>
                  <a:pt x="3838018" y="1931392"/>
                  <a:pt x="3831667" y="1932980"/>
                </a:cubicBezTo>
                <a:cubicBezTo>
                  <a:pt x="3825318" y="1932980"/>
                  <a:pt x="3818967" y="1933773"/>
                  <a:pt x="3812617" y="1935361"/>
                </a:cubicBezTo>
                <a:cubicBezTo>
                  <a:pt x="3813411" y="1935361"/>
                  <a:pt x="3814205" y="1935758"/>
                  <a:pt x="3814999" y="1936551"/>
                </a:cubicBezTo>
                <a:cubicBezTo>
                  <a:pt x="3816586" y="1937345"/>
                  <a:pt x="3817380" y="1938139"/>
                  <a:pt x="3817380" y="1938933"/>
                </a:cubicBezTo>
                <a:cubicBezTo>
                  <a:pt x="3820555" y="1942901"/>
                  <a:pt x="3821349" y="1946473"/>
                  <a:pt x="3819761" y="1949648"/>
                </a:cubicBezTo>
                <a:cubicBezTo>
                  <a:pt x="3817380" y="1957586"/>
                  <a:pt x="3816189" y="1965523"/>
                  <a:pt x="3816189" y="1973461"/>
                </a:cubicBezTo>
                <a:cubicBezTo>
                  <a:pt x="3816189" y="1982986"/>
                  <a:pt x="3816189" y="1991717"/>
                  <a:pt x="3816189" y="1999655"/>
                </a:cubicBezTo>
                <a:cubicBezTo>
                  <a:pt x="3817777" y="1998861"/>
                  <a:pt x="3819761" y="1998464"/>
                  <a:pt x="3822142" y="1998464"/>
                </a:cubicBezTo>
                <a:cubicBezTo>
                  <a:pt x="3824524" y="1997670"/>
                  <a:pt x="3826111" y="1997273"/>
                  <a:pt x="3826905" y="1997273"/>
                </a:cubicBezTo>
                <a:cubicBezTo>
                  <a:pt x="3830080" y="1996480"/>
                  <a:pt x="3832065" y="1996876"/>
                  <a:pt x="3832858" y="1998464"/>
                </a:cubicBezTo>
                <a:cubicBezTo>
                  <a:pt x="3832858" y="2000051"/>
                  <a:pt x="3831271" y="2001639"/>
                  <a:pt x="3828096" y="2003227"/>
                </a:cubicBezTo>
                <a:cubicBezTo>
                  <a:pt x="3826508" y="2004020"/>
                  <a:pt x="3824127" y="2005211"/>
                  <a:pt x="3820952" y="2006798"/>
                </a:cubicBezTo>
                <a:cubicBezTo>
                  <a:pt x="3818571" y="2007592"/>
                  <a:pt x="3816983" y="2008386"/>
                  <a:pt x="3816189" y="2009180"/>
                </a:cubicBezTo>
                <a:cubicBezTo>
                  <a:pt x="3816189" y="2011561"/>
                  <a:pt x="3816189" y="2013942"/>
                  <a:pt x="3816189" y="2016323"/>
                </a:cubicBezTo>
                <a:cubicBezTo>
                  <a:pt x="3828096" y="2009180"/>
                  <a:pt x="3839605" y="1998861"/>
                  <a:pt x="3850717" y="1985367"/>
                </a:cubicBezTo>
                <a:cubicBezTo>
                  <a:pt x="3840399" y="1978223"/>
                  <a:pt x="3830874" y="1971080"/>
                  <a:pt x="3822142" y="1963936"/>
                </a:cubicBezTo>
                <a:cubicBezTo>
                  <a:pt x="3821349" y="1963142"/>
                  <a:pt x="3820952" y="1962348"/>
                  <a:pt x="3820952" y="1961555"/>
                </a:cubicBezTo>
                <a:cubicBezTo>
                  <a:pt x="3821746" y="1960761"/>
                  <a:pt x="3822936" y="1960364"/>
                  <a:pt x="3824524" y="1960364"/>
                </a:cubicBezTo>
                <a:cubicBezTo>
                  <a:pt x="3838018" y="1961951"/>
                  <a:pt x="3851115" y="1964333"/>
                  <a:pt x="3863814" y="1967508"/>
                </a:cubicBezTo>
                <a:cubicBezTo>
                  <a:pt x="3866196" y="1962745"/>
                  <a:pt x="3868577" y="1957189"/>
                  <a:pt x="3870958" y="1950839"/>
                </a:cubicBezTo>
                <a:cubicBezTo>
                  <a:pt x="3872545" y="1948458"/>
                  <a:pt x="3872149" y="1947664"/>
                  <a:pt x="3869767" y="1948458"/>
                </a:cubicBezTo>
                <a:cubicBezTo>
                  <a:pt x="3865005" y="1948458"/>
                  <a:pt x="3857861" y="1950839"/>
                  <a:pt x="3848336" y="1955602"/>
                </a:cubicBezTo>
                <a:cubicBezTo>
                  <a:pt x="3845955" y="1956395"/>
                  <a:pt x="3843177" y="1956395"/>
                  <a:pt x="3840002" y="1955602"/>
                </a:cubicBezTo>
                <a:cubicBezTo>
                  <a:pt x="3832858" y="1951633"/>
                  <a:pt x="3828096" y="1948061"/>
                  <a:pt x="3825714" y="1944886"/>
                </a:cubicBezTo>
                <a:cubicBezTo>
                  <a:pt x="3824127" y="1943298"/>
                  <a:pt x="3823333" y="1941711"/>
                  <a:pt x="3823333" y="1940123"/>
                </a:cubicBezTo>
                <a:cubicBezTo>
                  <a:pt x="3824127" y="1939329"/>
                  <a:pt x="3825714" y="1938536"/>
                  <a:pt x="3828096" y="1937742"/>
                </a:cubicBezTo>
                <a:cubicBezTo>
                  <a:pt x="3836827" y="1936948"/>
                  <a:pt x="3847146" y="1934170"/>
                  <a:pt x="3859052" y="1929408"/>
                </a:cubicBezTo>
                <a:cubicBezTo>
                  <a:pt x="3861433" y="1928614"/>
                  <a:pt x="3863814" y="1927423"/>
                  <a:pt x="3866196" y="1925836"/>
                </a:cubicBezTo>
                <a:cubicBezTo>
                  <a:pt x="3869371" y="1925042"/>
                  <a:pt x="3871752" y="1924248"/>
                  <a:pt x="3873339" y="1923455"/>
                </a:cubicBezTo>
                <a:cubicBezTo>
                  <a:pt x="3880483" y="1921073"/>
                  <a:pt x="3886833" y="1921470"/>
                  <a:pt x="3892389" y="1924645"/>
                </a:cubicBezTo>
                <a:cubicBezTo>
                  <a:pt x="3901120" y="1929408"/>
                  <a:pt x="3907471" y="1934170"/>
                  <a:pt x="3911439" y="1938933"/>
                </a:cubicBezTo>
                <a:cubicBezTo>
                  <a:pt x="3914614" y="1942108"/>
                  <a:pt x="3914614" y="1944886"/>
                  <a:pt x="3911439" y="1947267"/>
                </a:cubicBezTo>
                <a:cubicBezTo>
                  <a:pt x="3902708" y="1955205"/>
                  <a:pt x="3895564" y="1963539"/>
                  <a:pt x="3890008" y="1972270"/>
                </a:cubicBezTo>
                <a:cubicBezTo>
                  <a:pt x="3889215" y="1972270"/>
                  <a:pt x="3888817" y="1972667"/>
                  <a:pt x="3888817" y="1973461"/>
                </a:cubicBezTo>
                <a:cubicBezTo>
                  <a:pt x="3888024" y="1974255"/>
                  <a:pt x="3887627" y="1974652"/>
                  <a:pt x="3887627" y="1974652"/>
                </a:cubicBezTo>
                <a:cubicBezTo>
                  <a:pt x="3890802" y="1975445"/>
                  <a:pt x="3895167" y="1977033"/>
                  <a:pt x="3900724" y="1979414"/>
                </a:cubicBezTo>
                <a:cubicBezTo>
                  <a:pt x="3905486" y="1981001"/>
                  <a:pt x="3908661" y="1982192"/>
                  <a:pt x="3910249" y="1982986"/>
                </a:cubicBezTo>
                <a:cubicBezTo>
                  <a:pt x="3919774" y="1990923"/>
                  <a:pt x="3923346" y="2003623"/>
                  <a:pt x="3920964" y="2021086"/>
                </a:cubicBezTo>
                <a:cubicBezTo>
                  <a:pt x="3918583" y="2026642"/>
                  <a:pt x="3915011" y="2028626"/>
                  <a:pt x="3910249" y="2027039"/>
                </a:cubicBezTo>
                <a:cubicBezTo>
                  <a:pt x="3909455" y="2026245"/>
                  <a:pt x="3907867" y="2025055"/>
                  <a:pt x="3905486" y="2023467"/>
                </a:cubicBezTo>
                <a:cubicBezTo>
                  <a:pt x="3895167" y="2017911"/>
                  <a:pt x="3882071" y="2009180"/>
                  <a:pt x="3866196" y="1997273"/>
                </a:cubicBezTo>
                <a:cubicBezTo>
                  <a:pt x="3854289" y="2008386"/>
                  <a:pt x="3837621" y="2017117"/>
                  <a:pt x="3816189" y="2023467"/>
                </a:cubicBezTo>
                <a:cubicBezTo>
                  <a:pt x="3816189" y="2025848"/>
                  <a:pt x="3816189" y="2028230"/>
                  <a:pt x="3816189" y="2030611"/>
                </a:cubicBezTo>
                <a:cubicBezTo>
                  <a:pt x="3823333" y="2027436"/>
                  <a:pt x="3828493" y="2024261"/>
                  <a:pt x="3831667" y="2021086"/>
                </a:cubicBezTo>
                <a:cubicBezTo>
                  <a:pt x="3834049" y="2018705"/>
                  <a:pt x="3837223" y="2018705"/>
                  <a:pt x="3841192" y="2021086"/>
                </a:cubicBezTo>
                <a:cubicBezTo>
                  <a:pt x="3850717" y="2026642"/>
                  <a:pt x="3857861" y="2032198"/>
                  <a:pt x="3862624" y="2037755"/>
                </a:cubicBezTo>
                <a:cubicBezTo>
                  <a:pt x="3865005" y="2042517"/>
                  <a:pt x="3863417" y="2045692"/>
                  <a:pt x="3857861" y="2047280"/>
                </a:cubicBezTo>
                <a:cubicBezTo>
                  <a:pt x="3855480" y="2047280"/>
                  <a:pt x="3851908" y="2047676"/>
                  <a:pt x="3847146" y="2048470"/>
                </a:cubicBezTo>
                <a:cubicBezTo>
                  <a:pt x="3838414" y="2049264"/>
                  <a:pt x="3832065" y="2050058"/>
                  <a:pt x="3828096" y="2050852"/>
                </a:cubicBezTo>
                <a:cubicBezTo>
                  <a:pt x="3828096" y="2050852"/>
                  <a:pt x="3827302" y="2050852"/>
                  <a:pt x="3825714" y="2050852"/>
                </a:cubicBezTo>
                <a:cubicBezTo>
                  <a:pt x="3824921" y="2051645"/>
                  <a:pt x="3824127" y="2052042"/>
                  <a:pt x="3823333" y="2052042"/>
                </a:cubicBezTo>
                <a:cubicBezTo>
                  <a:pt x="3828096" y="2055217"/>
                  <a:pt x="3829683" y="2059980"/>
                  <a:pt x="3828096" y="2066330"/>
                </a:cubicBezTo>
                <a:cubicBezTo>
                  <a:pt x="3830477" y="2067917"/>
                  <a:pt x="3833652" y="2069902"/>
                  <a:pt x="3837621" y="2072283"/>
                </a:cubicBezTo>
                <a:cubicBezTo>
                  <a:pt x="3841589" y="2075458"/>
                  <a:pt x="3844368" y="2077839"/>
                  <a:pt x="3845955" y="2079427"/>
                </a:cubicBezTo>
                <a:cubicBezTo>
                  <a:pt x="3849130" y="2076251"/>
                  <a:pt x="3854289" y="2069902"/>
                  <a:pt x="3861433" y="2060377"/>
                </a:cubicBezTo>
                <a:cubicBezTo>
                  <a:pt x="3864608" y="2054026"/>
                  <a:pt x="3866989" y="2046883"/>
                  <a:pt x="3868577" y="2038945"/>
                </a:cubicBezTo>
                <a:cubicBezTo>
                  <a:pt x="3870164" y="2033389"/>
                  <a:pt x="3872545" y="2031405"/>
                  <a:pt x="3875721" y="2032992"/>
                </a:cubicBezTo>
                <a:cubicBezTo>
                  <a:pt x="3888420" y="2038548"/>
                  <a:pt x="3897549" y="2044501"/>
                  <a:pt x="3903105" y="2050852"/>
                </a:cubicBezTo>
                <a:cubicBezTo>
                  <a:pt x="3907867" y="2055614"/>
                  <a:pt x="3906677" y="2059980"/>
                  <a:pt x="3899533" y="2063948"/>
                </a:cubicBezTo>
                <a:cubicBezTo>
                  <a:pt x="3886833" y="2071886"/>
                  <a:pt x="3870958" y="2079030"/>
                  <a:pt x="3851908" y="2085380"/>
                </a:cubicBezTo>
                <a:cubicBezTo>
                  <a:pt x="3884452" y="2108398"/>
                  <a:pt x="3917392" y="2123480"/>
                  <a:pt x="3950730" y="2130623"/>
                </a:cubicBezTo>
                <a:cubicBezTo>
                  <a:pt x="3953905" y="2131417"/>
                  <a:pt x="3955492" y="2132608"/>
                  <a:pt x="3955492" y="2134195"/>
                </a:cubicBezTo>
                <a:cubicBezTo>
                  <a:pt x="3955492" y="2134989"/>
                  <a:pt x="3954302" y="2135783"/>
                  <a:pt x="3951921" y="2136577"/>
                </a:cubicBezTo>
                <a:cubicBezTo>
                  <a:pt x="3926521" y="2143720"/>
                  <a:pt x="3906677" y="2148086"/>
                  <a:pt x="3892389" y="2149673"/>
                </a:cubicBezTo>
                <a:cubicBezTo>
                  <a:pt x="3891596" y="2149673"/>
                  <a:pt x="3890405" y="2149673"/>
                  <a:pt x="3888817" y="2149673"/>
                </a:cubicBezTo>
                <a:cubicBezTo>
                  <a:pt x="3883261" y="2150467"/>
                  <a:pt x="3879690" y="2149673"/>
                  <a:pt x="3878102" y="2147292"/>
                </a:cubicBezTo>
                <a:cubicBezTo>
                  <a:pt x="3860640" y="2135386"/>
                  <a:pt x="3845161" y="2118717"/>
                  <a:pt x="3831667" y="2097286"/>
                </a:cubicBezTo>
                <a:cubicBezTo>
                  <a:pt x="3831667" y="2097286"/>
                  <a:pt x="3831271" y="2096492"/>
                  <a:pt x="3830477" y="2094905"/>
                </a:cubicBezTo>
                <a:cubicBezTo>
                  <a:pt x="3828889" y="2093317"/>
                  <a:pt x="3827699" y="2092126"/>
                  <a:pt x="3826905" y="2091333"/>
                </a:cubicBezTo>
                <a:lnTo>
                  <a:pt x="3826905" y="2096095"/>
                </a:lnTo>
                <a:cubicBezTo>
                  <a:pt x="3826905" y="2099270"/>
                  <a:pt x="3826905" y="2104033"/>
                  <a:pt x="3826905" y="2110383"/>
                </a:cubicBezTo>
                <a:cubicBezTo>
                  <a:pt x="3827699" y="2123876"/>
                  <a:pt x="3827699" y="2136577"/>
                  <a:pt x="3826905" y="2148483"/>
                </a:cubicBezTo>
                <a:cubicBezTo>
                  <a:pt x="3826905" y="2157214"/>
                  <a:pt x="3825318" y="2163961"/>
                  <a:pt x="3822142" y="2168723"/>
                </a:cubicBezTo>
                <a:cubicBezTo>
                  <a:pt x="3817380" y="2173486"/>
                  <a:pt x="3811824" y="2173486"/>
                  <a:pt x="3805474" y="2168723"/>
                </a:cubicBezTo>
                <a:cubicBezTo>
                  <a:pt x="3803092" y="2166342"/>
                  <a:pt x="3800314" y="2162373"/>
                  <a:pt x="3797139" y="2156817"/>
                </a:cubicBezTo>
                <a:cubicBezTo>
                  <a:pt x="3797139" y="2156023"/>
                  <a:pt x="3797139" y="2155627"/>
                  <a:pt x="3797139" y="2155627"/>
                </a:cubicBezTo>
                <a:cubicBezTo>
                  <a:pt x="3796346" y="2151658"/>
                  <a:pt x="3796346" y="2146498"/>
                  <a:pt x="3797139" y="2140148"/>
                </a:cubicBezTo>
                <a:cubicBezTo>
                  <a:pt x="3797933" y="2128242"/>
                  <a:pt x="3798727" y="2113558"/>
                  <a:pt x="3799521" y="2096095"/>
                </a:cubicBezTo>
                <a:cubicBezTo>
                  <a:pt x="3800314" y="2087364"/>
                  <a:pt x="3800711" y="2080617"/>
                  <a:pt x="3800711" y="2075855"/>
                </a:cubicBezTo>
                <a:cubicBezTo>
                  <a:pt x="3800711" y="2071092"/>
                  <a:pt x="3799918" y="2063948"/>
                  <a:pt x="3798330" y="2054423"/>
                </a:cubicBezTo>
                <a:cubicBezTo>
                  <a:pt x="3787218" y="2055217"/>
                  <a:pt x="3778486" y="2055614"/>
                  <a:pt x="3772136" y="2055614"/>
                </a:cubicBezTo>
                <a:cubicBezTo>
                  <a:pt x="3769755" y="2055614"/>
                  <a:pt x="3768168" y="2054820"/>
                  <a:pt x="3767374" y="2053233"/>
                </a:cubicBezTo>
                <a:cubicBezTo>
                  <a:pt x="3767374" y="2051645"/>
                  <a:pt x="3768564" y="2050455"/>
                  <a:pt x="3770946" y="2049661"/>
                </a:cubicBezTo>
                <a:cubicBezTo>
                  <a:pt x="3771739" y="2049661"/>
                  <a:pt x="3773327" y="2049264"/>
                  <a:pt x="3775708" y="2048470"/>
                </a:cubicBezTo>
                <a:cubicBezTo>
                  <a:pt x="3782852" y="2046883"/>
                  <a:pt x="3788408" y="2044898"/>
                  <a:pt x="3792377" y="2042517"/>
                </a:cubicBezTo>
                <a:lnTo>
                  <a:pt x="3789996" y="2040136"/>
                </a:lnTo>
                <a:cubicBezTo>
                  <a:pt x="3788408" y="2037755"/>
                  <a:pt x="3787614" y="2033389"/>
                  <a:pt x="3787614" y="2027039"/>
                </a:cubicBezTo>
                <a:lnTo>
                  <a:pt x="3787614" y="2022277"/>
                </a:lnTo>
                <a:cubicBezTo>
                  <a:pt x="3783645" y="2023864"/>
                  <a:pt x="3776899" y="2026642"/>
                  <a:pt x="3767374" y="2030611"/>
                </a:cubicBezTo>
                <a:cubicBezTo>
                  <a:pt x="3761024" y="2033786"/>
                  <a:pt x="3756261" y="2036167"/>
                  <a:pt x="3753086" y="2037755"/>
                </a:cubicBezTo>
                <a:cubicBezTo>
                  <a:pt x="3750705" y="2038548"/>
                  <a:pt x="3747530" y="2040136"/>
                  <a:pt x="3743561" y="2042517"/>
                </a:cubicBezTo>
                <a:cubicBezTo>
                  <a:pt x="3739593" y="2044898"/>
                  <a:pt x="3736417" y="2046883"/>
                  <a:pt x="3734036" y="2048470"/>
                </a:cubicBezTo>
                <a:cubicBezTo>
                  <a:pt x="3729274" y="2050852"/>
                  <a:pt x="3724511" y="2050058"/>
                  <a:pt x="3719749" y="2046089"/>
                </a:cubicBezTo>
                <a:cubicBezTo>
                  <a:pt x="3712605" y="2037358"/>
                  <a:pt x="3708239" y="2030214"/>
                  <a:pt x="3706652" y="2024658"/>
                </a:cubicBezTo>
                <a:cubicBezTo>
                  <a:pt x="3705064" y="2021483"/>
                  <a:pt x="3706255" y="2019498"/>
                  <a:pt x="3710224" y="2018705"/>
                </a:cubicBezTo>
                <a:cubicBezTo>
                  <a:pt x="3718955" y="2018705"/>
                  <a:pt x="3726099" y="2018308"/>
                  <a:pt x="3731655" y="2017514"/>
                </a:cubicBezTo>
                <a:cubicBezTo>
                  <a:pt x="3733243" y="2016720"/>
                  <a:pt x="3736021" y="2015926"/>
                  <a:pt x="3739989" y="2015133"/>
                </a:cubicBezTo>
                <a:cubicBezTo>
                  <a:pt x="3743164" y="2014339"/>
                  <a:pt x="3745546" y="2013942"/>
                  <a:pt x="3747133" y="2013942"/>
                </a:cubicBezTo>
                <a:cubicBezTo>
                  <a:pt x="3747133" y="1996480"/>
                  <a:pt x="3747133" y="1979811"/>
                  <a:pt x="3747133" y="1963936"/>
                </a:cubicBezTo>
                <a:cubicBezTo>
                  <a:pt x="3747133" y="1957586"/>
                  <a:pt x="3746736" y="1952030"/>
                  <a:pt x="3745942" y="1947267"/>
                </a:cubicBezTo>
                <a:cubicBezTo>
                  <a:pt x="3745942" y="1947267"/>
                  <a:pt x="3745546" y="1947267"/>
                  <a:pt x="3744752" y="1947267"/>
                </a:cubicBezTo>
                <a:cubicBezTo>
                  <a:pt x="3743958" y="1948061"/>
                  <a:pt x="3743164" y="1948458"/>
                  <a:pt x="3742371" y="1948458"/>
                </a:cubicBezTo>
                <a:cubicBezTo>
                  <a:pt x="3736814" y="1948458"/>
                  <a:pt x="3732846" y="1947664"/>
                  <a:pt x="3730464" y="1946077"/>
                </a:cubicBezTo>
                <a:cubicBezTo>
                  <a:pt x="3723321" y="1941314"/>
                  <a:pt x="3718558" y="1937742"/>
                  <a:pt x="3716177" y="1935361"/>
                </a:cubicBezTo>
                <a:cubicBezTo>
                  <a:pt x="3713002" y="1932186"/>
                  <a:pt x="3713399" y="1929804"/>
                  <a:pt x="3717367" y="1928217"/>
                </a:cubicBezTo>
                <a:cubicBezTo>
                  <a:pt x="3742768" y="1925042"/>
                  <a:pt x="3764992" y="1921073"/>
                  <a:pt x="3784042" y="1916311"/>
                </a:cubicBezTo>
                <a:cubicBezTo>
                  <a:pt x="3791186" y="1913930"/>
                  <a:pt x="3798330" y="1911548"/>
                  <a:pt x="3805474" y="1909167"/>
                </a:cubicBezTo>
                <a:cubicBezTo>
                  <a:pt x="3809046" y="1907580"/>
                  <a:pt x="3812022" y="1906687"/>
                  <a:pt x="3814403" y="1906488"/>
                </a:cubicBezTo>
                <a:close/>
                <a:moveTo>
                  <a:pt x="784266" y="1905298"/>
                </a:moveTo>
                <a:cubicBezTo>
                  <a:pt x="786646" y="1905496"/>
                  <a:pt x="788829" y="1906389"/>
                  <a:pt x="790814" y="1907976"/>
                </a:cubicBezTo>
                <a:cubicBezTo>
                  <a:pt x="798751" y="1913533"/>
                  <a:pt x="804704" y="1919486"/>
                  <a:pt x="808673" y="1925836"/>
                </a:cubicBezTo>
                <a:cubicBezTo>
                  <a:pt x="811055" y="1930598"/>
                  <a:pt x="810658" y="1934567"/>
                  <a:pt x="807483" y="1937742"/>
                </a:cubicBezTo>
                <a:cubicBezTo>
                  <a:pt x="801927" y="1941711"/>
                  <a:pt x="797164" y="1947267"/>
                  <a:pt x="793195" y="1954411"/>
                </a:cubicBezTo>
                <a:cubicBezTo>
                  <a:pt x="797164" y="1956792"/>
                  <a:pt x="799545" y="1959967"/>
                  <a:pt x="800339" y="1963936"/>
                </a:cubicBezTo>
                <a:cubicBezTo>
                  <a:pt x="801132" y="1968698"/>
                  <a:pt x="799148" y="1971476"/>
                  <a:pt x="794385" y="1972270"/>
                </a:cubicBezTo>
                <a:cubicBezTo>
                  <a:pt x="792798" y="1972270"/>
                  <a:pt x="789623" y="1972667"/>
                  <a:pt x="784860" y="1973461"/>
                </a:cubicBezTo>
                <a:cubicBezTo>
                  <a:pt x="757873" y="1976636"/>
                  <a:pt x="737236" y="1978620"/>
                  <a:pt x="722949" y="1979414"/>
                </a:cubicBezTo>
                <a:lnTo>
                  <a:pt x="722949" y="1985367"/>
                </a:lnTo>
                <a:cubicBezTo>
                  <a:pt x="722154" y="1994098"/>
                  <a:pt x="725330" y="1998464"/>
                  <a:pt x="732473" y="1998464"/>
                </a:cubicBezTo>
                <a:cubicBezTo>
                  <a:pt x="753905" y="1997670"/>
                  <a:pt x="770971" y="1996083"/>
                  <a:pt x="783671" y="1993702"/>
                </a:cubicBezTo>
                <a:cubicBezTo>
                  <a:pt x="793195" y="1992908"/>
                  <a:pt x="800339" y="1987748"/>
                  <a:pt x="805102" y="1978223"/>
                </a:cubicBezTo>
                <a:cubicBezTo>
                  <a:pt x="805895" y="1975842"/>
                  <a:pt x="807085" y="1971476"/>
                  <a:pt x="808673" y="1965127"/>
                </a:cubicBezTo>
                <a:cubicBezTo>
                  <a:pt x="809467" y="1959570"/>
                  <a:pt x="810658" y="1955602"/>
                  <a:pt x="812246" y="1953220"/>
                </a:cubicBezTo>
                <a:cubicBezTo>
                  <a:pt x="813039" y="1950045"/>
                  <a:pt x="813832" y="1948458"/>
                  <a:pt x="814626" y="1948458"/>
                </a:cubicBezTo>
                <a:cubicBezTo>
                  <a:pt x="814626" y="1948458"/>
                  <a:pt x="815420" y="1950045"/>
                  <a:pt x="817008" y="1953220"/>
                </a:cubicBezTo>
                <a:cubicBezTo>
                  <a:pt x="821770" y="1965127"/>
                  <a:pt x="826930" y="1975048"/>
                  <a:pt x="832486" y="1982986"/>
                </a:cubicBezTo>
                <a:cubicBezTo>
                  <a:pt x="837248" y="1987748"/>
                  <a:pt x="839233" y="1992511"/>
                  <a:pt x="838439" y="1997273"/>
                </a:cubicBezTo>
                <a:cubicBezTo>
                  <a:pt x="836058" y="2004417"/>
                  <a:pt x="833279" y="2009180"/>
                  <a:pt x="830104" y="2011561"/>
                </a:cubicBezTo>
                <a:cubicBezTo>
                  <a:pt x="821373" y="2016323"/>
                  <a:pt x="809864" y="2020292"/>
                  <a:pt x="795576" y="2023467"/>
                </a:cubicBezTo>
                <a:cubicBezTo>
                  <a:pt x="793195" y="2024261"/>
                  <a:pt x="790417" y="2024658"/>
                  <a:pt x="787242" y="2024658"/>
                </a:cubicBezTo>
                <a:cubicBezTo>
                  <a:pt x="788036" y="2025451"/>
                  <a:pt x="788829" y="2026245"/>
                  <a:pt x="789623" y="2027039"/>
                </a:cubicBezTo>
                <a:cubicBezTo>
                  <a:pt x="790417" y="2027039"/>
                  <a:pt x="791608" y="2028230"/>
                  <a:pt x="793195" y="2030611"/>
                </a:cubicBezTo>
                <a:cubicBezTo>
                  <a:pt x="793989" y="2031405"/>
                  <a:pt x="794385" y="2033786"/>
                  <a:pt x="794385" y="2037755"/>
                </a:cubicBezTo>
                <a:cubicBezTo>
                  <a:pt x="798355" y="2036961"/>
                  <a:pt x="804704" y="2036167"/>
                  <a:pt x="813436" y="2035373"/>
                </a:cubicBezTo>
                <a:cubicBezTo>
                  <a:pt x="826135" y="2032992"/>
                  <a:pt x="834867" y="2031405"/>
                  <a:pt x="839630" y="2030611"/>
                </a:cubicBezTo>
                <a:cubicBezTo>
                  <a:pt x="848360" y="2029023"/>
                  <a:pt x="854710" y="2029420"/>
                  <a:pt x="858679" y="2031802"/>
                </a:cubicBezTo>
                <a:cubicBezTo>
                  <a:pt x="865823" y="2035770"/>
                  <a:pt x="871777" y="2042120"/>
                  <a:pt x="876539" y="2050852"/>
                </a:cubicBezTo>
                <a:cubicBezTo>
                  <a:pt x="878920" y="2054820"/>
                  <a:pt x="879317" y="2057995"/>
                  <a:pt x="877729" y="2060377"/>
                </a:cubicBezTo>
                <a:cubicBezTo>
                  <a:pt x="876142" y="2062758"/>
                  <a:pt x="873364" y="2063551"/>
                  <a:pt x="869395" y="2062758"/>
                </a:cubicBezTo>
                <a:cubicBezTo>
                  <a:pt x="846377" y="2061964"/>
                  <a:pt x="820579" y="2061567"/>
                  <a:pt x="792004" y="2061567"/>
                </a:cubicBezTo>
                <a:cubicBezTo>
                  <a:pt x="791211" y="2070298"/>
                  <a:pt x="790814" y="2077839"/>
                  <a:pt x="790814" y="2084189"/>
                </a:cubicBezTo>
                <a:cubicBezTo>
                  <a:pt x="790814" y="2106414"/>
                  <a:pt x="790814" y="2122686"/>
                  <a:pt x="790814" y="2133005"/>
                </a:cubicBezTo>
                <a:cubicBezTo>
                  <a:pt x="786051" y="2160786"/>
                  <a:pt x="775336" y="2176264"/>
                  <a:pt x="758667" y="2179439"/>
                </a:cubicBezTo>
                <a:cubicBezTo>
                  <a:pt x="753110" y="2179439"/>
                  <a:pt x="748745" y="2175867"/>
                  <a:pt x="745570" y="2168723"/>
                </a:cubicBezTo>
                <a:cubicBezTo>
                  <a:pt x="740807" y="2152848"/>
                  <a:pt x="731282" y="2140942"/>
                  <a:pt x="716995" y="2133005"/>
                </a:cubicBezTo>
                <a:cubicBezTo>
                  <a:pt x="714614" y="2131417"/>
                  <a:pt x="713423" y="2130226"/>
                  <a:pt x="713423" y="2129433"/>
                </a:cubicBezTo>
                <a:cubicBezTo>
                  <a:pt x="714217" y="2127845"/>
                  <a:pt x="716202" y="2127448"/>
                  <a:pt x="719376" y="2128242"/>
                </a:cubicBezTo>
                <a:cubicBezTo>
                  <a:pt x="723345" y="2128242"/>
                  <a:pt x="728901" y="2128639"/>
                  <a:pt x="736045" y="2129433"/>
                </a:cubicBezTo>
                <a:cubicBezTo>
                  <a:pt x="742395" y="2130226"/>
                  <a:pt x="747554" y="2131020"/>
                  <a:pt x="751523" y="2131814"/>
                </a:cubicBezTo>
                <a:cubicBezTo>
                  <a:pt x="754698" y="2132608"/>
                  <a:pt x="756683" y="2131020"/>
                  <a:pt x="757476" y="2127052"/>
                </a:cubicBezTo>
                <a:cubicBezTo>
                  <a:pt x="757476" y="2105620"/>
                  <a:pt x="757476" y="2084586"/>
                  <a:pt x="757476" y="2063948"/>
                </a:cubicBezTo>
                <a:cubicBezTo>
                  <a:pt x="733664" y="2064742"/>
                  <a:pt x="700723" y="2068711"/>
                  <a:pt x="658654" y="2075855"/>
                </a:cubicBezTo>
                <a:cubicBezTo>
                  <a:pt x="652305" y="2077442"/>
                  <a:pt x="647938" y="2077045"/>
                  <a:pt x="645557" y="2074664"/>
                </a:cubicBezTo>
                <a:cubicBezTo>
                  <a:pt x="644764" y="2073870"/>
                  <a:pt x="643176" y="2072283"/>
                  <a:pt x="640795" y="2069902"/>
                </a:cubicBezTo>
                <a:cubicBezTo>
                  <a:pt x="634445" y="2064345"/>
                  <a:pt x="630079" y="2059583"/>
                  <a:pt x="627698" y="2055614"/>
                </a:cubicBezTo>
                <a:cubicBezTo>
                  <a:pt x="626111" y="2051645"/>
                  <a:pt x="627301" y="2049264"/>
                  <a:pt x="631270" y="2048470"/>
                </a:cubicBezTo>
                <a:cubicBezTo>
                  <a:pt x="648732" y="2048470"/>
                  <a:pt x="665799" y="2047676"/>
                  <a:pt x="682467" y="2046089"/>
                </a:cubicBezTo>
                <a:cubicBezTo>
                  <a:pt x="684054" y="2046089"/>
                  <a:pt x="686039" y="2046089"/>
                  <a:pt x="688420" y="2046089"/>
                </a:cubicBezTo>
                <a:cubicBezTo>
                  <a:pt x="709058" y="2043708"/>
                  <a:pt x="731679" y="2041723"/>
                  <a:pt x="756286" y="2040136"/>
                </a:cubicBezTo>
                <a:cubicBezTo>
                  <a:pt x="755492" y="2035373"/>
                  <a:pt x="753905" y="2031008"/>
                  <a:pt x="751523" y="2027039"/>
                </a:cubicBezTo>
                <a:lnTo>
                  <a:pt x="746761" y="2027039"/>
                </a:lnTo>
                <a:cubicBezTo>
                  <a:pt x="727711" y="2027039"/>
                  <a:pt x="714614" y="2024261"/>
                  <a:pt x="707470" y="2018705"/>
                </a:cubicBezTo>
                <a:cubicBezTo>
                  <a:pt x="697151" y="2010767"/>
                  <a:pt x="692389" y="1992511"/>
                  <a:pt x="693183" y="1963936"/>
                </a:cubicBezTo>
                <a:cubicBezTo>
                  <a:pt x="692389" y="1942505"/>
                  <a:pt x="691198" y="1928614"/>
                  <a:pt x="689611" y="1922264"/>
                </a:cubicBezTo>
                <a:cubicBezTo>
                  <a:pt x="688816" y="1918295"/>
                  <a:pt x="691198" y="1915914"/>
                  <a:pt x="696755" y="1915120"/>
                </a:cubicBezTo>
                <a:cubicBezTo>
                  <a:pt x="698342" y="1915120"/>
                  <a:pt x="700326" y="1915517"/>
                  <a:pt x="702707" y="1916311"/>
                </a:cubicBezTo>
                <a:cubicBezTo>
                  <a:pt x="705883" y="1917105"/>
                  <a:pt x="707867" y="1917898"/>
                  <a:pt x="708661" y="1918692"/>
                </a:cubicBezTo>
                <a:cubicBezTo>
                  <a:pt x="726917" y="1917105"/>
                  <a:pt x="741998" y="1915120"/>
                  <a:pt x="753905" y="1912739"/>
                </a:cubicBezTo>
                <a:cubicBezTo>
                  <a:pt x="762636" y="1911151"/>
                  <a:pt x="770176" y="1909167"/>
                  <a:pt x="776527" y="1906786"/>
                </a:cubicBezTo>
                <a:cubicBezTo>
                  <a:pt x="779304" y="1905595"/>
                  <a:pt x="781884" y="1905099"/>
                  <a:pt x="784266" y="1905298"/>
                </a:cubicBezTo>
                <a:close/>
                <a:moveTo>
                  <a:pt x="172880" y="1903214"/>
                </a:moveTo>
                <a:cubicBezTo>
                  <a:pt x="187168" y="1910358"/>
                  <a:pt x="197486" y="1919486"/>
                  <a:pt x="203836" y="1930598"/>
                </a:cubicBezTo>
                <a:cubicBezTo>
                  <a:pt x="206217" y="1935361"/>
                  <a:pt x="205424" y="1940123"/>
                  <a:pt x="201455" y="1944886"/>
                </a:cubicBezTo>
                <a:cubicBezTo>
                  <a:pt x="196692" y="1952030"/>
                  <a:pt x="191930" y="1960761"/>
                  <a:pt x="187168" y="1971080"/>
                </a:cubicBezTo>
                <a:cubicBezTo>
                  <a:pt x="184786" y="1973461"/>
                  <a:pt x="182801" y="1976636"/>
                  <a:pt x="181214" y="1980605"/>
                </a:cubicBezTo>
                <a:cubicBezTo>
                  <a:pt x="195501" y="1977430"/>
                  <a:pt x="207407" y="1974652"/>
                  <a:pt x="216933" y="1972270"/>
                </a:cubicBezTo>
                <a:cubicBezTo>
                  <a:pt x="224077" y="1970683"/>
                  <a:pt x="231220" y="1968698"/>
                  <a:pt x="238364" y="1966317"/>
                </a:cubicBezTo>
                <a:cubicBezTo>
                  <a:pt x="243920" y="1963936"/>
                  <a:pt x="249476" y="1963936"/>
                  <a:pt x="255033" y="1966317"/>
                </a:cubicBezTo>
                <a:cubicBezTo>
                  <a:pt x="262970" y="1969492"/>
                  <a:pt x="269321" y="1973461"/>
                  <a:pt x="274082" y="1978223"/>
                </a:cubicBezTo>
                <a:cubicBezTo>
                  <a:pt x="278051" y="1986955"/>
                  <a:pt x="276861" y="1992114"/>
                  <a:pt x="270511" y="1993702"/>
                </a:cubicBezTo>
                <a:cubicBezTo>
                  <a:pt x="249080" y="1997670"/>
                  <a:pt x="221696" y="2000448"/>
                  <a:pt x="188357" y="2002036"/>
                </a:cubicBezTo>
                <a:cubicBezTo>
                  <a:pt x="193121" y="2005211"/>
                  <a:pt x="196692" y="2007989"/>
                  <a:pt x="199074" y="2010370"/>
                </a:cubicBezTo>
                <a:cubicBezTo>
                  <a:pt x="201455" y="2013545"/>
                  <a:pt x="202645" y="2017117"/>
                  <a:pt x="202645" y="2021086"/>
                </a:cubicBezTo>
                <a:cubicBezTo>
                  <a:pt x="202645" y="2023467"/>
                  <a:pt x="202645" y="2025451"/>
                  <a:pt x="202645" y="2027039"/>
                </a:cubicBezTo>
                <a:cubicBezTo>
                  <a:pt x="205821" y="2026245"/>
                  <a:pt x="210583" y="2025055"/>
                  <a:pt x="216933" y="2023467"/>
                </a:cubicBezTo>
                <a:cubicBezTo>
                  <a:pt x="218521" y="2022673"/>
                  <a:pt x="220108" y="2021880"/>
                  <a:pt x="221696" y="2021086"/>
                </a:cubicBezTo>
                <a:cubicBezTo>
                  <a:pt x="228046" y="2018705"/>
                  <a:pt x="234792" y="2018705"/>
                  <a:pt x="241936" y="2021086"/>
                </a:cubicBezTo>
                <a:cubicBezTo>
                  <a:pt x="248287" y="2024261"/>
                  <a:pt x="253049" y="2029023"/>
                  <a:pt x="256223" y="2035373"/>
                </a:cubicBezTo>
                <a:cubicBezTo>
                  <a:pt x="259398" y="2040136"/>
                  <a:pt x="258208" y="2043311"/>
                  <a:pt x="252652" y="2044898"/>
                </a:cubicBezTo>
                <a:cubicBezTo>
                  <a:pt x="235982" y="2047280"/>
                  <a:pt x="218917" y="2049264"/>
                  <a:pt x="201455" y="2050852"/>
                </a:cubicBezTo>
                <a:cubicBezTo>
                  <a:pt x="201455" y="2060377"/>
                  <a:pt x="201455" y="2069902"/>
                  <a:pt x="201455" y="2079427"/>
                </a:cubicBezTo>
                <a:cubicBezTo>
                  <a:pt x="203042" y="2079427"/>
                  <a:pt x="205027" y="2079030"/>
                  <a:pt x="207407" y="2078236"/>
                </a:cubicBezTo>
                <a:cubicBezTo>
                  <a:pt x="220902" y="2075855"/>
                  <a:pt x="228839" y="2073473"/>
                  <a:pt x="231220" y="2071092"/>
                </a:cubicBezTo>
                <a:cubicBezTo>
                  <a:pt x="238364" y="2067917"/>
                  <a:pt x="245508" y="2067520"/>
                  <a:pt x="252652" y="2069902"/>
                </a:cubicBezTo>
                <a:cubicBezTo>
                  <a:pt x="259002" y="2072283"/>
                  <a:pt x="263764" y="2075855"/>
                  <a:pt x="266939" y="2080617"/>
                </a:cubicBezTo>
                <a:cubicBezTo>
                  <a:pt x="273289" y="2088555"/>
                  <a:pt x="273289" y="2093714"/>
                  <a:pt x="266939" y="2096095"/>
                </a:cubicBezTo>
                <a:cubicBezTo>
                  <a:pt x="243126" y="2100858"/>
                  <a:pt x="221298" y="2104430"/>
                  <a:pt x="201455" y="2106811"/>
                </a:cubicBezTo>
                <a:lnTo>
                  <a:pt x="201455" y="2117527"/>
                </a:lnTo>
                <a:cubicBezTo>
                  <a:pt x="200660" y="2146102"/>
                  <a:pt x="198280" y="2164755"/>
                  <a:pt x="194311" y="2173486"/>
                </a:cubicBezTo>
                <a:cubicBezTo>
                  <a:pt x="190342" y="2181423"/>
                  <a:pt x="184389" y="2181423"/>
                  <a:pt x="176451" y="2173486"/>
                </a:cubicBezTo>
                <a:cubicBezTo>
                  <a:pt x="174864" y="2172692"/>
                  <a:pt x="172880" y="2170708"/>
                  <a:pt x="170499" y="2167533"/>
                </a:cubicBezTo>
                <a:cubicBezTo>
                  <a:pt x="169705" y="2166739"/>
                  <a:pt x="168911" y="2165945"/>
                  <a:pt x="168117" y="2165152"/>
                </a:cubicBezTo>
                <a:cubicBezTo>
                  <a:pt x="163355" y="2158008"/>
                  <a:pt x="161767" y="2150467"/>
                  <a:pt x="163355" y="2142530"/>
                </a:cubicBezTo>
                <a:cubicBezTo>
                  <a:pt x="168911" y="2117923"/>
                  <a:pt x="171292" y="2081014"/>
                  <a:pt x="170499" y="2031802"/>
                </a:cubicBezTo>
                <a:cubicBezTo>
                  <a:pt x="171292" y="2024658"/>
                  <a:pt x="170499" y="2015133"/>
                  <a:pt x="168117" y="2003227"/>
                </a:cubicBezTo>
                <a:lnTo>
                  <a:pt x="163355" y="2003227"/>
                </a:lnTo>
                <a:cubicBezTo>
                  <a:pt x="161767" y="2005608"/>
                  <a:pt x="159782" y="2007989"/>
                  <a:pt x="157402" y="2010370"/>
                </a:cubicBezTo>
                <a:cubicBezTo>
                  <a:pt x="144702" y="2024658"/>
                  <a:pt x="128826" y="2036961"/>
                  <a:pt x="109777" y="2047280"/>
                </a:cubicBezTo>
                <a:cubicBezTo>
                  <a:pt x="106601" y="2049661"/>
                  <a:pt x="104618" y="2050455"/>
                  <a:pt x="103824" y="2049661"/>
                </a:cubicBezTo>
                <a:cubicBezTo>
                  <a:pt x="103030" y="2048073"/>
                  <a:pt x="103824" y="2045692"/>
                  <a:pt x="106204" y="2042517"/>
                </a:cubicBezTo>
                <a:cubicBezTo>
                  <a:pt x="129224" y="2009973"/>
                  <a:pt x="147876" y="1976239"/>
                  <a:pt x="162164" y="1941314"/>
                </a:cubicBezTo>
                <a:cubicBezTo>
                  <a:pt x="166132" y="1931789"/>
                  <a:pt x="166927" y="1921470"/>
                  <a:pt x="164546" y="1910358"/>
                </a:cubicBezTo>
                <a:cubicBezTo>
                  <a:pt x="163752" y="1904008"/>
                  <a:pt x="166530" y="1901626"/>
                  <a:pt x="172880" y="1903214"/>
                </a:cubicBezTo>
                <a:close/>
                <a:moveTo>
                  <a:pt x="2579133" y="1902023"/>
                </a:moveTo>
                <a:cubicBezTo>
                  <a:pt x="2586277" y="1902023"/>
                  <a:pt x="2597389" y="1909167"/>
                  <a:pt x="2612470" y="1923455"/>
                </a:cubicBezTo>
                <a:cubicBezTo>
                  <a:pt x="2614851" y="1926630"/>
                  <a:pt x="2614455" y="1930201"/>
                  <a:pt x="2611280" y="1934170"/>
                </a:cubicBezTo>
                <a:cubicBezTo>
                  <a:pt x="2606517" y="1941314"/>
                  <a:pt x="2601754" y="1948855"/>
                  <a:pt x="2596992" y="1956792"/>
                </a:cubicBezTo>
                <a:lnTo>
                  <a:pt x="2616042" y="1954411"/>
                </a:lnTo>
                <a:cubicBezTo>
                  <a:pt x="2620011" y="1953617"/>
                  <a:pt x="2625567" y="1952823"/>
                  <a:pt x="2632711" y="1952030"/>
                </a:cubicBezTo>
                <a:cubicBezTo>
                  <a:pt x="2647792" y="1949648"/>
                  <a:pt x="2657714" y="1947664"/>
                  <a:pt x="2662476" y="1946077"/>
                </a:cubicBezTo>
                <a:cubicBezTo>
                  <a:pt x="2668032" y="1944489"/>
                  <a:pt x="2673986" y="1944489"/>
                  <a:pt x="2680336" y="1946077"/>
                </a:cubicBezTo>
                <a:cubicBezTo>
                  <a:pt x="2679542" y="1946077"/>
                  <a:pt x="2679940" y="1946077"/>
                  <a:pt x="2681527" y="1946077"/>
                </a:cubicBezTo>
                <a:cubicBezTo>
                  <a:pt x="2695019" y="1948458"/>
                  <a:pt x="2703354" y="1954411"/>
                  <a:pt x="2706529" y="1963936"/>
                </a:cubicBezTo>
                <a:cubicBezTo>
                  <a:pt x="2708911" y="1967905"/>
                  <a:pt x="2709705" y="1970683"/>
                  <a:pt x="2708911" y="1972270"/>
                </a:cubicBezTo>
                <a:cubicBezTo>
                  <a:pt x="2708116" y="1974652"/>
                  <a:pt x="2705736" y="1975842"/>
                  <a:pt x="2701767" y="1975842"/>
                </a:cubicBezTo>
                <a:cubicBezTo>
                  <a:pt x="2700972" y="1975842"/>
                  <a:pt x="2698592" y="1975842"/>
                  <a:pt x="2694624" y="1975842"/>
                </a:cubicBezTo>
                <a:cubicBezTo>
                  <a:pt x="2684305" y="1976636"/>
                  <a:pt x="2676367" y="1976636"/>
                  <a:pt x="2670811" y="1975842"/>
                </a:cubicBezTo>
                <a:cubicBezTo>
                  <a:pt x="2650173" y="1975048"/>
                  <a:pt x="2621598" y="1976636"/>
                  <a:pt x="2585086" y="1980605"/>
                </a:cubicBezTo>
                <a:cubicBezTo>
                  <a:pt x="2585086" y="1980605"/>
                  <a:pt x="2584689" y="1981398"/>
                  <a:pt x="2583895" y="1982986"/>
                </a:cubicBezTo>
                <a:cubicBezTo>
                  <a:pt x="2579133" y="1991717"/>
                  <a:pt x="2573973" y="2000845"/>
                  <a:pt x="2568417" y="2010370"/>
                </a:cubicBezTo>
                <a:cubicBezTo>
                  <a:pt x="2586673" y="2008783"/>
                  <a:pt x="2605327" y="2004814"/>
                  <a:pt x="2624376" y="1998464"/>
                </a:cubicBezTo>
                <a:cubicBezTo>
                  <a:pt x="2627551" y="1996876"/>
                  <a:pt x="2632314" y="1996876"/>
                  <a:pt x="2638663" y="1998464"/>
                </a:cubicBezTo>
                <a:cubicBezTo>
                  <a:pt x="2649776" y="2004020"/>
                  <a:pt x="2658508" y="2011958"/>
                  <a:pt x="2664858" y="2022277"/>
                </a:cubicBezTo>
                <a:cubicBezTo>
                  <a:pt x="2666445" y="2027833"/>
                  <a:pt x="2666445" y="2032992"/>
                  <a:pt x="2664858" y="2037755"/>
                </a:cubicBezTo>
                <a:cubicBezTo>
                  <a:pt x="2661683" y="2046486"/>
                  <a:pt x="2660095" y="2059980"/>
                  <a:pt x="2660095" y="2078236"/>
                </a:cubicBezTo>
                <a:cubicBezTo>
                  <a:pt x="2661683" y="2099667"/>
                  <a:pt x="2662476" y="2118717"/>
                  <a:pt x="2662476" y="2135386"/>
                </a:cubicBezTo>
                <a:cubicBezTo>
                  <a:pt x="2662476" y="2156023"/>
                  <a:pt x="2654142" y="2170708"/>
                  <a:pt x="2637473" y="2179439"/>
                </a:cubicBezTo>
                <a:cubicBezTo>
                  <a:pt x="2632711" y="2180233"/>
                  <a:pt x="2629139" y="2178248"/>
                  <a:pt x="2626757" y="2173486"/>
                </a:cubicBezTo>
                <a:cubicBezTo>
                  <a:pt x="2621201" y="2157611"/>
                  <a:pt x="2610883" y="2144911"/>
                  <a:pt x="2595801" y="2135386"/>
                </a:cubicBezTo>
                <a:cubicBezTo>
                  <a:pt x="2594214" y="2132211"/>
                  <a:pt x="2594610" y="2130623"/>
                  <a:pt x="2596992" y="2130623"/>
                </a:cubicBezTo>
                <a:cubicBezTo>
                  <a:pt x="2600960" y="2129830"/>
                  <a:pt x="2607707" y="2130226"/>
                  <a:pt x="2617232" y="2131814"/>
                </a:cubicBezTo>
                <a:cubicBezTo>
                  <a:pt x="2620408" y="2132608"/>
                  <a:pt x="2622789" y="2133005"/>
                  <a:pt x="2624376" y="2133005"/>
                </a:cubicBezTo>
                <a:cubicBezTo>
                  <a:pt x="2628345" y="2133798"/>
                  <a:pt x="2630330" y="2132211"/>
                  <a:pt x="2630330" y="2128242"/>
                </a:cubicBezTo>
                <a:cubicBezTo>
                  <a:pt x="2630330" y="2119511"/>
                  <a:pt x="2630330" y="2109986"/>
                  <a:pt x="2630330" y="2099667"/>
                </a:cubicBezTo>
                <a:cubicBezTo>
                  <a:pt x="2627948" y="2099667"/>
                  <a:pt x="2620408" y="2100858"/>
                  <a:pt x="2607707" y="2103239"/>
                </a:cubicBezTo>
                <a:cubicBezTo>
                  <a:pt x="2601357" y="2104826"/>
                  <a:pt x="2596992" y="2105620"/>
                  <a:pt x="2594610" y="2105620"/>
                </a:cubicBezTo>
                <a:cubicBezTo>
                  <a:pt x="2589848" y="2106414"/>
                  <a:pt x="2583101" y="2104430"/>
                  <a:pt x="2574370" y="2099667"/>
                </a:cubicBezTo>
                <a:cubicBezTo>
                  <a:pt x="2574370" y="2102048"/>
                  <a:pt x="2574370" y="2106414"/>
                  <a:pt x="2574370" y="2112764"/>
                </a:cubicBezTo>
                <a:cubicBezTo>
                  <a:pt x="2573576" y="2118320"/>
                  <a:pt x="2573179" y="2122686"/>
                  <a:pt x="2573179" y="2125861"/>
                </a:cubicBezTo>
                <a:cubicBezTo>
                  <a:pt x="2573179" y="2138561"/>
                  <a:pt x="2571592" y="2149276"/>
                  <a:pt x="2568417" y="2158008"/>
                </a:cubicBezTo>
                <a:cubicBezTo>
                  <a:pt x="2563654" y="2164358"/>
                  <a:pt x="2558495" y="2165945"/>
                  <a:pt x="2552939" y="2162770"/>
                </a:cubicBezTo>
                <a:cubicBezTo>
                  <a:pt x="2552146" y="2162770"/>
                  <a:pt x="2551351" y="2162373"/>
                  <a:pt x="2550557" y="2161580"/>
                </a:cubicBezTo>
                <a:cubicBezTo>
                  <a:pt x="2547382" y="2159198"/>
                  <a:pt x="2544604" y="2156023"/>
                  <a:pt x="2542223" y="2152055"/>
                </a:cubicBezTo>
                <a:cubicBezTo>
                  <a:pt x="2539842" y="2147292"/>
                  <a:pt x="2539445" y="2140148"/>
                  <a:pt x="2541033" y="2130623"/>
                </a:cubicBezTo>
                <a:cubicBezTo>
                  <a:pt x="2545002" y="2116336"/>
                  <a:pt x="2547382" y="2087761"/>
                  <a:pt x="2548177" y="2044898"/>
                </a:cubicBezTo>
                <a:lnTo>
                  <a:pt x="2548177" y="2035373"/>
                </a:lnTo>
                <a:cubicBezTo>
                  <a:pt x="2529921" y="2056011"/>
                  <a:pt x="2509283" y="2071489"/>
                  <a:pt x="2486264" y="2081808"/>
                </a:cubicBezTo>
                <a:cubicBezTo>
                  <a:pt x="2483089" y="2082601"/>
                  <a:pt x="2481501" y="2082601"/>
                  <a:pt x="2481501" y="2081808"/>
                </a:cubicBezTo>
                <a:cubicBezTo>
                  <a:pt x="2480708" y="2081014"/>
                  <a:pt x="2481501" y="2079427"/>
                  <a:pt x="2483883" y="2077045"/>
                </a:cubicBezTo>
                <a:cubicBezTo>
                  <a:pt x="2504520" y="2055614"/>
                  <a:pt x="2525555" y="2024658"/>
                  <a:pt x="2546986" y="1984177"/>
                </a:cubicBezTo>
                <a:cubicBezTo>
                  <a:pt x="2530317" y="1986558"/>
                  <a:pt x="2516030" y="1988939"/>
                  <a:pt x="2504124" y="1991320"/>
                </a:cubicBezTo>
                <a:cubicBezTo>
                  <a:pt x="2498567" y="1991320"/>
                  <a:pt x="2493804" y="1990526"/>
                  <a:pt x="2489836" y="1988939"/>
                </a:cubicBezTo>
                <a:cubicBezTo>
                  <a:pt x="2487455" y="1987351"/>
                  <a:pt x="2484676" y="1984573"/>
                  <a:pt x="2481501" y="1980605"/>
                </a:cubicBezTo>
                <a:cubicBezTo>
                  <a:pt x="2479120" y="1978223"/>
                  <a:pt x="2477533" y="1976636"/>
                  <a:pt x="2476739" y="1975842"/>
                </a:cubicBezTo>
                <a:cubicBezTo>
                  <a:pt x="2474357" y="1973461"/>
                  <a:pt x="2473564" y="1971476"/>
                  <a:pt x="2474357" y="1969889"/>
                </a:cubicBezTo>
                <a:cubicBezTo>
                  <a:pt x="2474357" y="1968301"/>
                  <a:pt x="2475945" y="1967508"/>
                  <a:pt x="2479120" y="1967508"/>
                </a:cubicBezTo>
                <a:cubicBezTo>
                  <a:pt x="2491820" y="1966714"/>
                  <a:pt x="2514441" y="1965127"/>
                  <a:pt x="2546986" y="1962745"/>
                </a:cubicBezTo>
                <a:cubicBezTo>
                  <a:pt x="2543017" y="1962745"/>
                  <a:pt x="2546986" y="1962348"/>
                  <a:pt x="2558892" y="1961555"/>
                </a:cubicBezTo>
                <a:cubicBezTo>
                  <a:pt x="2559686" y="1959173"/>
                  <a:pt x="2560876" y="1956395"/>
                  <a:pt x="2562464" y="1953220"/>
                </a:cubicBezTo>
                <a:cubicBezTo>
                  <a:pt x="2563258" y="1950839"/>
                  <a:pt x="2563654" y="1949251"/>
                  <a:pt x="2563654" y="1948458"/>
                </a:cubicBezTo>
                <a:cubicBezTo>
                  <a:pt x="2571592" y="1932583"/>
                  <a:pt x="2574370" y="1919089"/>
                  <a:pt x="2571989" y="1907976"/>
                </a:cubicBezTo>
                <a:cubicBezTo>
                  <a:pt x="2571195" y="1903214"/>
                  <a:pt x="2573576" y="1901229"/>
                  <a:pt x="2579133" y="1902023"/>
                </a:cubicBezTo>
                <a:close/>
                <a:moveTo>
                  <a:pt x="8735851" y="1900833"/>
                </a:moveTo>
                <a:cubicBezTo>
                  <a:pt x="8746171" y="1902420"/>
                  <a:pt x="8756886" y="1906786"/>
                  <a:pt x="8767998" y="1913930"/>
                </a:cubicBezTo>
                <a:cubicBezTo>
                  <a:pt x="8772761" y="1916311"/>
                  <a:pt x="8773951" y="1921073"/>
                  <a:pt x="8771570" y="1928217"/>
                </a:cubicBezTo>
                <a:cubicBezTo>
                  <a:pt x="8768395" y="1935361"/>
                  <a:pt x="8766808" y="1943298"/>
                  <a:pt x="8766808" y="1952030"/>
                </a:cubicBezTo>
                <a:cubicBezTo>
                  <a:pt x="8767602" y="1952030"/>
                  <a:pt x="8769189" y="1951633"/>
                  <a:pt x="8771570" y="1950839"/>
                </a:cubicBezTo>
                <a:cubicBezTo>
                  <a:pt x="8781095" y="1948458"/>
                  <a:pt x="8786652" y="1946473"/>
                  <a:pt x="8788239" y="1944886"/>
                </a:cubicBezTo>
                <a:cubicBezTo>
                  <a:pt x="8789033" y="1944886"/>
                  <a:pt x="8789827" y="1944489"/>
                  <a:pt x="8790620" y="1943695"/>
                </a:cubicBezTo>
                <a:cubicBezTo>
                  <a:pt x="8794589" y="1942108"/>
                  <a:pt x="8798558" y="1942505"/>
                  <a:pt x="8802526" y="1944886"/>
                </a:cubicBezTo>
                <a:cubicBezTo>
                  <a:pt x="8809670" y="1950442"/>
                  <a:pt x="8815227" y="1955998"/>
                  <a:pt x="8819195" y="1961555"/>
                </a:cubicBezTo>
                <a:cubicBezTo>
                  <a:pt x="8820783" y="1965523"/>
                  <a:pt x="8820783" y="1969095"/>
                  <a:pt x="8819195" y="1972270"/>
                </a:cubicBezTo>
                <a:cubicBezTo>
                  <a:pt x="8819195" y="1972270"/>
                  <a:pt x="8818799" y="1972667"/>
                  <a:pt x="8818005" y="1973461"/>
                </a:cubicBezTo>
                <a:cubicBezTo>
                  <a:pt x="8818005" y="1974255"/>
                  <a:pt x="8817608" y="1975048"/>
                  <a:pt x="8816814" y="1975842"/>
                </a:cubicBezTo>
                <a:cubicBezTo>
                  <a:pt x="8820783" y="1975842"/>
                  <a:pt x="8823958" y="1975048"/>
                  <a:pt x="8826339" y="1973461"/>
                </a:cubicBezTo>
                <a:cubicBezTo>
                  <a:pt x="8832689" y="1971873"/>
                  <a:pt x="8838245" y="1972270"/>
                  <a:pt x="8843008" y="1974652"/>
                </a:cubicBezTo>
                <a:cubicBezTo>
                  <a:pt x="8849358" y="1977033"/>
                  <a:pt x="8854120" y="1981795"/>
                  <a:pt x="8857295" y="1988939"/>
                </a:cubicBezTo>
                <a:cubicBezTo>
                  <a:pt x="8859676" y="1994495"/>
                  <a:pt x="8857295" y="1997670"/>
                  <a:pt x="8850151" y="1998464"/>
                </a:cubicBezTo>
                <a:cubicBezTo>
                  <a:pt x="8843008" y="1998464"/>
                  <a:pt x="8829117" y="1999258"/>
                  <a:pt x="8808480" y="2000845"/>
                </a:cubicBezTo>
                <a:cubicBezTo>
                  <a:pt x="8806892" y="2003227"/>
                  <a:pt x="8806098" y="2006401"/>
                  <a:pt x="8806098" y="2010370"/>
                </a:cubicBezTo>
                <a:cubicBezTo>
                  <a:pt x="8806892" y="2010370"/>
                  <a:pt x="8807289" y="2010370"/>
                  <a:pt x="8807289" y="2010370"/>
                </a:cubicBezTo>
                <a:cubicBezTo>
                  <a:pt x="8812051" y="2011164"/>
                  <a:pt x="8815623" y="2014736"/>
                  <a:pt x="8818005" y="2021086"/>
                </a:cubicBezTo>
                <a:cubicBezTo>
                  <a:pt x="8819592" y="2026642"/>
                  <a:pt x="8817608" y="2030214"/>
                  <a:pt x="8812051" y="2031802"/>
                </a:cubicBezTo>
                <a:cubicBezTo>
                  <a:pt x="8803321" y="2032595"/>
                  <a:pt x="8787842" y="2034580"/>
                  <a:pt x="8765617" y="2037755"/>
                </a:cubicBezTo>
                <a:lnTo>
                  <a:pt x="8765617" y="2047280"/>
                </a:lnTo>
                <a:cubicBezTo>
                  <a:pt x="8767205" y="2047280"/>
                  <a:pt x="8768395" y="2047280"/>
                  <a:pt x="8769189" y="2047280"/>
                </a:cubicBezTo>
                <a:cubicBezTo>
                  <a:pt x="8777920" y="2044898"/>
                  <a:pt x="8785461" y="2042914"/>
                  <a:pt x="8791811" y="2041327"/>
                </a:cubicBezTo>
                <a:cubicBezTo>
                  <a:pt x="8797367" y="2039739"/>
                  <a:pt x="8801336" y="2039739"/>
                  <a:pt x="8803717" y="2041327"/>
                </a:cubicBezTo>
                <a:cubicBezTo>
                  <a:pt x="8806892" y="2042914"/>
                  <a:pt x="8811655" y="2046883"/>
                  <a:pt x="8818005" y="2053233"/>
                </a:cubicBezTo>
                <a:cubicBezTo>
                  <a:pt x="8820386" y="2059583"/>
                  <a:pt x="8818402" y="2063551"/>
                  <a:pt x="8812051" y="2065139"/>
                </a:cubicBezTo>
                <a:cubicBezTo>
                  <a:pt x="8807289" y="2065139"/>
                  <a:pt x="8799749" y="2065933"/>
                  <a:pt x="8789430" y="2067520"/>
                </a:cubicBezTo>
                <a:cubicBezTo>
                  <a:pt x="8779111" y="2068314"/>
                  <a:pt x="8771174" y="2069108"/>
                  <a:pt x="8765617" y="2069902"/>
                </a:cubicBezTo>
                <a:lnTo>
                  <a:pt x="8765617" y="2079427"/>
                </a:lnTo>
                <a:cubicBezTo>
                  <a:pt x="8767205" y="2079427"/>
                  <a:pt x="8768792" y="2079427"/>
                  <a:pt x="8770380" y="2079427"/>
                </a:cubicBezTo>
                <a:cubicBezTo>
                  <a:pt x="8774348" y="2078633"/>
                  <a:pt x="8781889" y="2077045"/>
                  <a:pt x="8793001" y="2074664"/>
                </a:cubicBezTo>
                <a:cubicBezTo>
                  <a:pt x="8796970" y="2073870"/>
                  <a:pt x="8799352" y="2073473"/>
                  <a:pt x="8800145" y="2073473"/>
                </a:cubicBezTo>
                <a:cubicBezTo>
                  <a:pt x="8804114" y="2071886"/>
                  <a:pt x="8808083" y="2071886"/>
                  <a:pt x="8812051" y="2073473"/>
                </a:cubicBezTo>
                <a:cubicBezTo>
                  <a:pt x="8822371" y="2077442"/>
                  <a:pt x="8828720" y="2082601"/>
                  <a:pt x="8831101" y="2088952"/>
                </a:cubicBezTo>
                <a:cubicBezTo>
                  <a:pt x="8832689" y="2094508"/>
                  <a:pt x="8830308" y="2097683"/>
                  <a:pt x="8823958" y="2098477"/>
                </a:cubicBezTo>
                <a:cubicBezTo>
                  <a:pt x="8816020" y="2098477"/>
                  <a:pt x="8800939" y="2099270"/>
                  <a:pt x="8778714" y="2100858"/>
                </a:cubicBezTo>
                <a:cubicBezTo>
                  <a:pt x="8794589" y="2099270"/>
                  <a:pt x="8792208" y="2099270"/>
                  <a:pt x="8771570" y="2100858"/>
                </a:cubicBezTo>
                <a:cubicBezTo>
                  <a:pt x="8769983" y="2101651"/>
                  <a:pt x="8768395" y="2102048"/>
                  <a:pt x="8766808" y="2102048"/>
                </a:cubicBezTo>
                <a:cubicBezTo>
                  <a:pt x="8766808" y="2113955"/>
                  <a:pt x="8765221" y="2123083"/>
                  <a:pt x="8762045" y="2129433"/>
                </a:cubicBezTo>
                <a:cubicBezTo>
                  <a:pt x="8794589" y="2136577"/>
                  <a:pt x="8829911" y="2140942"/>
                  <a:pt x="8868011" y="2142530"/>
                </a:cubicBezTo>
                <a:cubicBezTo>
                  <a:pt x="8871186" y="2143323"/>
                  <a:pt x="8872773" y="2144117"/>
                  <a:pt x="8872773" y="2144911"/>
                </a:cubicBezTo>
                <a:cubicBezTo>
                  <a:pt x="8873567" y="2146498"/>
                  <a:pt x="8872377" y="2148086"/>
                  <a:pt x="8869201" y="2149673"/>
                </a:cubicBezTo>
                <a:cubicBezTo>
                  <a:pt x="8845389" y="2159992"/>
                  <a:pt x="8822767" y="2168326"/>
                  <a:pt x="8801336" y="2174677"/>
                </a:cubicBezTo>
                <a:cubicBezTo>
                  <a:pt x="8794986" y="2176264"/>
                  <a:pt x="8788636" y="2176264"/>
                  <a:pt x="8782286" y="2174677"/>
                </a:cubicBezTo>
                <a:cubicBezTo>
                  <a:pt x="8754505" y="2168326"/>
                  <a:pt x="8730295" y="2157611"/>
                  <a:pt x="8709658" y="2142530"/>
                </a:cubicBezTo>
                <a:cubicBezTo>
                  <a:pt x="8699339" y="2135386"/>
                  <a:pt x="8687830" y="2128242"/>
                  <a:pt x="8675130" y="2121098"/>
                </a:cubicBezTo>
                <a:cubicBezTo>
                  <a:pt x="8663223" y="2136973"/>
                  <a:pt x="8640205" y="2151261"/>
                  <a:pt x="8606073" y="2163961"/>
                </a:cubicBezTo>
                <a:cubicBezTo>
                  <a:pt x="8602898" y="2164755"/>
                  <a:pt x="8600914" y="2164755"/>
                  <a:pt x="8600120" y="2163961"/>
                </a:cubicBezTo>
                <a:cubicBezTo>
                  <a:pt x="8600120" y="2162373"/>
                  <a:pt x="8601708" y="2160389"/>
                  <a:pt x="8604883" y="2158008"/>
                </a:cubicBezTo>
                <a:cubicBezTo>
                  <a:pt x="8626314" y="2142133"/>
                  <a:pt x="8641792" y="2125464"/>
                  <a:pt x="8651317" y="2108002"/>
                </a:cubicBezTo>
                <a:cubicBezTo>
                  <a:pt x="8644967" y="2104033"/>
                  <a:pt x="8640601" y="2101651"/>
                  <a:pt x="8638220" y="2100858"/>
                </a:cubicBezTo>
                <a:cubicBezTo>
                  <a:pt x="8631076" y="2098477"/>
                  <a:pt x="8624727" y="2097683"/>
                  <a:pt x="8619170" y="2098477"/>
                </a:cubicBezTo>
                <a:cubicBezTo>
                  <a:pt x="8613614" y="2098477"/>
                  <a:pt x="8610439" y="2096095"/>
                  <a:pt x="8609645" y="2091333"/>
                </a:cubicBezTo>
                <a:cubicBezTo>
                  <a:pt x="8609645" y="2083395"/>
                  <a:pt x="8614408" y="2079427"/>
                  <a:pt x="8623933" y="2079427"/>
                </a:cubicBezTo>
                <a:cubicBezTo>
                  <a:pt x="8636633" y="2080220"/>
                  <a:pt x="8646158" y="2082205"/>
                  <a:pt x="8652508" y="2085380"/>
                </a:cubicBezTo>
                <a:cubicBezTo>
                  <a:pt x="8654889" y="2086173"/>
                  <a:pt x="8657667" y="2087364"/>
                  <a:pt x="8660842" y="2088952"/>
                </a:cubicBezTo>
                <a:cubicBezTo>
                  <a:pt x="8661636" y="2085776"/>
                  <a:pt x="8662827" y="2081808"/>
                  <a:pt x="8664414" y="2077045"/>
                </a:cubicBezTo>
                <a:cubicBezTo>
                  <a:pt x="8666002" y="2071489"/>
                  <a:pt x="8667192" y="2067520"/>
                  <a:pt x="8667986" y="2065139"/>
                </a:cubicBezTo>
                <a:cubicBezTo>
                  <a:pt x="8663223" y="2066726"/>
                  <a:pt x="8658064" y="2069108"/>
                  <a:pt x="8652508" y="2072283"/>
                </a:cubicBezTo>
                <a:cubicBezTo>
                  <a:pt x="8649333" y="2074664"/>
                  <a:pt x="8646158" y="2073870"/>
                  <a:pt x="8642983" y="2069902"/>
                </a:cubicBezTo>
                <a:cubicBezTo>
                  <a:pt x="8638220" y="2065139"/>
                  <a:pt x="8635045" y="2061170"/>
                  <a:pt x="8633458" y="2057995"/>
                </a:cubicBezTo>
                <a:cubicBezTo>
                  <a:pt x="8631076" y="2054026"/>
                  <a:pt x="8631871" y="2051248"/>
                  <a:pt x="8635839" y="2049661"/>
                </a:cubicBezTo>
                <a:cubicBezTo>
                  <a:pt x="8639808" y="2045692"/>
                  <a:pt x="8642586" y="2040930"/>
                  <a:pt x="8644173" y="2035373"/>
                </a:cubicBezTo>
                <a:cubicBezTo>
                  <a:pt x="8646555" y="2029817"/>
                  <a:pt x="8650126" y="2019895"/>
                  <a:pt x="8654889" y="2005608"/>
                </a:cubicBezTo>
                <a:cubicBezTo>
                  <a:pt x="8654889" y="2004020"/>
                  <a:pt x="8653698" y="2003227"/>
                  <a:pt x="8651317" y="2003227"/>
                </a:cubicBezTo>
                <a:cubicBezTo>
                  <a:pt x="8647349" y="2004814"/>
                  <a:pt x="8643380" y="2006798"/>
                  <a:pt x="8639411" y="2009180"/>
                </a:cubicBezTo>
                <a:cubicBezTo>
                  <a:pt x="8637030" y="2009973"/>
                  <a:pt x="8634252" y="2009973"/>
                  <a:pt x="8631076" y="2009180"/>
                </a:cubicBezTo>
                <a:cubicBezTo>
                  <a:pt x="8630283" y="2008386"/>
                  <a:pt x="8628695" y="2007195"/>
                  <a:pt x="8626314" y="2005608"/>
                </a:cubicBezTo>
                <a:cubicBezTo>
                  <a:pt x="8620758" y="2001639"/>
                  <a:pt x="8617186" y="1998861"/>
                  <a:pt x="8615598" y="1997273"/>
                </a:cubicBezTo>
                <a:cubicBezTo>
                  <a:pt x="8613217" y="1993305"/>
                  <a:pt x="8614408" y="1990526"/>
                  <a:pt x="8619170" y="1988939"/>
                </a:cubicBezTo>
                <a:cubicBezTo>
                  <a:pt x="8635045" y="1984177"/>
                  <a:pt x="8649730" y="1977430"/>
                  <a:pt x="8663223" y="1968698"/>
                </a:cubicBezTo>
                <a:cubicBezTo>
                  <a:pt x="8667192" y="1965523"/>
                  <a:pt x="8671558" y="1965523"/>
                  <a:pt x="8676320" y="1968698"/>
                </a:cubicBezTo>
                <a:cubicBezTo>
                  <a:pt x="8685845" y="1974255"/>
                  <a:pt x="8691402" y="1978620"/>
                  <a:pt x="8692989" y="1981795"/>
                </a:cubicBezTo>
                <a:cubicBezTo>
                  <a:pt x="8696164" y="1985764"/>
                  <a:pt x="8696164" y="1989733"/>
                  <a:pt x="8692989" y="1993702"/>
                </a:cubicBezTo>
                <a:cubicBezTo>
                  <a:pt x="8692989" y="1994495"/>
                  <a:pt x="8692592" y="1995289"/>
                  <a:pt x="8691798" y="1996083"/>
                </a:cubicBezTo>
                <a:cubicBezTo>
                  <a:pt x="8691005" y="1997670"/>
                  <a:pt x="8690211" y="1998861"/>
                  <a:pt x="8689417" y="1999655"/>
                </a:cubicBezTo>
                <a:cubicBezTo>
                  <a:pt x="8692592" y="1998861"/>
                  <a:pt x="8698546" y="1997670"/>
                  <a:pt x="8707276" y="1996083"/>
                </a:cubicBezTo>
                <a:cubicBezTo>
                  <a:pt x="8716008" y="1995289"/>
                  <a:pt x="8721961" y="1994495"/>
                  <a:pt x="8725136" y="1993702"/>
                </a:cubicBezTo>
                <a:cubicBezTo>
                  <a:pt x="8729898" y="1992114"/>
                  <a:pt x="8734661" y="1991320"/>
                  <a:pt x="8739423" y="1991320"/>
                </a:cubicBezTo>
                <a:lnTo>
                  <a:pt x="8739423" y="1979414"/>
                </a:lnTo>
                <a:cubicBezTo>
                  <a:pt x="8738630" y="1979414"/>
                  <a:pt x="8737836" y="1979811"/>
                  <a:pt x="8737042" y="1980605"/>
                </a:cubicBezTo>
                <a:cubicBezTo>
                  <a:pt x="8733867" y="1981398"/>
                  <a:pt x="8730692" y="1981795"/>
                  <a:pt x="8727517" y="1981795"/>
                </a:cubicBezTo>
                <a:cubicBezTo>
                  <a:pt x="8721961" y="1983383"/>
                  <a:pt x="8717596" y="1983383"/>
                  <a:pt x="8714420" y="1981795"/>
                </a:cubicBezTo>
                <a:cubicBezTo>
                  <a:pt x="8709658" y="1979414"/>
                  <a:pt x="8705292" y="1975445"/>
                  <a:pt x="8701323" y="1969889"/>
                </a:cubicBezTo>
                <a:cubicBezTo>
                  <a:pt x="8698148" y="1965127"/>
                  <a:pt x="8699339" y="1962348"/>
                  <a:pt x="8704895" y="1961555"/>
                </a:cubicBezTo>
                <a:cubicBezTo>
                  <a:pt x="8708864" y="1961555"/>
                  <a:pt x="8715611" y="1960761"/>
                  <a:pt x="8725136" y="1959173"/>
                </a:cubicBezTo>
                <a:cubicBezTo>
                  <a:pt x="8730692" y="1958380"/>
                  <a:pt x="8735058" y="1957983"/>
                  <a:pt x="8738233" y="1957983"/>
                </a:cubicBezTo>
                <a:lnTo>
                  <a:pt x="8738233" y="1954411"/>
                </a:lnTo>
                <a:cubicBezTo>
                  <a:pt x="8738233" y="1932186"/>
                  <a:pt x="8735455" y="1917105"/>
                  <a:pt x="8729898" y="1909167"/>
                </a:cubicBezTo>
                <a:cubicBezTo>
                  <a:pt x="8729105" y="1903611"/>
                  <a:pt x="8731089" y="1900833"/>
                  <a:pt x="8735851" y="1900833"/>
                </a:cubicBezTo>
                <a:close/>
                <a:moveTo>
                  <a:pt x="1668305" y="1900833"/>
                </a:moveTo>
                <a:cubicBezTo>
                  <a:pt x="1678624" y="1902420"/>
                  <a:pt x="1689339" y="1906786"/>
                  <a:pt x="1700452" y="1913930"/>
                </a:cubicBezTo>
                <a:cubicBezTo>
                  <a:pt x="1705214" y="1916311"/>
                  <a:pt x="1706405" y="1921073"/>
                  <a:pt x="1704024" y="1928217"/>
                </a:cubicBezTo>
                <a:cubicBezTo>
                  <a:pt x="1700849" y="1935361"/>
                  <a:pt x="1699261" y="1943298"/>
                  <a:pt x="1699261" y="1952030"/>
                </a:cubicBezTo>
                <a:cubicBezTo>
                  <a:pt x="1700054" y="1952030"/>
                  <a:pt x="1701642" y="1951633"/>
                  <a:pt x="1704024" y="1950839"/>
                </a:cubicBezTo>
                <a:cubicBezTo>
                  <a:pt x="1713549" y="1948458"/>
                  <a:pt x="1719105" y="1946473"/>
                  <a:pt x="1720692" y="1944886"/>
                </a:cubicBezTo>
                <a:cubicBezTo>
                  <a:pt x="1721486" y="1944886"/>
                  <a:pt x="1722280" y="1944489"/>
                  <a:pt x="1723074" y="1943695"/>
                </a:cubicBezTo>
                <a:cubicBezTo>
                  <a:pt x="1727042" y="1942108"/>
                  <a:pt x="1731010" y="1942505"/>
                  <a:pt x="1734980" y="1944886"/>
                </a:cubicBezTo>
                <a:cubicBezTo>
                  <a:pt x="1742123" y="1950442"/>
                  <a:pt x="1747679" y="1955998"/>
                  <a:pt x="1751648" y="1961555"/>
                </a:cubicBezTo>
                <a:cubicBezTo>
                  <a:pt x="1753236" y="1965523"/>
                  <a:pt x="1753236" y="1969095"/>
                  <a:pt x="1751648" y="1972270"/>
                </a:cubicBezTo>
                <a:cubicBezTo>
                  <a:pt x="1751648" y="1972270"/>
                  <a:pt x="1751251" y="1972667"/>
                  <a:pt x="1750458" y="1973461"/>
                </a:cubicBezTo>
                <a:cubicBezTo>
                  <a:pt x="1750458" y="1974255"/>
                  <a:pt x="1750061" y="1975048"/>
                  <a:pt x="1749267" y="1975842"/>
                </a:cubicBezTo>
                <a:cubicBezTo>
                  <a:pt x="1753236" y="1975842"/>
                  <a:pt x="1756411" y="1975048"/>
                  <a:pt x="1758792" y="1973461"/>
                </a:cubicBezTo>
                <a:cubicBezTo>
                  <a:pt x="1765142" y="1971873"/>
                  <a:pt x="1770699" y="1972270"/>
                  <a:pt x="1775461" y="1974652"/>
                </a:cubicBezTo>
                <a:cubicBezTo>
                  <a:pt x="1781811" y="1977033"/>
                  <a:pt x="1786574" y="1981795"/>
                  <a:pt x="1789748" y="1988939"/>
                </a:cubicBezTo>
                <a:cubicBezTo>
                  <a:pt x="1792130" y="1994495"/>
                  <a:pt x="1789748" y="1997670"/>
                  <a:pt x="1782605" y="1998464"/>
                </a:cubicBezTo>
                <a:cubicBezTo>
                  <a:pt x="1775461" y="1998464"/>
                  <a:pt x="1761571" y="1999258"/>
                  <a:pt x="1740933" y="2000845"/>
                </a:cubicBezTo>
                <a:cubicBezTo>
                  <a:pt x="1739345" y="2003227"/>
                  <a:pt x="1738552" y="2006401"/>
                  <a:pt x="1738552" y="2010370"/>
                </a:cubicBezTo>
                <a:cubicBezTo>
                  <a:pt x="1739345" y="2010370"/>
                  <a:pt x="1739743" y="2010370"/>
                  <a:pt x="1739743" y="2010370"/>
                </a:cubicBezTo>
                <a:cubicBezTo>
                  <a:pt x="1744504" y="2011164"/>
                  <a:pt x="1748076" y="2014736"/>
                  <a:pt x="1750458" y="2021086"/>
                </a:cubicBezTo>
                <a:cubicBezTo>
                  <a:pt x="1752046" y="2026642"/>
                  <a:pt x="1750061" y="2030214"/>
                  <a:pt x="1744504" y="2031802"/>
                </a:cubicBezTo>
                <a:cubicBezTo>
                  <a:pt x="1735773" y="2032595"/>
                  <a:pt x="1720295" y="2034580"/>
                  <a:pt x="1698070" y="2037755"/>
                </a:cubicBezTo>
                <a:lnTo>
                  <a:pt x="1698070" y="2047280"/>
                </a:lnTo>
                <a:cubicBezTo>
                  <a:pt x="1699658" y="2047280"/>
                  <a:pt x="1700849" y="2047280"/>
                  <a:pt x="1701642" y="2047280"/>
                </a:cubicBezTo>
                <a:cubicBezTo>
                  <a:pt x="1710374" y="2044898"/>
                  <a:pt x="1717914" y="2042914"/>
                  <a:pt x="1724264" y="2041327"/>
                </a:cubicBezTo>
                <a:cubicBezTo>
                  <a:pt x="1729820" y="2039739"/>
                  <a:pt x="1733789" y="2039739"/>
                  <a:pt x="1736170" y="2041327"/>
                </a:cubicBezTo>
                <a:cubicBezTo>
                  <a:pt x="1739345" y="2042914"/>
                  <a:pt x="1744108" y="2046883"/>
                  <a:pt x="1750458" y="2053233"/>
                </a:cubicBezTo>
                <a:cubicBezTo>
                  <a:pt x="1752839" y="2059583"/>
                  <a:pt x="1750855" y="2063551"/>
                  <a:pt x="1744504" y="2065139"/>
                </a:cubicBezTo>
                <a:cubicBezTo>
                  <a:pt x="1739743" y="2065139"/>
                  <a:pt x="1732201" y="2065933"/>
                  <a:pt x="1721882" y="2067520"/>
                </a:cubicBezTo>
                <a:cubicBezTo>
                  <a:pt x="1711564" y="2068314"/>
                  <a:pt x="1703626" y="2069108"/>
                  <a:pt x="1698070" y="2069902"/>
                </a:cubicBezTo>
                <a:lnTo>
                  <a:pt x="1698070" y="2079427"/>
                </a:lnTo>
                <a:cubicBezTo>
                  <a:pt x="1699658" y="2079427"/>
                  <a:pt x="1701245" y="2079427"/>
                  <a:pt x="1702833" y="2079427"/>
                </a:cubicBezTo>
                <a:cubicBezTo>
                  <a:pt x="1706801" y="2078633"/>
                  <a:pt x="1714342" y="2077045"/>
                  <a:pt x="1725455" y="2074664"/>
                </a:cubicBezTo>
                <a:cubicBezTo>
                  <a:pt x="1729424" y="2073870"/>
                  <a:pt x="1731805" y="2073473"/>
                  <a:pt x="1732599" y="2073473"/>
                </a:cubicBezTo>
                <a:cubicBezTo>
                  <a:pt x="1736568" y="2071886"/>
                  <a:pt x="1740535" y="2071886"/>
                  <a:pt x="1744504" y="2073473"/>
                </a:cubicBezTo>
                <a:cubicBezTo>
                  <a:pt x="1754823" y="2077442"/>
                  <a:pt x="1761174" y="2082601"/>
                  <a:pt x="1763555" y="2088952"/>
                </a:cubicBezTo>
                <a:cubicBezTo>
                  <a:pt x="1765142" y="2094508"/>
                  <a:pt x="1762761" y="2097683"/>
                  <a:pt x="1756411" y="2098477"/>
                </a:cubicBezTo>
                <a:cubicBezTo>
                  <a:pt x="1748473" y="2098477"/>
                  <a:pt x="1733391" y="2099270"/>
                  <a:pt x="1711167" y="2100858"/>
                </a:cubicBezTo>
                <a:cubicBezTo>
                  <a:pt x="1727042" y="2099270"/>
                  <a:pt x="1724662" y="2099270"/>
                  <a:pt x="1704024" y="2100858"/>
                </a:cubicBezTo>
                <a:cubicBezTo>
                  <a:pt x="1702436" y="2101651"/>
                  <a:pt x="1700849" y="2102048"/>
                  <a:pt x="1699261" y="2102048"/>
                </a:cubicBezTo>
                <a:cubicBezTo>
                  <a:pt x="1699261" y="2113955"/>
                  <a:pt x="1697674" y="2123083"/>
                  <a:pt x="1694498" y="2129433"/>
                </a:cubicBezTo>
                <a:cubicBezTo>
                  <a:pt x="1727042" y="2136577"/>
                  <a:pt x="1762364" y="2140942"/>
                  <a:pt x="1800463" y="2142530"/>
                </a:cubicBezTo>
                <a:cubicBezTo>
                  <a:pt x="1803639" y="2143323"/>
                  <a:pt x="1805226" y="2144117"/>
                  <a:pt x="1805226" y="2144911"/>
                </a:cubicBezTo>
                <a:cubicBezTo>
                  <a:pt x="1806021" y="2146498"/>
                  <a:pt x="1804830" y="2148086"/>
                  <a:pt x="1801654" y="2149673"/>
                </a:cubicBezTo>
                <a:cubicBezTo>
                  <a:pt x="1777842" y="2159992"/>
                  <a:pt x="1755220" y="2168326"/>
                  <a:pt x="1733789" y="2174677"/>
                </a:cubicBezTo>
                <a:cubicBezTo>
                  <a:pt x="1727439" y="2176264"/>
                  <a:pt x="1721089" y="2176264"/>
                  <a:pt x="1714739" y="2174677"/>
                </a:cubicBezTo>
                <a:cubicBezTo>
                  <a:pt x="1686958" y="2168326"/>
                  <a:pt x="1662749" y="2157611"/>
                  <a:pt x="1642111" y="2142530"/>
                </a:cubicBezTo>
                <a:cubicBezTo>
                  <a:pt x="1631792" y="2135386"/>
                  <a:pt x="1620283" y="2128242"/>
                  <a:pt x="1607583" y="2121098"/>
                </a:cubicBezTo>
                <a:cubicBezTo>
                  <a:pt x="1595676" y="2136973"/>
                  <a:pt x="1572658" y="2151261"/>
                  <a:pt x="1538527" y="2163961"/>
                </a:cubicBezTo>
                <a:cubicBezTo>
                  <a:pt x="1535351" y="2164755"/>
                  <a:pt x="1533367" y="2164755"/>
                  <a:pt x="1532574" y="2163961"/>
                </a:cubicBezTo>
                <a:cubicBezTo>
                  <a:pt x="1532574" y="2162373"/>
                  <a:pt x="1534162" y="2160389"/>
                  <a:pt x="1537336" y="2158008"/>
                </a:cubicBezTo>
                <a:cubicBezTo>
                  <a:pt x="1558767" y="2142133"/>
                  <a:pt x="1574245" y="2125464"/>
                  <a:pt x="1583770" y="2108002"/>
                </a:cubicBezTo>
                <a:cubicBezTo>
                  <a:pt x="1577421" y="2104033"/>
                  <a:pt x="1573055" y="2101651"/>
                  <a:pt x="1570674" y="2100858"/>
                </a:cubicBezTo>
                <a:cubicBezTo>
                  <a:pt x="1563530" y="2098477"/>
                  <a:pt x="1557179" y="2097683"/>
                  <a:pt x="1551623" y="2098477"/>
                </a:cubicBezTo>
                <a:cubicBezTo>
                  <a:pt x="1546068" y="2098477"/>
                  <a:pt x="1542892" y="2096095"/>
                  <a:pt x="1542099" y="2091333"/>
                </a:cubicBezTo>
                <a:cubicBezTo>
                  <a:pt x="1542099" y="2083395"/>
                  <a:pt x="1546861" y="2079427"/>
                  <a:pt x="1556386" y="2079427"/>
                </a:cubicBezTo>
                <a:cubicBezTo>
                  <a:pt x="1569086" y="2080220"/>
                  <a:pt x="1578611" y="2082205"/>
                  <a:pt x="1584961" y="2085380"/>
                </a:cubicBezTo>
                <a:cubicBezTo>
                  <a:pt x="1587343" y="2086173"/>
                  <a:pt x="1590121" y="2087364"/>
                  <a:pt x="1593296" y="2088952"/>
                </a:cubicBezTo>
                <a:cubicBezTo>
                  <a:pt x="1594089" y="2085776"/>
                  <a:pt x="1595280" y="2081808"/>
                  <a:pt x="1596867" y="2077045"/>
                </a:cubicBezTo>
                <a:cubicBezTo>
                  <a:pt x="1598455" y="2071489"/>
                  <a:pt x="1599645" y="2067520"/>
                  <a:pt x="1600439" y="2065139"/>
                </a:cubicBezTo>
                <a:cubicBezTo>
                  <a:pt x="1595676" y="2066726"/>
                  <a:pt x="1590517" y="2069108"/>
                  <a:pt x="1584961" y="2072283"/>
                </a:cubicBezTo>
                <a:cubicBezTo>
                  <a:pt x="1581786" y="2074664"/>
                  <a:pt x="1578611" y="2073870"/>
                  <a:pt x="1575435" y="2069902"/>
                </a:cubicBezTo>
                <a:cubicBezTo>
                  <a:pt x="1570674" y="2065139"/>
                  <a:pt x="1567499" y="2061170"/>
                  <a:pt x="1565911" y="2057995"/>
                </a:cubicBezTo>
                <a:cubicBezTo>
                  <a:pt x="1563530" y="2054026"/>
                  <a:pt x="1564324" y="2051248"/>
                  <a:pt x="1568291" y="2049661"/>
                </a:cubicBezTo>
                <a:cubicBezTo>
                  <a:pt x="1572261" y="2045692"/>
                  <a:pt x="1575040" y="2040930"/>
                  <a:pt x="1576627" y="2035373"/>
                </a:cubicBezTo>
                <a:cubicBezTo>
                  <a:pt x="1579008" y="2029817"/>
                  <a:pt x="1582579" y="2019895"/>
                  <a:pt x="1587343" y="2005608"/>
                </a:cubicBezTo>
                <a:cubicBezTo>
                  <a:pt x="1587343" y="2004020"/>
                  <a:pt x="1586152" y="2003227"/>
                  <a:pt x="1583770" y="2003227"/>
                </a:cubicBezTo>
                <a:cubicBezTo>
                  <a:pt x="1579802" y="2004814"/>
                  <a:pt x="1575833" y="2006798"/>
                  <a:pt x="1571864" y="2009180"/>
                </a:cubicBezTo>
                <a:cubicBezTo>
                  <a:pt x="1569483" y="2009973"/>
                  <a:pt x="1566705" y="2009973"/>
                  <a:pt x="1563530" y="2009180"/>
                </a:cubicBezTo>
                <a:cubicBezTo>
                  <a:pt x="1562736" y="2008386"/>
                  <a:pt x="1561149" y="2007195"/>
                  <a:pt x="1558767" y="2005608"/>
                </a:cubicBezTo>
                <a:cubicBezTo>
                  <a:pt x="1553212" y="2001639"/>
                  <a:pt x="1549639" y="1998861"/>
                  <a:pt x="1548051" y="1997273"/>
                </a:cubicBezTo>
                <a:cubicBezTo>
                  <a:pt x="1545670" y="1993305"/>
                  <a:pt x="1546861" y="1990526"/>
                  <a:pt x="1551623" y="1988939"/>
                </a:cubicBezTo>
                <a:cubicBezTo>
                  <a:pt x="1567499" y="1984177"/>
                  <a:pt x="1582184" y="1977430"/>
                  <a:pt x="1595676" y="1968698"/>
                </a:cubicBezTo>
                <a:cubicBezTo>
                  <a:pt x="1599645" y="1965523"/>
                  <a:pt x="1604011" y="1965523"/>
                  <a:pt x="1608773" y="1968698"/>
                </a:cubicBezTo>
                <a:cubicBezTo>
                  <a:pt x="1618299" y="1974255"/>
                  <a:pt x="1623855" y="1978620"/>
                  <a:pt x="1625442" y="1981795"/>
                </a:cubicBezTo>
                <a:cubicBezTo>
                  <a:pt x="1628617" y="1985764"/>
                  <a:pt x="1628617" y="1989733"/>
                  <a:pt x="1625442" y="1993702"/>
                </a:cubicBezTo>
                <a:cubicBezTo>
                  <a:pt x="1625442" y="1994495"/>
                  <a:pt x="1625045" y="1995289"/>
                  <a:pt x="1624252" y="1996083"/>
                </a:cubicBezTo>
                <a:cubicBezTo>
                  <a:pt x="1623458" y="1997670"/>
                  <a:pt x="1622664" y="1998861"/>
                  <a:pt x="1621871" y="1999655"/>
                </a:cubicBezTo>
                <a:cubicBezTo>
                  <a:pt x="1625045" y="1998861"/>
                  <a:pt x="1630999" y="1997670"/>
                  <a:pt x="1639730" y="1996083"/>
                </a:cubicBezTo>
                <a:cubicBezTo>
                  <a:pt x="1648461" y="1995289"/>
                  <a:pt x="1654414" y="1994495"/>
                  <a:pt x="1657589" y="1993702"/>
                </a:cubicBezTo>
                <a:cubicBezTo>
                  <a:pt x="1662352" y="1992114"/>
                  <a:pt x="1667114" y="1991320"/>
                  <a:pt x="1671876" y="1991320"/>
                </a:cubicBezTo>
                <a:lnTo>
                  <a:pt x="1671876" y="1979414"/>
                </a:lnTo>
                <a:cubicBezTo>
                  <a:pt x="1671083" y="1979414"/>
                  <a:pt x="1670289" y="1979811"/>
                  <a:pt x="1669496" y="1980605"/>
                </a:cubicBezTo>
                <a:cubicBezTo>
                  <a:pt x="1666320" y="1981398"/>
                  <a:pt x="1663146" y="1981795"/>
                  <a:pt x="1659971" y="1981795"/>
                </a:cubicBezTo>
                <a:cubicBezTo>
                  <a:pt x="1654414" y="1983383"/>
                  <a:pt x="1650049" y="1983383"/>
                  <a:pt x="1646873" y="1981795"/>
                </a:cubicBezTo>
                <a:cubicBezTo>
                  <a:pt x="1642111" y="1979414"/>
                  <a:pt x="1637745" y="1975445"/>
                  <a:pt x="1633777" y="1969889"/>
                </a:cubicBezTo>
                <a:cubicBezTo>
                  <a:pt x="1630601" y="1965127"/>
                  <a:pt x="1631792" y="1962348"/>
                  <a:pt x="1637349" y="1961555"/>
                </a:cubicBezTo>
                <a:cubicBezTo>
                  <a:pt x="1641318" y="1961555"/>
                  <a:pt x="1648064" y="1960761"/>
                  <a:pt x="1657589" y="1959173"/>
                </a:cubicBezTo>
                <a:cubicBezTo>
                  <a:pt x="1663146" y="1958380"/>
                  <a:pt x="1667511" y="1957983"/>
                  <a:pt x="1670686" y="1957983"/>
                </a:cubicBezTo>
                <a:lnTo>
                  <a:pt x="1670686" y="1954411"/>
                </a:lnTo>
                <a:cubicBezTo>
                  <a:pt x="1670686" y="1932186"/>
                  <a:pt x="1667908" y="1917105"/>
                  <a:pt x="1662352" y="1909167"/>
                </a:cubicBezTo>
                <a:cubicBezTo>
                  <a:pt x="1661558" y="1903611"/>
                  <a:pt x="1663542" y="1900833"/>
                  <a:pt x="1668305" y="1900833"/>
                </a:cubicBezTo>
                <a:close/>
                <a:moveTo>
                  <a:pt x="5247320" y="1641276"/>
                </a:moveTo>
                <a:cubicBezTo>
                  <a:pt x="5248908" y="1640483"/>
                  <a:pt x="5251686" y="1640483"/>
                  <a:pt x="5255655" y="1641276"/>
                </a:cubicBezTo>
                <a:cubicBezTo>
                  <a:pt x="5289786" y="1649214"/>
                  <a:pt x="5307646" y="1659533"/>
                  <a:pt x="5309233" y="1672233"/>
                </a:cubicBezTo>
                <a:cubicBezTo>
                  <a:pt x="5308439" y="1680964"/>
                  <a:pt x="5302883" y="1685726"/>
                  <a:pt x="5292564" y="1686520"/>
                </a:cubicBezTo>
                <a:cubicBezTo>
                  <a:pt x="5285420" y="1687314"/>
                  <a:pt x="5280261" y="1684139"/>
                  <a:pt x="5277086" y="1676995"/>
                </a:cubicBezTo>
                <a:cubicBezTo>
                  <a:pt x="5272324" y="1668264"/>
                  <a:pt x="5263196" y="1658342"/>
                  <a:pt x="5249702" y="1647230"/>
                </a:cubicBezTo>
                <a:cubicBezTo>
                  <a:pt x="5247320" y="1644848"/>
                  <a:pt x="5246527" y="1642864"/>
                  <a:pt x="5247320" y="1641276"/>
                </a:cubicBezTo>
                <a:close/>
                <a:moveTo>
                  <a:pt x="4018596" y="1641276"/>
                </a:moveTo>
                <a:cubicBezTo>
                  <a:pt x="4020183" y="1640483"/>
                  <a:pt x="4022961" y="1640483"/>
                  <a:pt x="4026930" y="1641276"/>
                </a:cubicBezTo>
                <a:cubicBezTo>
                  <a:pt x="4061061" y="1649214"/>
                  <a:pt x="4078920" y="1659533"/>
                  <a:pt x="4080508" y="1672233"/>
                </a:cubicBezTo>
                <a:cubicBezTo>
                  <a:pt x="4079714" y="1680964"/>
                  <a:pt x="4074158" y="1685726"/>
                  <a:pt x="4063839" y="1686520"/>
                </a:cubicBezTo>
                <a:cubicBezTo>
                  <a:pt x="4056696" y="1687314"/>
                  <a:pt x="4051536" y="1684139"/>
                  <a:pt x="4048361" y="1676995"/>
                </a:cubicBezTo>
                <a:cubicBezTo>
                  <a:pt x="4043599" y="1668264"/>
                  <a:pt x="4034470" y="1658342"/>
                  <a:pt x="4020977" y="1647230"/>
                </a:cubicBezTo>
                <a:cubicBezTo>
                  <a:pt x="4018596" y="1644848"/>
                  <a:pt x="4017802" y="1642864"/>
                  <a:pt x="4018596" y="1641276"/>
                </a:cubicBezTo>
                <a:close/>
                <a:moveTo>
                  <a:pt x="2789875" y="1641276"/>
                </a:moveTo>
                <a:cubicBezTo>
                  <a:pt x="2791463" y="1640483"/>
                  <a:pt x="2794240" y="1640483"/>
                  <a:pt x="2798210" y="1641276"/>
                </a:cubicBezTo>
                <a:cubicBezTo>
                  <a:pt x="2832341" y="1649214"/>
                  <a:pt x="2850200" y="1659533"/>
                  <a:pt x="2851788" y="1672233"/>
                </a:cubicBezTo>
                <a:cubicBezTo>
                  <a:pt x="2850994" y="1680964"/>
                  <a:pt x="2845437" y="1685726"/>
                  <a:pt x="2835119" y="1686520"/>
                </a:cubicBezTo>
                <a:cubicBezTo>
                  <a:pt x="2827976" y="1687314"/>
                  <a:pt x="2822815" y="1684139"/>
                  <a:pt x="2819641" y="1676995"/>
                </a:cubicBezTo>
                <a:cubicBezTo>
                  <a:pt x="2814878" y="1668264"/>
                  <a:pt x="2805750" y="1658342"/>
                  <a:pt x="2792256" y="1647230"/>
                </a:cubicBezTo>
                <a:cubicBezTo>
                  <a:pt x="2789875" y="1644848"/>
                  <a:pt x="2789081" y="1642864"/>
                  <a:pt x="2789875" y="1641276"/>
                </a:cubicBezTo>
                <a:close/>
                <a:moveTo>
                  <a:pt x="1561152" y="1641276"/>
                </a:moveTo>
                <a:cubicBezTo>
                  <a:pt x="1562739" y="1640483"/>
                  <a:pt x="1565517" y="1640483"/>
                  <a:pt x="1569485" y="1641276"/>
                </a:cubicBezTo>
                <a:cubicBezTo>
                  <a:pt x="1603617" y="1649214"/>
                  <a:pt x="1621476" y="1659533"/>
                  <a:pt x="1623064" y="1672233"/>
                </a:cubicBezTo>
                <a:cubicBezTo>
                  <a:pt x="1622269" y="1680964"/>
                  <a:pt x="1616714" y="1685726"/>
                  <a:pt x="1606395" y="1686520"/>
                </a:cubicBezTo>
                <a:cubicBezTo>
                  <a:pt x="1599251" y="1687314"/>
                  <a:pt x="1594092" y="1684139"/>
                  <a:pt x="1590917" y="1676995"/>
                </a:cubicBezTo>
                <a:cubicBezTo>
                  <a:pt x="1586155" y="1668264"/>
                  <a:pt x="1577026" y="1658342"/>
                  <a:pt x="1563532" y="1647230"/>
                </a:cubicBezTo>
                <a:cubicBezTo>
                  <a:pt x="1561152" y="1644848"/>
                  <a:pt x="1560357" y="1642864"/>
                  <a:pt x="1561152" y="1641276"/>
                </a:cubicBezTo>
                <a:close/>
                <a:moveTo>
                  <a:pt x="1118239" y="1635323"/>
                </a:moveTo>
                <a:cubicBezTo>
                  <a:pt x="1137289" y="1637705"/>
                  <a:pt x="1152370" y="1641276"/>
                  <a:pt x="1163482" y="1646039"/>
                </a:cubicBezTo>
                <a:cubicBezTo>
                  <a:pt x="1173008" y="1650801"/>
                  <a:pt x="1177771" y="1656358"/>
                  <a:pt x="1177771" y="1662708"/>
                </a:cubicBezTo>
                <a:cubicBezTo>
                  <a:pt x="1177771" y="1678583"/>
                  <a:pt x="1173802" y="1686520"/>
                  <a:pt x="1165864" y="1686520"/>
                </a:cubicBezTo>
                <a:cubicBezTo>
                  <a:pt x="1159514" y="1686520"/>
                  <a:pt x="1154752" y="1684933"/>
                  <a:pt x="1151577" y="1681758"/>
                </a:cubicBezTo>
                <a:cubicBezTo>
                  <a:pt x="1141258" y="1671439"/>
                  <a:pt x="1129352" y="1657548"/>
                  <a:pt x="1115858" y="1640086"/>
                </a:cubicBezTo>
                <a:cubicBezTo>
                  <a:pt x="1115065" y="1638498"/>
                  <a:pt x="1114668" y="1637308"/>
                  <a:pt x="1114668" y="1636514"/>
                </a:cubicBezTo>
                <a:cubicBezTo>
                  <a:pt x="1115461" y="1635720"/>
                  <a:pt x="1116651" y="1635323"/>
                  <a:pt x="1118239" y="1635323"/>
                </a:cubicBezTo>
                <a:close/>
                <a:moveTo>
                  <a:pt x="6504620" y="1623417"/>
                </a:moveTo>
                <a:cubicBezTo>
                  <a:pt x="6528433" y="1622623"/>
                  <a:pt x="6540736" y="1630561"/>
                  <a:pt x="6541530" y="1647230"/>
                </a:cubicBezTo>
                <a:cubicBezTo>
                  <a:pt x="6540736" y="1659930"/>
                  <a:pt x="6522083" y="1672233"/>
                  <a:pt x="6485570" y="1684139"/>
                </a:cubicBezTo>
                <a:cubicBezTo>
                  <a:pt x="6480014" y="1684933"/>
                  <a:pt x="6476442" y="1684139"/>
                  <a:pt x="6474855" y="1681758"/>
                </a:cubicBezTo>
                <a:cubicBezTo>
                  <a:pt x="6473268" y="1679376"/>
                  <a:pt x="6474458" y="1676598"/>
                  <a:pt x="6478427" y="1673423"/>
                </a:cubicBezTo>
                <a:cubicBezTo>
                  <a:pt x="6488746" y="1666280"/>
                  <a:pt x="6495095" y="1661120"/>
                  <a:pt x="6497477" y="1657945"/>
                </a:cubicBezTo>
                <a:cubicBezTo>
                  <a:pt x="6499064" y="1656358"/>
                  <a:pt x="6499461" y="1655167"/>
                  <a:pt x="6498667" y="1654373"/>
                </a:cubicBezTo>
                <a:cubicBezTo>
                  <a:pt x="6497874" y="1653579"/>
                  <a:pt x="6496286" y="1652786"/>
                  <a:pt x="6493905" y="1651992"/>
                </a:cubicBezTo>
                <a:cubicBezTo>
                  <a:pt x="6483586" y="1650405"/>
                  <a:pt x="6478427" y="1645642"/>
                  <a:pt x="6478427" y="1637705"/>
                </a:cubicBezTo>
                <a:cubicBezTo>
                  <a:pt x="6479221" y="1628180"/>
                  <a:pt x="6487952" y="1623417"/>
                  <a:pt x="6504620" y="1623417"/>
                </a:cubicBezTo>
                <a:close/>
                <a:moveTo>
                  <a:pt x="370525" y="1623417"/>
                </a:moveTo>
                <a:cubicBezTo>
                  <a:pt x="394338" y="1622623"/>
                  <a:pt x="406641" y="1630561"/>
                  <a:pt x="407434" y="1647230"/>
                </a:cubicBezTo>
                <a:cubicBezTo>
                  <a:pt x="406641" y="1659930"/>
                  <a:pt x="387987" y="1672233"/>
                  <a:pt x="351475" y="1684139"/>
                </a:cubicBezTo>
                <a:cubicBezTo>
                  <a:pt x="345919" y="1684933"/>
                  <a:pt x="342346" y="1684139"/>
                  <a:pt x="340759" y="1681758"/>
                </a:cubicBezTo>
                <a:cubicBezTo>
                  <a:pt x="339172" y="1679376"/>
                  <a:pt x="340363" y="1676598"/>
                  <a:pt x="344331" y="1673423"/>
                </a:cubicBezTo>
                <a:cubicBezTo>
                  <a:pt x="354650" y="1666280"/>
                  <a:pt x="361000" y="1661120"/>
                  <a:pt x="363382" y="1657945"/>
                </a:cubicBezTo>
                <a:cubicBezTo>
                  <a:pt x="364969" y="1656358"/>
                  <a:pt x="365366" y="1655167"/>
                  <a:pt x="364572" y="1654373"/>
                </a:cubicBezTo>
                <a:cubicBezTo>
                  <a:pt x="363778" y="1653579"/>
                  <a:pt x="362191" y="1652786"/>
                  <a:pt x="359810" y="1651992"/>
                </a:cubicBezTo>
                <a:cubicBezTo>
                  <a:pt x="349490" y="1650405"/>
                  <a:pt x="344331" y="1645642"/>
                  <a:pt x="344331" y="1637705"/>
                </a:cubicBezTo>
                <a:cubicBezTo>
                  <a:pt x="345125" y="1628180"/>
                  <a:pt x="353856" y="1623417"/>
                  <a:pt x="370525" y="1623417"/>
                </a:cubicBezTo>
                <a:close/>
                <a:moveTo>
                  <a:pt x="8056600" y="1621929"/>
                </a:moveTo>
                <a:cubicBezTo>
                  <a:pt x="8056997" y="1622127"/>
                  <a:pt x="8057592" y="1622623"/>
                  <a:pt x="8058386" y="1623417"/>
                </a:cubicBezTo>
                <a:cubicBezTo>
                  <a:pt x="8067117" y="1637705"/>
                  <a:pt x="8081404" y="1648817"/>
                  <a:pt x="8101248" y="1656755"/>
                </a:cubicBezTo>
                <a:cubicBezTo>
                  <a:pt x="8117917" y="1663898"/>
                  <a:pt x="8136570" y="1666676"/>
                  <a:pt x="8157208" y="1665089"/>
                </a:cubicBezTo>
                <a:cubicBezTo>
                  <a:pt x="8161176" y="1664295"/>
                  <a:pt x="8162367" y="1662311"/>
                  <a:pt x="8160780" y="1659136"/>
                </a:cubicBezTo>
                <a:cubicBezTo>
                  <a:pt x="8155224" y="1648023"/>
                  <a:pt x="8151254" y="1640483"/>
                  <a:pt x="8148874" y="1636514"/>
                </a:cubicBezTo>
                <a:cubicBezTo>
                  <a:pt x="8148080" y="1635720"/>
                  <a:pt x="8148080" y="1634926"/>
                  <a:pt x="8148874" y="1634133"/>
                </a:cubicBezTo>
                <a:cubicBezTo>
                  <a:pt x="8149668" y="1633339"/>
                  <a:pt x="8150858" y="1633339"/>
                  <a:pt x="8152445" y="1634133"/>
                </a:cubicBezTo>
                <a:cubicBezTo>
                  <a:pt x="8162764" y="1642070"/>
                  <a:pt x="8177448" y="1650008"/>
                  <a:pt x="8196498" y="1657945"/>
                </a:cubicBezTo>
                <a:cubicBezTo>
                  <a:pt x="8204436" y="1661120"/>
                  <a:pt x="8208404" y="1665089"/>
                  <a:pt x="8208404" y="1669851"/>
                </a:cubicBezTo>
                <a:cubicBezTo>
                  <a:pt x="8208404" y="1676201"/>
                  <a:pt x="8204436" y="1681758"/>
                  <a:pt x="8196498" y="1686520"/>
                </a:cubicBezTo>
                <a:cubicBezTo>
                  <a:pt x="8184592" y="1692870"/>
                  <a:pt x="8165146" y="1696045"/>
                  <a:pt x="8138158" y="1696045"/>
                </a:cubicBezTo>
                <a:cubicBezTo>
                  <a:pt x="8111964" y="1694458"/>
                  <a:pt x="8091327" y="1686520"/>
                  <a:pt x="8076245" y="1672233"/>
                </a:cubicBezTo>
                <a:cubicBezTo>
                  <a:pt x="8064339" y="1658739"/>
                  <a:pt x="8057195" y="1642864"/>
                  <a:pt x="8054814" y="1624608"/>
                </a:cubicBezTo>
                <a:cubicBezTo>
                  <a:pt x="8054814" y="1623020"/>
                  <a:pt x="8055211" y="1622226"/>
                  <a:pt x="8056004" y="1622226"/>
                </a:cubicBezTo>
                <a:cubicBezTo>
                  <a:pt x="8056004" y="1621830"/>
                  <a:pt x="8056204" y="1621730"/>
                  <a:pt x="8056600" y="1621929"/>
                </a:cubicBezTo>
                <a:close/>
                <a:moveTo>
                  <a:pt x="8094104" y="1618655"/>
                </a:moveTo>
                <a:cubicBezTo>
                  <a:pt x="8096486" y="1619448"/>
                  <a:pt x="8101248" y="1619845"/>
                  <a:pt x="8108392" y="1619845"/>
                </a:cubicBezTo>
                <a:cubicBezTo>
                  <a:pt x="8114742" y="1620639"/>
                  <a:pt x="8119504" y="1621036"/>
                  <a:pt x="8122680" y="1621036"/>
                </a:cubicBezTo>
                <a:cubicBezTo>
                  <a:pt x="8135380" y="1623417"/>
                  <a:pt x="8140936" y="1632545"/>
                  <a:pt x="8139348" y="1648420"/>
                </a:cubicBezTo>
                <a:cubicBezTo>
                  <a:pt x="8135380" y="1657151"/>
                  <a:pt x="8129030" y="1659136"/>
                  <a:pt x="8120298" y="1654373"/>
                </a:cubicBezTo>
                <a:cubicBezTo>
                  <a:pt x="8111568" y="1648023"/>
                  <a:pt x="8102042" y="1637308"/>
                  <a:pt x="8091724" y="1622226"/>
                </a:cubicBezTo>
                <a:cubicBezTo>
                  <a:pt x="8090930" y="1620639"/>
                  <a:pt x="8090532" y="1619845"/>
                  <a:pt x="8090532" y="1619845"/>
                </a:cubicBezTo>
                <a:cubicBezTo>
                  <a:pt x="8091327" y="1619051"/>
                  <a:pt x="8092518" y="1618655"/>
                  <a:pt x="8094104" y="1618655"/>
                </a:cubicBezTo>
                <a:close/>
                <a:moveTo>
                  <a:pt x="8041717" y="1610320"/>
                </a:moveTo>
                <a:cubicBezTo>
                  <a:pt x="8042511" y="1610320"/>
                  <a:pt x="8043304" y="1611114"/>
                  <a:pt x="8044098" y="1612701"/>
                </a:cubicBezTo>
                <a:cubicBezTo>
                  <a:pt x="8052036" y="1643658"/>
                  <a:pt x="8049655" y="1664692"/>
                  <a:pt x="8036954" y="1675805"/>
                </a:cubicBezTo>
                <a:cubicBezTo>
                  <a:pt x="8032192" y="1679773"/>
                  <a:pt x="8027826" y="1679376"/>
                  <a:pt x="8023858" y="1674614"/>
                </a:cubicBezTo>
                <a:cubicBezTo>
                  <a:pt x="8015127" y="1663501"/>
                  <a:pt x="8013539" y="1652786"/>
                  <a:pt x="8019095" y="1642467"/>
                </a:cubicBezTo>
                <a:cubicBezTo>
                  <a:pt x="8030208" y="1625798"/>
                  <a:pt x="8036558" y="1615876"/>
                  <a:pt x="8038145" y="1612701"/>
                </a:cubicBezTo>
                <a:cubicBezTo>
                  <a:pt x="8038940" y="1611114"/>
                  <a:pt x="8040130" y="1610320"/>
                  <a:pt x="8041717" y="1610320"/>
                </a:cubicBezTo>
                <a:close/>
                <a:moveTo>
                  <a:pt x="3237546" y="1603176"/>
                </a:moveTo>
                <a:cubicBezTo>
                  <a:pt x="3224845" y="1605558"/>
                  <a:pt x="3210955" y="1607145"/>
                  <a:pt x="3195874" y="1607939"/>
                </a:cubicBezTo>
                <a:cubicBezTo>
                  <a:pt x="3193492" y="1608733"/>
                  <a:pt x="3190714" y="1608336"/>
                  <a:pt x="3187539" y="1606748"/>
                </a:cubicBezTo>
                <a:cubicBezTo>
                  <a:pt x="3189921" y="1608336"/>
                  <a:pt x="3189523" y="1608336"/>
                  <a:pt x="3186349" y="1606748"/>
                </a:cubicBezTo>
                <a:cubicBezTo>
                  <a:pt x="3186349" y="1611511"/>
                  <a:pt x="3186349" y="1616670"/>
                  <a:pt x="3186349" y="1622226"/>
                </a:cubicBezTo>
                <a:cubicBezTo>
                  <a:pt x="3198255" y="1620639"/>
                  <a:pt x="3209764" y="1618258"/>
                  <a:pt x="3220877" y="1615083"/>
                </a:cubicBezTo>
                <a:cubicBezTo>
                  <a:pt x="3227227" y="1614289"/>
                  <a:pt x="3231592" y="1614686"/>
                  <a:pt x="3233974" y="1616273"/>
                </a:cubicBezTo>
                <a:cubicBezTo>
                  <a:pt x="3237942" y="1618655"/>
                  <a:pt x="3240324" y="1621036"/>
                  <a:pt x="3241117" y="1623417"/>
                </a:cubicBezTo>
                <a:cubicBezTo>
                  <a:pt x="3241117" y="1616273"/>
                  <a:pt x="3241117" y="1609526"/>
                  <a:pt x="3241117" y="1603176"/>
                </a:cubicBezTo>
                <a:cubicBezTo>
                  <a:pt x="3240324" y="1603176"/>
                  <a:pt x="3239133" y="1603176"/>
                  <a:pt x="3237546" y="1603176"/>
                </a:cubicBezTo>
                <a:close/>
                <a:moveTo>
                  <a:pt x="8954926" y="1600795"/>
                </a:moveTo>
                <a:cubicBezTo>
                  <a:pt x="8955721" y="1600795"/>
                  <a:pt x="8956514" y="1601986"/>
                  <a:pt x="8957308" y="1604367"/>
                </a:cubicBezTo>
                <a:cubicBezTo>
                  <a:pt x="8968420" y="1636911"/>
                  <a:pt x="8966833" y="1658342"/>
                  <a:pt x="8952545" y="1668661"/>
                </a:cubicBezTo>
                <a:cubicBezTo>
                  <a:pt x="8945401" y="1673423"/>
                  <a:pt x="8939448" y="1673423"/>
                  <a:pt x="8934686" y="1668661"/>
                </a:cubicBezTo>
                <a:cubicBezTo>
                  <a:pt x="8927542" y="1655961"/>
                  <a:pt x="8927146" y="1645245"/>
                  <a:pt x="8933495" y="1636514"/>
                </a:cubicBezTo>
                <a:cubicBezTo>
                  <a:pt x="8942227" y="1626989"/>
                  <a:pt x="8948577" y="1616273"/>
                  <a:pt x="8952545" y="1604367"/>
                </a:cubicBezTo>
                <a:cubicBezTo>
                  <a:pt x="8953339" y="1601986"/>
                  <a:pt x="8954133" y="1600795"/>
                  <a:pt x="8954926" y="1600795"/>
                </a:cubicBezTo>
                <a:close/>
                <a:moveTo>
                  <a:pt x="8978739" y="1599605"/>
                </a:moveTo>
                <a:cubicBezTo>
                  <a:pt x="8980327" y="1599605"/>
                  <a:pt x="8981517" y="1600398"/>
                  <a:pt x="8982311" y="1601986"/>
                </a:cubicBezTo>
                <a:cubicBezTo>
                  <a:pt x="8991042" y="1621830"/>
                  <a:pt x="9006123" y="1637308"/>
                  <a:pt x="9027555" y="1648420"/>
                </a:cubicBezTo>
                <a:cubicBezTo>
                  <a:pt x="9041842" y="1653976"/>
                  <a:pt x="9059701" y="1655167"/>
                  <a:pt x="9081133" y="1651992"/>
                </a:cubicBezTo>
                <a:cubicBezTo>
                  <a:pt x="9085102" y="1651992"/>
                  <a:pt x="9086292" y="1650008"/>
                  <a:pt x="9084705" y="1646039"/>
                </a:cubicBezTo>
                <a:cubicBezTo>
                  <a:pt x="9083911" y="1641276"/>
                  <a:pt x="9081927" y="1633736"/>
                  <a:pt x="9078751" y="1623417"/>
                </a:cubicBezTo>
                <a:cubicBezTo>
                  <a:pt x="9077958" y="1620242"/>
                  <a:pt x="9077164" y="1617861"/>
                  <a:pt x="9076370" y="1616273"/>
                </a:cubicBezTo>
                <a:cubicBezTo>
                  <a:pt x="9075577" y="1614686"/>
                  <a:pt x="9075974" y="1613892"/>
                  <a:pt x="9077561" y="1613892"/>
                </a:cubicBezTo>
                <a:cubicBezTo>
                  <a:pt x="9079148" y="1613892"/>
                  <a:pt x="9080339" y="1614289"/>
                  <a:pt x="9081133" y="1615083"/>
                </a:cubicBezTo>
                <a:cubicBezTo>
                  <a:pt x="9092245" y="1626195"/>
                  <a:pt x="9106930" y="1636911"/>
                  <a:pt x="9125186" y="1647230"/>
                </a:cubicBezTo>
                <a:cubicBezTo>
                  <a:pt x="9132330" y="1651198"/>
                  <a:pt x="9136298" y="1656358"/>
                  <a:pt x="9137092" y="1662708"/>
                </a:cubicBezTo>
                <a:cubicBezTo>
                  <a:pt x="9136298" y="1666676"/>
                  <a:pt x="9132330" y="1671042"/>
                  <a:pt x="9125186" y="1675805"/>
                </a:cubicBezTo>
                <a:cubicBezTo>
                  <a:pt x="9114867" y="1682948"/>
                  <a:pt x="9095817" y="1686520"/>
                  <a:pt x="9068036" y="1686520"/>
                </a:cubicBezTo>
                <a:cubicBezTo>
                  <a:pt x="9034698" y="1684933"/>
                  <a:pt x="9010489" y="1675011"/>
                  <a:pt x="8995408" y="1656755"/>
                </a:cubicBezTo>
                <a:cubicBezTo>
                  <a:pt x="8984296" y="1641673"/>
                  <a:pt x="8978342" y="1624211"/>
                  <a:pt x="8977548" y="1604367"/>
                </a:cubicBezTo>
                <a:cubicBezTo>
                  <a:pt x="8977548" y="1601986"/>
                  <a:pt x="8977945" y="1600398"/>
                  <a:pt x="8978739" y="1599605"/>
                </a:cubicBezTo>
                <a:close/>
                <a:moveTo>
                  <a:pt x="8475105" y="1597223"/>
                </a:moveTo>
                <a:cubicBezTo>
                  <a:pt x="8475899" y="1596429"/>
                  <a:pt x="8477486" y="1596429"/>
                  <a:pt x="8479867" y="1597223"/>
                </a:cubicBezTo>
                <a:cubicBezTo>
                  <a:pt x="8498917" y="1602780"/>
                  <a:pt x="8517967" y="1611114"/>
                  <a:pt x="8537017" y="1622226"/>
                </a:cubicBezTo>
                <a:cubicBezTo>
                  <a:pt x="8548923" y="1633339"/>
                  <a:pt x="8551702" y="1647626"/>
                  <a:pt x="8545351" y="1665089"/>
                </a:cubicBezTo>
                <a:cubicBezTo>
                  <a:pt x="8540589" y="1673026"/>
                  <a:pt x="8534239" y="1673423"/>
                  <a:pt x="8526301" y="1666280"/>
                </a:cubicBezTo>
                <a:cubicBezTo>
                  <a:pt x="8507251" y="1647230"/>
                  <a:pt x="8490583" y="1625401"/>
                  <a:pt x="8476295" y="1600795"/>
                </a:cubicBezTo>
                <a:cubicBezTo>
                  <a:pt x="8475502" y="1599208"/>
                  <a:pt x="8475105" y="1598017"/>
                  <a:pt x="8475105" y="1597223"/>
                </a:cubicBezTo>
                <a:close/>
                <a:moveTo>
                  <a:pt x="1117049" y="1594842"/>
                </a:moveTo>
                <a:cubicBezTo>
                  <a:pt x="1109905" y="1596429"/>
                  <a:pt x="1102365" y="1597223"/>
                  <a:pt x="1094427" y="1597223"/>
                </a:cubicBezTo>
                <a:lnTo>
                  <a:pt x="1093237" y="1597223"/>
                </a:lnTo>
                <a:cubicBezTo>
                  <a:pt x="1093237" y="1598017"/>
                  <a:pt x="1093237" y="1599605"/>
                  <a:pt x="1093237" y="1601986"/>
                </a:cubicBezTo>
                <a:cubicBezTo>
                  <a:pt x="1094030" y="1605954"/>
                  <a:pt x="1094427" y="1609130"/>
                  <a:pt x="1094427" y="1611511"/>
                </a:cubicBezTo>
                <a:cubicBezTo>
                  <a:pt x="1096808" y="1610717"/>
                  <a:pt x="1100777" y="1610320"/>
                  <a:pt x="1106333" y="1610320"/>
                </a:cubicBezTo>
                <a:cubicBezTo>
                  <a:pt x="1111095" y="1609526"/>
                  <a:pt x="1114668" y="1609130"/>
                  <a:pt x="1117049" y="1609130"/>
                </a:cubicBezTo>
                <a:lnTo>
                  <a:pt x="1117049" y="1606748"/>
                </a:lnTo>
                <a:close/>
                <a:moveTo>
                  <a:pt x="4446030" y="1592461"/>
                </a:moveTo>
                <a:cubicBezTo>
                  <a:pt x="4446824" y="1591667"/>
                  <a:pt x="4448411" y="1591667"/>
                  <a:pt x="4450793" y="1592461"/>
                </a:cubicBezTo>
                <a:cubicBezTo>
                  <a:pt x="4482543" y="1599605"/>
                  <a:pt x="4506355" y="1611511"/>
                  <a:pt x="4522230" y="1628180"/>
                </a:cubicBezTo>
                <a:cubicBezTo>
                  <a:pt x="4527786" y="1635323"/>
                  <a:pt x="4530168" y="1645642"/>
                  <a:pt x="4529374" y="1659136"/>
                </a:cubicBezTo>
                <a:cubicBezTo>
                  <a:pt x="4527786" y="1670248"/>
                  <a:pt x="4523421" y="1676598"/>
                  <a:pt x="4516277" y="1678186"/>
                </a:cubicBezTo>
                <a:cubicBezTo>
                  <a:pt x="4508339" y="1678186"/>
                  <a:pt x="4499211" y="1671439"/>
                  <a:pt x="4488893" y="1657945"/>
                </a:cubicBezTo>
                <a:cubicBezTo>
                  <a:pt x="4482543" y="1647626"/>
                  <a:pt x="4471033" y="1630164"/>
                  <a:pt x="4454364" y="1605558"/>
                </a:cubicBezTo>
                <a:cubicBezTo>
                  <a:pt x="4451189" y="1601589"/>
                  <a:pt x="4448808" y="1598414"/>
                  <a:pt x="4447221" y="1596033"/>
                </a:cubicBezTo>
                <a:cubicBezTo>
                  <a:pt x="4446427" y="1594445"/>
                  <a:pt x="4446030" y="1593255"/>
                  <a:pt x="4446030" y="1592461"/>
                </a:cubicBezTo>
                <a:close/>
                <a:moveTo>
                  <a:pt x="1415002" y="1589782"/>
                </a:moveTo>
                <a:cubicBezTo>
                  <a:pt x="1415994" y="1589980"/>
                  <a:pt x="1417482" y="1590476"/>
                  <a:pt x="1419467" y="1591270"/>
                </a:cubicBezTo>
                <a:cubicBezTo>
                  <a:pt x="1445661" y="1597620"/>
                  <a:pt x="1465902" y="1607145"/>
                  <a:pt x="1480189" y="1619845"/>
                </a:cubicBezTo>
                <a:cubicBezTo>
                  <a:pt x="1486539" y="1626195"/>
                  <a:pt x="1489714" y="1633339"/>
                  <a:pt x="1489714" y="1641276"/>
                </a:cubicBezTo>
                <a:cubicBezTo>
                  <a:pt x="1490508" y="1652389"/>
                  <a:pt x="1486539" y="1660723"/>
                  <a:pt x="1477808" y="1666280"/>
                </a:cubicBezTo>
                <a:cubicBezTo>
                  <a:pt x="1472252" y="1670248"/>
                  <a:pt x="1467489" y="1669851"/>
                  <a:pt x="1463520" y="1665089"/>
                </a:cubicBezTo>
                <a:cubicBezTo>
                  <a:pt x="1446852" y="1644451"/>
                  <a:pt x="1430977" y="1621433"/>
                  <a:pt x="1415896" y="1596033"/>
                </a:cubicBezTo>
                <a:cubicBezTo>
                  <a:pt x="1413514" y="1592858"/>
                  <a:pt x="1412720" y="1590873"/>
                  <a:pt x="1413514" y="1590080"/>
                </a:cubicBezTo>
                <a:cubicBezTo>
                  <a:pt x="1413514" y="1589683"/>
                  <a:pt x="1414011" y="1589583"/>
                  <a:pt x="1415002" y="1589782"/>
                </a:cubicBezTo>
                <a:close/>
                <a:moveTo>
                  <a:pt x="9084705" y="1588889"/>
                </a:moveTo>
                <a:cubicBezTo>
                  <a:pt x="9100580" y="1588889"/>
                  <a:pt x="9113677" y="1589683"/>
                  <a:pt x="9123995" y="1591270"/>
                </a:cubicBezTo>
                <a:cubicBezTo>
                  <a:pt x="9143839" y="1596826"/>
                  <a:pt x="9150189" y="1609130"/>
                  <a:pt x="9143045" y="1628180"/>
                </a:cubicBezTo>
                <a:cubicBezTo>
                  <a:pt x="9139077" y="1636117"/>
                  <a:pt x="9133124" y="1637705"/>
                  <a:pt x="9125186" y="1632942"/>
                </a:cubicBezTo>
                <a:cubicBezTo>
                  <a:pt x="9112486" y="1625798"/>
                  <a:pt x="9098198" y="1612701"/>
                  <a:pt x="9082323" y="1593651"/>
                </a:cubicBezTo>
                <a:cubicBezTo>
                  <a:pt x="9079942" y="1592064"/>
                  <a:pt x="9079148" y="1590873"/>
                  <a:pt x="9079942" y="1590080"/>
                </a:cubicBezTo>
                <a:cubicBezTo>
                  <a:pt x="9079942" y="1589286"/>
                  <a:pt x="9081530" y="1588889"/>
                  <a:pt x="9084705" y="1588889"/>
                </a:cubicBezTo>
                <a:close/>
                <a:moveTo>
                  <a:pt x="9009695" y="1588889"/>
                </a:moveTo>
                <a:cubicBezTo>
                  <a:pt x="9023189" y="1588889"/>
                  <a:pt x="9035095" y="1590476"/>
                  <a:pt x="9045414" y="1593651"/>
                </a:cubicBezTo>
                <a:cubicBezTo>
                  <a:pt x="9056527" y="1597620"/>
                  <a:pt x="9060892" y="1606351"/>
                  <a:pt x="9058511" y="1619845"/>
                </a:cubicBezTo>
                <a:cubicBezTo>
                  <a:pt x="9055336" y="1630958"/>
                  <a:pt x="9048192" y="1633736"/>
                  <a:pt x="9037080" y="1628180"/>
                </a:cubicBezTo>
                <a:cubicBezTo>
                  <a:pt x="9025173" y="1617861"/>
                  <a:pt x="9015252" y="1606351"/>
                  <a:pt x="9007314" y="1593651"/>
                </a:cubicBezTo>
                <a:cubicBezTo>
                  <a:pt x="9006520" y="1592064"/>
                  <a:pt x="9006123" y="1590873"/>
                  <a:pt x="9006123" y="1590080"/>
                </a:cubicBezTo>
                <a:cubicBezTo>
                  <a:pt x="9006917" y="1589286"/>
                  <a:pt x="9008108" y="1588889"/>
                  <a:pt x="9009695" y="1588889"/>
                </a:cubicBezTo>
                <a:close/>
                <a:moveTo>
                  <a:pt x="8433433" y="1588889"/>
                </a:moveTo>
                <a:cubicBezTo>
                  <a:pt x="8438989" y="1589683"/>
                  <a:pt x="8446133" y="1594445"/>
                  <a:pt x="8454864" y="1603176"/>
                </a:cubicBezTo>
                <a:cubicBezTo>
                  <a:pt x="8455658" y="1603970"/>
                  <a:pt x="8456452" y="1604764"/>
                  <a:pt x="8457245" y="1605558"/>
                </a:cubicBezTo>
                <a:cubicBezTo>
                  <a:pt x="8461214" y="1611908"/>
                  <a:pt x="8460817" y="1616670"/>
                  <a:pt x="8456055" y="1619845"/>
                </a:cubicBezTo>
                <a:cubicBezTo>
                  <a:pt x="8454467" y="1621433"/>
                  <a:pt x="8449705" y="1625401"/>
                  <a:pt x="8441767" y="1631751"/>
                </a:cubicBezTo>
                <a:cubicBezTo>
                  <a:pt x="8447324" y="1627783"/>
                  <a:pt x="8445736" y="1629370"/>
                  <a:pt x="8437005" y="1636514"/>
                </a:cubicBezTo>
                <a:cubicBezTo>
                  <a:pt x="8415573" y="1654770"/>
                  <a:pt x="8395333" y="1667470"/>
                  <a:pt x="8376283" y="1674614"/>
                </a:cubicBezTo>
                <a:cubicBezTo>
                  <a:pt x="8373901" y="1675408"/>
                  <a:pt x="8372314" y="1675011"/>
                  <a:pt x="8371520" y="1673423"/>
                </a:cubicBezTo>
                <a:cubicBezTo>
                  <a:pt x="8370727" y="1672629"/>
                  <a:pt x="8371520" y="1671042"/>
                  <a:pt x="8373901" y="1668661"/>
                </a:cubicBezTo>
                <a:cubicBezTo>
                  <a:pt x="8392951" y="1649611"/>
                  <a:pt x="8406445" y="1633339"/>
                  <a:pt x="8414383" y="1619845"/>
                </a:cubicBezTo>
                <a:cubicBezTo>
                  <a:pt x="8421526" y="1609526"/>
                  <a:pt x="8425098" y="1601589"/>
                  <a:pt x="8425098" y="1596033"/>
                </a:cubicBezTo>
                <a:cubicBezTo>
                  <a:pt x="8425098" y="1589683"/>
                  <a:pt x="8427877" y="1587301"/>
                  <a:pt x="8433433" y="1588889"/>
                </a:cubicBezTo>
                <a:close/>
                <a:moveTo>
                  <a:pt x="1362318" y="1585317"/>
                </a:moveTo>
                <a:cubicBezTo>
                  <a:pt x="1363905" y="1584523"/>
                  <a:pt x="1366286" y="1584523"/>
                  <a:pt x="1369460" y="1585317"/>
                </a:cubicBezTo>
                <a:cubicBezTo>
                  <a:pt x="1379779" y="1586904"/>
                  <a:pt x="1388511" y="1591667"/>
                  <a:pt x="1395655" y="1599605"/>
                </a:cubicBezTo>
                <a:cubicBezTo>
                  <a:pt x="1400417" y="1603573"/>
                  <a:pt x="1400417" y="1607939"/>
                  <a:pt x="1395655" y="1612701"/>
                </a:cubicBezTo>
                <a:cubicBezTo>
                  <a:pt x="1370255" y="1637308"/>
                  <a:pt x="1342077" y="1655167"/>
                  <a:pt x="1311120" y="1666280"/>
                </a:cubicBezTo>
                <a:cubicBezTo>
                  <a:pt x="1308740" y="1667073"/>
                  <a:pt x="1307549" y="1667073"/>
                  <a:pt x="1307549" y="1666280"/>
                </a:cubicBezTo>
                <a:cubicBezTo>
                  <a:pt x="1307549" y="1665486"/>
                  <a:pt x="1308343" y="1664295"/>
                  <a:pt x="1309929" y="1662708"/>
                </a:cubicBezTo>
                <a:cubicBezTo>
                  <a:pt x="1328186" y="1646039"/>
                  <a:pt x="1342871" y="1627386"/>
                  <a:pt x="1353983" y="1606748"/>
                </a:cubicBezTo>
                <a:cubicBezTo>
                  <a:pt x="1357157" y="1601986"/>
                  <a:pt x="1359142" y="1596429"/>
                  <a:pt x="1359936" y="1590080"/>
                </a:cubicBezTo>
                <a:cubicBezTo>
                  <a:pt x="1359936" y="1587698"/>
                  <a:pt x="1360730" y="1586111"/>
                  <a:pt x="1362318" y="1585317"/>
                </a:cubicBezTo>
                <a:close/>
                <a:moveTo>
                  <a:pt x="1001558" y="1585317"/>
                </a:moveTo>
                <a:cubicBezTo>
                  <a:pt x="992828" y="1599605"/>
                  <a:pt x="981317" y="1611511"/>
                  <a:pt x="967030" y="1621036"/>
                </a:cubicBezTo>
                <a:lnTo>
                  <a:pt x="968220" y="1621036"/>
                </a:lnTo>
                <a:cubicBezTo>
                  <a:pt x="970602" y="1621830"/>
                  <a:pt x="974174" y="1623020"/>
                  <a:pt x="978936" y="1624608"/>
                </a:cubicBezTo>
                <a:cubicBezTo>
                  <a:pt x="983698" y="1626195"/>
                  <a:pt x="986874" y="1627386"/>
                  <a:pt x="988461" y="1628180"/>
                </a:cubicBezTo>
                <a:cubicBezTo>
                  <a:pt x="990842" y="1628973"/>
                  <a:pt x="993620" y="1627783"/>
                  <a:pt x="996796" y="1624608"/>
                </a:cubicBezTo>
                <a:cubicBezTo>
                  <a:pt x="1003145" y="1611114"/>
                  <a:pt x="1009098" y="1599208"/>
                  <a:pt x="1014655" y="1588889"/>
                </a:cubicBezTo>
                <a:cubicBezTo>
                  <a:pt x="1015449" y="1586508"/>
                  <a:pt x="1014655" y="1585317"/>
                  <a:pt x="1012274" y="1585317"/>
                </a:cubicBezTo>
                <a:cubicBezTo>
                  <a:pt x="1011480" y="1585317"/>
                  <a:pt x="1009893" y="1585714"/>
                  <a:pt x="1007512" y="1586508"/>
                </a:cubicBezTo>
                <a:cubicBezTo>
                  <a:pt x="1005924" y="1586508"/>
                  <a:pt x="1005131" y="1586508"/>
                  <a:pt x="1005131" y="1586508"/>
                </a:cubicBezTo>
                <a:cubicBezTo>
                  <a:pt x="1004336" y="1586508"/>
                  <a:pt x="1003145" y="1586111"/>
                  <a:pt x="1001558" y="1585317"/>
                </a:cubicBezTo>
                <a:close/>
                <a:moveTo>
                  <a:pt x="140734" y="1581745"/>
                </a:moveTo>
                <a:cubicBezTo>
                  <a:pt x="133590" y="1582539"/>
                  <a:pt x="124860" y="1583730"/>
                  <a:pt x="114540" y="1585317"/>
                </a:cubicBezTo>
                <a:cubicBezTo>
                  <a:pt x="115334" y="1587698"/>
                  <a:pt x="115731" y="1592064"/>
                  <a:pt x="115731" y="1598414"/>
                </a:cubicBezTo>
                <a:cubicBezTo>
                  <a:pt x="116525" y="1603970"/>
                  <a:pt x="116922" y="1608336"/>
                  <a:pt x="116922" y="1611511"/>
                </a:cubicBezTo>
                <a:cubicBezTo>
                  <a:pt x="120890" y="1610717"/>
                  <a:pt x="126843" y="1609526"/>
                  <a:pt x="134781" y="1607939"/>
                </a:cubicBezTo>
                <a:cubicBezTo>
                  <a:pt x="137163" y="1607145"/>
                  <a:pt x="139148" y="1606748"/>
                  <a:pt x="140734" y="1606748"/>
                </a:cubicBezTo>
                <a:cubicBezTo>
                  <a:pt x="141528" y="1603573"/>
                  <a:pt x="142719" y="1598811"/>
                  <a:pt x="144306" y="1592461"/>
                </a:cubicBezTo>
                <a:cubicBezTo>
                  <a:pt x="145100" y="1588492"/>
                  <a:pt x="145497" y="1585714"/>
                  <a:pt x="145497" y="1584126"/>
                </a:cubicBezTo>
                <a:cubicBezTo>
                  <a:pt x="145497" y="1581745"/>
                  <a:pt x="143909" y="1580951"/>
                  <a:pt x="140734" y="1581745"/>
                </a:cubicBezTo>
                <a:close/>
                <a:moveTo>
                  <a:pt x="5710474" y="1575792"/>
                </a:moveTo>
                <a:cubicBezTo>
                  <a:pt x="5700155" y="1576586"/>
                  <a:pt x="5687058" y="1577776"/>
                  <a:pt x="5671183" y="1579364"/>
                </a:cubicBezTo>
                <a:cubicBezTo>
                  <a:pt x="5666420" y="1580158"/>
                  <a:pt x="5661658" y="1580555"/>
                  <a:pt x="5656895" y="1580555"/>
                </a:cubicBezTo>
                <a:cubicBezTo>
                  <a:pt x="5666420" y="1589286"/>
                  <a:pt x="5676342" y="1597223"/>
                  <a:pt x="5686661" y="1604367"/>
                </a:cubicBezTo>
                <a:cubicBezTo>
                  <a:pt x="5689836" y="1601192"/>
                  <a:pt x="5693408" y="1597223"/>
                  <a:pt x="5697377" y="1592461"/>
                </a:cubicBezTo>
                <a:cubicBezTo>
                  <a:pt x="5700552" y="1589286"/>
                  <a:pt x="5702536" y="1587301"/>
                  <a:pt x="5703330" y="1586508"/>
                </a:cubicBezTo>
                <a:cubicBezTo>
                  <a:pt x="5704124" y="1585714"/>
                  <a:pt x="5704917" y="1584523"/>
                  <a:pt x="5705711" y="1582936"/>
                </a:cubicBezTo>
                <a:cubicBezTo>
                  <a:pt x="5708092" y="1579761"/>
                  <a:pt x="5709680" y="1577379"/>
                  <a:pt x="5710474" y="1575792"/>
                </a:cubicBezTo>
                <a:close/>
                <a:moveTo>
                  <a:pt x="8832292" y="1574601"/>
                </a:moveTo>
                <a:cubicBezTo>
                  <a:pt x="8841817" y="1579364"/>
                  <a:pt x="8848961" y="1587301"/>
                  <a:pt x="8853723" y="1598414"/>
                </a:cubicBezTo>
                <a:cubicBezTo>
                  <a:pt x="8856105" y="1604764"/>
                  <a:pt x="8855311" y="1609130"/>
                  <a:pt x="8851342" y="1611511"/>
                </a:cubicBezTo>
                <a:cubicBezTo>
                  <a:pt x="8837055" y="1625798"/>
                  <a:pt x="8822767" y="1638498"/>
                  <a:pt x="8808480" y="1649611"/>
                </a:cubicBezTo>
                <a:cubicBezTo>
                  <a:pt x="8782286" y="1669455"/>
                  <a:pt x="8753711" y="1682551"/>
                  <a:pt x="8722755" y="1688901"/>
                </a:cubicBezTo>
                <a:cubicBezTo>
                  <a:pt x="8719580" y="1689695"/>
                  <a:pt x="8719580" y="1688901"/>
                  <a:pt x="8722755" y="1686520"/>
                </a:cubicBezTo>
                <a:cubicBezTo>
                  <a:pt x="8747361" y="1670645"/>
                  <a:pt x="8773555" y="1646833"/>
                  <a:pt x="8801336" y="1615083"/>
                </a:cubicBezTo>
                <a:cubicBezTo>
                  <a:pt x="8816417" y="1598414"/>
                  <a:pt x="8823958" y="1586111"/>
                  <a:pt x="8823958" y="1578173"/>
                </a:cubicBezTo>
                <a:cubicBezTo>
                  <a:pt x="8826339" y="1574998"/>
                  <a:pt x="8829117" y="1573808"/>
                  <a:pt x="8832292" y="1574601"/>
                </a:cubicBezTo>
                <a:close/>
                <a:moveTo>
                  <a:pt x="6070042" y="1574601"/>
                </a:moveTo>
                <a:cubicBezTo>
                  <a:pt x="6079567" y="1579364"/>
                  <a:pt x="6086711" y="1587301"/>
                  <a:pt x="6091474" y="1598414"/>
                </a:cubicBezTo>
                <a:cubicBezTo>
                  <a:pt x="6093855" y="1604764"/>
                  <a:pt x="6093061" y="1609130"/>
                  <a:pt x="6089092" y="1611511"/>
                </a:cubicBezTo>
                <a:cubicBezTo>
                  <a:pt x="6074805" y="1625798"/>
                  <a:pt x="6060517" y="1638498"/>
                  <a:pt x="6046230" y="1649611"/>
                </a:cubicBezTo>
                <a:cubicBezTo>
                  <a:pt x="6020036" y="1669455"/>
                  <a:pt x="5991461" y="1682551"/>
                  <a:pt x="5960505" y="1688901"/>
                </a:cubicBezTo>
                <a:cubicBezTo>
                  <a:pt x="5957330" y="1689695"/>
                  <a:pt x="5957330" y="1688901"/>
                  <a:pt x="5960505" y="1686520"/>
                </a:cubicBezTo>
                <a:cubicBezTo>
                  <a:pt x="5985111" y="1670645"/>
                  <a:pt x="6011305" y="1646833"/>
                  <a:pt x="6039086" y="1615083"/>
                </a:cubicBezTo>
                <a:cubicBezTo>
                  <a:pt x="6054168" y="1598414"/>
                  <a:pt x="6061708" y="1586111"/>
                  <a:pt x="6061708" y="1578173"/>
                </a:cubicBezTo>
                <a:cubicBezTo>
                  <a:pt x="6064089" y="1574998"/>
                  <a:pt x="6066867" y="1573808"/>
                  <a:pt x="6070042" y="1574601"/>
                </a:cubicBezTo>
                <a:close/>
                <a:moveTo>
                  <a:pt x="1911492" y="1573113"/>
                </a:moveTo>
                <a:cubicBezTo>
                  <a:pt x="1912484" y="1572518"/>
                  <a:pt x="1913972" y="1572617"/>
                  <a:pt x="1915957" y="1573411"/>
                </a:cubicBezTo>
                <a:cubicBezTo>
                  <a:pt x="1924688" y="1575792"/>
                  <a:pt x="1933023" y="1580555"/>
                  <a:pt x="1940960" y="1587698"/>
                </a:cubicBezTo>
                <a:cubicBezTo>
                  <a:pt x="1944928" y="1590080"/>
                  <a:pt x="1944928" y="1592858"/>
                  <a:pt x="1940960" y="1596033"/>
                </a:cubicBezTo>
                <a:lnTo>
                  <a:pt x="1936197" y="1600795"/>
                </a:lnTo>
                <a:cubicBezTo>
                  <a:pt x="1944928" y="1603176"/>
                  <a:pt x="1952072" y="1607542"/>
                  <a:pt x="1957628" y="1613892"/>
                </a:cubicBezTo>
                <a:cubicBezTo>
                  <a:pt x="1961597" y="1616273"/>
                  <a:pt x="1961597" y="1619448"/>
                  <a:pt x="1957628" y="1623417"/>
                </a:cubicBezTo>
                <a:cubicBezTo>
                  <a:pt x="1955247" y="1624211"/>
                  <a:pt x="1951676" y="1626989"/>
                  <a:pt x="1946914" y="1631751"/>
                </a:cubicBezTo>
                <a:cubicBezTo>
                  <a:pt x="1944532" y="1634133"/>
                  <a:pt x="1942547" y="1635720"/>
                  <a:pt x="1940960" y="1636514"/>
                </a:cubicBezTo>
                <a:cubicBezTo>
                  <a:pt x="1919529" y="1659533"/>
                  <a:pt x="1892541" y="1675408"/>
                  <a:pt x="1859997" y="1684139"/>
                </a:cubicBezTo>
                <a:cubicBezTo>
                  <a:pt x="1857617" y="1684933"/>
                  <a:pt x="1856029" y="1684536"/>
                  <a:pt x="1855235" y="1682948"/>
                </a:cubicBezTo>
                <a:cubicBezTo>
                  <a:pt x="1855235" y="1682154"/>
                  <a:pt x="1856029" y="1680964"/>
                  <a:pt x="1857617" y="1679376"/>
                </a:cubicBezTo>
                <a:cubicBezTo>
                  <a:pt x="1890160" y="1655564"/>
                  <a:pt x="1913178" y="1631751"/>
                  <a:pt x="1926672" y="1607939"/>
                </a:cubicBezTo>
                <a:cubicBezTo>
                  <a:pt x="1910004" y="1619845"/>
                  <a:pt x="1894129" y="1628973"/>
                  <a:pt x="1879048" y="1635323"/>
                </a:cubicBezTo>
                <a:cubicBezTo>
                  <a:pt x="1875078" y="1636117"/>
                  <a:pt x="1872697" y="1636117"/>
                  <a:pt x="1871904" y="1635323"/>
                </a:cubicBezTo>
                <a:cubicBezTo>
                  <a:pt x="1871110" y="1634529"/>
                  <a:pt x="1871506" y="1632942"/>
                  <a:pt x="1873094" y="1630561"/>
                </a:cubicBezTo>
                <a:cubicBezTo>
                  <a:pt x="1882619" y="1621830"/>
                  <a:pt x="1892143" y="1610320"/>
                  <a:pt x="1901669" y="1596033"/>
                </a:cubicBezTo>
                <a:cubicBezTo>
                  <a:pt x="1906431" y="1588095"/>
                  <a:pt x="1909210" y="1581745"/>
                  <a:pt x="1910004" y="1576983"/>
                </a:cubicBezTo>
                <a:cubicBezTo>
                  <a:pt x="1910004" y="1574998"/>
                  <a:pt x="1910499" y="1573708"/>
                  <a:pt x="1911492" y="1573113"/>
                </a:cubicBezTo>
                <a:close/>
                <a:moveTo>
                  <a:pt x="3233974" y="1571030"/>
                </a:moveTo>
                <a:cubicBezTo>
                  <a:pt x="3231592" y="1571030"/>
                  <a:pt x="3226036" y="1571823"/>
                  <a:pt x="3217305" y="1573411"/>
                </a:cubicBezTo>
                <a:cubicBezTo>
                  <a:pt x="3203017" y="1575792"/>
                  <a:pt x="3192699" y="1577379"/>
                  <a:pt x="3186349" y="1578173"/>
                </a:cubicBezTo>
                <a:lnTo>
                  <a:pt x="3186349" y="1590080"/>
                </a:lnTo>
                <a:cubicBezTo>
                  <a:pt x="3194286" y="1588492"/>
                  <a:pt x="3202224" y="1586508"/>
                  <a:pt x="3210161" y="1584126"/>
                </a:cubicBezTo>
                <a:cubicBezTo>
                  <a:pt x="3217305" y="1581745"/>
                  <a:pt x="3223655" y="1582142"/>
                  <a:pt x="3229211" y="1585317"/>
                </a:cubicBezTo>
                <a:cubicBezTo>
                  <a:pt x="3233974" y="1587698"/>
                  <a:pt x="3237546" y="1590080"/>
                  <a:pt x="3239927" y="1592461"/>
                </a:cubicBezTo>
                <a:cubicBezTo>
                  <a:pt x="3239927" y="1586904"/>
                  <a:pt x="3239927" y="1581348"/>
                  <a:pt x="3239927" y="1575792"/>
                </a:cubicBezTo>
                <a:cubicBezTo>
                  <a:pt x="3238339" y="1571030"/>
                  <a:pt x="3236355" y="1569442"/>
                  <a:pt x="3233974" y="1571030"/>
                </a:cubicBezTo>
                <a:close/>
                <a:moveTo>
                  <a:pt x="1117049" y="1567458"/>
                </a:moveTo>
                <a:cubicBezTo>
                  <a:pt x="1107524" y="1569045"/>
                  <a:pt x="1100380" y="1569839"/>
                  <a:pt x="1095617" y="1569839"/>
                </a:cubicBezTo>
                <a:lnTo>
                  <a:pt x="1093237" y="1569839"/>
                </a:lnTo>
                <a:cubicBezTo>
                  <a:pt x="1093237" y="1573014"/>
                  <a:pt x="1093237" y="1576586"/>
                  <a:pt x="1093237" y="1580555"/>
                </a:cubicBezTo>
                <a:cubicBezTo>
                  <a:pt x="1099586" y="1580555"/>
                  <a:pt x="1105539" y="1579761"/>
                  <a:pt x="1111095" y="1578173"/>
                </a:cubicBezTo>
                <a:cubicBezTo>
                  <a:pt x="1111890" y="1578173"/>
                  <a:pt x="1112683" y="1578173"/>
                  <a:pt x="1113477" y="1578173"/>
                </a:cubicBezTo>
                <a:cubicBezTo>
                  <a:pt x="1115065" y="1577379"/>
                  <a:pt x="1116255" y="1577379"/>
                  <a:pt x="1117049" y="1578173"/>
                </a:cubicBezTo>
                <a:cubicBezTo>
                  <a:pt x="1117049" y="1574205"/>
                  <a:pt x="1117049" y="1570633"/>
                  <a:pt x="1117049" y="1567458"/>
                </a:cubicBezTo>
                <a:close/>
                <a:moveTo>
                  <a:pt x="7817880" y="1557933"/>
                </a:moveTo>
                <a:cubicBezTo>
                  <a:pt x="7816292" y="1566664"/>
                  <a:pt x="7813514" y="1575792"/>
                  <a:pt x="7809546" y="1585317"/>
                </a:cubicBezTo>
                <a:cubicBezTo>
                  <a:pt x="7822246" y="1579761"/>
                  <a:pt x="7830976" y="1571030"/>
                  <a:pt x="7835739" y="1559124"/>
                </a:cubicBezTo>
                <a:cubicBezTo>
                  <a:pt x="7834152" y="1559124"/>
                  <a:pt x="7833358" y="1559520"/>
                  <a:pt x="7833358" y="1560314"/>
                </a:cubicBezTo>
                <a:cubicBezTo>
                  <a:pt x="7828596" y="1560314"/>
                  <a:pt x="7823436" y="1559520"/>
                  <a:pt x="7817880" y="1557933"/>
                </a:cubicBezTo>
                <a:close/>
                <a:moveTo>
                  <a:pt x="8144111" y="1556742"/>
                </a:moveTo>
                <a:cubicBezTo>
                  <a:pt x="8120298" y="1559124"/>
                  <a:pt x="8098867" y="1561902"/>
                  <a:pt x="8079817" y="1565077"/>
                </a:cubicBezTo>
                <a:lnTo>
                  <a:pt x="8082198" y="1574601"/>
                </a:lnTo>
                <a:cubicBezTo>
                  <a:pt x="8090136" y="1573014"/>
                  <a:pt x="8100454" y="1570236"/>
                  <a:pt x="8113154" y="1566267"/>
                </a:cubicBezTo>
                <a:cubicBezTo>
                  <a:pt x="8112361" y="1567061"/>
                  <a:pt x="8113948" y="1566664"/>
                  <a:pt x="8117917" y="1565077"/>
                </a:cubicBezTo>
                <a:cubicBezTo>
                  <a:pt x="8125855" y="1564283"/>
                  <a:pt x="8133395" y="1567854"/>
                  <a:pt x="8140539" y="1575792"/>
                </a:cubicBezTo>
                <a:cubicBezTo>
                  <a:pt x="8142920" y="1579761"/>
                  <a:pt x="8142126" y="1582936"/>
                  <a:pt x="8138158" y="1585317"/>
                </a:cubicBezTo>
                <a:cubicBezTo>
                  <a:pt x="8134983" y="1586111"/>
                  <a:pt x="8121092" y="1588095"/>
                  <a:pt x="8096486" y="1591270"/>
                </a:cubicBezTo>
                <a:cubicBezTo>
                  <a:pt x="8094104" y="1591270"/>
                  <a:pt x="8089739" y="1589683"/>
                  <a:pt x="8083389" y="1586508"/>
                </a:cubicBezTo>
                <a:cubicBezTo>
                  <a:pt x="8083389" y="1588095"/>
                  <a:pt x="8083786" y="1590476"/>
                  <a:pt x="8084580" y="1593651"/>
                </a:cubicBezTo>
                <a:cubicBezTo>
                  <a:pt x="8084580" y="1596033"/>
                  <a:pt x="8084976" y="1598017"/>
                  <a:pt x="8085770" y="1599605"/>
                </a:cubicBezTo>
                <a:cubicBezTo>
                  <a:pt x="8095295" y="1598811"/>
                  <a:pt x="8107996" y="1596826"/>
                  <a:pt x="8123870" y="1593651"/>
                </a:cubicBezTo>
                <a:cubicBezTo>
                  <a:pt x="8129427" y="1592858"/>
                  <a:pt x="8134586" y="1593255"/>
                  <a:pt x="8139348" y="1594842"/>
                </a:cubicBezTo>
                <a:cubicBezTo>
                  <a:pt x="8141730" y="1584523"/>
                  <a:pt x="8144111" y="1573411"/>
                  <a:pt x="8146492" y="1561505"/>
                </a:cubicBezTo>
                <a:cubicBezTo>
                  <a:pt x="8147286" y="1557536"/>
                  <a:pt x="8146492" y="1555949"/>
                  <a:pt x="8144111" y="1556742"/>
                </a:cubicBezTo>
                <a:close/>
                <a:moveTo>
                  <a:pt x="154129" y="1554659"/>
                </a:moveTo>
                <a:cubicBezTo>
                  <a:pt x="157503" y="1554460"/>
                  <a:pt x="160975" y="1554758"/>
                  <a:pt x="164547" y="1555552"/>
                </a:cubicBezTo>
                <a:cubicBezTo>
                  <a:pt x="165341" y="1556346"/>
                  <a:pt x="166532" y="1557139"/>
                  <a:pt x="168118" y="1557933"/>
                </a:cubicBezTo>
                <a:cubicBezTo>
                  <a:pt x="176850" y="1563489"/>
                  <a:pt x="182803" y="1568251"/>
                  <a:pt x="185979" y="1572220"/>
                </a:cubicBezTo>
                <a:cubicBezTo>
                  <a:pt x="189153" y="1576189"/>
                  <a:pt x="189153" y="1580158"/>
                  <a:pt x="185979" y="1584126"/>
                </a:cubicBezTo>
                <a:cubicBezTo>
                  <a:pt x="185184" y="1585714"/>
                  <a:pt x="183994" y="1588095"/>
                  <a:pt x="182406" y="1591270"/>
                </a:cubicBezTo>
                <a:cubicBezTo>
                  <a:pt x="177644" y="1599208"/>
                  <a:pt x="174469" y="1605558"/>
                  <a:pt x="172882" y="1610320"/>
                </a:cubicBezTo>
                <a:cubicBezTo>
                  <a:pt x="173675" y="1611114"/>
                  <a:pt x="174866" y="1612305"/>
                  <a:pt x="176453" y="1613892"/>
                </a:cubicBezTo>
                <a:cubicBezTo>
                  <a:pt x="177247" y="1614686"/>
                  <a:pt x="177644" y="1615083"/>
                  <a:pt x="177644" y="1615083"/>
                </a:cubicBezTo>
                <a:cubicBezTo>
                  <a:pt x="180819" y="1621433"/>
                  <a:pt x="179628" y="1625401"/>
                  <a:pt x="174071" y="1626989"/>
                </a:cubicBezTo>
                <a:cubicBezTo>
                  <a:pt x="165341" y="1627783"/>
                  <a:pt x="149862" y="1628576"/>
                  <a:pt x="127639" y="1629370"/>
                </a:cubicBezTo>
                <a:cubicBezTo>
                  <a:pt x="130813" y="1629370"/>
                  <a:pt x="127240" y="1629767"/>
                  <a:pt x="116922" y="1630561"/>
                </a:cubicBezTo>
                <a:lnTo>
                  <a:pt x="116922" y="1640086"/>
                </a:lnTo>
                <a:cubicBezTo>
                  <a:pt x="116128" y="1645642"/>
                  <a:pt x="112556" y="1648023"/>
                  <a:pt x="106206" y="1647230"/>
                </a:cubicBezTo>
                <a:cubicBezTo>
                  <a:pt x="98268" y="1644848"/>
                  <a:pt x="93903" y="1638498"/>
                  <a:pt x="93109" y="1628180"/>
                </a:cubicBezTo>
                <a:cubicBezTo>
                  <a:pt x="93109" y="1623417"/>
                  <a:pt x="92315" y="1613892"/>
                  <a:pt x="90728" y="1599605"/>
                </a:cubicBezTo>
                <a:cubicBezTo>
                  <a:pt x="89935" y="1596429"/>
                  <a:pt x="89538" y="1594445"/>
                  <a:pt x="89538" y="1593651"/>
                </a:cubicBezTo>
                <a:cubicBezTo>
                  <a:pt x="88744" y="1585714"/>
                  <a:pt x="86362" y="1578570"/>
                  <a:pt x="82394" y="1572220"/>
                </a:cubicBezTo>
                <a:cubicBezTo>
                  <a:pt x="80806" y="1565077"/>
                  <a:pt x="82394" y="1561902"/>
                  <a:pt x="87156" y="1562695"/>
                </a:cubicBezTo>
                <a:cubicBezTo>
                  <a:pt x="91918" y="1563489"/>
                  <a:pt x="96284" y="1564680"/>
                  <a:pt x="100253" y="1566267"/>
                </a:cubicBezTo>
                <a:cubicBezTo>
                  <a:pt x="106603" y="1565473"/>
                  <a:pt x="114938" y="1563886"/>
                  <a:pt x="125257" y="1561505"/>
                </a:cubicBezTo>
                <a:cubicBezTo>
                  <a:pt x="126049" y="1561505"/>
                  <a:pt x="128034" y="1561108"/>
                  <a:pt x="131210" y="1560314"/>
                </a:cubicBezTo>
                <a:cubicBezTo>
                  <a:pt x="137560" y="1558727"/>
                  <a:pt x="141925" y="1557536"/>
                  <a:pt x="144306" y="1556742"/>
                </a:cubicBezTo>
                <a:cubicBezTo>
                  <a:pt x="147481" y="1555552"/>
                  <a:pt x="150755" y="1554857"/>
                  <a:pt x="154129" y="1554659"/>
                </a:cubicBezTo>
                <a:close/>
                <a:moveTo>
                  <a:pt x="5603317" y="1546027"/>
                </a:moveTo>
                <a:cubicBezTo>
                  <a:pt x="5602524" y="1548408"/>
                  <a:pt x="5601730" y="1551980"/>
                  <a:pt x="5600936" y="1556742"/>
                </a:cubicBezTo>
                <a:cubicBezTo>
                  <a:pt x="5599349" y="1562299"/>
                  <a:pt x="5598158" y="1566267"/>
                  <a:pt x="5597364" y="1568648"/>
                </a:cubicBezTo>
                <a:cubicBezTo>
                  <a:pt x="5600540" y="1568648"/>
                  <a:pt x="5605699" y="1567854"/>
                  <a:pt x="5612842" y="1566267"/>
                </a:cubicBezTo>
                <a:cubicBezTo>
                  <a:pt x="5608080" y="1567854"/>
                  <a:pt x="5609270" y="1567854"/>
                  <a:pt x="5616414" y="1566267"/>
                </a:cubicBezTo>
                <a:cubicBezTo>
                  <a:pt x="5618795" y="1566267"/>
                  <a:pt x="5621177" y="1565870"/>
                  <a:pt x="5623558" y="1565077"/>
                </a:cubicBezTo>
                <a:cubicBezTo>
                  <a:pt x="5623558" y="1560314"/>
                  <a:pt x="5623161" y="1555552"/>
                  <a:pt x="5622367" y="1550789"/>
                </a:cubicBezTo>
                <a:cubicBezTo>
                  <a:pt x="5616811" y="1552377"/>
                  <a:pt x="5610461" y="1550789"/>
                  <a:pt x="5603317" y="1546027"/>
                </a:cubicBezTo>
                <a:close/>
                <a:moveTo>
                  <a:pt x="5662849" y="1542455"/>
                </a:moveTo>
                <a:cubicBezTo>
                  <a:pt x="5661261" y="1543249"/>
                  <a:pt x="5656499" y="1544439"/>
                  <a:pt x="5648561" y="1546027"/>
                </a:cubicBezTo>
                <a:cubicBezTo>
                  <a:pt x="5648561" y="1550789"/>
                  <a:pt x="5648561" y="1555948"/>
                  <a:pt x="5648561" y="1561505"/>
                </a:cubicBezTo>
                <a:cubicBezTo>
                  <a:pt x="5650942" y="1560711"/>
                  <a:pt x="5654118" y="1560314"/>
                  <a:pt x="5658086" y="1560314"/>
                </a:cubicBezTo>
                <a:cubicBezTo>
                  <a:pt x="5662055" y="1559520"/>
                  <a:pt x="5664833" y="1559124"/>
                  <a:pt x="5666420" y="1559124"/>
                </a:cubicBezTo>
                <a:cubicBezTo>
                  <a:pt x="5666420" y="1552774"/>
                  <a:pt x="5666420" y="1547217"/>
                  <a:pt x="5666420" y="1542455"/>
                </a:cubicBezTo>
                <a:cubicBezTo>
                  <a:pt x="5665627" y="1542455"/>
                  <a:pt x="5664436" y="1542455"/>
                  <a:pt x="5662849" y="1542455"/>
                </a:cubicBezTo>
                <a:close/>
                <a:moveTo>
                  <a:pt x="714616" y="1542455"/>
                </a:moveTo>
                <a:cubicBezTo>
                  <a:pt x="711441" y="1546424"/>
                  <a:pt x="709060" y="1549599"/>
                  <a:pt x="707472" y="1551980"/>
                </a:cubicBezTo>
                <a:cubicBezTo>
                  <a:pt x="702710" y="1559124"/>
                  <a:pt x="696756" y="1566267"/>
                  <a:pt x="689613" y="1573411"/>
                </a:cubicBezTo>
                <a:cubicBezTo>
                  <a:pt x="693581" y="1573411"/>
                  <a:pt x="701916" y="1572617"/>
                  <a:pt x="714616" y="1571030"/>
                </a:cubicBezTo>
                <a:cubicBezTo>
                  <a:pt x="705884" y="1572617"/>
                  <a:pt x="707472" y="1572617"/>
                  <a:pt x="719379" y="1571030"/>
                </a:cubicBezTo>
                <a:lnTo>
                  <a:pt x="719379" y="1561505"/>
                </a:lnTo>
                <a:cubicBezTo>
                  <a:pt x="719379" y="1551980"/>
                  <a:pt x="717790" y="1545630"/>
                  <a:pt x="714616" y="1542455"/>
                </a:cubicBezTo>
                <a:close/>
                <a:moveTo>
                  <a:pt x="1108714" y="1541264"/>
                </a:moveTo>
                <a:cubicBezTo>
                  <a:pt x="1107127" y="1541264"/>
                  <a:pt x="1104349" y="1541661"/>
                  <a:pt x="1100380" y="1542455"/>
                </a:cubicBezTo>
                <a:cubicBezTo>
                  <a:pt x="1097205" y="1542455"/>
                  <a:pt x="1094427" y="1542852"/>
                  <a:pt x="1092046" y="1543646"/>
                </a:cubicBezTo>
                <a:cubicBezTo>
                  <a:pt x="1092046" y="1546027"/>
                  <a:pt x="1092046" y="1548408"/>
                  <a:pt x="1092046" y="1550789"/>
                </a:cubicBezTo>
                <a:lnTo>
                  <a:pt x="1092046" y="1554361"/>
                </a:lnTo>
                <a:cubicBezTo>
                  <a:pt x="1099190" y="1552774"/>
                  <a:pt x="1105539" y="1551583"/>
                  <a:pt x="1111095" y="1550789"/>
                </a:cubicBezTo>
                <a:cubicBezTo>
                  <a:pt x="1113477" y="1550789"/>
                  <a:pt x="1115065" y="1550789"/>
                  <a:pt x="1115858" y="1550789"/>
                </a:cubicBezTo>
                <a:cubicBezTo>
                  <a:pt x="1115858" y="1547614"/>
                  <a:pt x="1115858" y="1544439"/>
                  <a:pt x="1115858" y="1541264"/>
                </a:cubicBezTo>
                <a:cubicBezTo>
                  <a:pt x="1113477" y="1541264"/>
                  <a:pt x="1111095" y="1541264"/>
                  <a:pt x="1108714" y="1541264"/>
                </a:cubicBezTo>
                <a:close/>
                <a:moveTo>
                  <a:pt x="1042040" y="1535311"/>
                </a:moveTo>
                <a:cubicBezTo>
                  <a:pt x="1030927" y="1537692"/>
                  <a:pt x="1020607" y="1540074"/>
                  <a:pt x="1011083" y="1542455"/>
                </a:cubicBezTo>
                <a:cubicBezTo>
                  <a:pt x="1011877" y="1542455"/>
                  <a:pt x="1012671" y="1542852"/>
                  <a:pt x="1013464" y="1543646"/>
                </a:cubicBezTo>
                <a:cubicBezTo>
                  <a:pt x="1014258" y="1544439"/>
                  <a:pt x="1016640" y="1545630"/>
                  <a:pt x="1020607" y="1547217"/>
                </a:cubicBezTo>
                <a:cubicBezTo>
                  <a:pt x="1023783" y="1549599"/>
                  <a:pt x="1024577" y="1553567"/>
                  <a:pt x="1022989" y="1559124"/>
                </a:cubicBezTo>
                <a:cubicBezTo>
                  <a:pt x="1020607" y="1561505"/>
                  <a:pt x="1018227" y="1563886"/>
                  <a:pt x="1015845" y="1566267"/>
                </a:cubicBezTo>
                <a:cubicBezTo>
                  <a:pt x="1016640" y="1565473"/>
                  <a:pt x="1018227" y="1564680"/>
                  <a:pt x="1020607" y="1563886"/>
                </a:cubicBezTo>
                <a:cubicBezTo>
                  <a:pt x="1022196" y="1563092"/>
                  <a:pt x="1023386" y="1562695"/>
                  <a:pt x="1024179" y="1562695"/>
                </a:cubicBezTo>
                <a:cubicBezTo>
                  <a:pt x="1027354" y="1561108"/>
                  <a:pt x="1031324" y="1561108"/>
                  <a:pt x="1036086" y="1562695"/>
                </a:cubicBezTo>
                <a:cubicBezTo>
                  <a:pt x="1041642" y="1565870"/>
                  <a:pt x="1046801" y="1571030"/>
                  <a:pt x="1051564" y="1578173"/>
                </a:cubicBezTo>
                <a:cubicBezTo>
                  <a:pt x="1053152" y="1582142"/>
                  <a:pt x="1053152" y="1585317"/>
                  <a:pt x="1051564" y="1587698"/>
                </a:cubicBezTo>
                <a:cubicBezTo>
                  <a:pt x="1048389" y="1590873"/>
                  <a:pt x="1045215" y="1596033"/>
                  <a:pt x="1042040" y="1603176"/>
                </a:cubicBezTo>
                <a:cubicBezTo>
                  <a:pt x="1041246" y="1603970"/>
                  <a:pt x="1040451" y="1605558"/>
                  <a:pt x="1039657" y="1607939"/>
                </a:cubicBezTo>
                <a:cubicBezTo>
                  <a:pt x="1039657" y="1609526"/>
                  <a:pt x="1038468" y="1611908"/>
                  <a:pt x="1036086" y="1615083"/>
                </a:cubicBezTo>
                <a:cubicBezTo>
                  <a:pt x="1040055" y="1615083"/>
                  <a:pt x="1045215" y="1614686"/>
                  <a:pt x="1051564" y="1613892"/>
                </a:cubicBezTo>
                <a:cubicBezTo>
                  <a:pt x="1059502" y="1613892"/>
                  <a:pt x="1065058" y="1613495"/>
                  <a:pt x="1068232" y="1612701"/>
                </a:cubicBezTo>
                <a:lnTo>
                  <a:pt x="1068232" y="1610320"/>
                </a:lnTo>
                <a:cubicBezTo>
                  <a:pt x="1068232" y="1588095"/>
                  <a:pt x="1067837" y="1567061"/>
                  <a:pt x="1067043" y="1547217"/>
                </a:cubicBezTo>
                <a:cubicBezTo>
                  <a:pt x="1064661" y="1548011"/>
                  <a:pt x="1063073" y="1548408"/>
                  <a:pt x="1062280" y="1548408"/>
                </a:cubicBezTo>
                <a:cubicBezTo>
                  <a:pt x="1058311" y="1550789"/>
                  <a:pt x="1051962" y="1547217"/>
                  <a:pt x="1043229" y="1537692"/>
                </a:cubicBezTo>
                <a:cubicBezTo>
                  <a:pt x="1043229" y="1536899"/>
                  <a:pt x="1043229" y="1536502"/>
                  <a:pt x="1043229" y="1536502"/>
                </a:cubicBezTo>
                <a:cubicBezTo>
                  <a:pt x="1042436" y="1535708"/>
                  <a:pt x="1042040" y="1535311"/>
                  <a:pt x="1042040" y="1535311"/>
                </a:cubicBezTo>
                <a:close/>
                <a:moveTo>
                  <a:pt x="8160780" y="1534120"/>
                </a:moveTo>
                <a:cubicBezTo>
                  <a:pt x="8162367" y="1534120"/>
                  <a:pt x="8163955" y="1534517"/>
                  <a:pt x="8165542" y="1535311"/>
                </a:cubicBezTo>
                <a:cubicBezTo>
                  <a:pt x="8172686" y="1537692"/>
                  <a:pt x="8179433" y="1543249"/>
                  <a:pt x="8185782" y="1551980"/>
                </a:cubicBezTo>
                <a:cubicBezTo>
                  <a:pt x="8188164" y="1557536"/>
                  <a:pt x="8187768" y="1561902"/>
                  <a:pt x="8184592" y="1565077"/>
                </a:cubicBezTo>
                <a:cubicBezTo>
                  <a:pt x="8178242" y="1575395"/>
                  <a:pt x="8174274" y="1584920"/>
                  <a:pt x="8172686" y="1593651"/>
                </a:cubicBezTo>
                <a:cubicBezTo>
                  <a:pt x="8171892" y="1596033"/>
                  <a:pt x="8170702" y="1599605"/>
                  <a:pt x="8169114" y="1604367"/>
                </a:cubicBezTo>
                <a:cubicBezTo>
                  <a:pt x="8168320" y="1605954"/>
                  <a:pt x="8167924" y="1607145"/>
                  <a:pt x="8167924" y="1607939"/>
                </a:cubicBezTo>
                <a:cubicBezTo>
                  <a:pt x="8168718" y="1607939"/>
                  <a:pt x="8169511" y="1607939"/>
                  <a:pt x="8170304" y="1607939"/>
                </a:cubicBezTo>
                <a:cubicBezTo>
                  <a:pt x="8172686" y="1607939"/>
                  <a:pt x="8176654" y="1607939"/>
                  <a:pt x="8182211" y="1607939"/>
                </a:cubicBezTo>
                <a:cubicBezTo>
                  <a:pt x="8193324" y="1607145"/>
                  <a:pt x="8200467" y="1607145"/>
                  <a:pt x="8203642" y="1607939"/>
                </a:cubicBezTo>
                <a:cubicBezTo>
                  <a:pt x="8219517" y="1610320"/>
                  <a:pt x="8225868" y="1621433"/>
                  <a:pt x="8222692" y="1641276"/>
                </a:cubicBezTo>
                <a:cubicBezTo>
                  <a:pt x="8220311" y="1647626"/>
                  <a:pt x="8214754" y="1649214"/>
                  <a:pt x="8206024" y="1646039"/>
                </a:cubicBezTo>
                <a:cubicBezTo>
                  <a:pt x="8190148" y="1635720"/>
                  <a:pt x="8177846" y="1624608"/>
                  <a:pt x="8169114" y="1612701"/>
                </a:cubicBezTo>
                <a:cubicBezTo>
                  <a:pt x="8168320" y="1611114"/>
                  <a:pt x="8167924" y="1610320"/>
                  <a:pt x="8167924" y="1610320"/>
                </a:cubicBezTo>
                <a:cubicBezTo>
                  <a:pt x="8164748" y="1617464"/>
                  <a:pt x="8161970" y="1621830"/>
                  <a:pt x="8159589" y="1623417"/>
                </a:cubicBezTo>
                <a:cubicBezTo>
                  <a:pt x="8157208" y="1625798"/>
                  <a:pt x="8153636" y="1626195"/>
                  <a:pt x="8148874" y="1624608"/>
                </a:cubicBezTo>
                <a:cubicBezTo>
                  <a:pt x="8143317" y="1621433"/>
                  <a:pt x="8139746" y="1617464"/>
                  <a:pt x="8138158" y="1612701"/>
                </a:cubicBezTo>
                <a:cubicBezTo>
                  <a:pt x="8136570" y="1612701"/>
                  <a:pt x="8133792" y="1613098"/>
                  <a:pt x="8129824" y="1613892"/>
                </a:cubicBezTo>
                <a:cubicBezTo>
                  <a:pt x="8110774" y="1614686"/>
                  <a:pt x="8096090" y="1615876"/>
                  <a:pt x="8085770" y="1617464"/>
                </a:cubicBezTo>
                <a:cubicBezTo>
                  <a:pt x="8084976" y="1622226"/>
                  <a:pt x="8082992" y="1624608"/>
                  <a:pt x="8079817" y="1624608"/>
                </a:cubicBezTo>
                <a:cubicBezTo>
                  <a:pt x="8069498" y="1624608"/>
                  <a:pt x="8062752" y="1615876"/>
                  <a:pt x="8059576" y="1598414"/>
                </a:cubicBezTo>
                <a:cubicBezTo>
                  <a:pt x="8056402" y="1579364"/>
                  <a:pt x="8051242" y="1564283"/>
                  <a:pt x="8044098" y="1553170"/>
                </a:cubicBezTo>
                <a:cubicBezTo>
                  <a:pt x="8042511" y="1550789"/>
                  <a:pt x="8042114" y="1549202"/>
                  <a:pt x="8042908" y="1548408"/>
                </a:cubicBezTo>
                <a:cubicBezTo>
                  <a:pt x="8043702" y="1546820"/>
                  <a:pt x="8045289" y="1546027"/>
                  <a:pt x="8047670" y="1546027"/>
                </a:cubicBezTo>
                <a:cubicBezTo>
                  <a:pt x="8052432" y="1545233"/>
                  <a:pt x="8058783" y="1546424"/>
                  <a:pt x="8066720" y="1549599"/>
                </a:cubicBezTo>
                <a:cubicBezTo>
                  <a:pt x="8085770" y="1546424"/>
                  <a:pt x="8107202" y="1543249"/>
                  <a:pt x="8131014" y="1540074"/>
                </a:cubicBezTo>
                <a:cubicBezTo>
                  <a:pt x="8131808" y="1540074"/>
                  <a:pt x="8133792" y="1539677"/>
                  <a:pt x="8136967" y="1538883"/>
                </a:cubicBezTo>
                <a:cubicBezTo>
                  <a:pt x="8145698" y="1538089"/>
                  <a:pt x="8152048" y="1536899"/>
                  <a:pt x="8156017" y="1535311"/>
                </a:cubicBezTo>
                <a:cubicBezTo>
                  <a:pt x="8157604" y="1534517"/>
                  <a:pt x="8159192" y="1534120"/>
                  <a:pt x="8160780" y="1534120"/>
                </a:cubicBezTo>
                <a:close/>
                <a:moveTo>
                  <a:pt x="2532701" y="1534120"/>
                </a:moveTo>
                <a:cubicBezTo>
                  <a:pt x="2533494" y="1534120"/>
                  <a:pt x="2534685" y="1535311"/>
                  <a:pt x="2536272" y="1537692"/>
                </a:cubicBezTo>
                <a:cubicBezTo>
                  <a:pt x="2548972" y="1574205"/>
                  <a:pt x="2567229" y="1596826"/>
                  <a:pt x="2591041" y="1605558"/>
                </a:cubicBezTo>
                <a:cubicBezTo>
                  <a:pt x="2606915" y="1611908"/>
                  <a:pt x="2624775" y="1613892"/>
                  <a:pt x="2644619" y="1611511"/>
                </a:cubicBezTo>
                <a:cubicBezTo>
                  <a:pt x="2646207" y="1611511"/>
                  <a:pt x="2647398" y="1611114"/>
                  <a:pt x="2648191" y="1610320"/>
                </a:cubicBezTo>
                <a:cubicBezTo>
                  <a:pt x="2648191" y="1609526"/>
                  <a:pt x="2647794" y="1608336"/>
                  <a:pt x="2647001" y="1606748"/>
                </a:cubicBezTo>
                <a:cubicBezTo>
                  <a:pt x="2646207" y="1605161"/>
                  <a:pt x="2645413" y="1602780"/>
                  <a:pt x="2644619" y="1599605"/>
                </a:cubicBezTo>
                <a:cubicBezTo>
                  <a:pt x="2639857" y="1584523"/>
                  <a:pt x="2636681" y="1574205"/>
                  <a:pt x="2635095" y="1568648"/>
                </a:cubicBezTo>
                <a:cubicBezTo>
                  <a:pt x="2634300" y="1567061"/>
                  <a:pt x="2634300" y="1565870"/>
                  <a:pt x="2635095" y="1565077"/>
                </a:cubicBezTo>
                <a:cubicBezTo>
                  <a:pt x="2635888" y="1564283"/>
                  <a:pt x="2637079" y="1564680"/>
                  <a:pt x="2638666" y="1566267"/>
                </a:cubicBezTo>
                <a:cubicBezTo>
                  <a:pt x="2650572" y="1577379"/>
                  <a:pt x="2666051" y="1588095"/>
                  <a:pt x="2685100" y="1598414"/>
                </a:cubicBezTo>
                <a:cubicBezTo>
                  <a:pt x="2692244" y="1601589"/>
                  <a:pt x="2697006" y="1605161"/>
                  <a:pt x="2699388" y="1609130"/>
                </a:cubicBezTo>
                <a:cubicBezTo>
                  <a:pt x="2702562" y="1613892"/>
                  <a:pt x="2702165" y="1618655"/>
                  <a:pt x="2698197" y="1623417"/>
                </a:cubicBezTo>
                <a:cubicBezTo>
                  <a:pt x="2688672" y="1636117"/>
                  <a:pt x="2669225" y="1642864"/>
                  <a:pt x="2639857" y="1643658"/>
                </a:cubicBezTo>
                <a:cubicBezTo>
                  <a:pt x="2600962" y="1645245"/>
                  <a:pt x="2573182" y="1638101"/>
                  <a:pt x="2556513" y="1622226"/>
                </a:cubicBezTo>
                <a:cubicBezTo>
                  <a:pt x="2538257" y="1606351"/>
                  <a:pt x="2529525" y="1578967"/>
                  <a:pt x="2530319" y="1540074"/>
                </a:cubicBezTo>
                <a:cubicBezTo>
                  <a:pt x="2530319" y="1536899"/>
                  <a:pt x="2531113" y="1534914"/>
                  <a:pt x="2532701" y="1534120"/>
                </a:cubicBezTo>
                <a:close/>
                <a:moveTo>
                  <a:pt x="8356637" y="1529953"/>
                </a:moveTo>
                <a:cubicBezTo>
                  <a:pt x="8359019" y="1529953"/>
                  <a:pt x="8361599" y="1530945"/>
                  <a:pt x="8364376" y="1532930"/>
                </a:cubicBezTo>
                <a:cubicBezTo>
                  <a:pt x="8369139" y="1535311"/>
                  <a:pt x="8374696" y="1539677"/>
                  <a:pt x="8381045" y="1546027"/>
                </a:cubicBezTo>
                <a:cubicBezTo>
                  <a:pt x="8385014" y="1550789"/>
                  <a:pt x="8385808" y="1554361"/>
                  <a:pt x="8383426" y="1556742"/>
                </a:cubicBezTo>
                <a:cubicBezTo>
                  <a:pt x="8377870" y="1562299"/>
                  <a:pt x="8373901" y="1574998"/>
                  <a:pt x="8371520" y="1594842"/>
                </a:cubicBezTo>
                <a:cubicBezTo>
                  <a:pt x="8371520" y="1600398"/>
                  <a:pt x="8370330" y="1608336"/>
                  <a:pt x="8367948" y="1618655"/>
                </a:cubicBezTo>
                <a:cubicBezTo>
                  <a:pt x="8367155" y="1621036"/>
                  <a:pt x="8366758" y="1622623"/>
                  <a:pt x="8366758" y="1623417"/>
                </a:cubicBezTo>
                <a:cubicBezTo>
                  <a:pt x="8370727" y="1621830"/>
                  <a:pt x="8381045" y="1616670"/>
                  <a:pt x="8397714" y="1607939"/>
                </a:cubicBezTo>
                <a:cubicBezTo>
                  <a:pt x="8402476" y="1605558"/>
                  <a:pt x="8405652" y="1603970"/>
                  <a:pt x="8407239" y="1603176"/>
                </a:cubicBezTo>
                <a:cubicBezTo>
                  <a:pt x="8410414" y="1601589"/>
                  <a:pt x="8412796" y="1601192"/>
                  <a:pt x="8414383" y="1601986"/>
                </a:cubicBezTo>
                <a:cubicBezTo>
                  <a:pt x="8415177" y="1602780"/>
                  <a:pt x="8413986" y="1604764"/>
                  <a:pt x="8410811" y="1607939"/>
                </a:cubicBezTo>
                <a:cubicBezTo>
                  <a:pt x="8386998" y="1632545"/>
                  <a:pt x="8369536" y="1652389"/>
                  <a:pt x="8358423" y="1667470"/>
                </a:cubicBezTo>
                <a:cubicBezTo>
                  <a:pt x="8355248" y="1673026"/>
                  <a:pt x="8351280" y="1673820"/>
                  <a:pt x="8346517" y="1669851"/>
                </a:cubicBezTo>
                <a:cubicBezTo>
                  <a:pt x="8337786" y="1662708"/>
                  <a:pt x="8332230" y="1654770"/>
                  <a:pt x="8329848" y="1646039"/>
                </a:cubicBezTo>
                <a:cubicBezTo>
                  <a:pt x="8329055" y="1640483"/>
                  <a:pt x="8330245" y="1636117"/>
                  <a:pt x="8333420" y="1632942"/>
                </a:cubicBezTo>
                <a:cubicBezTo>
                  <a:pt x="8338977" y="1628973"/>
                  <a:pt x="8341755" y="1617464"/>
                  <a:pt x="8341755" y="1598414"/>
                </a:cubicBezTo>
                <a:cubicBezTo>
                  <a:pt x="8341755" y="1596033"/>
                  <a:pt x="8342152" y="1592461"/>
                  <a:pt x="8342945" y="1587698"/>
                </a:cubicBezTo>
                <a:cubicBezTo>
                  <a:pt x="8343739" y="1574998"/>
                  <a:pt x="8343739" y="1567061"/>
                  <a:pt x="8342945" y="1563886"/>
                </a:cubicBezTo>
                <a:cubicBezTo>
                  <a:pt x="8342152" y="1564680"/>
                  <a:pt x="8336992" y="1567458"/>
                  <a:pt x="8327467" y="1572220"/>
                </a:cubicBezTo>
                <a:cubicBezTo>
                  <a:pt x="8321117" y="1575395"/>
                  <a:pt x="8317148" y="1577379"/>
                  <a:pt x="8315561" y="1578173"/>
                </a:cubicBezTo>
                <a:cubicBezTo>
                  <a:pt x="8310005" y="1579761"/>
                  <a:pt x="8306433" y="1579761"/>
                  <a:pt x="8304845" y="1578173"/>
                </a:cubicBezTo>
                <a:cubicBezTo>
                  <a:pt x="8300083" y="1574205"/>
                  <a:pt x="8295320" y="1569442"/>
                  <a:pt x="8290558" y="1563886"/>
                </a:cubicBezTo>
                <a:cubicBezTo>
                  <a:pt x="8288176" y="1561505"/>
                  <a:pt x="8286986" y="1559520"/>
                  <a:pt x="8286986" y="1557933"/>
                </a:cubicBezTo>
                <a:cubicBezTo>
                  <a:pt x="8286986" y="1556346"/>
                  <a:pt x="8288573" y="1555155"/>
                  <a:pt x="8291748" y="1554361"/>
                </a:cubicBezTo>
                <a:cubicBezTo>
                  <a:pt x="8323499" y="1545630"/>
                  <a:pt x="8342945" y="1538486"/>
                  <a:pt x="8350089" y="1532930"/>
                </a:cubicBezTo>
                <a:cubicBezTo>
                  <a:pt x="8352074" y="1530945"/>
                  <a:pt x="8354256" y="1529953"/>
                  <a:pt x="8356637" y="1529953"/>
                </a:cubicBezTo>
                <a:close/>
                <a:moveTo>
                  <a:pt x="2496981" y="1529358"/>
                </a:moveTo>
                <a:cubicBezTo>
                  <a:pt x="2497776" y="1529358"/>
                  <a:pt x="2498569" y="1530152"/>
                  <a:pt x="2499363" y="1531739"/>
                </a:cubicBezTo>
                <a:cubicBezTo>
                  <a:pt x="2513650" y="1565077"/>
                  <a:pt x="2512856" y="1592064"/>
                  <a:pt x="2496981" y="1612701"/>
                </a:cubicBezTo>
                <a:cubicBezTo>
                  <a:pt x="2493806" y="1616670"/>
                  <a:pt x="2489044" y="1617464"/>
                  <a:pt x="2482694" y="1615083"/>
                </a:cubicBezTo>
                <a:cubicBezTo>
                  <a:pt x="2465231" y="1600795"/>
                  <a:pt x="2463644" y="1582936"/>
                  <a:pt x="2477931" y="1561505"/>
                </a:cubicBezTo>
                <a:cubicBezTo>
                  <a:pt x="2486663" y="1550392"/>
                  <a:pt x="2492219" y="1540470"/>
                  <a:pt x="2494600" y="1531739"/>
                </a:cubicBezTo>
                <a:cubicBezTo>
                  <a:pt x="2495394" y="1530152"/>
                  <a:pt x="2496188" y="1529358"/>
                  <a:pt x="2496981" y="1529358"/>
                </a:cubicBezTo>
                <a:close/>
                <a:moveTo>
                  <a:pt x="2251712" y="1529358"/>
                </a:moveTo>
                <a:cubicBezTo>
                  <a:pt x="2247745" y="1530152"/>
                  <a:pt x="2241791" y="1530946"/>
                  <a:pt x="2233853" y="1531739"/>
                </a:cubicBezTo>
                <a:cubicBezTo>
                  <a:pt x="2226709" y="1533327"/>
                  <a:pt x="2221551" y="1534120"/>
                  <a:pt x="2218376" y="1534120"/>
                </a:cubicBezTo>
                <a:lnTo>
                  <a:pt x="2218376" y="1544836"/>
                </a:lnTo>
                <a:cubicBezTo>
                  <a:pt x="2218376" y="1550392"/>
                  <a:pt x="2218376" y="1556346"/>
                  <a:pt x="2218376" y="1562695"/>
                </a:cubicBezTo>
                <a:cubicBezTo>
                  <a:pt x="2229487" y="1561108"/>
                  <a:pt x="2244172" y="1557933"/>
                  <a:pt x="2262428" y="1553170"/>
                </a:cubicBezTo>
                <a:cubicBezTo>
                  <a:pt x="2259253" y="1544439"/>
                  <a:pt x="2255681" y="1536502"/>
                  <a:pt x="2251712" y="1529358"/>
                </a:cubicBezTo>
                <a:close/>
                <a:moveTo>
                  <a:pt x="1319455" y="1529358"/>
                </a:moveTo>
                <a:cubicBezTo>
                  <a:pt x="1317867" y="1530152"/>
                  <a:pt x="1315883" y="1530549"/>
                  <a:pt x="1313502" y="1530549"/>
                </a:cubicBezTo>
                <a:cubicBezTo>
                  <a:pt x="1310327" y="1531342"/>
                  <a:pt x="1307945" y="1531739"/>
                  <a:pt x="1306358" y="1531739"/>
                </a:cubicBezTo>
                <a:lnTo>
                  <a:pt x="1306358" y="1555552"/>
                </a:lnTo>
                <a:cubicBezTo>
                  <a:pt x="1310327" y="1555552"/>
                  <a:pt x="1313502" y="1556346"/>
                  <a:pt x="1315883" y="1557933"/>
                </a:cubicBezTo>
                <a:cubicBezTo>
                  <a:pt x="1318264" y="1558727"/>
                  <a:pt x="1319455" y="1557139"/>
                  <a:pt x="1319455" y="1553170"/>
                </a:cubicBezTo>
                <a:cubicBezTo>
                  <a:pt x="1320248" y="1548408"/>
                  <a:pt x="1320248" y="1543249"/>
                  <a:pt x="1319455" y="1537692"/>
                </a:cubicBezTo>
                <a:cubicBezTo>
                  <a:pt x="1319455" y="1534518"/>
                  <a:pt x="1319455" y="1531739"/>
                  <a:pt x="1319455" y="1529358"/>
                </a:cubicBezTo>
                <a:close/>
                <a:moveTo>
                  <a:pt x="7510698" y="1522214"/>
                </a:moveTo>
                <a:cubicBezTo>
                  <a:pt x="7508318" y="1522214"/>
                  <a:pt x="7504348" y="1523008"/>
                  <a:pt x="7498792" y="1524595"/>
                </a:cubicBezTo>
                <a:cubicBezTo>
                  <a:pt x="7491649" y="1525389"/>
                  <a:pt x="7486092" y="1526183"/>
                  <a:pt x="7482124" y="1526977"/>
                </a:cubicBezTo>
                <a:cubicBezTo>
                  <a:pt x="7479742" y="1527771"/>
                  <a:pt x="7477758" y="1528167"/>
                  <a:pt x="7476170" y="1528167"/>
                </a:cubicBezTo>
                <a:cubicBezTo>
                  <a:pt x="7476964" y="1528961"/>
                  <a:pt x="7477362" y="1529755"/>
                  <a:pt x="7477362" y="1530549"/>
                </a:cubicBezTo>
                <a:cubicBezTo>
                  <a:pt x="7478155" y="1532136"/>
                  <a:pt x="7478552" y="1533327"/>
                  <a:pt x="7478552" y="1534120"/>
                </a:cubicBezTo>
                <a:cubicBezTo>
                  <a:pt x="7480139" y="1534120"/>
                  <a:pt x="7485298" y="1533724"/>
                  <a:pt x="7494030" y="1532930"/>
                </a:cubicBezTo>
                <a:cubicBezTo>
                  <a:pt x="7504348" y="1531342"/>
                  <a:pt x="7510698" y="1530549"/>
                  <a:pt x="7513080" y="1530549"/>
                </a:cubicBezTo>
                <a:cubicBezTo>
                  <a:pt x="7513080" y="1528961"/>
                  <a:pt x="7513476" y="1527374"/>
                  <a:pt x="7514270" y="1525786"/>
                </a:cubicBezTo>
                <a:cubicBezTo>
                  <a:pt x="7515064" y="1524199"/>
                  <a:pt x="7515064" y="1523008"/>
                  <a:pt x="7514270" y="1522214"/>
                </a:cubicBezTo>
                <a:cubicBezTo>
                  <a:pt x="7513476" y="1521420"/>
                  <a:pt x="7512286" y="1521420"/>
                  <a:pt x="7510698" y="1522214"/>
                </a:cubicBezTo>
                <a:close/>
                <a:moveTo>
                  <a:pt x="1950485" y="1522214"/>
                </a:moveTo>
                <a:cubicBezTo>
                  <a:pt x="1945723" y="1522214"/>
                  <a:pt x="1940165" y="1523008"/>
                  <a:pt x="1933816" y="1524595"/>
                </a:cubicBezTo>
                <a:lnTo>
                  <a:pt x="1933816" y="1532930"/>
                </a:lnTo>
                <a:cubicBezTo>
                  <a:pt x="1936197" y="1532136"/>
                  <a:pt x="1938975" y="1531342"/>
                  <a:pt x="1942151" y="1530549"/>
                </a:cubicBezTo>
                <a:cubicBezTo>
                  <a:pt x="1946118" y="1529755"/>
                  <a:pt x="1948897" y="1529358"/>
                  <a:pt x="1950485" y="1529358"/>
                </a:cubicBezTo>
                <a:cubicBezTo>
                  <a:pt x="1950485" y="1526977"/>
                  <a:pt x="1950485" y="1524595"/>
                  <a:pt x="1950485" y="1522214"/>
                </a:cubicBezTo>
                <a:close/>
                <a:moveTo>
                  <a:pt x="8826339" y="1519833"/>
                </a:moveTo>
                <a:cubicBezTo>
                  <a:pt x="8833483" y="1523008"/>
                  <a:pt x="8840626" y="1529358"/>
                  <a:pt x="8847770" y="1538883"/>
                </a:cubicBezTo>
                <a:cubicBezTo>
                  <a:pt x="8851739" y="1542058"/>
                  <a:pt x="8851739" y="1544836"/>
                  <a:pt x="8847770" y="1547217"/>
                </a:cubicBezTo>
                <a:cubicBezTo>
                  <a:pt x="8820783" y="1571823"/>
                  <a:pt x="8788239" y="1589286"/>
                  <a:pt x="8750139" y="1599605"/>
                </a:cubicBezTo>
                <a:cubicBezTo>
                  <a:pt x="8748552" y="1599605"/>
                  <a:pt x="8747758" y="1599208"/>
                  <a:pt x="8747758" y="1598414"/>
                </a:cubicBezTo>
                <a:cubicBezTo>
                  <a:pt x="8747758" y="1597620"/>
                  <a:pt x="8748552" y="1596826"/>
                  <a:pt x="8750139" y="1596033"/>
                </a:cubicBezTo>
                <a:cubicBezTo>
                  <a:pt x="8772364" y="1577776"/>
                  <a:pt x="8791811" y="1558727"/>
                  <a:pt x="8808480" y="1538883"/>
                </a:cubicBezTo>
                <a:cubicBezTo>
                  <a:pt x="8813242" y="1533327"/>
                  <a:pt x="8816417" y="1528167"/>
                  <a:pt x="8818005" y="1523405"/>
                </a:cubicBezTo>
                <a:cubicBezTo>
                  <a:pt x="8818799" y="1520230"/>
                  <a:pt x="8821576" y="1519039"/>
                  <a:pt x="8826339" y="1519833"/>
                </a:cubicBezTo>
                <a:close/>
                <a:moveTo>
                  <a:pt x="6235539" y="1519833"/>
                </a:moveTo>
                <a:cubicBezTo>
                  <a:pt x="6223633" y="1522214"/>
                  <a:pt x="6211727" y="1524199"/>
                  <a:pt x="6199820" y="1525786"/>
                </a:cubicBezTo>
                <a:lnTo>
                  <a:pt x="6204583" y="1538883"/>
                </a:lnTo>
                <a:cubicBezTo>
                  <a:pt x="6210933" y="1537295"/>
                  <a:pt x="6218474" y="1536105"/>
                  <a:pt x="6227205" y="1535311"/>
                </a:cubicBezTo>
                <a:cubicBezTo>
                  <a:pt x="6227999" y="1533724"/>
                  <a:pt x="6229190" y="1531739"/>
                  <a:pt x="6230777" y="1529358"/>
                </a:cubicBezTo>
                <a:cubicBezTo>
                  <a:pt x="6233158" y="1525389"/>
                  <a:pt x="6234746" y="1522214"/>
                  <a:pt x="6235539" y="1519833"/>
                </a:cubicBezTo>
                <a:close/>
                <a:moveTo>
                  <a:pt x="6064089" y="1519833"/>
                </a:moveTo>
                <a:cubicBezTo>
                  <a:pt x="6071233" y="1523008"/>
                  <a:pt x="6078377" y="1529358"/>
                  <a:pt x="6085520" y="1538883"/>
                </a:cubicBezTo>
                <a:cubicBezTo>
                  <a:pt x="6089489" y="1542058"/>
                  <a:pt x="6089489" y="1544836"/>
                  <a:pt x="6085520" y="1547217"/>
                </a:cubicBezTo>
                <a:cubicBezTo>
                  <a:pt x="6058533" y="1571823"/>
                  <a:pt x="6025989" y="1589286"/>
                  <a:pt x="5987889" y="1599605"/>
                </a:cubicBezTo>
                <a:cubicBezTo>
                  <a:pt x="5986302" y="1599605"/>
                  <a:pt x="5985508" y="1599208"/>
                  <a:pt x="5985508" y="1598414"/>
                </a:cubicBezTo>
                <a:cubicBezTo>
                  <a:pt x="5985508" y="1597620"/>
                  <a:pt x="5986302" y="1596826"/>
                  <a:pt x="5987889" y="1596033"/>
                </a:cubicBezTo>
                <a:cubicBezTo>
                  <a:pt x="6010115" y="1577776"/>
                  <a:pt x="6029561" y="1558727"/>
                  <a:pt x="6046230" y="1538883"/>
                </a:cubicBezTo>
                <a:cubicBezTo>
                  <a:pt x="6050992" y="1533327"/>
                  <a:pt x="6054168" y="1528167"/>
                  <a:pt x="6055755" y="1523405"/>
                </a:cubicBezTo>
                <a:cubicBezTo>
                  <a:pt x="6056549" y="1520230"/>
                  <a:pt x="6059327" y="1519039"/>
                  <a:pt x="6064089" y="1519833"/>
                </a:cubicBezTo>
                <a:close/>
                <a:moveTo>
                  <a:pt x="1063471" y="1515071"/>
                </a:moveTo>
                <a:cubicBezTo>
                  <a:pt x="1059502" y="1517452"/>
                  <a:pt x="1055136" y="1519833"/>
                  <a:pt x="1050373" y="1522214"/>
                </a:cubicBezTo>
                <a:cubicBezTo>
                  <a:pt x="1051962" y="1526183"/>
                  <a:pt x="1052358" y="1528564"/>
                  <a:pt x="1051564" y="1529358"/>
                </a:cubicBezTo>
                <a:cubicBezTo>
                  <a:pt x="1053152" y="1529358"/>
                  <a:pt x="1055533" y="1528961"/>
                  <a:pt x="1058708" y="1528167"/>
                </a:cubicBezTo>
                <a:cubicBezTo>
                  <a:pt x="1061883" y="1528167"/>
                  <a:pt x="1063867" y="1528167"/>
                  <a:pt x="1064661" y="1528167"/>
                </a:cubicBezTo>
                <a:cubicBezTo>
                  <a:pt x="1064661" y="1525786"/>
                  <a:pt x="1064264" y="1523008"/>
                  <a:pt x="1063471" y="1519833"/>
                </a:cubicBezTo>
                <a:cubicBezTo>
                  <a:pt x="1063471" y="1517452"/>
                  <a:pt x="1063471" y="1515864"/>
                  <a:pt x="1063471" y="1515071"/>
                </a:cubicBezTo>
                <a:close/>
                <a:moveTo>
                  <a:pt x="6292689" y="1512689"/>
                </a:moveTo>
                <a:cubicBezTo>
                  <a:pt x="6290308" y="1512689"/>
                  <a:pt x="6287133" y="1513086"/>
                  <a:pt x="6283164" y="1513880"/>
                </a:cubicBezTo>
                <a:cubicBezTo>
                  <a:pt x="6275227" y="1514674"/>
                  <a:pt x="6268877" y="1515467"/>
                  <a:pt x="6264114" y="1516261"/>
                </a:cubicBezTo>
                <a:cubicBezTo>
                  <a:pt x="6268083" y="1518642"/>
                  <a:pt x="6270464" y="1520627"/>
                  <a:pt x="6271258" y="1522214"/>
                </a:cubicBezTo>
                <a:cubicBezTo>
                  <a:pt x="6272846" y="1524595"/>
                  <a:pt x="6272052" y="1526977"/>
                  <a:pt x="6268877" y="1529358"/>
                </a:cubicBezTo>
                <a:cubicBezTo>
                  <a:pt x="6271258" y="1529358"/>
                  <a:pt x="6272846" y="1529358"/>
                  <a:pt x="6273639" y="1529358"/>
                </a:cubicBezTo>
                <a:cubicBezTo>
                  <a:pt x="6280783" y="1529358"/>
                  <a:pt x="6285942" y="1529755"/>
                  <a:pt x="6289117" y="1530549"/>
                </a:cubicBezTo>
                <a:cubicBezTo>
                  <a:pt x="6293086" y="1524199"/>
                  <a:pt x="6295467" y="1519039"/>
                  <a:pt x="6296261" y="1515071"/>
                </a:cubicBezTo>
                <a:cubicBezTo>
                  <a:pt x="6296261" y="1513483"/>
                  <a:pt x="6295070" y="1512689"/>
                  <a:pt x="6292689" y="1512689"/>
                </a:cubicBezTo>
                <a:close/>
                <a:moveTo>
                  <a:pt x="8476295" y="1507927"/>
                </a:moveTo>
                <a:cubicBezTo>
                  <a:pt x="8470739" y="1509514"/>
                  <a:pt x="8459230" y="1511895"/>
                  <a:pt x="8441767" y="1515071"/>
                </a:cubicBezTo>
                <a:cubicBezTo>
                  <a:pt x="8441767" y="1522214"/>
                  <a:pt x="8442561" y="1535311"/>
                  <a:pt x="8444148" y="1554361"/>
                </a:cubicBezTo>
                <a:cubicBezTo>
                  <a:pt x="8448911" y="1553567"/>
                  <a:pt x="8456849" y="1552774"/>
                  <a:pt x="8467961" y="1551980"/>
                </a:cubicBezTo>
                <a:cubicBezTo>
                  <a:pt x="8473517" y="1551186"/>
                  <a:pt x="8477486" y="1550789"/>
                  <a:pt x="8479867" y="1550789"/>
                </a:cubicBezTo>
                <a:cubicBezTo>
                  <a:pt x="8481455" y="1530152"/>
                  <a:pt x="8482248" y="1517452"/>
                  <a:pt x="8482248" y="1512689"/>
                </a:cubicBezTo>
                <a:cubicBezTo>
                  <a:pt x="8481455" y="1510308"/>
                  <a:pt x="8479471" y="1508721"/>
                  <a:pt x="8476295" y="1507927"/>
                </a:cubicBezTo>
                <a:close/>
                <a:moveTo>
                  <a:pt x="1418277" y="1507927"/>
                </a:moveTo>
                <a:cubicBezTo>
                  <a:pt x="1404783" y="1510308"/>
                  <a:pt x="1393670" y="1511895"/>
                  <a:pt x="1384939" y="1512689"/>
                </a:cubicBezTo>
                <a:cubicBezTo>
                  <a:pt x="1384939" y="1515864"/>
                  <a:pt x="1384939" y="1520230"/>
                  <a:pt x="1384939" y="1525786"/>
                </a:cubicBezTo>
                <a:cubicBezTo>
                  <a:pt x="1385733" y="1536899"/>
                  <a:pt x="1385733" y="1544836"/>
                  <a:pt x="1384939" y="1549599"/>
                </a:cubicBezTo>
                <a:cubicBezTo>
                  <a:pt x="1396051" y="1549599"/>
                  <a:pt x="1407561" y="1548408"/>
                  <a:pt x="1419467" y="1546027"/>
                </a:cubicBezTo>
                <a:cubicBezTo>
                  <a:pt x="1419467" y="1541264"/>
                  <a:pt x="1419864" y="1535311"/>
                  <a:pt x="1420658" y="1528167"/>
                </a:cubicBezTo>
                <a:cubicBezTo>
                  <a:pt x="1420658" y="1519436"/>
                  <a:pt x="1421054" y="1513483"/>
                  <a:pt x="1421849" y="1510308"/>
                </a:cubicBezTo>
                <a:cubicBezTo>
                  <a:pt x="1421849" y="1508721"/>
                  <a:pt x="1421849" y="1507927"/>
                  <a:pt x="1421849" y="1507927"/>
                </a:cubicBezTo>
                <a:cubicBezTo>
                  <a:pt x="1421054" y="1507133"/>
                  <a:pt x="1419864" y="1507133"/>
                  <a:pt x="1418277" y="1507927"/>
                </a:cubicBezTo>
                <a:close/>
                <a:moveTo>
                  <a:pt x="5611652" y="1504355"/>
                </a:moveTo>
                <a:cubicBezTo>
                  <a:pt x="5610065" y="1509911"/>
                  <a:pt x="5608477" y="1517848"/>
                  <a:pt x="5606889" y="1528167"/>
                </a:cubicBezTo>
                <a:cubicBezTo>
                  <a:pt x="5606889" y="1529755"/>
                  <a:pt x="5606889" y="1530946"/>
                  <a:pt x="5606889" y="1531739"/>
                </a:cubicBezTo>
                <a:cubicBezTo>
                  <a:pt x="5611652" y="1530152"/>
                  <a:pt x="5616414" y="1529358"/>
                  <a:pt x="5621177" y="1529358"/>
                </a:cubicBezTo>
                <a:cubicBezTo>
                  <a:pt x="5621177" y="1528564"/>
                  <a:pt x="5621177" y="1528167"/>
                  <a:pt x="5621177" y="1528167"/>
                </a:cubicBezTo>
                <a:cubicBezTo>
                  <a:pt x="5620383" y="1522611"/>
                  <a:pt x="5618795" y="1516658"/>
                  <a:pt x="5616414" y="1510308"/>
                </a:cubicBezTo>
                <a:cubicBezTo>
                  <a:pt x="5616414" y="1509514"/>
                  <a:pt x="5616414" y="1509117"/>
                  <a:pt x="5616414" y="1509117"/>
                </a:cubicBezTo>
                <a:cubicBezTo>
                  <a:pt x="5615621" y="1506736"/>
                  <a:pt x="5615224" y="1505149"/>
                  <a:pt x="5615224" y="1504355"/>
                </a:cubicBezTo>
                <a:cubicBezTo>
                  <a:pt x="5614430" y="1504355"/>
                  <a:pt x="5613239" y="1504355"/>
                  <a:pt x="5611652" y="1504355"/>
                </a:cubicBezTo>
                <a:close/>
                <a:moveTo>
                  <a:pt x="7529748" y="1501974"/>
                </a:moveTo>
                <a:cubicBezTo>
                  <a:pt x="7532130" y="1501974"/>
                  <a:pt x="7534114" y="1502371"/>
                  <a:pt x="7535702" y="1503164"/>
                </a:cubicBezTo>
                <a:cubicBezTo>
                  <a:pt x="7543640" y="1505546"/>
                  <a:pt x="7549196" y="1509117"/>
                  <a:pt x="7552370" y="1513880"/>
                </a:cubicBezTo>
                <a:cubicBezTo>
                  <a:pt x="7555546" y="1517848"/>
                  <a:pt x="7555148" y="1521817"/>
                  <a:pt x="7551180" y="1525786"/>
                </a:cubicBezTo>
                <a:cubicBezTo>
                  <a:pt x="7548004" y="1527374"/>
                  <a:pt x="7544433" y="1530152"/>
                  <a:pt x="7540464" y="1534120"/>
                </a:cubicBezTo>
                <a:cubicBezTo>
                  <a:pt x="7540464" y="1534120"/>
                  <a:pt x="7540861" y="1534517"/>
                  <a:pt x="7541655" y="1535311"/>
                </a:cubicBezTo>
                <a:cubicBezTo>
                  <a:pt x="7542448" y="1535311"/>
                  <a:pt x="7542845" y="1535708"/>
                  <a:pt x="7542845" y="1536502"/>
                </a:cubicBezTo>
                <a:cubicBezTo>
                  <a:pt x="7545227" y="1538883"/>
                  <a:pt x="7545624" y="1541661"/>
                  <a:pt x="7544036" y="1544836"/>
                </a:cubicBezTo>
                <a:cubicBezTo>
                  <a:pt x="7541655" y="1545630"/>
                  <a:pt x="7538877" y="1546820"/>
                  <a:pt x="7535702" y="1548408"/>
                </a:cubicBezTo>
                <a:cubicBezTo>
                  <a:pt x="7542845" y="1551583"/>
                  <a:pt x="7547608" y="1555155"/>
                  <a:pt x="7549989" y="1559124"/>
                </a:cubicBezTo>
                <a:cubicBezTo>
                  <a:pt x="7553164" y="1564680"/>
                  <a:pt x="7552370" y="1568251"/>
                  <a:pt x="7547608" y="1569839"/>
                </a:cubicBezTo>
                <a:cubicBezTo>
                  <a:pt x="7544433" y="1569839"/>
                  <a:pt x="7537686" y="1570633"/>
                  <a:pt x="7527368" y="1572220"/>
                </a:cubicBezTo>
                <a:cubicBezTo>
                  <a:pt x="7524986" y="1573014"/>
                  <a:pt x="7523398" y="1573411"/>
                  <a:pt x="7522604" y="1573411"/>
                </a:cubicBezTo>
                <a:cubicBezTo>
                  <a:pt x="7521811" y="1573411"/>
                  <a:pt x="7520224" y="1573808"/>
                  <a:pt x="7517842" y="1574601"/>
                </a:cubicBezTo>
                <a:cubicBezTo>
                  <a:pt x="7515462" y="1574601"/>
                  <a:pt x="7513874" y="1574998"/>
                  <a:pt x="7513080" y="1575792"/>
                </a:cubicBezTo>
                <a:cubicBezTo>
                  <a:pt x="7513080" y="1575792"/>
                  <a:pt x="7513874" y="1576189"/>
                  <a:pt x="7515462" y="1576983"/>
                </a:cubicBezTo>
                <a:cubicBezTo>
                  <a:pt x="7517842" y="1577776"/>
                  <a:pt x="7519430" y="1579761"/>
                  <a:pt x="7520224" y="1582936"/>
                </a:cubicBezTo>
                <a:cubicBezTo>
                  <a:pt x="7524192" y="1581348"/>
                  <a:pt x="7527368" y="1580555"/>
                  <a:pt x="7529748" y="1580555"/>
                </a:cubicBezTo>
                <a:cubicBezTo>
                  <a:pt x="7536098" y="1578173"/>
                  <a:pt x="7540861" y="1578173"/>
                  <a:pt x="7544036" y="1580555"/>
                </a:cubicBezTo>
                <a:cubicBezTo>
                  <a:pt x="7548799" y="1582936"/>
                  <a:pt x="7551974" y="1585714"/>
                  <a:pt x="7553562" y="1588889"/>
                </a:cubicBezTo>
                <a:cubicBezTo>
                  <a:pt x="7556736" y="1596033"/>
                  <a:pt x="7555148" y="1599605"/>
                  <a:pt x="7548799" y="1599605"/>
                </a:cubicBezTo>
                <a:cubicBezTo>
                  <a:pt x="7540068" y="1600398"/>
                  <a:pt x="7530939" y="1601589"/>
                  <a:pt x="7521414" y="1603176"/>
                </a:cubicBezTo>
                <a:cubicBezTo>
                  <a:pt x="7521414" y="1605558"/>
                  <a:pt x="7521811" y="1607939"/>
                  <a:pt x="7522604" y="1610320"/>
                </a:cubicBezTo>
                <a:cubicBezTo>
                  <a:pt x="7524192" y="1610320"/>
                  <a:pt x="7525383" y="1610320"/>
                  <a:pt x="7526176" y="1610320"/>
                </a:cubicBezTo>
                <a:cubicBezTo>
                  <a:pt x="7529352" y="1609526"/>
                  <a:pt x="7534908" y="1608733"/>
                  <a:pt x="7542845" y="1607939"/>
                </a:cubicBezTo>
                <a:cubicBezTo>
                  <a:pt x="7558720" y="1605558"/>
                  <a:pt x="7568642" y="1603970"/>
                  <a:pt x="7572612" y="1603176"/>
                </a:cubicBezTo>
                <a:cubicBezTo>
                  <a:pt x="7579755" y="1601589"/>
                  <a:pt x="7586502" y="1602780"/>
                  <a:pt x="7592852" y="1606748"/>
                </a:cubicBezTo>
                <a:cubicBezTo>
                  <a:pt x="7598408" y="1609923"/>
                  <a:pt x="7602376" y="1613495"/>
                  <a:pt x="7604758" y="1617464"/>
                </a:cubicBezTo>
                <a:cubicBezTo>
                  <a:pt x="7608726" y="1622226"/>
                  <a:pt x="7607139" y="1626195"/>
                  <a:pt x="7599996" y="1629370"/>
                </a:cubicBezTo>
                <a:cubicBezTo>
                  <a:pt x="7595232" y="1630958"/>
                  <a:pt x="7588883" y="1631355"/>
                  <a:pt x="7580946" y="1630561"/>
                </a:cubicBezTo>
                <a:cubicBezTo>
                  <a:pt x="7564277" y="1628973"/>
                  <a:pt x="7546020" y="1628973"/>
                  <a:pt x="7526176" y="1630561"/>
                </a:cubicBezTo>
                <a:cubicBezTo>
                  <a:pt x="7526176" y="1630561"/>
                  <a:pt x="7525780" y="1630958"/>
                  <a:pt x="7524986" y="1631751"/>
                </a:cubicBezTo>
                <a:cubicBezTo>
                  <a:pt x="7524986" y="1641276"/>
                  <a:pt x="7524590" y="1652389"/>
                  <a:pt x="7523796" y="1665089"/>
                </a:cubicBezTo>
                <a:cubicBezTo>
                  <a:pt x="7522208" y="1681758"/>
                  <a:pt x="7514667" y="1694458"/>
                  <a:pt x="7501174" y="1703189"/>
                </a:cubicBezTo>
                <a:cubicBezTo>
                  <a:pt x="7494030" y="1706364"/>
                  <a:pt x="7488474" y="1705173"/>
                  <a:pt x="7484505" y="1699617"/>
                </a:cubicBezTo>
                <a:cubicBezTo>
                  <a:pt x="7478948" y="1684536"/>
                  <a:pt x="7470614" y="1672629"/>
                  <a:pt x="7459502" y="1663898"/>
                </a:cubicBezTo>
                <a:cubicBezTo>
                  <a:pt x="7458708" y="1663104"/>
                  <a:pt x="7458311" y="1662311"/>
                  <a:pt x="7458311" y="1661517"/>
                </a:cubicBezTo>
                <a:cubicBezTo>
                  <a:pt x="7458311" y="1660723"/>
                  <a:pt x="7459105" y="1660326"/>
                  <a:pt x="7460692" y="1660326"/>
                </a:cubicBezTo>
                <a:cubicBezTo>
                  <a:pt x="7468630" y="1660326"/>
                  <a:pt x="7477362" y="1661517"/>
                  <a:pt x="7486886" y="1663898"/>
                </a:cubicBezTo>
                <a:cubicBezTo>
                  <a:pt x="7490854" y="1664692"/>
                  <a:pt x="7493236" y="1663104"/>
                  <a:pt x="7494030" y="1659136"/>
                </a:cubicBezTo>
                <a:cubicBezTo>
                  <a:pt x="7494824" y="1650405"/>
                  <a:pt x="7495220" y="1642070"/>
                  <a:pt x="7495220" y="1634133"/>
                </a:cubicBezTo>
                <a:cubicBezTo>
                  <a:pt x="7484108" y="1635720"/>
                  <a:pt x="7468630" y="1638498"/>
                  <a:pt x="7448786" y="1642467"/>
                </a:cubicBezTo>
                <a:cubicBezTo>
                  <a:pt x="7442436" y="1643261"/>
                  <a:pt x="7438070" y="1644054"/>
                  <a:pt x="7435690" y="1644848"/>
                </a:cubicBezTo>
                <a:cubicBezTo>
                  <a:pt x="7432514" y="1646436"/>
                  <a:pt x="7428546" y="1645642"/>
                  <a:pt x="7423783" y="1642467"/>
                </a:cubicBezTo>
                <a:cubicBezTo>
                  <a:pt x="7418226" y="1640086"/>
                  <a:pt x="7413861" y="1636117"/>
                  <a:pt x="7410686" y="1630561"/>
                </a:cubicBezTo>
                <a:cubicBezTo>
                  <a:pt x="7409892" y="1628973"/>
                  <a:pt x="7409496" y="1627386"/>
                  <a:pt x="7409496" y="1625798"/>
                </a:cubicBezTo>
                <a:cubicBezTo>
                  <a:pt x="7410290" y="1625004"/>
                  <a:pt x="7411480" y="1624608"/>
                  <a:pt x="7413068" y="1624608"/>
                </a:cubicBezTo>
                <a:cubicBezTo>
                  <a:pt x="7414654" y="1624608"/>
                  <a:pt x="7417433" y="1624211"/>
                  <a:pt x="7421402" y="1623417"/>
                </a:cubicBezTo>
                <a:cubicBezTo>
                  <a:pt x="7440452" y="1622623"/>
                  <a:pt x="7455930" y="1621036"/>
                  <a:pt x="7467836" y="1618655"/>
                </a:cubicBezTo>
                <a:cubicBezTo>
                  <a:pt x="7477362" y="1617067"/>
                  <a:pt x="7486092" y="1615876"/>
                  <a:pt x="7494030" y="1615083"/>
                </a:cubicBezTo>
                <a:cubicBezTo>
                  <a:pt x="7494030" y="1613495"/>
                  <a:pt x="7494030" y="1611908"/>
                  <a:pt x="7494030" y="1610320"/>
                </a:cubicBezTo>
                <a:cubicBezTo>
                  <a:pt x="7493236" y="1607939"/>
                  <a:pt x="7492840" y="1606351"/>
                  <a:pt x="7492840" y="1605558"/>
                </a:cubicBezTo>
                <a:cubicBezTo>
                  <a:pt x="7489664" y="1605558"/>
                  <a:pt x="7485298" y="1606351"/>
                  <a:pt x="7479742" y="1607939"/>
                </a:cubicBezTo>
                <a:cubicBezTo>
                  <a:pt x="7472599" y="1608733"/>
                  <a:pt x="7467042" y="1609526"/>
                  <a:pt x="7463074" y="1610320"/>
                </a:cubicBezTo>
                <a:cubicBezTo>
                  <a:pt x="7455136" y="1611908"/>
                  <a:pt x="7447596" y="1608336"/>
                  <a:pt x="7440452" y="1599605"/>
                </a:cubicBezTo>
                <a:cubicBezTo>
                  <a:pt x="7438864" y="1597223"/>
                  <a:pt x="7438467" y="1595636"/>
                  <a:pt x="7439262" y="1594842"/>
                </a:cubicBezTo>
                <a:cubicBezTo>
                  <a:pt x="7440055" y="1593255"/>
                  <a:pt x="7441642" y="1592461"/>
                  <a:pt x="7444024" y="1592461"/>
                </a:cubicBezTo>
                <a:cubicBezTo>
                  <a:pt x="7459898" y="1591667"/>
                  <a:pt x="7474980" y="1590080"/>
                  <a:pt x="7489268" y="1587698"/>
                </a:cubicBezTo>
                <a:cubicBezTo>
                  <a:pt x="7487680" y="1584523"/>
                  <a:pt x="7486886" y="1581745"/>
                  <a:pt x="7486886" y="1579364"/>
                </a:cubicBezTo>
                <a:cubicBezTo>
                  <a:pt x="7469424" y="1581745"/>
                  <a:pt x="7454342" y="1582936"/>
                  <a:pt x="7441642" y="1582936"/>
                </a:cubicBezTo>
                <a:cubicBezTo>
                  <a:pt x="7440055" y="1582936"/>
                  <a:pt x="7438864" y="1582142"/>
                  <a:pt x="7438070" y="1580555"/>
                </a:cubicBezTo>
                <a:cubicBezTo>
                  <a:pt x="7438070" y="1579761"/>
                  <a:pt x="7438864" y="1578967"/>
                  <a:pt x="7440452" y="1578173"/>
                </a:cubicBezTo>
                <a:cubicBezTo>
                  <a:pt x="7465852" y="1568648"/>
                  <a:pt x="7485298" y="1561902"/>
                  <a:pt x="7498792" y="1557933"/>
                </a:cubicBezTo>
                <a:cubicBezTo>
                  <a:pt x="7506730" y="1554758"/>
                  <a:pt x="7513874" y="1551583"/>
                  <a:pt x="7520224" y="1548408"/>
                </a:cubicBezTo>
                <a:cubicBezTo>
                  <a:pt x="7509111" y="1547614"/>
                  <a:pt x="7498792" y="1548408"/>
                  <a:pt x="7489268" y="1550789"/>
                </a:cubicBezTo>
                <a:cubicBezTo>
                  <a:pt x="7486092" y="1550789"/>
                  <a:pt x="7483314" y="1550392"/>
                  <a:pt x="7480933" y="1549599"/>
                </a:cubicBezTo>
                <a:cubicBezTo>
                  <a:pt x="7480933" y="1550392"/>
                  <a:pt x="7480933" y="1551186"/>
                  <a:pt x="7480933" y="1551980"/>
                </a:cubicBezTo>
                <a:cubicBezTo>
                  <a:pt x="7480933" y="1559124"/>
                  <a:pt x="7477758" y="1563489"/>
                  <a:pt x="7471408" y="1565077"/>
                </a:cubicBezTo>
                <a:cubicBezTo>
                  <a:pt x="7466645" y="1565077"/>
                  <a:pt x="7463074" y="1561902"/>
                  <a:pt x="7460692" y="1555552"/>
                </a:cubicBezTo>
                <a:cubicBezTo>
                  <a:pt x="7457517" y="1547614"/>
                  <a:pt x="7454739" y="1540867"/>
                  <a:pt x="7452358" y="1535311"/>
                </a:cubicBezTo>
                <a:cubicBezTo>
                  <a:pt x="7451564" y="1533724"/>
                  <a:pt x="7449976" y="1530946"/>
                  <a:pt x="7447596" y="1526977"/>
                </a:cubicBezTo>
                <a:cubicBezTo>
                  <a:pt x="7445214" y="1523008"/>
                  <a:pt x="7443627" y="1520230"/>
                  <a:pt x="7442832" y="1518642"/>
                </a:cubicBezTo>
                <a:cubicBezTo>
                  <a:pt x="7441246" y="1513086"/>
                  <a:pt x="7443230" y="1509911"/>
                  <a:pt x="7448786" y="1509117"/>
                </a:cubicBezTo>
                <a:cubicBezTo>
                  <a:pt x="7450374" y="1509117"/>
                  <a:pt x="7453152" y="1509514"/>
                  <a:pt x="7457120" y="1510308"/>
                </a:cubicBezTo>
                <a:cubicBezTo>
                  <a:pt x="7461089" y="1511102"/>
                  <a:pt x="7463470" y="1511499"/>
                  <a:pt x="7464264" y="1511499"/>
                </a:cubicBezTo>
                <a:cubicBezTo>
                  <a:pt x="7465058" y="1512292"/>
                  <a:pt x="7465455" y="1512689"/>
                  <a:pt x="7465455" y="1512689"/>
                </a:cubicBezTo>
                <a:cubicBezTo>
                  <a:pt x="7467836" y="1512689"/>
                  <a:pt x="7472599" y="1511895"/>
                  <a:pt x="7479742" y="1510308"/>
                </a:cubicBezTo>
                <a:cubicBezTo>
                  <a:pt x="7488474" y="1509514"/>
                  <a:pt x="7494824" y="1508721"/>
                  <a:pt x="7498792" y="1507927"/>
                </a:cubicBezTo>
                <a:cubicBezTo>
                  <a:pt x="7507524" y="1506339"/>
                  <a:pt x="7515064" y="1504752"/>
                  <a:pt x="7521414" y="1503164"/>
                </a:cubicBezTo>
                <a:cubicBezTo>
                  <a:pt x="7524590" y="1502371"/>
                  <a:pt x="7527367" y="1501974"/>
                  <a:pt x="7529748" y="1501974"/>
                </a:cubicBezTo>
                <a:close/>
                <a:moveTo>
                  <a:pt x="5665230" y="1498402"/>
                </a:moveTo>
                <a:cubicBezTo>
                  <a:pt x="5653324" y="1499195"/>
                  <a:pt x="5641417" y="1500783"/>
                  <a:pt x="5629511" y="1503164"/>
                </a:cubicBezTo>
                <a:cubicBezTo>
                  <a:pt x="5635861" y="1504752"/>
                  <a:pt x="5641417" y="1506736"/>
                  <a:pt x="5646180" y="1509117"/>
                </a:cubicBezTo>
                <a:cubicBezTo>
                  <a:pt x="5650942" y="1512292"/>
                  <a:pt x="5652927" y="1515864"/>
                  <a:pt x="5652133" y="1519833"/>
                </a:cubicBezTo>
                <a:cubicBezTo>
                  <a:pt x="5651339" y="1520627"/>
                  <a:pt x="5650942" y="1521817"/>
                  <a:pt x="5650942" y="1523405"/>
                </a:cubicBezTo>
                <a:cubicBezTo>
                  <a:pt x="5656499" y="1521817"/>
                  <a:pt x="5661658" y="1521024"/>
                  <a:pt x="5666420" y="1521024"/>
                </a:cubicBezTo>
                <a:lnTo>
                  <a:pt x="5666420" y="1516261"/>
                </a:lnTo>
                <a:cubicBezTo>
                  <a:pt x="5666420" y="1513086"/>
                  <a:pt x="5666024" y="1508721"/>
                  <a:pt x="5665230" y="1503164"/>
                </a:cubicBezTo>
                <a:cubicBezTo>
                  <a:pt x="5665230" y="1500783"/>
                  <a:pt x="5665230" y="1499195"/>
                  <a:pt x="5665230" y="1498402"/>
                </a:cubicBezTo>
                <a:close/>
                <a:moveTo>
                  <a:pt x="2642238" y="1496021"/>
                </a:moveTo>
                <a:cubicBezTo>
                  <a:pt x="2642238" y="1496021"/>
                  <a:pt x="2643825" y="1496021"/>
                  <a:pt x="2647001" y="1496021"/>
                </a:cubicBezTo>
                <a:cubicBezTo>
                  <a:pt x="2671607" y="1496814"/>
                  <a:pt x="2691450" y="1501974"/>
                  <a:pt x="2706532" y="1511499"/>
                </a:cubicBezTo>
                <a:cubicBezTo>
                  <a:pt x="2714468" y="1517848"/>
                  <a:pt x="2716850" y="1529358"/>
                  <a:pt x="2713675" y="1546027"/>
                </a:cubicBezTo>
                <a:cubicBezTo>
                  <a:pt x="2712088" y="1553964"/>
                  <a:pt x="2706929" y="1556346"/>
                  <a:pt x="2698197" y="1553170"/>
                </a:cubicBezTo>
                <a:cubicBezTo>
                  <a:pt x="2679941" y="1543646"/>
                  <a:pt x="2661684" y="1526183"/>
                  <a:pt x="2643428" y="1500783"/>
                </a:cubicBezTo>
                <a:cubicBezTo>
                  <a:pt x="2641841" y="1498402"/>
                  <a:pt x="2641444" y="1496814"/>
                  <a:pt x="2642238" y="1496021"/>
                </a:cubicBezTo>
                <a:close/>
                <a:moveTo>
                  <a:pt x="1951676" y="1494830"/>
                </a:moveTo>
                <a:cubicBezTo>
                  <a:pt x="1946914" y="1494830"/>
                  <a:pt x="1940960" y="1496021"/>
                  <a:pt x="1933816" y="1498402"/>
                </a:cubicBezTo>
                <a:lnTo>
                  <a:pt x="1933816" y="1506736"/>
                </a:lnTo>
                <a:cubicBezTo>
                  <a:pt x="1934610" y="1506736"/>
                  <a:pt x="1935800" y="1506339"/>
                  <a:pt x="1937388" y="1505546"/>
                </a:cubicBezTo>
                <a:cubicBezTo>
                  <a:pt x="1942944" y="1503164"/>
                  <a:pt x="1947309" y="1503958"/>
                  <a:pt x="1950485" y="1507927"/>
                </a:cubicBezTo>
                <a:cubicBezTo>
                  <a:pt x="1951279" y="1503164"/>
                  <a:pt x="1951676" y="1498799"/>
                  <a:pt x="1951676" y="1494830"/>
                </a:cubicBezTo>
                <a:close/>
                <a:moveTo>
                  <a:pt x="4810659" y="1494532"/>
                </a:moveTo>
                <a:cubicBezTo>
                  <a:pt x="4814429" y="1494731"/>
                  <a:pt x="4817902" y="1495624"/>
                  <a:pt x="4821077" y="1497211"/>
                </a:cubicBezTo>
                <a:cubicBezTo>
                  <a:pt x="4830602" y="1501180"/>
                  <a:pt x="4836555" y="1507133"/>
                  <a:pt x="4838936" y="1515071"/>
                </a:cubicBezTo>
                <a:cubicBezTo>
                  <a:pt x="4841317" y="1521420"/>
                  <a:pt x="4838142" y="1524595"/>
                  <a:pt x="4829411" y="1524595"/>
                </a:cubicBezTo>
                <a:cubicBezTo>
                  <a:pt x="4805599" y="1524595"/>
                  <a:pt x="4784167" y="1525389"/>
                  <a:pt x="4765118" y="1526977"/>
                </a:cubicBezTo>
                <a:cubicBezTo>
                  <a:pt x="4771467" y="1530945"/>
                  <a:pt x="4776230" y="1535311"/>
                  <a:pt x="4779405" y="1540074"/>
                </a:cubicBezTo>
                <a:cubicBezTo>
                  <a:pt x="4780992" y="1542455"/>
                  <a:pt x="4780595" y="1546027"/>
                  <a:pt x="4778214" y="1550789"/>
                </a:cubicBezTo>
                <a:cubicBezTo>
                  <a:pt x="4777421" y="1551583"/>
                  <a:pt x="4776627" y="1552774"/>
                  <a:pt x="4775833" y="1554361"/>
                </a:cubicBezTo>
                <a:cubicBezTo>
                  <a:pt x="4772658" y="1561505"/>
                  <a:pt x="4770277" y="1567854"/>
                  <a:pt x="4768689" y="1573411"/>
                </a:cubicBezTo>
                <a:cubicBezTo>
                  <a:pt x="4768689" y="1574205"/>
                  <a:pt x="4768293" y="1575792"/>
                  <a:pt x="4767499" y="1578173"/>
                </a:cubicBezTo>
                <a:cubicBezTo>
                  <a:pt x="4764324" y="1588492"/>
                  <a:pt x="4761149" y="1596033"/>
                  <a:pt x="4757974" y="1600795"/>
                </a:cubicBezTo>
                <a:cubicBezTo>
                  <a:pt x="4770674" y="1611114"/>
                  <a:pt x="4784167" y="1620242"/>
                  <a:pt x="4798455" y="1628180"/>
                </a:cubicBezTo>
                <a:cubicBezTo>
                  <a:pt x="4827030" y="1643261"/>
                  <a:pt x="4853621" y="1653976"/>
                  <a:pt x="4878227" y="1660326"/>
                </a:cubicBezTo>
                <a:cubicBezTo>
                  <a:pt x="4882196" y="1661914"/>
                  <a:pt x="4884180" y="1663501"/>
                  <a:pt x="4884180" y="1665089"/>
                </a:cubicBezTo>
                <a:cubicBezTo>
                  <a:pt x="4884180" y="1666676"/>
                  <a:pt x="4882593" y="1667867"/>
                  <a:pt x="4879417" y="1668661"/>
                </a:cubicBezTo>
                <a:cubicBezTo>
                  <a:pt x="4857986" y="1673423"/>
                  <a:pt x="4836158" y="1677392"/>
                  <a:pt x="4813933" y="1680567"/>
                </a:cubicBezTo>
                <a:cubicBezTo>
                  <a:pt x="4807583" y="1680567"/>
                  <a:pt x="4802424" y="1679376"/>
                  <a:pt x="4798455" y="1676995"/>
                </a:cubicBezTo>
                <a:cubicBezTo>
                  <a:pt x="4776230" y="1661914"/>
                  <a:pt x="4755989" y="1645642"/>
                  <a:pt x="4737733" y="1628180"/>
                </a:cubicBezTo>
                <a:cubicBezTo>
                  <a:pt x="4735352" y="1630561"/>
                  <a:pt x="4732177" y="1633339"/>
                  <a:pt x="4728208" y="1636514"/>
                </a:cubicBezTo>
                <a:cubicBezTo>
                  <a:pt x="4705983" y="1653183"/>
                  <a:pt x="4674233" y="1661914"/>
                  <a:pt x="4632958" y="1662708"/>
                </a:cubicBezTo>
                <a:cubicBezTo>
                  <a:pt x="4630577" y="1662708"/>
                  <a:pt x="4628989" y="1661914"/>
                  <a:pt x="4628196" y="1660326"/>
                </a:cubicBezTo>
                <a:cubicBezTo>
                  <a:pt x="4628196" y="1657945"/>
                  <a:pt x="4629386" y="1656358"/>
                  <a:pt x="4631768" y="1655564"/>
                </a:cubicBezTo>
                <a:cubicBezTo>
                  <a:pt x="4673836" y="1640483"/>
                  <a:pt x="4701617" y="1623814"/>
                  <a:pt x="4715111" y="1605558"/>
                </a:cubicBezTo>
                <a:cubicBezTo>
                  <a:pt x="4707968" y="1597620"/>
                  <a:pt x="4701221" y="1588889"/>
                  <a:pt x="4694871" y="1579364"/>
                </a:cubicBezTo>
                <a:cubicBezTo>
                  <a:pt x="4686139" y="1571426"/>
                  <a:pt x="4678599" y="1565870"/>
                  <a:pt x="4672249" y="1562695"/>
                </a:cubicBezTo>
                <a:cubicBezTo>
                  <a:pt x="4668280" y="1560314"/>
                  <a:pt x="4666296" y="1557933"/>
                  <a:pt x="4666296" y="1555552"/>
                </a:cubicBezTo>
                <a:cubicBezTo>
                  <a:pt x="4666296" y="1552377"/>
                  <a:pt x="4668280" y="1549599"/>
                  <a:pt x="4672249" y="1547217"/>
                </a:cubicBezTo>
                <a:cubicBezTo>
                  <a:pt x="4675424" y="1544836"/>
                  <a:pt x="4681377" y="1544439"/>
                  <a:pt x="4690108" y="1546027"/>
                </a:cubicBezTo>
                <a:cubicBezTo>
                  <a:pt x="4695664" y="1546820"/>
                  <a:pt x="4701617" y="1549995"/>
                  <a:pt x="4707968" y="1555552"/>
                </a:cubicBezTo>
                <a:cubicBezTo>
                  <a:pt x="4711142" y="1559520"/>
                  <a:pt x="4716302" y="1564680"/>
                  <a:pt x="4723446" y="1571030"/>
                </a:cubicBezTo>
                <a:cubicBezTo>
                  <a:pt x="4726620" y="1574205"/>
                  <a:pt x="4729002" y="1576586"/>
                  <a:pt x="4730589" y="1578173"/>
                </a:cubicBezTo>
                <a:cubicBezTo>
                  <a:pt x="4732971" y="1571823"/>
                  <a:pt x="4734955" y="1565077"/>
                  <a:pt x="4736543" y="1557933"/>
                </a:cubicBezTo>
                <a:cubicBezTo>
                  <a:pt x="4736543" y="1557933"/>
                  <a:pt x="4736543" y="1557536"/>
                  <a:pt x="4736543" y="1556742"/>
                </a:cubicBezTo>
                <a:cubicBezTo>
                  <a:pt x="4738130" y="1548011"/>
                  <a:pt x="4738527" y="1539280"/>
                  <a:pt x="4737733" y="1530549"/>
                </a:cubicBezTo>
                <a:cubicBezTo>
                  <a:pt x="4721064" y="1532930"/>
                  <a:pt x="4702411" y="1536105"/>
                  <a:pt x="4681774" y="1540074"/>
                </a:cubicBezTo>
                <a:cubicBezTo>
                  <a:pt x="4676217" y="1541661"/>
                  <a:pt x="4671058" y="1541264"/>
                  <a:pt x="4666296" y="1538883"/>
                </a:cubicBezTo>
                <a:cubicBezTo>
                  <a:pt x="4656771" y="1532533"/>
                  <a:pt x="4650420" y="1527771"/>
                  <a:pt x="4647246" y="1524595"/>
                </a:cubicBezTo>
                <a:cubicBezTo>
                  <a:pt x="4645658" y="1523008"/>
                  <a:pt x="4644864" y="1521420"/>
                  <a:pt x="4644864" y="1519833"/>
                </a:cubicBezTo>
                <a:cubicBezTo>
                  <a:pt x="4644864" y="1519039"/>
                  <a:pt x="4646452" y="1518246"/>
                  <a:pt x="4649627" y="1517452"/>
                </a:cubicBezTo>
                <a:cubicBezTo>
                  <a:pt x="4655977" y="1516658"/>
                  <a:pt x="4667883" y="1515071"/>
                  <a:pt x="4685346" y="1512689"/>
                </a:cubicBezTo>
                <a:cubicBezTo>
                  <a:pt x="4715508" y="1507927"/>
                  <a:pt x="4738130" y="1504752"/>
                  <a:pt x="4753211" y="1503164"/>
                </a:cubicBezTo>
                <a:cubicBezTo>
                  <a:pt x="4760355" y="1502370"/>
                  <a:pt x="4771071" y="1500783"/>
                  <a:pt x="4785358" y="1498402"/>
                </a:cubicBezTo>
                <a:cubicBezTo>
                  <a:pt x="4791708" y="1497608"/>
                  <a:pt x="4796074" y="1496814"/>
                  <a:pt x="4798455" y="1496021"/>
                </a:cubicBezTo>
                <a:cubicBezTo>
                  <a:pt x="4802821" y="1494830"/>
                  <a:pt x="4806889" y="1494334"/>
                  <a:pt x="4810659" y="1494532"/>
                </a:cubicBezTo>
                <a:close/>
                <a:moveTo>
                  <a:pt x="8120298" y="1487686"/>
                </a:moveTo>
                <a:cubicBezTo>
                  <a:pt x="8117124" y="1487686"/>
                  <a:pt x="8111568" y="1488480"/>
                  <a:pt x="8103630" y="1490067"/>
                </a:cubicBezTo>
                <a:cubicBezTo>
                  <a:pt x="8095692" y="1490861"/>
                  <a:pt x="8089739" y="1491655"/>
                  <a:pt x="8085770" y="1492449"/>
                </a:cubicBezTo>
                <a:cubicBezTo>
                  <a:pt x="8087358" y="1493242"/>
                  <a:pt x="8089342" y="1494036"/>
                  <a:pt x="8091724" y="1494830"/>
                </a:cubicBezTo>
                <a:cubicBezTo>
                  <a:pt x="8094104" y="1494830"/>
                  <a:pt x="8096883" y="1496021"/>
                  <a:pt x="8100058" y="1498402"/>
                </a:cubicBezTo>
                <a:cubicBezTo>
                  <a:pt x="8103233" y="1500783"/>
                  <a:pt x="8104820" y="1504355"/>
                  <a:pt x="8104820" y="1509117"/>
                </a:cubicBezTo>
                <a:cubicBezTo>
                  <a:pt x="8104820" y="1510705"/>
                  <a:pt x="8104424" y="1512689"/>
                  <a:pt x="8103630" y="1515071"/>
                </a:cubicBezTo>
                <a:cubicBezTo>
                  <a:pt x="8107598" y="1515071"/>
                  <a:pt x="8111170" y="1514674"/>
                  <a:pt x="8114345" y="1513880"/>
                </a:cubicBezTo>
                <a:cubicBezTo>
                  <a:pt x="8117520" y="1508323"/>
                  <a:pt x="8121886" y="1499592"/>
                  <a:pt x="8127442" y="1487686"/>
                </a:cubicBezTo>
                <a:cubicBezTo>
                  <a:pt x="8125061" y="1487686"/>
                  <a:pt x="8122680" y="1487686"/>
                  <a:pt x="8120298" y="1487686"/>
                </a:cubicBezTo>
                <a:close/>
                <a:moveTo>
                  <a:pt x="8715611" y="1486495"/>
                </a:moveTo>
                <a:cubicBezTo>
                  <a:pt x="8706086" y="1487289"/>
                  <a:pt x="8698148" y="1488480"/>
                  <a:pt x="8691798" y="1490067"/>
                </a:cubicBezTo>
                <a:cubicBezTo>
                  <a:pt x="8696561" y="1491655"/>
                  <a:pt x="8700530" y="1494433"/>
                  <a:pt x="8703705" y="1498402"/>
                </a:cubicBezTo>
                <a:cubicBezTo>
                  <a:pt x="8707673" y="1499989"/>
                  <a:pt x="8708864" y="1503561"/>
                  <a:pt x="8707276" y="1509117"/>
                </a:cubicBezTo>
                <a:cubicBezTo>
                  <a:pt x="8707276" y="1513086"/>
                  <a:pt x="8706483" y="1519833"/>
                  <a:pt x="8704895" y="1529358"/>
                </a:cubicBezTo>
                <a:cubicBezTo>
                  <a:pt x="8704895" y="1529358"/>
                  <a:pt x="8705689" y="1529358"/>
                  <a:pt x="8707276" y="1529358"/>
                </a:cubicBezTo>
                <a:cubicBezTo>
                  <a:pt x="8711245" y="1529358"/>
                  <a:pt x="8714817" y="1528961"/>
                  <a:pt x="8717992" y="1528167"/>
                </a:cubicBezTo>
                <a:cubicBezTo>
                  <a:pt x="8719580" y="1505942"/>
                  <a:pt x="8718786" y="1492052"/>
                  <a:pt x="8715611" y="1486495"/>
                </a:cubicBezTo>
                <a:close/>
                <a:moveTo>
                  <a:pt x="5953361" y="1486495"/>
                </a:moveTo>
                <a:cubicBezTo>
                  <a:pt x="5943836" y="1487289"/>
                  <a:pt x="5935899" y="1488480"/>
                  <a:pt x="5929549" y="1490067"/>
                </a:cubicBezTo>
                <a:cubicBezTo>
                  <a:pt x="5934311" y="1491655"/>
                  <a:pt x="5938280" y="1494433"/>
                  <a:pt x="5941455" y="1498402"/>
                </a:cubicBezTo>
                <a:cubicBezTo>
                  <a:pt x="5945424" y="1499989"/>
                  <a:pt x="5946614" y="1503561"/>
                  <a:pt x="5945027" y="1509117"/>
                </a:cubicBezTo>
                <a:cubicBezTo>
                  <a:pt x="5945027" y="1513086"/>
                  <a:pt x="5944233" y="1519833"/>
                  <a:pt x="5942645" y="1529358"/>
                </a:cubicBezTo>
                <a:cubicBezTo>
                  <a:pt x="5942645" y="1529358"/>
                  <a:pt x="5943440" y="1529358"/>
                  <a:pt x="5945027" y="1529358"/>
                </a:cubicBezTo>
                <a:cubicBezTo>
                  <a:pt x="5948996" y="1529358"/>
                  <a:pt x="5952567" y="1528961"/>
                  <a:pt x="5955742" y="1528167"/>
                </a:cubicBezTo>
                <a:cubicBezTo>
                  <a:pt x="5957330" y="1505942"/>
                  <a:pt x="5956536" y="1492052"/>
                  <a:pt x="5953361" y="1486495"/>
                </a:cubicBezTo>
                <a:close/>
                <a:moveTo>
                  <a:pt x="4341255" y="1486495"/>
                </a:moveTo>
                <a:cubicBezTo>
                  <a:pt x="4342842" y="1485702"/>
                  <a:pt x="4344827" y="1485702"/>
                  <a:pt x="4347208" y="1486495"/>
                </a:cubicBezTo>
                <a:cubicBezTo>
                  <a:pt x="4372608" y="1491258"/>
                  <a:pt x="4388483" y="1497608"/>
                  <a:pt x="4394833" y="1505546"/>
                </a:cubicBezTo>
                <a:cubicBezTo>
                  <a:pt x="4405152" y="1526183"/>
                  <a:pt x="4402374" y="1539677"/>
                  <a:pt x="4386499" y="1546027"/>
                </a:cubicBezTo>
                <a:cubicBezTo>
                  <a:pt x="4379355" y="1545233"/>
                  <a:pt x="4373799" y="1541661"/>
                  <a:pt x="4369830" y="1535311"/>
                </a:cubicBezTo>
                <a:cubicBezTo>
                  <a:pt x="4366655" y="1531342"/>
                  <a:pt x="4362686" y="1524595"/>
                  <a:pt x="4357924" y="1515071"/>
                </a:cubicBezTo>
                <a:cubicBezTo>
                  <a:pt x="4350780" y="1503958"/>
                  <a:pt x="4345621" y="1496021"/>
                  <a:pt x="4342446" y="1491258"/>
                </a:cubicBezTo>
                <a:cubicBezTo>
                  <a:pt x="4340858" y="1489670"/>
                  <a:pt x="4340461" y="1488083"/>
                  <a:pt x="4341255" y="1486495"/>
                </a:cubicBezTo>
                <a:close/>
                <a:moveTo>
                  <a:pt x="7854789" y="1485305"/>
                </a:moveTo>
                <a:cubicBezTo>
                  <a:pt x="7853202" y="1485305"/>
                  <a:pt x="7850820" y="1485702"/>
                  <a:pt x="7847645" y="1486495"/>
                </a:cubicBezTo>
                <a:cubicBezTo>
                  <a:pt x="7839708" y="1488083"/>
                  <a:pt x="7833754" y="1489274"/>
                  <a:pt x="7829786" y="1490067"/>
                </a:cubicBezTo>
                <a:cubicBezTo>
                  <a:pt x="7829786" y="1490067"/>
                  <a:pt x="7829390" y="1490067"/>
                  <a:pt x="7828596" y="1490067"/>
                </a:cubicBezTo>
                <a:cubicBezTo>
                  <a:pt x="7828596" y="1491655"/>
                  <a:pt x="7828198" y="1494830"/>
                  <a:pt x="7827404" y="1499592"/>
                </a:cubicBezTo>
                <a:cubicBezTo>
                  <a:pt x="7826611" y="1503561"/>
                  <a:pt x="7825818" y="1506736"/>
                  <a:pt x="7825024" y="1509117"/>
                </a:cubicBezTo>
                <a:cubicBezTo>
                  <a:pt x="7829786" y="1508323"/>
                  <a:pt x="7836533" y="1506736"/>
                  <a:pt x="7845264" y="1504355"/>
                </a:cubicBezTo>
                <a:cubicBezTo>
                  <a:pt x="7850820" y="1502767"/>
                  <a:pt x="7854789" y="1501577"/>
                  <a:pt x="7857170" y="1500783"/>
                </a:cubicBezTo>
                <a:cubicBezTo>
                  <a:pt x="7857964" y="1499195"/>
                  <a:pt x="7858361" y="1497211"/>
                  <a:pt x="7858361" y="1494830"/>
                </a:cubicBezTo>
                <a:cubicBezTo>
                  <a:pt x="7859155" y="1492449"/>
                  <a:pt x="7859552" y="1490464"/>
                  <a:pt x="7859552" y="1488877"/>
                </a:cubicBezTo>
                <a:cubicBezTo>
                  <a:pt x="7860346" y="1487289"/>
                  <a:pt x="7860346" y="1486099"/>
                  <a:pt x="7859552" y="1485305"/>
                </a:cubicBezTo>
                <a:cubicBezTo>
                  <a:pt x="7859552" y="1485305"/>
                  <a:pt x="7857964" y="1485305"/>
                  <a:pt x="7854789" y="1485305"/>
                </a:cubicBezTo>
                <a:close/>
                <a:moveTo>
                  <a:pt x="2549369" y="1484114"/>
                </a:moveTo>
                <a:cubicBezTo>
                  <a:pt x="2549369" y="1483320"/>
                  <a:pt x="2550956" y="1483320"/>
                  <a:pt x="2554132" y="1484114"/>
                </a:cubicBezTo>
                <a:cubicBezTo>
                  <a:pt x="2580325" y="1488877"/>
                  <a:pt x="2597391" y="1494830"/>
                  <a:pt x="2605329" y="1501974"/>
                </a:cubicBezTo>
                <a:cubicBezTo>
                  <a:pt x="2617235" y="1521024"/>
                  <a:pt x="2614853" y="1535311"/>
                  <a:pt x="2598185" y="1544836"/>
                </a:cubicBezTo>
                <a:cubicBezTo>
                  <a:pt x="2591835" y="1545630"/>
                  <a:pt x="2585882" y="1542455"/>
                  <a:pt x="2580325" y="1535311"/>
                </a:cubicBezTo>
                <a:cubicBezTo>
                  <a:pt x="2567626" y="1517848"/>
                  <a:pt x="2557703" y="1502370"/>
                  <a:pt x="2550560" y="1488877"/>
                </a:cubicBezTo>
                <a:cubicBezTo>
                  <a:pt x="2548972" y="1487289"/>
                  <a:pt x="2548575" y="1485702"/>
                  <a:pt x="2549369" y="1484114"/>
                </a:cubicBezTo>
                <a:close/>
                <a:moveTo>
                  <a:pt x="1433755" y="1481733"/>
                </a:moveTo>
                <a:cubicBezTo>
                  <a:pt x="1436136" y="1480939"/>
                  <a:pt x="1440105" y="1481733"/>
                  <a:pt x="1445661" y="1484114"/>
                </a:cubicBezTo>
                <a:cubicBezTo>
                  <a:pt x="1452011" y="1487289"/>
                  <a:pt x="1459552" y="1493242"/>
                  <a:pt x="1468283" y="1501974"/>
                </a:cubicBezTo>
                <a:cubicBezTo>
                  <a:pt x="1470664" y="1506736"/>
                  <a:pt x="1470664" y="1510705"/>
                  <a:pt x="1468283" y="1513880"/>
                </a:cubicBezTo>
                <a:cubicBezTo>
                  <a:pt x="1467489" y="1516261"/>
                  <a:pt x="1465504" y="1520230"/>
                  <a:pt x="1462329" y="1525786"/>
                </a:cubicBezTo>
                <a:cubicBezTo>
                  <a:pt x="1457567" y="1536105"/>
                  <a:pt x="1453995" y="1544042"/>
                  <a:pt x="1451615" y="1549599"/>
                </a:cubicBezTo>
                <a:cubicBezTo>
                  <a:pt x="1455583" y="1553567"/>
                  <a:pt x="1457567" y="1556742"/>
                  <a:pt x="1457567" y="1559124"/>
                </a:cubicBezTo>
                <a:cubicBezTo>
                  <a:pt x="1459155" y="1564680"/>
                  <a:pt x="1458361" y="1568648"/>
                  <a:pt x="1455186" y="1571030"/>
                </a:cubicBezTo>
                <a:cubicBezTo>
                  <a:pt x="1452011" y="1571823"/>
                  <a:pt x="1442883" y="1572220"/>
                  <a:pt x="1427802" y="1572220"/>
                </a:cubicBezTo>
                <a:cubicBezTo>
                  <a:pt x="1412720" y="1572220"/>
                  <a:pt x="1398830" y="1572220"/>
                  <a:pt x="1386130" y="1572220"/>
                </a:cubicBezTo>
                <a:cubicBezTo>
                  <a:pt x="1386130" y="1573808"/>
                  <a:pt x="1386130" y="1575792"/>
                  <a:pt x="1386130" y="1578173"/>
                </a:cubicBezTo>
                <a:cubicBezTo>
                  <a:pt x="1387717" y="1582936"/>
                  <a:pt x="1385336" y="1584920"/>
                  <a:pt x="1378986" y="1584126"/>
                </a:cubicBezTo>
                <a:cubicBezTo>
                  <a:pt x="1371049" y="1582539"/>
                  <a:pt x="1365889" y="1578967"/>
                  <a:pt x="1363508" y="1573411"/>
                </a:cubicBezTo>
                <a:cubicBezTo>
                  <a:pt x="1361127" y="1570236"/>
                  <a:pt x="1359936" y="1566267"/>
                  <a:pt x="1359936" y="1561505"/>
                </a:cubicBezTo>
                <a:cubicBezTo>
                  <a:pt x="1360730" y="1545630"/>
                  <a:pt x="1359142" y="1530152"/>
                  <a:pt x="1355174" y="1515071"/>
                </a:cubicBezTo>
                <a:cubicBezTo>
                  <a:pt x="1353586" y="1507133"/>
                  <a:pt x="1350808" y="1501577"/>
                  <a:pt x="1346839" y="1498402"/>
                </a:cubicBezTo>
                <a:cubicBezTo>
                  <a:pt x="1344458" y="1492845"/>
                  <a:pt x="1345648" y="1489670"/>
                  <a:pt x="1350411" y="1488877"/>
                </a:cubicBezTo>
                <a:cubicBezTo>
                  <a:pt x="1356762" y="1488877"/>
                  <a:pt x="1364698" y="1490464"/>
                  <a:pt x="1374223" y="1493639"/>
                </a:cubicBezTo>
                <a:cubicBezTo>
                  <a:pt x="1382955" y="1491258"/>
                  <a:pt x="1393274" y="1489274"/>
                  <a:pt x="1405179" y="1487686"/>
                </a:cubicBezTo>
                <a:cubicBezTo>
                  <a:pt x="1416292" y="1485305"/>
                  <a:pt x="1425817" y="1483320"/>
                  <a:pt x="1433755" y="1481733"/>
                </a:cubicBezTo>
                <a:close/>
                <a:moveTo>
                  <a:pt x="8498024" y="1480542"/>
                </a:moveTo>
                <a:cubicBezTo>
                  <a:pt x="8500604" y="1480542"/>
                  <a:pt x="8502886" y="1480939"/>
                  <a:pt x="8504870" y="1481733"/>
                </a:cubicBezTo>
                <a:cubicBezTo>
                  <a:pt x="8515983" y="1486495"/>
                  <a:pt x="8523524" y="1493639"/>
                  <a:pt x="8527492" y="1503164"/>
                </a:cubicBezTo>
                <a:cubicBezTo>
                  <a:pt x="8530667" y="1507927"/>
                  <a:pt x="8531064" y="1511895"/>
                  <a:pt x="8528683" y="1515071"/>
                </a:cubicBezTo>
                <a:cubicBezTo>
                  <a:pt x="8522333" y="1522214"/>
                  <a:pt x="8515983" y="1533724"/>
                  <a:pt x="8509633" y="1549599"/>
                </a:cubicBezTo>
                <a:cubicBezTo>
                  <a:pt x="8512014" y="1551186"/>
                  <a:pt x="8513999" y="1553567"/>
                  <a:pt x="8515586" y="1556742"/>
                </a:cubicBezTo>
                <a:cubicBezTo>
                  <a:pt x="8515586" y="1555949"/>
                  <a:pt x="8515983" y="1556346"/>
                  <a:pt x="8516776" y="1557933"/>
                </a:cubicBezTo>
                <a:cubicBezTo>
                  <a:pt x="8519952" y="1562695"/>
                  <a:pt x="8518761" y="1567061"/>
                  <a:pt x="8513205" y="1571030"/>
                </a:cubicBezTo>
                <a:cubicBezTo>
                  <a:pt x="8499711" y="1573411"/>
                  <a:pt x="8477089" y="1575395"/>
                  <a:pt x="8445339" y="1576983"/>
                </a:cubicBezTo>
                <a:cubicBezTo>
                  <a:pt x="8444545" y="1577776"/>
                  <a:pt x="8444148" y="1578570"/>
                  <a:pt x="8444148" y="1579364"/>
                </a:cubicBezTo>
                <a:cubicBezTo>
                  <a:pt x="8443355" y="1580951"/>
                  <a:pt x="8442958" y="1582142"/>
                  <a:pt x="8442958" y="1582936"/>
                </a:cubicBezTo>
                <a:cubicBezTo>
                  <a:pt x="8438195" y="1586111"/>
                  <a:pt x="8433036" y="1586111"/>
                  <a:pt x="8427480" y="1582936"/>
                </a:cubicBezTo>
                <a:cubicBezTo>
                  <a:pt x="8420336" y="1580555"/>
                  <a:pt x="8416764" y="1573411"/>
                  <a:pt x="8416764" y="1561505"/>
                </a:cubicBezTo>
                <a:cubicBezTo>
                  <a:pt x="8415177" y="1526580"/>
                  <a:pt x="8411208" y="1505942"/>
                  <a:pt x="8404858" y="1499592"/>
                </a:cubicBezTo>
                <a:cubicBezTo>
                  <a:pt x="8402476" y="1497211"/>
                  <a:pt x="8402080" y="1494830"/>
                  <a:pt x="8403667" y="1492449"/>
                </a:cubicBezTo>
                <a:cubicBezTo>
                  <a:pt x="8405255" y="1490067"/>
                  <a:pt x="8407636" y="1489274"/>
                  <a:pt x="8410811" y="1490067"/>
                </a:cubicBezTo>
                <a:cubicBezTo>
                  <a:pt x="8418749" y="1490067"/>
                  <a:pt x="8425495" y="1492052"/>
                  <a:pt x="8431051" y="1496021"/>
                </a:cubicBezTo>
                <a:cubicBezTo>
                  <a:pt x="8438989" y="1493639"/>
                  <a:pt x="8448911" y="1491655"/>
                  <a:pt x="8460817" y="1490067"/>
                </a:cubicBezTo>
                <a:cubicBezTo>
                  <a:pt x="8470342" y="1488480"/>
                  <a:pt x="8479867" y="1485702"/>
                  <a:pt x="8489392" y="1481733"/>
                </a:cubicBezTo>
                <a:cubicBezTo>
                  <a:pt x="8492567" y="1480939"/>
                  <a:pt x="8495445" y="1480542"/>
                  <a:pt x="8498024" y="1480542"/>
                </a:cubicBezTo>
                <a:close/>
                <a:moveTo>
                  <a:pt x="2271953" y="1476970"/>
                </a:moveTo>
                <a:cubicBezTo>
                  <a:pt x="2267985" y="1477764"/>
                  <a:pt x="2260444" y="1479352"/>
                  <a:pt x="2249331" y="1481733"/>
                </a:cubicBezTo>
                <a:cubicBezTo>
                  <a:pt x="2235838" y="1484114"/>
                  <a:pt x="2225915" y="1486099"/>
                  <a:pt x="2219566" y="1487686"/>
                </a:cubicBezTo>
                <a:cubicBezTo>
                  <a:pt x="2219566" y="1494830"/>
                  <a:pt x="2219566" y="1502767"/>
                  <a:pt x="2219566" y="1511499"/>
                </a:cubicBezTo>
                <a:cubicBezTo>
                  <a:pt x="2235440" y="1508323"/>
                  <a:pt x="2253697" y="1503561"/>
                  <a:pt x="2274334" y="1497211"/>
                </a:cubicBezTo>
                <a:cubicBezTo>
                  <a:pt x="2275922" y="1489274"/>
                  <a:pt x="2277112" y="1484511"/>
                  <a:pt x="2277907" y="1482924"/>
                </a:cubicBezTo>
                <a:cubicBezTo>
                  <a:pt x="2279494" y="1478955"/>
                  <a:pt x="2277509" y="1476970"/>
                  <a:pt x="2271953" y="1476970"/>
                </a:cubicBezTo>
                <a:close/>
                <a:moveTo>
                  <a:pt x="9398732" y="1475482"/>
                </a:moveTo>
                <a:cubicBezTo>
                  <a:pt x="9401708" y="1475681"/>
                  <a:pt x="9404586" y="1476574"/>
                  <a:pt x="9407364" y="1478161"/>
                </a:cubicBezTo>
                <a:cubicBezTo>
                  <a:pt x="9412126" y="1479748"/>
                  <a:pt x="9416889" y="1483717"/>
                  <a:pt x="9421651" y="1490067"/>
                </a:cubicBezTo>
                <a:cubicBezTo>
                  <a:pt x="9425620" y="1496417"/>
                  <a:pt x="9426017" y="1500783"/>
                  <a:pt x="9422842" y="1503164"/>
                </a:cubicBezTo>
                <a:cubicBezTo>
                  <a:pt x="9419667" y="1506339"/>
                  <a:pt x="9412523" y="1509117"/>
                  <a:pt x="9401411" y="1511499"/>
                </a:cubicBezTo>
                <a:cubicBezTo>
                  <a:pt x="9392680" y="1511499"/>
                  <a:pt x="9377598" y="1512689"/>
                  <a:pt x="9356167" y="1515071"/>
                </a:cubicBezTo>
                <a:cubicBezTo>
                  <a:pt x="9360136" y="1517452"/>
                  <a:pt x="9363311" y="1519833"/>
                  <a:pt x="9365692" y="1522214"/>
                </a:cubicBezTo>
                <a:cubicBezTo>
                  <a:pt x="9369661" y="1526977"/>
                  <a:pt x="9370455" y="1532136"/>
                  <a:pt x="9368073" y="1537692"/>
                </a:cubicBezTo>
                <a:cubicBezTo>
                  <a:pt x="9364105" y="1555155"/>
                  <a:pt x="9362120" y="1571823"/>
                  <a:pt x="9362120" y="1587698"/>
                </a:cubicBezTo>
                <a:cubicBezTo>
                  <a:pt x="9362120" y="1599605"/>
                  <a:pt x="9362120" y="1607542"/>
                  <a:pt x="9362120" y="1611511"/>
                </a:cubicBezTo>
                <a:cubicBezTo>
                  <a:pt x="9397045" y="1608336"/>
                  <a:pt x="9419270" y="1605558"/>
                  <a:pt x="9428795" y="1603176"/>
                </a:cubicBezTo>
                <a:cubicBezTo>
                  <a:pt x="9438320" y="1601589"/>
                  <a:pt x="9445067" y="1602780"/>
                  <a:pt x="9449036" y="1606748"/>
                </a:cubicBezTo>
                <a:cubicBezTo>
                  <a:pt x="9456974" y="1611511"/>
                  <a:pt x="9464117" y="1617861"/>
                  <a:pt x="9470467" y="1625798"/>
                </a:cubicBezTo>
                <a:cubicBezTo>
                  <a:pt x="9473642" y="1636117"/>
                  <a:pt x="9471658" y="1642864"/>
                  <a:pt x="9464514" y="1646039"/>
                </a:cubicBezTo>
                <a:cubicBezTo>
                  <a:pt x="9458958" y="1646833"/>
                  <a:pt x="9451021" y="1645642"/>
                  <a:pt x="9440701" y="1642467"/>
                </a:cubicBezTo>
                <a:cubicBezTo>
                  <a:pt x="9415302" y="1636911"/>
                  <a:pt x="9383948" y="1635720"/>
                  <a:pt x="9346642" y="1638895"/>
                </a:cubicBezTo>
                <a:cubicBezTo>
                  <a:pt x="9297430" y="1644451"/>
                  <a:pt x="9265283" y="1648817"/>
                  <a:pt x="9250201" y="1651992"/>
                </a:cubicBezTo>
                <a:cubicBezTo>
                  <a:pt x="9245439" y="1653579"/>
                  <a:pt x="9241073" y="1653183"/>
                  <a:pt x="9237105" y="1650801"/>
                </a:cubicBezTo>
                <a:cubicBezTo>
                  <a:pt x="9229961" y="1646039"/>
                  <a:pt x="9224008" y="1639292"/>
                  <a:pt x="9219245" y="1630561"/>
                </a:cubicBezTo>
                <a:cubicBezTo>
                  <a:pt x="9216864" y="1628180"/>
                  <a:pt x="9216467" y="1625798"/>
                  <a:pt x="9218055" y="1623417"/>
                </a:cubicBezTo>
                <a:cubicBezTo>
                  <a:pt x="9218849" y="1621036"/>
                  <a:pt x="9220833" y="1620242"/>
                  <a:pt x="9224008" y="1621036"/>
                </a:cubicBezTo>
                <a:cubicBezTo>
                  <a:pt x="9248614" y="1621036"/>
                  <a:pt x="9266474" y="1620242"/>
                  <a:pt x="9277586" y="1618655"/>
                </a:cubicBezTo>
                <a:cubicBezTo>
                  <a:pt x="9297430" y="1616273"/>
                  <a:pt x="9313305" y="1614686"/>
                  <a:pt x="9325211" y="1613892"/>
                </a:cubicBezTo>
                <a:cubicBezTo>
                  <a:pt x="9325211" y="1603573"/>
                  <a:pt x="9324814" y="1590080"/>
                  <a:pt x="9324020" y="1573411"/>
                </a:cubicBezTo>
                <a:cubicBezTo>
                  <a:pt x="9321639" y="1543249"/>
                  <a:pt x="9319655" y="1525786"/>
                  <a:pt x="9318067" y="1521024"/>
                </a:cubicBezTo>
                <a:cubicBezTo>
                  <a:pt x="9309336" y="1521817"/>
                  <a:pt x="9302589" y="1523008"/>
                  <a:pt x="9297826" y="1524595"/>
                </a:cubicBezTo>
                <a:cubicBezTo>
                  <a:pt x="9291477" y="1525389"/>
                  <a:pt x="9285920" y="1524595"/>
                  <a:pt x="9281158" y="1522214"/>
                </a:cubicBezTo>
                <a:cubicBezTo>
                  <a:pt x="9274014" y="1519039"/>
                  <a:pt x="9267664" y="1512689"/>
                  <a:pt x="9262108" y="1503164"/>
                </a:cubicBezTo>
                <a:cubicBezTo>
                  <a:pt x="9261314" y="1498402"/>
                  <a:pt x="9262902" y="1495624"/>
                  <a:pt x="9266870" y="1494830"/>
                </a:cubicBezTo>
                <a:cubicBezTo>
                  <a:pt x="9278776" y="1495624"/>
                  <a:pt x="9294652" y="1494433"/>
                  <a:pt x="9314495" y="1491258"/>
                </a:cubicBezTo>
                <a:cubicBezTo>
                  <a:pt x="9327196" y="1488083"/>
                  <a:pt x="9341880" y="1485702"/>
                  <a:pt x="9358548" y="1484114"/>
                </a:cubicBezTo>
                <a:cubicBezTo>
                  <a:pt x="9364105" y="1483320"/>
                  <a:pt x="9371645" y="1481733"/>
                  <a:pt x="9381170" y="1479352"/>
                </a:cubicBezTo>
                <a:cubicBezTo>
                  <a:pt x="9385139" y="1478558"/>
                  <a:pt x="9387917" y="1477764"/>
                  <a:pt x="9389505" y="1476970"/>
                </a:cubicBezTo>
                <a:cubicBezTo>
                  <a:pt x="9392679" y="1475780"/>
                  <a:pt x="9395755" y="1475284"/>
                  <a:pt x="9398732" y="1475482"/>
                </a:cubicBezTo>
                <a:close/>
                <a:moveTo>
                  <a:pt x="4391261" y="1466255"/>
                </a:moveTo>
                <a:cubicBezTo>
                  <a:pt x="4391261" y="1465461"/>
                  <a:pt x="4393246" y="1465461"/>
                  <a:pt x="4397214" y="1466255"/>
                </a:cubicBezTo>
                <a:cubicBezTo>
                  <a:pt x="4421027" y="1471811"/>
                  <a:pt x="4436505" y="1481336"/>
                  <a:pt x="4443649" y="1494830"/>
                </a:cubicBezTo>
                <a:cubicBezTo>
                  <a:pt x="4449205" y="1510705"/>
                  <a:pt x="4444442" y="1522214"/>
                  <a:pt x="4429361" y="1529358"/>
                </a:cubicBezTo>
                <a:cubicBezTo>
                  <a:pt x="4423011" y="1530152"/>
                  <a:pt x="4418646" y="1527374"/>
                  <a:pt x="4416264" y="1521024"/>
                </a:cubicBezTo>
                <a:cubicBezTo>
                  <a:pt x="4407533" y="1505942"/>
                  <a:pt x="4399596" y="1489274"/>
                  <a:pt x="4392452" y="1471017"/>
                </a:cubicBezTo>
                <a:cubicBezTo>
                  <a:pt x="4390864" y="1468636"/>
                  <a:pt x="4390467" y="1467049"/>
                  <a:pt x="4391261" y="1466255"/>
                </a:cubicBezTo>
                <a:close/>
                <a:moveTo>
                  <a:pt x="5674755" y="1462683"/>
                </a:moveTo>
                <a:cubicBezTo>
                  <a:pt x="5658086" y="1465858"/>
                  <a:pt x="5637845" y="1470223"/>
                  <a:pt x="5614033" y="1475780"/>
                </a:cubicBezTo>
                <a:cubicBezTo>
                  <a:pt x="5614033" y="1478955"/>
                  <a:pt x="5613636" y="1482527"/>
                  <a:pt x="5612842" y="1486495"/>
                </a:cubicBezTo>
                <a:cubicBezTo>
                  <a:pt x="5618399" y="1484908"/>
                  <a:pt x="5626733" y="1483320"/>
                  <a:pt x="5637845" y="1481733"/>
                </a:cubicBezTo>
                <a:cubicBezTo>
                  <a:pt x="5643402" y="1480146"/>
                  <a:pt x="5656102" y="1477367"/>
                  <a:pt x="5675945" y="1473399"/>
                </a:cubicBezTo>
                <a:cubicBezTo>
                  <a:pt x="5677533" y="1471017"/>
                  <a:pt x="5678724" y="1468636"/>
                  <a:pt x="5679517" y="1466255"/>
                </a:cubicBezTo>
                <a:cubicBezTo>
                  <a:pt x="5680311" y="1463874"/>
                  <a:pt x="5678724" y="1462683"/>
                  <a:pt x="5674755" y="1462683"/>
                </a:cubicBezTo>
                <a:close/>
                <a:moveTo>
                  <a:pt x="1950485" y="1462683"/>
                </a:moveTo>
                <a:cubicBezTo>
                  <a:pt x="1948897" y="1462683"/>
                  <a:pt x="1945723" y="1463080"/>
                  <a:pt x="1940960" y="1463874"/>
                </a:cubicBezTo>
                <a:cubicBezTo>
                  <a:pt x="1936991" y="1464667"/>
                  <a:pt x="1933816" y="1465461"/>
                  <a:pt x="1931435" y="1466255"/>
                </a:cubicBezTo>
                <a:cubicBezTo>
                  <a:pt x="1933816" y="1468636"/>
                  <a:pt x="1934610" y="1471414"/>
                  <a:pt x="1933816" y="1474589"/>
                </a:cubicBezTo>
                <a:cubicBezTo>
                  <a:pt x="1933816" y="1475383"/>
                  <a:pt x="1933816" y="1476574"/>
                  <a:pt x="1933816" y="1478161"/>
                </a:cubicBezTo>
                <a:cubicBezTo>
                  <a:pt x="1936991" y="1476574"/>
                  <a:pt x="1939373" y="1475780"/>
                  <a:pt x="1940960" y="1475780"/>
                </a:cubicBezTo>
                <a:cubicBezTo>
                  <a:pt x="1943341" y="1474192"/>
                  <a:pt x="1945723" y="1474192"/>
                  <a:pt x="1948103" y="1475780"/>
                </a:cubicBezTo>
                <a:cubicBezTo>
                  <a:pt x="1948897" y="1475780"/>
                  <a:pt x="1949691" y="1476177"/>
                  <a:pt x="1950485" y="1476970"/>
                </a:cubicBezTo>
                <a:cubicBezTo>
                  <a:pt x="1951279" y="1476970"/>
                  <a:pt x="1951676" y="1477367"/>
                  <a:pt x="1951676" y="1478161"/>
                </a:cubicBezTo>
                <a:lnTo>
                  <a:pt x="1951676" y="1472208"/>
                </a:lnTo>
                <a:cubicBezTo>
                  <a:pt x="1951676" y="1468239"/>
                  <a:pt x="1951279" y="1465064"/>
                  <a:pt x="1950485" y="1462683"/>
                </a:cubicBezTo>
                <a:close/>
                <a:moveTo>
                  <a:pt x="984889" y="1461492"/>
                </a:moveTo>
                <a:cubicBezTo>
                  <a:pt x="993620" y="1461492"/>
                  <a:pt x="1003542" y="1462286"/>
                  <a:pt x="1014655" y="1463874"/>
                </a:cubicBezTo>
                <a:cubicBezTo>
                  <a:pt x="1017035" y="1463874"/>
                  <a:pt x="1019020" y="1463874"/>
                  <a:pt x="1020607" y="1463874"/>
                </a:cubicBezTo>
                <a:cubicBezTo>
                  <a:pt x="1030927" y="1466255"/>
                  <a:pt x="1036880" y="1472208"/>
                  <a:pt x="1038468" y="1481733"/>
                </a:cubicBezTo>
                <a:cubicBezTo>
                  <a:pt x="1037674" y="1495227"/>
                  <a:pt x="1032911" y="1502767"/>
                  <a:pt x="1024179" y="1504355"/>
                </a:cubicBezTo>
                <a:cubicBezTo>
                  <a:pt x="1019418" y="1504355"/>
                  <a:pt x="1015051" y="1501974"/>
                  <a:pt x="1011083" y="1497211"/>
                </a:cubicBezTo>
                <a:cubicBezTo>
                  <a:pt x="999177" y="1485305"/>
                  <a:pt x="990049" y="1474986"/>
                  <a:pt x="983698" y="1466255"/>
                </a:cubicBezTo>
                <a:cubicBezTo>
                  <a:pt x="982111" y="1463080"/>
                  <a:pt x="982508" y="1461492"/>
                  <a:pt x="984889" y="1461492"/>
                </a:cubicBezTo>
                <a:close/>
                <a:moveTo>
                  <a:pt x="3792377" y="1457921"/>
                </a:moveTo>
                <a:cubicBezTo>
                  <a:pt x="3806664" y="1463477"/>
                  <a:pt x="3818571" y="1473399"/>
                  <a:pt x="3828096" y="1487686"/>
                </a:cubicBezTo>
                <a:cubicBezTo>
                  <a:pt x="3832064" y="1491655"/>
                  <a:pt x="3832064" y="1496021"/>
                  <a:pt x="3828096" y="1500783"/>
                </a:cubicBezTo>
                <a:cubicBezTo>
                  <a:pt x="3827302" y="1502370"/>
                  <a:pt x="3825714" y="1504752"/>
                  <a:pt x="3823333" y="1507927"/>
                </a:cubicBezTo>
                <a:cubicBezTo>
                  <a:pt x="3821746" y="1511895"/>
                  <a:pt x="3818174" y="1518642"/>
                  <a:pt x="3812617" y="1528167"/>
                </a:cubicBezTo>
                <a:cubicBezTo>
                  <a:pt x="3811824" y="1530549"/>
                  <a:pt x="3810633" y="1532533"/>
                  <a:pt x="3809046" y="1534120"/>
                </a:cubicBezTo>
                <a:cubicBezTo>
                  <a:pt x="3841589" y="1586508"/>
                  <a:pt x="3890008" y="1626989"/>
                  <a:pt x="3954302" y="1655564"/>
                </a:cubicBezTo>
                <a:cubicBezTo>
                  <a:pt x="3959064" y="1657945"/>
                  <a:pt x="3961446" y="1659930"/>
                  <a:pt x="3961446" y="1661517"/>
                </a:cubicBezTo>
                <a:cubicBezTo>
                  <a:pt x="3961446" y="1663104"/>
                  <a:pt x="3959064" y="1664295"/>
                  <a:pt x="3954302" y="1665089"/>
                </a:cubicBezTo>
                <a:cubicBezTo>
                  <a:pt x="3937633" y="1668264"/>
                  <a:pt x="3917392" y="1670645"/>
                  <a:pt x="3893580" y="1672233"/>
                </a:cubicBezTo>
                <a:cubicBezTo>
                  <a:pt x="3883261" y="1673820"/>
                  <a:pt x="3874927" y="1671439"/>
                  <a:pt x="3868577" y="1665089"/>
                </a:cubicBezTo>
                <a:cubicBezTo>
                  <a:pt x="3840002" y="1639689"/>
                  <a:pt x="3818174" y="1609923"/>
                  <a:pt x="3803092" y="1575792"/>
                </a:cubicBezTo>
                <a:cubicBezTo>
                  <a:pt x="3802299" y="1572617"/>
                  <a:pt x="3799917" y="1567061"/>
                  <a:pt x="3795949" y="1559124"/>
                </a:cubicBezTo>
                <a:cubicBezTo>
                  <a:pt x="3781661" y="1584523"/>
                  <a:pt x="3764992" y="1607542"/>
                  <a:pt x="3745942" y="1628180"/>
                </a:cubicBezTo>
                <a:cubicBezTo>
                  <a:pt x="3729274" y="1644848"/>
                  <a:pt x="3706652" y="1657548"/>
                  <a:pt x="3678077" y="1666280"/>
                </a:cubicBezTo>
                <a:cubicBezTo>
                  <a:pt x="3675696" y="1667073"/>
                  <a:pt x="3674108" y="1667073"/>
                  <a:pt x="3673314" y="1666280"/>
                </a:cubicBezTo>
                <a:cubicBezTo>
                  <a:pt x="3673314" y="1665486"/>
                  <a:pt x="3674505" y="1664295"/>
                  <a:pt x="3676886" y="1662708"/>
                </a:cubicBezTo>
                <a:cubicBezTo>
                  <a:pt x="3719749" y="1629370"/>
                  <a:pt x="3753483" y="1578967"/>
                  <a:pt x="3778089" y="1511499"/>
                </a:cubicBezTo>
                <a:cubicBezTo>
                  <a:pt x="3784439" y="1496417"/>
                  <a:pt x="3786424" y="1480542"/>
                  <a:pt x="3784042" y="1463874"/>
                </a:cubicBezTo>
                <a:cubicBezTo>
                  <a:pt x="3784042" y="1459111"/>
                  <a:pt x="3786820" y="1457127"/>
                  <a:pt x="3792377" y="1457921"/>
                </a:cubicBezTo>
                <a:close/>
                <a:moveTo>
                  <a:pt x="3592352" y="1457921"/>
                </a:moveTo>
                <a:cubicBezTo>
                  <a:pt x="3603464" y="1461095"/>
                  <a:pt x="3611799" y="1467049"/>
                  <a:pt x="3617355" y="1475780"/>
                </a:cubicBezTo>
                <a:cubicBezTo>
                  <a:pt x="3618942" y="1479748"/>
                  <a:pt x="3617752" y="1482527"/>
                  <a:pt x="3613783" y="1484114"/>
                </a:cubicBezTo>
                <a:cubicBezTo>
                  <a:pt x="3612989" y="1484908"/>
                  <a:pt x="3611005" y="1485702"/>
                  <a:pt x="3607830" y="1486495"/>
                </a:cubicBezTo>
                <a:cubicBezTo>
                  <a:pt x="3601480" y="1488877"/>
                  <a:pt x="3596718" y="1490861"/>
                  <a:pt x="3593542" y="1492449"/>
                </a:cubicBezTo>
                <a:cubicBezTo>
                  <a:pt x="3584017" y="1495624"/>
                  <a:pt x="3572508" y="1498799"/>
                  <a:pt x="3559014" y="1501974"/>
                </a:cubicBezTo>
                <a:cubicBezTo>
                  <a:pt x="3559808" y="1503561"/>
                  <a:pt x="3560205" y="1505546"/>
                  <a:pt x="3560205" y="1507927"/>
                </a:cubicBezTo>
                <a:cubicBezTo>
                  <a:pt x="3560205" y="1514277"/>
                  <a:pt x="3559411" y="1526183"/>
                  <a:pt x="3557824" y="1543646"/>
                </a:cubicBezTo>
                <a:cubicBezTo>
                  <a:pt x="3559411" y="1530945"/>
                  <a:pt x="3559411" y="1532533"/>
                  <a:pt x="3557824" y="1548408"/>
                </a:cubicBezTo>
                <a:cubicBezTo>
                  <a:pt x="3578461" y="1543646"/>
                  <a:pt x="3596320" y="1538883"/>
                  <a:pt x="3611402" y="1534120"/>
                </a:cubicBezTo>
                <a:cubicBezTo>
                  <a:pt x="3617752" y="1531739"/>
                  <a:pt x="3623705" y="1531739"/>
                  <a:pt x="3629261" y="1534120"/>
                </a:cubicBezTo>
                <a:cubicBezTo>
                  <a:pt x="3635611" y="1535708"/>
                  <a:pt x="3641167" y="1539677"/>
                  <a:pt x="3645930" y="1546027"/>
                </a:cubicBezTo>
                <a:cubicBezTo>
                  <a:pt x="3649105" y="1551583"/>
                  <a:pt x="3648311" y="1555948"/>
                  <a:pt x="3643549" y="1559124"/>
                </a:cubicBezTo>
                <a:cubicBezTo>
                  <a:pt x="3637992" y="1559917"/>
                  <a:pt x="3628864" y="1561108"/>
                  <a:pt x="3616164" y="1562695"/>
                </a:cubicBezTo>
                <a:cubicBezTo>
                  <a:pt x="3609021" y="1563489"/>
                  <a:pt x="3603464" y="1564283"/>
                  <a:pt x="3599496" y="1565077"/>
                </a:cubicBezTo>
                <a:lnTo>
                  <a:pt x="3601877" y="1566267"/>
                </a:lnTo>
                <a:cubicBezTo>
                  <a:pt x="3604258" y="1570236"/>
                  <a:pt x="3604655" y="1574601"/>
                  <a:pt x="3603067" y="1579364"/>
                </a:cubicBezTo>
                <a:cubicBezTo>
                  <a:pt x="3603067" y="1580951"/>
                  <a:pt x="3603067" y="1583333"/>
                  <a:pt x="3603067" y="1586508"/>
                </a:cubicBezTo>
                <a:cubicBezTo>
                  <a:pt x="3602274" y="1591270"/>
                  <a:pt x="3601877" y="1594842"/>
                  <a:pt x="3601877" y="1597223"/>
                </a:cubicBezTo>
                <a:cubicBezTo>
                  <a:pt x="3601877" y="1613098"/>
                  <a:pt x="3601480" y="1627386"/>
                  <a:pt x="3600686" y="1640086"/>
                </a:cubicBezTo>
                <a:cubicBezTo>
                  <a:pt x="3599099" y="1670248"/>
                  <a:pt x="3595130" y="1691283"/>
                  <a:pt x="3588780" y="1703189"/>
                </a:cubicBezTo>
                <a:cubicBezTo>
                  <a:pt x="3588780" y="1704776"/>
                  <a:pt x="3588383" y="1705570"/>
                  <a:pt x="3587589" y="1705570"/>
                </a:cubicBezTo>
                <a:cubicBezTo>
                  <a:pt x="3586795" y="1705570"/>
                  <a:pt x="3586002" y="1704776"/>
                  <a:pt x="3585208" y="1703189"/>
                </a:cubicBezTo>
                <a:cubicBezTo>
                  <a:pt x="3580446" y="1688901"/>
                  <a:pt x="3577668" y="1670645"/>
                  <a:pt x="3576874" y="1648420"/>
                </a:cubicBezTo>
                <a:cubicBezTo>
                  <a:pt x="3576080" y="1634133"/>
                  <a:pt x="3575683" y="1615479"/>
                  <a:pt x="3575683" y="1592461"/>
                </a:cubicBezTo>
                <a:cubicBezTo>
                  <a:pt x="3575683" y="1582936"/>
                  <a:pt x="3574889" y="1574601"/>
                  <a:pt x="3573302" y="1567458"/>
                </a:cubicBezTo>
                <a:cubicBezTo>
                  <a:pt x="3572508" y="1567458"/>
                  <a:pt x="3570921" y="1567458"/>
                  <a:pt x="3568539" y="1567458"/>
                </a:cubicBezTo>
                <a:cubicBezTo>
                  <a:pt x="3566158" y="1568251"/>
                  <a:pt x="3564174" y="1568648"/>
                  <a:pt x="3562586" y="1568648"/>
                </a:cubicBezTo>
                <a:cubicBezTo>
                  <a:pt x="3560205" y="1568648"/>
                  <a:pt x="3557824" y="1568251"/>
                  <a:pt x="3555442" y="1567458"/>
                </a:cubicBezTo>
                <a:cubicBezTo>
                  <a:pt x="3551474" y="1612701"/>
                  <a:pt x="3530439" y="1647626"/>
                  <a:pt x="3492339" y="1672233"/>
                </a:cubicBezTo>
                <a:cubicBezTo>
                  <a:pt x="3490752" y="1673026"/>
                  <a:pt x="3489164" y="1673026"/>
                  <a:pt x="3487577" y="1672233"/>
                </a:cubicBezTo>
                <a:cubicBezTo>
                  <a:pt x="3486783" y="1670645"/>
                  <a:pt x="3486783" y="1669058"/>
                  <a:pt x="3487577" y="1667470"/>
                </a:cubicBezTo>
                <a:cubicBezTo>
                  <a:pt x="3515358" y="1634926"/>
                  <a:pt x="3529249" y="1590080"/>
                  <a:pt x="3529249" y="1532930"/>
                </a:cubicBezTo>
                <a:cubicBezTo>
                  <a:pt x="3530043" y="1520230"/>
                  <a:pt x="3528058" y="1509514"/>
                  <a:pt x="3523296" y="1500783"/>
                </a:cubicBezTo>
                <a:cubicBezTo>
                  <a:pt x="3519327" y="1494433"/>
                  <a:pt x="3521708" y="1490861"/>
                  <a:pt x="3530439" y="1490067"/>
                </a:cubicBezTo>
                <a:cubicBezTo>
                  <a:pt x="3532027" y="1490067"/>
                  <a:pt x="3534805" y="1490464"/>
                  <a:pt x="3538774" y="1491258"/>
                </a:cubicBezTo>
                <a:cubicBezTo>
                  <a:pt x="3542742" y="1492052"/>
                  <a:pt x="3545521" y="1492845"/>
                  <a:pt x="3547108" y="1493639"/>
                </a:cubicBezTo>
                <a:cubicBezTo>
                  <a:pt x="3553458" y="1488877"/>
                  <a:pt x="3560999" y="1482130"/>
                  <a:pt x="3569730" y="1473399"/>
                </a:cubicBezTo>
                <a:cubicBezTo>
                  <a:pt x="3575286" y="1467842"/>
                  <a:pt x="3578858" y="1463874"/>
                  <a:pt x="3580446" y="1461492"/>
                </a:cubicBezTo>
                <a:cubicBezTo>
                  <a:pt x="3582827" y="1458317"/>
                  <a:pt x="3586795" y="1457127"/>
                  <a:pt x="3592352" y="1457921"/>
                </a:cubicBezTo>
                <a:close/>
                <a:moveTo>
                  <a:pt x="8340564" y="1456730"/>
                </a:moveTo>
                <a:cubicBezTo>
                  <a:pt x="8353264" y="1457524"/>
                  <a:pt x="8365567" y="1459508"/>
                  <a:pt x="8377473" y="1462683"/>
                </a:cubicBezTo>
                <a:cubicBezTo>
                  <a:pt x="8391761" y="1468239"/>
                  <a:pt x="8396127" y="1480542"/>
                  <a:pt x="8390570" y="1499592"/>
                </a:cubicBezTo>
                <a:cubicBezTo>
                  <a:pt x="8386602" y="1507530"/>
                  <a:pt x="8379855" y="1508721"/>
                  <a:pt x="8370330" y="1503164"/>
                </a:cubicBezTo>
                <a:cubicBezTo>
                  <a:pt x="8364773" y="1497608"/>
                  <a:pt x="8356042" y="1486892"/>
                  <a:pt x="8344136" y="1471017"/>
                </a:cubicBezTo>
                <a:cubicBezTo>
                  <a:pt x="8340961" y="1467049"/>
                  <a:pt x="8338580" y="1463874"/>
                  <a:pt x="8336992" y="1461492"/>
                </a:cubicBezTo>
                <a:cubicBezTo>
                  <a:pt x="8335405" y="1459111"/>
                  <a:pt x="8335008" y="1457921"/>
                  <a:pt x="8335801" y="1457921"/>
                </a:cubicBezTo>
                <a:cubicBezTo>
                  <a:pt x="8335801" y="1457127"/>
                  <a:pt x="8337389" y="1456730"/>
                  <a:pt x="8340564" y="1456730"/>
                </a:cubicBezTo>
                <a:close/>
                <a:moveTo>
                  <a:pt x="7115411" y="1455539"/>
                </a:moveTo>
                <a:cubicBezTo>
                  <a:pt x="7116999" y="1455539"/>
                  <a:pt x="7118189" y="1456730"/>
                  <a:pt x="7118983" y="1459111"/>
                </a:cubicBezTo>
                <a:cubicBezTo>
                  <a:pt x="7121364" y="1464667"/>
                  <a:pt x="7123349" y="1470621"/>
                  <a:pt x="7124937" y="1476970"/>
                </a:cubicBezTo>
                <a:cubicBezTo>
                  <a:pt x="7137636" y="1475383"/>
                  <a:pt x="7158274" y="1473399"/>
                  <a:pt x="7186848" y="1471017"/>
                </a:cubicBezTo>
                <a:cubicBezTo>
                  <a:pt x="7207486" y="1469430"/>
                  <a:pt x="7220980" y="1468239"/>
                  <a:pt x="7227330" y="1467446"/>
                </a:cubicBezTo>
                <a:cubicBezTo>
                  <a:pt x="7241617" y="1465858"/>
                  <a:pt x="7252730" y="1463874"/>
                  <a:pt x="7260667" y="1461492"/>
                </a:cubicBezTo>
                <a:cubicBezTo>
                  <a:pt x="7264636" y="1459111"/>
                  <a:pt x="7269796" y="1459508"/>
                  <a:pt x="7276145" y="1462683"/>
                </a:cubicBezTo>
                <a:cubicBezTo>
                  <a:pt x="7282496" y="1466652"/>
                  <a:pt x="7290036" y="1473795"/>
                  <a:pt x="7298767" y="1484114"/>
                </a:cubicBezTo>
                <a:cubicBezTo>
                  <a:pt x="7302736" y="1492052"/>
                  <a:pt x="7301546" y="1497211"/>
                  <a:pt x="7295195" y="1499592"/>
                </a:cubicBezTo>
                <a:cubicBezTo>
                  <a:pt x="7276145" y="1501974"/>
                  <a:pt x="7257096" y="1509117"/>
                  <a:pt x="7238045" y="1521024"/>
                </a:cubicBezTo>
                <a:cubicBezTo>
                  <a:pt x="7235664" y="1521817"/>
                  <a:pt x="7234474" y="1521817"/>
                  <a:pt x="7234474" y="1521024"/>
                </a:cubicBezTo>
                <a:cubicBezTo>
                  <a:pt x="7233680" y="1520230"/>
                  <a:pt x="7233680" y="1519039"/>
                  <a:pt x="7234474" y="1517452"/>
                </a:cubicBezTo>
                <a:cubicBezTo>
                  <a:pt x="7236061" y="1514277"/>
                  <a:pt x="7238442" y="1507927"/>
                  <a:pt x="7241617" y="1498402"/>
                </a:cubicBezTo>
                <a:cubicBezTo>
                  <a:pt x="7242411" y="1496814"/>
                  <a:pt x="7242808" y="1495624"/>
                  <a:pt x="7242808" y="1494830"/>
                </a:cubicBezTo>
                <a:cubicBezTo>
                  <a:pt x="7244396" y="1490861"/>
                  <a:pt x="7242808" y="1488877"/>
                  <a:pt x="7238045" y="1488877"/>
                </a:cubicBezTo>
                <a:cubicBezTo>
                  <a:pt x="7232489" y="1488877"/>
                  <a:pt x="7224552" y="1489274"/>
                  <a:pt x="7214232" y="1490067"/>
                </a:cubicBezTo>
                <a:cubicBezTo>
                  <a:pt x="7203120" y="1490861"/>
                  <a:pt x="7194786" y="1491655"/>
                  <a:pt x="7189230" y="1492449"/>
                </a:cubicBezTo>
                <a:cubicBezTo>
                  <a:pt x="7197961" y="1495624"/>
                  <a:pt x="7205898" y="1501180"/>
                  <a:pt x="7213042" y="1509117"/>
                </a:cubicBezTo>
                <a:cubicBezTo>
                  <a:pt x="7215424" y="1512292"/>
                  <a:pt x="7215820" y="1515864"/>
                  <a:pt x="7214232" y="1519833"/>
                </a:cubicBezTo>
                <a:cubicBezTo>
                  <a:pt x="7214232" y="1520627"/>
                  <a:pt x="7213836" y="1521420"/>
                  <a:pt x="7213042" y="1522214"/>
                </a:cubicBezTo>
                <a:cubicBezTo>
                  <a:pt x="7212248" y="1524595"/>
                  <a:pt x="7211852" y="1528167"/>
                  <a:pt x="7211852" y="1532930"/>
                </a:cubicBezTo>
                <a:cubicBezTo>
                  <a:pt x="7212646" y="1532930"/>
                  <a:pt x="7213836" y="1532533"/>
                  <a:pt x="7215424" y="1531739"/>
                </a:cubicBezTo>
                <a:cubicBezTo>
                  <a:pt x="7222567" y="1530946"/>
                  <a:pt x="7226536" y="1530152"/>
                  <a:pt x="7227330" y="1529358"/>
                </a:cubicBezTo>
                <a:cubicBezTo>
                  <a:pt x="7234474" y="1527771"/>
                  <a:pt x="7239236" y="1528167"/>
                  <a:pt x="7241617" y="1530549"/>
                </a:cubicBezTo>
                <a:cubicBezTo>
                  <a:pt x="7247174" y="1536105"/>
                  <a:pt x="7250746" y="1540074"/>
                  <a:pt x="7252332" y="1542455"/>
                </a:cubicBezTo>
                <a:cubicBezTo>
                  <a:pt x="7255508" y="1548011"/>
                  <a:pt x="7253920" y="1551186"/>
                  <a:pt x="7247570" y="1551980"/>
                </a:cubicBezTo>
                <a:cubicBezTo>
                  <a:pt x="7235664" y="1554361"/>
                  <a:pt x="7222964" y="1555949"/>
                  <a:pt x="7209470" y="1556742"/>
                </a:cubicBezTo>
                <a:cubicBezTo>
                  <a:pt x="7209470" y="1559124"/>
                  <a:pt x="7209470" y="1566664"/>
                  <a:pt x="7209470" y="1579364"/>
                </a:cubicBezTo>
                <a:lnTo>
                  <a:pt x="7209470" y="1580555"/>
                </a:lnTo>
                <a:cubicBezTo>
                  <a:pt x="7211058" y="1580555"/>
                  <a:pt x="7213836" y="1580158"/>
                  <a:pt x="7217804" y="1579364"/>
                </a:cubicBezTo>
                <a:cubicBezTo>
                  <a:pt x="7220980" y="1579364"/>
                  <a:pt x="7223361" y="1579364"/>
                  <a:pt x="7224949" y="1579364"/>
                </a:cubicBezTo>
                <a:cubicBezTo>
                  <a:pt x="7246380" y="1576983"/>
                  <a:pt x="7260270" y="1575395"/>
                  <a:pt x="7266620" y="1574601"/>
                </a:cubicBezTo>
                <a:cubicBezTo>
                  <a:pt x="7274558" y="1574601"/>
                  <a:pt x="7280511" y="1575792"/>
                  <a:pt x="7284480" y="1578173"/>
                </a:cubicBezTo>
                <a:cubicBezTo>
                  <a:pt x="7293211" y="1584523"/>
                  <a:pt x="7298767" y="1590080"/>
                  <a:pt x="7301149" y="1594842"/>
                </a:cubicBezTo>
                <a:cubicBezTo>
                  <a:pt x="7303530" y="1601986"/>
                  <a:pt x="7301149" y="1605558"/>
                  <a:pt x="7294004" y="1605558"/>
                </a:cubicBezTo>
                <a:cubicBezTo>
                  <a:pt x="7265430" y="1603176"/>
                  <a:pt x="7237252" y="1602780"/>
                  <a:pt x="7209470" y="1604367"/>
                </a:cubicBezTo>
                <a:cubicBezTo>
                  <a:pt x="7207089" y="1653579"/>
                  <a:pt x="7201930" y="1686520"/>
                  <a:pt x="7193992" y="1703189"/>
                </a:cubicBezTo>
                <a:cubicBezTo>
                  <a:pt x="7192405" y="1705570"/>
                  <a:pt x="7191214" y="1706761"/>
                  <a:pt x="7190420" y="1706761"/>
                </a:cubicBezTo>
                <a:cubicBezTo>
                  <a:pt x="7189626" y="1706761"/>
                  <a:pt x="7188436" y="1705570"/>
                  <a:pt x="7186848" y="1703189"/>
                </a:cubicBezTo>
                <a:cubicBezTo>
                  <a:pt x="7179705" y="1682551"/>
                  <a:pt x="7176927" y="1651198"/>
                  <a:pt x="7178514" y="1609130"/>
                </a:cubicBezTo>
                <a:lnTo>
                  <a:pt x="7178514" y="1606748"/>
                </a:lnTo>
                <a:cubicBezTo>
                  <a:pt x="7145177" y="1609923"/>
                  <a:pt x="7121761" y="1613098"/>
                  <a:pt x="7108267" y="1616273"/>
                </a:cubicBezTo>
                <a:cubicBezTo>
                  <a:pt x="7101918" y="1618655"/>
                  <a:pt x="7097552" y="1618258"/>
                  <a:pt x="7095170" y="1615083"/>
                </a:cubicBezTo>
                <a:cubicBezTo>
                  <a:pt x="7087233" y="1609526"/>
                  <a:pt x="7082868" y="1604764"/>
                  <a:pt x="7082074" y="1600795"/>
                </a:cubicBezTo>
                <a:cubicBezTo>
                  <a:pt x="7081280" y="1599208"/>
                  <a:pt x="7080883" y="1597620"/>
                  <a:pt x="7080883" y="1596033"/>
                </a:cubicBezTo>
                <a:cubicBezTo>
                  <a:pt x="7081677" y="1595239"/>
                  <a:pt x="7082868" y="1594842"/>
                  <a:pt x="7084455" y="1594842"/>
                </a:cubicBezTo>
                <a:cubicBezTo>
                  <a:pt x="7088424" y="1594842"/>
                  <a:pt x="7099933" y="1593651"/>
                  <a:pt x="7118983" y="1591270"/>
                </a:cubicBezTo>
                <a:cubicBezTo>
                  <a:pt x="7117396" y="1591270"/>
                  <a:pt x="7119777" y="1590873"/>
                  <a:pt x="7126127" y="1590080"/>
                </a:cubicBezTo>
                <a:cubicBezTo>
                  <a:pt x="7128508" y="1590080"/>
                  <a:pt x="7132477" y="1589683"/>
                  <a:pt x="7138033" y="1588889"/>
                </a:cubicBezTo>
                <a:cubicBezTo>
                  <a:pt x="7149146" y="1587301"/>
                  <a:pt x="7162640" y="1585714"/>
                  <a:pt x="7178514" y="1584126"/>
                </a:cubicBezTo>
                <a:lnTo>
                  <a:pt x="7178514" y="1560314"/>
                </a:lnTo>
                <a:cubicBezTo>
                  <a:pt x="7176133" y="1560314"/>
                  <a:pt x="7174149" y="1560711"/>
                  <a:pt x="7172561" y="1561505"/>
                </a:cubicBezTo>
                <a:cubicBezTo>
                  <a:pt x="7164624" y="1560711"/>
                  <a:pt x="7157877" y="1559124"/>
                  <a:pt x="7152320" y="1556742"/>
                </a:cubicBezTo>
                <a:cubicBezTo>
                  <a:pt x="7144383" y="1566267"/>
                  <a:pt x="7132080" y="1574998"/>
                  <a:pt x="7115411" y="1582936"/>
                </a:cubicBezTo>
                <a:cubicBezTo>
                  <a:pt x="7112236" y="1584523"/>
                  <a:pt x="7110252" y="1585317"/>
                  <a:pt x="7109458" y="1585317"/>
                </a:cubicBezTo>
                <a:cubicBezTo>
                  <a:pt x="7108664" y="1584523"/>
                  <a:pt x="7109458" y="1582539"/>
                  <a:pt x="7111839" y="1579364"/>
                </a:cubicBezTo>
                <a:cubicBezTo>
                  <a:pt x="7116602" y="1572220"/>
                  <a:pt x="7122952" y="1559917"/>
                  <a:pt x="7130889" y="1542455"/>
                </a:cubicBezTo>
                <a:cubicBezTo>
                  <a:pt x="7130889" y="1544042"/>
                  <a:pt x="7131683" y="1542852"/>
                  <a:pt x="7133270" y="1538883"/>
                </a:cubicBezTo>
                <a:cubicBezTo>
                  <a:pt x="7138033" y="1526977"/>
                  <a:pt x="7139621" y="1518642"/>
                  <a:pt x="7138033" y="1513880"/>
                </a:cubicBezTo>
                <a:cubicBezTo>
                  <a:pt x="7139621" y="1507530"/>
                  <a:pt x="7142399" y="1505149"/>
                  <a:pt x="7146367" y="1506736"/>
                </a:cubicBezTo>
                <a:cubicBezTo>
                  <a:pt x="7155892" y="1510705"/>
                  <a:pt x="7163433" y="1516261"/>
                  <a:pt x="7168990" y="1523405"/>
                </a:cubicBezTo>
                <a:cubicBezTo>
                  <a:pt x="7172165" y="1524993"/>
                  <a:pt x="7172561" y="1528167"/>
                  <a:pt x="7170180" y="1532930"/>
                </a:cubicBezTo>
                <a:cubicBezTo>
                  <a:pt x="7167799" y="1534517"/>
                  <a:pt x="7166211" y="1536502"/>
                  <a:pt x="7165417" y="1538883"/>
                </a:cubicBezTo>
                <a:cubicBezTo>
                  <a:pt x="7166211" y="1538883"/>
                  <a:pt x="7168196" y="1538883"/>
                  <a:pt x="7171370" y="1538883"/>
                </a:cubicBezTo>
                <a:cubicBezTo>
                  <a:pt x="7174546" y="1538089"/>
                  <a:pt x="7176927" y="1537692"/>
                  <a:pt x="7178514" y="1537692"/>
                </a:cubicBezTo>
                <a:cubicBezTo>
                  <a:pt x="7178514" y="1536105"/>
                  <a:pt x="7178514" y="1534517"/>
                  <a:pt x="7178514" y="1532930"/>
                </a:cubicBezTo>
                <a:cubicBezTo>
                  <a:pt x="7177721" y="1516261"/>
                  <a:pt x="7175736" y="1504355"/>
                  <a:pt x="7172561" y="1497211"/>
                </a:cubicBezTo>
                <a:cubicBezTo>
                  <a:pt x="7171767" y="1495624"/>
                  <a:pt x="7171370" y="1494433"/>
                  <a:pt x="7171370" y="1493639"/>
                </a:cubicBezTo>
                <a:cubicBezTo>
                  <a:pt x="7168990" y="1494433"/>
                  <a:pt x="7165021" y="1494830"/>
                  <a:pt x="7159464" y="1494830"/>
                </a:cubicBezTo>
                <a:cubicBezTo>
                  <a:pt x="7154702" y="1495624"/>
                  <a:pt x="7151130" y="1496021"/>
                  <a:pt x="7148749" y="1496021"/>
                </a:cubicBezTo>
                <a:cubicBezTo>
                  <a:pt x="7141605" y="1496814"/>
                  <a:pt x="7134461" y="1494433"/>
                  <a:pt x="7127317" y="1488877"/>
                </a:cubicBezTo>
                <a:cubicBezTo>
                  <a:pt x="7128111" y="1505546"/>
                  <a:pt x="7123349" y="1517452"/>
                  <a:pt x="7113030" y="1524595"/>
                </a:cubicBezTo>
                <a:cubicBezTo>
                  <a:pt x="7107474" y="1529358"/>
                  <a:pt x="7101521" y="1529358"/>
                  <a:pt x="7095170" y="1524595"/>
                </a:cubicBezTo>
                <a:cubicBezTo>
                  <a:pt x="7086440" y="1513483"/>
                  <a:pt x="7088027" y="1500783"/>
                  <a:pt x="7099933" y="1486495"/>
                </a:cubicBezTo>
                <a:cubicBezTo>
                  <a:pt x="7107077" y="1480146"/>
                  <a:pt x="7111443" y="1471017"/>
                  <a:pt x="7113030" y="1459111"/>
                </a:cubicBezTo>
                <a:cubicBezTo>
                  <a:pt x="7113824" y="1456730"/>
                  <a:pt x="7114617" y="1455539"/>
                  <a:pt x="7115411" y="1455539"/>
                </a:cubicBezTo>
                <a:close/>
                <a:moveTo>
                  <a:pt x="6810611" y="1455539"/>
                </a:moveTo>
                <a:cubicBezTo>
                  <a:pt x="6812199" y="1455539"/>
                  <a:pt x="6813389" y="1456730"/>
                  <a:pt x="6814183" y="1459111"/>
                </a:cubicBezTo>
                <a:cubicBezTo>
                  <a:pt x="6816564" y="1464667"/>
                  <a:pt x="6818549" y="1470621"/>
                  <a:pt x="6820136" y="1476970"/>
                </a:cubicBezTo>
                <a:cubicBezTo>
                  <a:pt x="6832836" y="1475383"/>
                  <a:pt x="6853474" y="1473399"/>
                  <a:pt x="6882049" y="1471017"/>
                </a:cubicBezTo>
                <a:cubicBezTo>
                  <a:pt x="6902686" y="1469430"/>
                  <a:pt x="6916180" y="1468239"/>
                  <a:pt x="6922530" y="1467446"/>
                </a:cubicBezTo>
                <a:cubicBezTo>
                  <a:pt x="6936817" y="1465858"/>
                  <a:pt x="6947930" y="1463874"/>
                  <a:pt x="6955867" y="1461492"/>
                </a:cubicBezTo>
                <a:cubicBezTo>
                  <a:pt x="6959836" y="1459111"/>
                  <a:pt x="6964996" y="1459508"/>
                  <a:pt x="6971345" y="1462683"/>
                </a:cubicBezTo>
                <a:cubicBezTo>
                  <a:pt x="6977696" y="1466652"/>
                  <a:pt x="6985236" y="1473795"/>
                  <a:pt x="6993967" y="1484114"/>
                </a:cubicBezTo>
                <a:cubicBezTo>
                  <a:pt x="6997936" y="1492052"/>
                  <a:pt x="6996746" y="1497211"/>
                  <a:pt x="6990395" y="1499592"/>
                </a:cubicBezTo>
                <a:cubicBezTo>
                  <a:pt x="6971345" y="1501974"/>
                  <a:pt x="6952295" y="1509117"/>
                  <a:pt x="6933245" y="1521024"/>
                </a:cubicBezTo>
                <a:cubicBezTo>
                  <a:pt x="6930864" y="1521817"/>
                  <a:pt x="6929674" y="1521817"/>
                  <a:pt x="6929674" y="1521024"/>
                </a:cubicBezTo>
                <a:cubicBezTo>
                  <a:pt x="6928880" y="1520230"/>
                  <a:pt x="6928880" y="1519039"/>
                  <a:pt x="6929674" y="1517452"/>
                </a:cubicBezTo>
                <a:cubicBezTo>
                  <a:pt x="6931261" y="1514277"/>
                  <a:pt x="6933642" y="1507927"/>
                  <a:pt x="6936817" y="1498402"/>
                </a:cubicBezTo>
                <a:cubicBezTo>
                  <a:pt x="6937611" y="1496814"/>
                  <a:pt x="6938008" y="1495624"/>
                  <a:pt x="6938008" y="1494830"/>
                </a:cubicBezTo>
                <a:cubicBezTo>
                  <a:pt x="6939596" y="1490861"/>
                  <a:pt x="6938008" y="1488877"/>
                  <a:pt x="6933245" y="1488877"/>
                </a:cubicBezTo>
                <a:cubicBezTo>
                  <a:pt x="6927689" y="1488877"/>
                  <a:pt x="6919752" y="1489274"/>
                  <a:pt x="6909433" y="1490067"/>
                </a:cubicBezTo>
                <a:cubicBezTo>
                  <a:pt x="6898321" y="1490861"/>
                  <a:pt x="6889986" y="1491655"/>
                  <a:pt x="6884430" y="1492449"/>
                </a:cubicBezTo>
                <a:cubicBezTo>
                  <a:pt x="6893161" y="1495624"/>
                  <a:pt x="6901099" y="1501180"/>
                  <a:pt x="6908242" y="1509117"/>
                </a:cubicBezTo>
                <a:cubicBezTo>
                  <a:pt x="6910624" y="1512292"/>
                  <a:pt x="6911021" y="1515864"/>
                  <a:pt x="6909433" y="1519833"/>
                </a:cubicBezTo>
                <a:cubicBezTo>
                  <a:pt x="6909433" y="1520627"/>
                  <a:pt x="6909036" y="1521420"/>
                  <a:pt x="6908242" y="1522214"/>
                </a:cubicBezTo>
                <a:cubicBezTo>
                  <a:pt x="6907449" y="1524595"/>
                  <a:pt x="6907052" y="1528167"/>
                  <a:pt x="6907052" y="1532930"/>
                </a:cubicBezTo>
                <a:cubicBezTo>
                  <a:pt x="6907846" y="1532930"/>
                  <a:pt x="6909036" y="1532533"/>
                  <a:pt x="6910624" y="1531739"/>
                </a:cubicBezTo>
                <a:cubicBezTo>
                  <a:pt x="6917767" y="1530946"/>
                  <a:pt x="6921736" y="1530152"/>
                  <a:pt x="6922530" y="1529358"/>
                </a:cubicBezTo>
                <a:cubicBezTo>
                  <a:pt x="6929674" y="1527771"/>
                  <a:pt x="6934436" y="1528167"/>
                  <a:pt x="6936817" y="1530549"/>
                </a:cubicBezTo>
                <a:cubicBezTo>
                  <a:pt x="6942374" y="1536105"/>
                  <a:pt x="6945946" y="1540074"/>
                  <a:pt x="6947533" y="1542455"/>
                </a:cubicBezTo>
                <a:cubicBezTo>
                  <a:pt x="6950708" y="1548011"/>
                  <a:pt x="6949121" y="1551186"/>
                  <a:pt x="6942770" y="1551980"/>
                </a:cubicBezTo>
                <a:cubicBezTo>
                  <a:pt x="6930864" y="1554361"/>
                  <a:pt x="6918164" y="1555949"/>
                  <a:pt x="6904670" y="1556742"/>
                </a:cubicBezTo>
                <a:cubicBezTo>
                  <a:pt x="6904670" y="1559124"/>
                  <a:pt x="6904670" y="1566664"/>
                  <a:pt x="6904670" y="1579364"/>
                </a:cubicBezTo>
                <a:lnTo>
                  <a:pt x="6904670" y="1580555"/>
                </a:lnTo>
                <a:cubicBezTo>
                  <a:pt x="6906258" y="1580555"/>
                  <a:pt x="6909036" y="1580158"/>
                  <a:pt x="6913005" y="1579364"/>
                </a:cubicBezTo>
                <a:cubicBezTo>
                  <a:pt x="6916180" y="1579364"/>
                  <a:pt x="6918561" y="1579364"/>
                  <a:pt x="6920149" y="1579364"/>
                </a:cubicBezTo>
                <a:cubicBezTo>
                  <a:pt x="6941580" y="1576983"/>
                  <a:pt x="6955471" y="1575395"/>
                  <a:pt x="6961820" y="1574601"/>
                </a:cubicBezTo>
                <a:cubicBezTo>
                  <a:pt x="6969758" y="1574601"/>
                  <a:pt x="6975711" y="1575792"/>
                  <a:pt x="6979680" y="1578173"/>
                </a:cubicBezTo>
                <a:cubicBezTo>
                  <a:pt x="6988411" y="1584523"/>
                  <a:pt x="6993967" y="1590080"/>
                  <a:pt x="6996349" y="1594842"/>
                </a:cubicBezTo>
                <a:cubicBezTo>
                  <a:pt x="6998730" y="1601986"/>
                  <a:pt x="6996349" y="1605558"/>
                  <a:pt x="6989205" y="1605558"/>
                </a:cubicBezTo>
                <a:cubicBezTo>
                  <a:pt x="6960630" y="1603176"/>
                  <a:pt x="6932452" y="1602780"/>
                  <a:pt x="6904670" y="1604367"/>
                </a:cubicBezTo>
                <a:cubicBezTo>
                  <a:pt x="6902289" y="1653579"/>
                  <a:pt x="6897130" y="1686520"/>
                  <a:pt x="6889192" y="1703189"/>
                </a:cubicBezTo>
                <a:cubicBezTo>
                  <a:pt x="6887605" y="1705570"/>
                  <a:pt x="6886415" y="1706761"/>
                  <a:pt x="6885620" y="1706761"/>
                </a:cubicBezTo>
                <a:cubicBezTo>
                  <a:pt x="6884827" y="1706761"/>
                  <a:pt x="6883636" y="1705570"/>
                  <a:pt x="6882049" y="1703189"/>
                </a:cubicBezTo>
                <a:cubicBezTo>
                  <a:pt x="6874905" y="1682551"/>
                  <a:pt x="6872127" y="1651198"/>
                  <a:pt x="6873714" y="1609130"/>
                </a:cubicBezTo>
                <a:lnTo>
                  <a:pt x="6873714" y="1606748"/>
                </a:lnTo>
                <a:cubicBezTo>
                  <a:pt x="6840377" y="1609923"/>
                  <a:pt x="6816961" y="1613098"/>
                  <a:pt x="6803467" y="1616273"/>
                </a:cubicBezTo>
                <a:cubicBezTo>
                  <a:pt x="6797118" y="1618655"/>
                  <a:pt x="6792752" y="1618258"/>
                  <a:pt x="6790370" y="1615083"/>
                </a:cubicBezTo>
                <a:cubicBezTo>
                  <a:pt x="6782433" y="1609526"/>
                  <a:pt x="6778068" y="1604764"/>
                  <a:pt x="6777274" y="1600795"/>
                </a:cubicBezTo>
                <a:cubicBezTo>
                  <a:pt x="6776480" y="1599208"/>
                  <a:pt x="6776083" y="1597620"/>
                  <a:pt x="6776083" y="1596033"/>
                </a:cubicBezTo>
                <a:cubicBezTo>
                  <a:pt x="6776877" y="1595239"/>
                  <a:pt x="6778068" y="1594842"/>
                  <a:pt x="6779655" y="1594842"/>
                </a:cubicBezTo>
                <a:cubicBezTo>
                  <a:pt x="6783624" y="1594842"/>
                  <a:pt x="6795133" y="1593651"/>
                  <a:pt x="6814183" y="1591270"/>
                </a:cubicBezTo>
                <a:cubicBezTo>
                  <a:pt x="6812596" y="1591270"/>
                  <a:pt x="6814977" y="1590873"/>
                  <a:pt x="6821327" y="1590080"/>
                </a:cubicBezTo>
                <a:cubicBezTo>
                  <a:pt x="6823708" y="1590080"/>
                  <a:pt x="6827677" y="1589683"/>
                  <a:pt x="6833233" y="1588889"/>
                </a:cubicBezTo>
                <a:cubicBezTo>
                  <a:pt x="6844346" y="1587301"/>
                  <a:pt x="6857840" y="1585714"/>
                  <a:pt x="6873714" y="1584126"/>
                </a:cubicBezTo>
                <a:lnTo>
                  <a:pt x="6873714" y="1560314"/>
                </a:lnTo>
                <a:cubicBezTo>
                  <a:pt x="6871333" y="1560314"/>
                  <a:pt x="6869349" y="1560711"/>
                  <a:pt x="6867761" y="1561505"/>
                </a:cubicBezTo>
                <a:cubicBezTo>
                  <a:pt x="6859824" y="1560711"/>
                  <a:pt x="6853077" y="1559124"/>
                  <a:pt x="6847520" y="1556742"/>
                </a:cubicBezTo>
                <a:cubicBezTo>
                  <a:pt x="6839583" y="1566267"/>
                  <a:pt x="6827280" y="1574998"/>
                  <a:pt x="6810611" y="1582936"/>
                </a:cubicBezTo>
                <a:cubicBezTo>
                  <a:pt x="6807436" y="1584523"/>
                  <a:pt x="6805452" y="1585317"/>
                  <a:pt x="6804658" y="1585317"/>
                </a:cubicBezTo>
                <a:cubicBezTo>
                  <a:pt x="6803864" y="1584523"/>
                  <a:pt x="6804658" y="1582539"/>
                  <a:pt x="6807039" y="1579364"/>
                </a:cubicBezTo>
                <a:cubicBezTo>
                  <a:pt x="6811802" y="1572220"/>
                  <a:pt x="6818152" y="1559917"/>
                  <a:pt x="6826089" y="1542455"/>
                </a:cubicBezTo>
                <a:cubicBezTo>
                  <a:pt x="6826089" y="1544042"/>
                  <a:pt x="6826883" y="1542852"/>
                  <a:pt x="6828471" y="1538883"/>
                </a:cubicBezTo>
                <a:cubicBezTo>
                  <a:pt x="6833233" y="1526977"/>
                  <a:pt x="6834821" y="1518642"/>
                  <a:pt x="6833233" y="1513880"/>
                </a:cubicBezTo>
                <a:cubicBezTo>
                  <a:pt x="6834821" y="1507530"/>
                  <a:pt x="6837599" y="1505149"/>
                  <a:pt x="6841567" y="1506736"/>
                </a:cubicBezTo>
                <a:cubicBezTo>
                  <a:pt x="6851092" y="1510705"/>
                  <a:pt x="6858633" y="1516261"/>
                  <a:pt x="6864189" y="1523405"/>
                </a:cubicBezTo>
                <a:cubicBezTo>
                  <a:pt x="6867365" y="1524993"/>
                  <a:pt x="6867761" y="1528167"/>
                  <a:pt x="6865380" y="1532930"/>
                </a:cubicBezTo>
                <a:cubicBezTo>
                  <a:pt x="6862999" y="1534517"/>
                  <a:pt x="6861411" y="1536502"/>
                  <a:pt x="6860618" y="1538883"/>
                </a:cubicBezTo>
                <a:cubicBezTo>
                  <a:pt x="6861411" y="1538883"/>
                  <a:pt x="6863396" y="1538883"/>
                  <a:pt x="6866570" y="1538883"/>
                </a:cubicBezTo>
                <a:cubicBezTo>
                  <a:pt x="6869746" y="1538089"/>
                  <a:pt x="6872127" y="1537692"/>
                  <a:pt x="6873714" y="1537692"/>
                </a:cubicBezTo>
                <a:cubicBezTo>
                  <a:pt x="6873714" y="1536105"/>
                  <a:pt x="6873714" y="1534517"/>
                  <a:pt x="6873714" y="1532930"/>
                </a:cubicBezTo>
                <a:cubicBezTo>
                  <a:pt x="6872921" y="1516261"/>
                  <a:pt x="6870936" y="1504355"/>
                  <a:pt x="6867761" y="1497211"/>
                </a:cubicBezTo>
                <a:cubicBezTo>
                  <a:pt x="6866967" y="1495624"/>
                  <a:pt x="6866570" y="1494433"/>
                  <a:pt x="6866570" y="1493639"/>
                </a:cubicBezTo>
                <a:cubicBezTo>
                  <a:pt x="6864189" y="1494433"/>
                  <a:pt x="6860221" y="1494830"/>
                  <a:pt x="6854664" y="1494830"/>
                </a:cubicBezTo>
                <a:cubicBezTo>
                  <a:pt x="6849902" y="1495624"/>
                  <a:pt x="6846330" y="1496021"/>
                  <a:pt x="6843949" y="1496021"/>
                </a:cubicBezTo>
                <a:cubicBezTo>
                  <a:pt x="6836805" y="1496814"/>
                  <a:pt x="6829661" y="1494433"/>
                  <a:pt x="6822517" y="1488877"/>
                </a:cubicBezTo>
                <a:cubicBezTo>
                  <a:pt x="6823311" y="1505546"/>
                  <a:pt x="6818549" y="1517452"/>
                  <a:pt x="6808230" y="1524595"/>
                </a:cubicBezTo>
                <a:cubicBezTo>
                  <a:pt x="6802674" y="1529358"/>
                  <a:pt x="6796721" y="1529358"/>
                  <a:pt x="6790370" y="1524595"/>
                </a:cubicBezTo>
                <a:cubicBezTo>
                  <a:pt x="6781640" y="1513483"/>
                  <a:pt x="6783227" y="1500783"/>
                  <a:pt x="6795133" y="1486495"/>
                </a:cubicBezTo>
                <a:cubicBezTo>
                  <a:pt x="6802277" y="1480146"/>
                  <a:pt x="6806643" y="1471017"/>
                  <a:pt x="6808230" y="1459111"/>
                </a:cubicBezTo>
                <a:cubicBezTo>
                  <a:pt x="6809024" y="1456730"/>
                  <a:pt x="6809817" y="1455539"/>
                  <a:pt x="6810611" y="1455539"/>
                </a:cubicBezTo>
                <a:close/>
                <a:moveTo>
                  <a:pt x="3299756" y="1454349"/>
                </a:moveTo>
                <a:cubicBezTo>
                  <a:pt x="3303129" y="1454349"/>
                  <a:pt x="3306205" y="1455142"/>
                  <a:pt x="3308983" y="1456730"/>
                </a:cubicBezTo>
                <a:cubicBezTo>
                  <a:pt x="3316921" y="1462286"/>
                  <a:pt x="3323271" y="1469033"/>
                  <a:pt x="3328033" y="1476970"/>
                </a:cubicBezTo>
                <a:cubicBezTo>
                  <a:pt x="3331208" y="1483320"/>
                  <a:pt x="3328033" y="1486892"/>
                  <a:pt x="3318508" y="1487686"/>
                </a:cubicBezTo>
                <a:cubicBezTo>
                  <a:pt x="3283583" y="1486099"/>
                  <a:pt x="3247071" y="1487686"/>
                  <a:pt x="3208971" y="1492449"/>
                </a:cubicBezTo>
                <a:cubicBezTo>
                  <a:pt x="3212939" y="1496417"/>
                  <a:pt x="3212939" y="1499592"/>
                  <a:pt x="3208971" y="1501974"/>
                </a:cubicBezTo>
                <a:cubicBezTo>
                  <a:pt x="3198652" y="1506736"/>
                  <a:pt x="3186745" y="1513483"/>
                  <a:pt x="3173252" y="1522214"/>
                </a:cubicBezTo>
                <a:cubicBezTo>
                  <a:pt x="3194683" y="1519039"/>
                  <a:pt x="3215718" y="1516261"/>
                  <a:pt x="3236355" y="1513880"/>
                </a:cubicBezTo>
                <a:cubicBezTo>
                  <a:pt x="3232386" y="1509117"/>
                  <a:pt x="3229211" y="1504752"/>
                  <a:pt x="3226830" y="1500783"/>
                </a:cubicBezTo>
                <a:cubicBezTo>
                  <a:pt x="3226036" y="1499195"/>
                  <a:pt x="3226036" y="1498402"/>
                  <a:pt x="3226830" y="1498402"/>
                </a:cubicBezTo>
                <a:cubicBezTo>
                  <a:pt x="3226830" y="1497608"/>
                  <a:pt x="3227624" y="1497211"/>
                  <a:pt x="3229211" y="1497211"/>
                </a:cubicBezTo>
                <a:cubicBezTo>
                  <a:pt x="3235561" y="1497211"/>
                  <a:pt x="3247467" y="1498799"/>
                  <a:pt x="3264930" y="1501974"/>
                </a:cubicBezTo>
                <a:cubicBezTo>
                  <a:pt x="3276042" y="1503561"/>
                  <a:pt x="3283186" y="1507530"/>
                  <a:pt x="3286361" y="1513880"/>
                </a:cubicBezTo>
                <a:cubicBezTo>
                  <a:pt x="3291124" y="1523405"/>
                  <a:pt x="3290727" y="1532136"/>
                  <a:pt x="3285171" y="1540074"/>
                </a:cubicBezTo>
                <a:cubicBezTo>
                  <a:pt x="3278821" y="1548011"/>
                  <a:pt x="3271677" y="1548805"/>
                  <a:pt x="3263739" y="1542455"/>
                </a:cubicBezTo>
                <a:cubicBezTo>
                  <a:pt x="3259771" y="1539280"/>
                  <a:pt x="3254611" y="1533724"/>
                  <a:pt x="3248261" y="1525786"/>
                </a:cubicBezTo>
                <a:cubicBezTo>
                  <a:pt x="3253024" y="1532136"/>
                  <a:pt x="3252627" y="1531739"/>
                  <a:pt x="3247071" y="1524595"/>
                </a:cubicBezTo>
                <a:cubicBezTo>
                  <a:pt x="3228021" y="1528564"/>
                  <a:pt x="3204208" y="1535708"/>
                  <a:pt x="3175633" y="1546027"/>
                </a:cubicBezTo>
                <a:cubicBezTo>
                  <a:pt x="3174045" y="1547614"/>
                  <a:pt x="3170077" y="1549599"/>
                  <a:pt x="3163727" y="1551980"/>
                </a:cubicBezTo>
                <a:cubicBezTo>
                  <a:pt x="3162139" y="1553567"/>
                  <a:pt x="3160948" y="1554361"/>
                  <a:pt x="3160155" y="1554361"/>
                </a:cubicBezTo>
                <a:cubicBezTo>
                  <a:pt x="3169680" y="1556742"/>
                  <a:pt x="3176030" y="1558727"/>
                  <a:pt x="3179205" y="1560314"/>
                </a:cubicBezTo>
                <a:cubicBezTo>
                  <a:pt x="3189523" y="1559520"/>
                  <a:pt x="3200239" y="1557536"/>
                  <a:pt x="3211352" y="1554361"/>
                </a:cubicBezTo>
                <a:cubicBezTo>
                  <a:pt x="3212939" y="1553567"/>
                  <a:pt x="3215718" y="1552774"/>
                  <a:pt x="3219686" y="1551980"/>
                </a:cubicBezTo>
                <a:cubicBezTo>
                  <a:pt x="3223655" y="1551186"/>
                  <a:pt x="3228417" y="1549995"/>
                  <a:pt x="3233974" y="1548408"/>
                </a:cubicBezTo>
                <a:cubicBezTo>
                  <a:pt x="3239530" y="1546027"/>
                  <a:pt x="3245086" y="1546027"/>
                  <a:pt x="3250642" y="1548408"/>
                </a:cubicBezTo>
                <a:cubicBezTo>
                  <a:pt x="3260167" y="1553170"/>
                  <a:pt x="3267708" y="1558330"/>
                  <a:pt x="3273264" y="1563886"/>
                </a:cubicBezTo>
                <a:cubicBezTo>
                  <a:pt x="3276439" y="1567854"/>
                  <a:pt x="3277233" y="1573014"/>
                  <a:pt x="3275646" y="1579364"/>
                </a:cubicBezTo>
                <a:cubicBezTo>
                  <a:pt x="3272470" y="1584920"/>
                  <a:pt x="3271280" y="1595636"/>
                  <a:pt x="3272074" y="1611511"/>
                </a:cubicBezTo>
                <a:cubicBezTo>
                  <a:pt x="3272074" y="1631355"/>
                  <a:pt x="3272868" y="1646833"/>
                  <a:pt x="3274455" y="1657945"/>
                </a:cubicBezTo>
                <a:cubicBezTo>
                  <a:pt x="3276042" y="1680964"/>
                  <a:pt x="3269296" y="1696045"/>
                  <a:pt x="3254214" y="1703189"/>
                </a:cubicBezTo>
                <a:cubicBezTo>
                  <a:pt x="3247864" y="1706364"/>
                  <a:pt x="3243102" y="1704776"/>
                  <a:pt x="3239927" y="1698426"/>
                </a:cubicBezTo>
                <a:cubicBezTo>
                  <a:pt x="3232783" y="1683345"/>
                  <a:pt x="3223258" y="1671439"/>
                  <a:pt x="3211352" y="1662708"/>
                </a:cubicBezTo>
                <a:cubicBezTo>
                  <a:pt x="3209764" y="1661120"/>
                  <a:pt x="3208971" y="1659930"/>
                  <a:pt x="3208971" y="1659136"/>
                </a:cubicBezTo>
                <a:cubicBezTo>
                  <a:pt x="3208971" y="1658342"/>
                  <a:pt x="3210161" y="1658342"/>
                  <a:pt x="3212542" y="1659136"/>
                </a:cubicBezTo>
                <a:cubicBezTo>
                  <a:pt x="3220480" y="1659136"/>
                  <a:pt x="3228417" y="1659930"/>
                  <a:pt x="3236355" y="1661517"/>
                </a:cubicBezTo>
                <a:cubicBezTo>
                  <a:pt x="3241117" y="1661517"/>
                  <a:pt x="3243102" y="1659930"/>
                  <a:pt x="3242308" y="1656755"/>
                </a:cubicBezTo>
                <a:cubicBezTo>
                  <a:pt x="3242308" y="1650405"/>
                  <a:pt x="3241911" y="1644054"/>
                  <a:pt x="3241117" y="1637705"/>
                </a:cubicBezTo>
                <a:cubicBezTo>
                  <a:pt x="3229211" y="1640086"/>
                  <a:pt x="3214527" y="1641276"/>
                  <a:pt x="3197064" y="1641276"/>
                </a:cubicBezTo>
                <a:cubicBezTo>
                  <a:pt x="3192302" y="1641276"/>
                  <a:pt x="3188333" y="1640086"/>
                  <a:pt x="3185158" y="1637705"/>
                </a:cubicBezTo>
                <a:cubicBezTo>
                  <a:pt x="3185158" y="1640086"/>
                  <a:pt x="3184761" y="1644054"/>
                  <a:pt x="3183967" y="1649611"/>
                </a:cubicBezTo>
                <a:cubicBezTo>
                  <a:pt x="3183967" y="1654373"/>
                  <a:pt x="3183571" y="1658342"/>
                  <a:pt x="3182777" y="1661517"/>
                </a:cubicBezTo>
                <a:cubicBezTo>
                  <a:pt x="3181983" y="1675011"/>
                  <a:pt x="3180396" y="1684139"/>
                  <a:pt x="3178014" y="1688901"/>
                </a:cubicBezTo>
                <a:cubicBezTo>
                  <a:pt x="3173252" y="1694458"/>
                  <a:pt x="3168489" y="1694855"/>
                  <a:pt x="3163727" y="1690092"/>
                </a:cubicBezTo>
                <a:cubicBezTo>
                  <a:pt x="3158170" y="1686123"/>
                  <a:pt x="3154599" y="1681361"/>
                  <a:pt x="3153011" y="1675805"/>
                </a:cubicBezTo>
                <a:cubicBezTo>
                  <a:pt x="3149836" y="1671836"/>
                  <a:pt x="3149439" y="1665486"/>
                  <a:pt x="3151821" y="1656755"/>
                </a:cubicBezTo>
                <a:cubicBezTo>
                  <a:pt x="3155789" y="1640880"/>
                  <a:pt x="3158170" y="1620242"/>
                  <a:pt x="3158964" y="1594842"/>
                </a:cubicBezTo>
                <a:cubicBezTo>
                  <a:pt x="3158170" y="1576586"/>
                  <a:pt x="3156186" y="1565870"/>
                  <a:pt x="3153011" y="1562695"/>
                </a:cubicBezTo>
                <a:cubicBezTo>
                  <a:pt x="3153011" y="1561902"/>
                  <a:pt x="3152614" y="1561108"/>
                  <a:pt x="3151821" y="1560314"/>
                </a:cubicBezTo>
                <a:cubicBezTo>
                  <a:pt x="3151821" y="1559520"/>
                  <a:pt x="3151424" y="1559124"/>
                  <a:pt x="3150630" y="1559124"/>
                </a:cubicBezTo>
                <a:cubicBezTo>
                  <a:pt x="3149042" y="1559124"/>
                  <a:pt x="3147455" y="1558330"/>
                  <a:pt x="3145867" y="1556742"/>
                </a:cubicBezTo>
                <a:cubicBezTo>
                  <a:pt x="3138724" y="1549599"/>
                  <a:pt x="3133564" y="1543249"/>
                  <a:pt x="3130389" y="1537692"/>
                </a:cubicBezTo>
                <a:cubicBezTo>
                  <a:pt x="3128008" y="1532136"/>
                  <a:pt x="3128802" y="1528564"/>
                  <a:pt x="3132771" y="1526977"/>
                </a:cubicBezTo>
                <a:cubicBezTo>
                  <a:pt x="3143883" y="1523008"/>
                  <a:pt x="3153805" y="1516658"/>
                  <a:pt x="3162536" y="1507927"/>
                </a:cubicBezTo>
                <a:cubicBezTo>
                  <a:pt x="3163330" y="1506339"/>
                  <a:pt x="3164917" y="1504355"/>
                  <a:pt x="3167299" y="1501974"/>
                </a:cubicBezTo>
                <a:cubicBezTo>
                  <a:pt x="3168886" y="1499592"/>
                  <a:pt x="3170077" y="1498005"/>
                  <a:pt x="3170871" y="1497211"/>
                </a:cubicBezTo>
                <a:cubicBezTo>
                  <a:pt x="3158170" y="1498799"/>
                  <a:pt x="3142692" y="1501974"/>
                  <a:pt x="3124436" y="1506736"/>
                </a:cubicBezTo>
                <a:cubicBezTo>
                  <a:pt x="3118880" y="1508323"/>
                  <a:pt x="3114911" y="1507927"/>
                  <a:pt x="3112530" y="1505546"/>
                </a:cubicBezTo>
                <a:cubicBezTo>
                  <a:pt x="3111736" y="1504752"/>
                  <a:pt x="3110943" y="1503958"/>
                  <a:pt x="3110149" y="1503164"/>
                </a:cubicBezTo>
                <a:cubicBezTo>
                  <a:pt x="3103005" y="1499195"/>
                  <a:pt x="3097052" y="1494433"/>
                  <a:pt x="3092289" y="1488877"/>
                </a:cubicBezTo>
                <a:cubicBezTo>
                  <a:pt x="3091495" y="1485702"/>
                  <a:pt x="3092686" y="1484114"/>
                  <a:pt x="3095861" y="1484114"/>
                </a:cubicBezTo>
                <a:cubicBezTo>
                  <a:pt x="3110943" y="1482527"/>
                  <a:pt x="3126421" y="1480542"/>
                  <a:pt x="3142296" y="1478161"/>
                </a:cubicBezTo>
                <a:cubicBezTo>
                  <a:pt x="3154202" y="1477367"/>
                  <a:pt x="3181586" y="1473795"/>
                  <a:pt x="3224449" y="1467446"/>
                </a:cubicBezTo>
                <a:cubicBezTo>
                  <a:pt x="3238736" y="1465858"/>
                  <a:pt x="3248261" y="1464667"/>
                  <a:pt x="3253024" y="1463874"/>
                </a:cubicBezTo>
                <a:cubicBezTo>
                  <a:pt x="3267311" y="1461492"/>
                  <a:pt x="3279217" y="1459111"/>
                  <a:pt x="3288742" y="1456730"/>
                </a:cubicBezTo>
                <a:cubicBezTo>
                  <a:pt x="3292711" y="1455142"/>
                  <a:pt x="3296382" y="1454349"/>
                  <a:pt x="3299756" y="1454349"/>
                </a:cubicBezTo>
                <a:close/>
                <a:moveTo>
                  <a:pt x="653894" y="1454349"/>
                </a:moveTo>
                <a:cubicBezTo>
                  <a:pt x="654688" y="1453555"/>
                  <a:pt x="655878" y="1453555"/>
                  <a:pt x="657466" y="1454349"/>
                </a:cubicBezTo>
                <a:cubicBezTo>
                  <a:pt x="667785" y="1454349"/>
                  <a:pt x="677706" y="1456333"/>
                  <a:pt x="687232" y="1460302"/>
                </a:cubicBezTo>
                <a:cubicBezTo>
                  <a:pt x="699932" y="1465064"/>
                  <a:pt x="706678" y="1473399"/>
                  <a:pt x="707472" y="1485305"/>
                </a:cubicBezTo>
                <a:cubicBezTo>
                  <a:pt x="705884" y="1493242"/>
                  <a:pt x="702313" y="1498005"/>
                  <a:pt x="696756" y="1499592"/>
                </a:cubicBezTo>
                <a:cubicBezTo>
                  <a:pt x="692788" y="1500386"/>
                  <a:pt x="688820" y="1499592"/>
                  <a:pt x="684850" y="1497211"/>
                </a:cubicBezTo>
                <a:cubicBezTo>
                  <a:pt x="676119" y="1489274"/>
                  <a:pt x="665800" y="1476177"/>
                  <a:pt x="653894" y="1457921"/>
                </a:cubicBezTo>
                <a:cubicBezTo>
                  <a:pt x="653101" y="1456333"/>
                  <a:pt x="653101" y="1455142"/>
                  <a:pt x="653894" y="1454349"/>
                </a:cubicBezTo>
                <a:close/>
                <a:moveTo>
                  <a:pt x="5038961" y="1450777"/>
                </a:moveTo>
                <a:cubicBezTo>
                  <a:pt x="5054043" y="1453158"/>
                  <a:pt x="5065949" y="1459905"/>
                  <a:pt x="5074680" y="1471017"/>
                </a:cubicBezTo>
                <a:cubicBezTo>
                  <a:pt x="5079442" y="1475780"/>
                  <a:pt x="5081030" y="1481336"/>
                  <a:pt x="5079442" y="1487686"/>
                </a:cubicBezTo>
                <a:cubicBezTo>
                  <a:pt x="5077061" y="1498799"/>
                  <a:pt x="5075870" y="1507927"/>
                  <a:pt x="5075870" y="1515071"/>
                </a:cubicBezTo>
                <a:cubicBezTo>
                  <a:pt x="5075870" y="1517452"/>
                  <a:pt x="5075474" y="1521024"/>
                  <a:pt x="5074680" y="1525786"/>
                </a:cubicBezTo>
                <a:cubicBezTo>
                  <a:pt x="5074680" y="1530549"/>
                  <a:pt x="5074283" y="1534120"/>
                  <a:pt x="5073489" y="1536502"/>
                </a:cubicBezTo>
                <a:cubicBezTo>
                  <a:pt x="5082221" y="1530152"/>
                  <a:pt x="5092539" y="1520627"/>
                  <a:pt x="5104445" y="1507927"/>
                </a:cubicBezTo>
                <a:cubicBezTo>
                  <a:pt x="5110796" y="1502370"/>
                  <a:pt x="5114367" y="1496021"/>
                  <a:pt x="5115161" y="1488877"/>
                </a:cubicBezTo>
                <a:cubicBezTo>
                  <a:pt x="5116749" y="1480146"/>
                  <a:pt x="5121511" y="1478161"/>
                  <a:pt x="5129449" y="1482924"/>
                </a:cubicBezTo>
                <a:cubicBezTo>
                  <a:pt x="5138180" y="1487686"/>
                  <a:pt x="5146117" y="1495624"/>
                  <a:pt x="5153261" y="1506736"/>
                </a:cubicBezTo>
                <a:cubicBezTo>
                  <a:pt x="5157230" y="1513086"/>
                  <a:pt x="5157230" y="1517848"/>
                  <a:pt x="5153261" y="1521024"/>
                </a:cubicBezTo>
                <a:cubicBezTo>
                  <a:pt x="5147705" y="1522611"/>
                  <a:pt x="5141355" y="1526580"/>
                  <a:pt x="5134211" y="1532930"/>
                </a:cubicBezTo>
                <a:cubicBezTo>
                  <a:pt x="5118336" y="1546424"/>
                  <a:pt x="5097699" y="1559917"/>
                  <a:pt x="5072299" y="1573411"/>
                </a:cubicBezTo>
                <a:cubicBezTo>
                  <a:pt x="5072299" y="1577379"/>
                  <a:pt x="5072299" y="1583333"/>
                  <a:pt x="5072299" y="1591270"/>
                </a:cubicBezTo>
                <a:cubicBezTo>
                  <a:pt x="5071505" y="1599208"/>
                  <a:pt x="5071108" y="1605161"/>
                  <a:pt x="5071108" y="1609130"/>
                </a:cubicBezTo>
                <a:cubicBezTo>
                  <a:pt x="5071108" y="1627386"/>
                  <a:pt x="5078252" y="1636911"/>
                  <a:pt x="5092539" y="1637705"/>
                </a:cubicBezTo>
                <a:cubicBezTo>
                  <a:pt x="5108414" y="1637705"/>
                  <a:pt x="5121114" y="1636514"/>
                  <a:pt x="5130639" y="1634133"/>
                </a:cubicBezTo>
                <a:cubicBezTo>
                  <a:pt x="5139371" y="1633339"/>
                  <a:pt x="5145324" y="1627386"/>
                  <a:pt x="5148499" y="1616273"/>
                </a:cubicBezTo>
                <a:cubicBezTo>
                  <a:pt x="5150086" y="1612305"/>
                  <a:pt x="5152070" y="1606351"/>
                  <a:pt x="5154452" y="1598414"/>
                </a:cubicBezTo>
                <a:cubicBezTo>
                  <a:pt x="5156833" y="1592858"/>
                  <a:pt x="5158421" y="1588889"/>
                  <a:pt x="5159214" y="1586508"/>
                </a:cubicBezTo>
                <a:cubicBezTo>
                  <a:pt x="5160802" y="1584126"/>
                  <a:pt x="5161595" y="1582936"/>
                  <a:pt x="5161595" y="1582936"/>
                </a:cubicBezTo>
                <a:cubicBezTo>
                  <a:pt x="5162390" y="1582936"/>
                  <a:pt x="5163183" y="1584126"/>
                  <a:pt x="5163977" y="1586508"/>
                </a:cubicBezTo>
                <a:cubicBezTo>
                  <a:pt x="5167152" y="1599208"/>
                  <a:pt x="5173502" y="1611511"/>
                  <a:pt x="5183027" y="1623417"/>
                </a:cubicBezTo>
                <a:cubicBezTo>
                  <a:pt x="5186996" y="1628973"/>
                  <a:pt x="5188583" y="1633736"/>
                  <a:pt x="5187789" y="1637705"/>
                </a:cubicBezTo>
                <a:cubicBezTo>
                  <a:pt x="5186996" y="1643261"/>
                  <a:pt x="5183027" y="1649214"/>
                  <a:pt x="5175883" y="1655564"/>
                </a:cubicBezTo>
                <a:cubicBezTo>
                  <a:pt x="5160802" y="1666676"/>
                  <a:pt x="5140561" y="1672233"/>
                  <a:pt x="5115161" y="1672233"/>
                </a:cubicBezTo>
                <a:cubicBezTo>
                  <a:pt x="5099286" y="1672233"/>
                  <a:pt x="5086586" y="1671042"/>
                  <a:pt x="5077061" y="1668661"/>
                </a:cubicBezTo>
                <a:cubicBezTo>
                  <a:pt x="5051661" y="1663104"/>
                  <a:pt x="5039358" y="1644054"/>
                  <a:pt x="5040152" y="1611511"/>
                </a:cubicBezTo>
                <a:cubicBezTo>
                  <a:pt x="5039358" y="1604367"/>
                  <a:pt x="5038961" y="1597620"/>
                  <a:pt x="5038961" y="1591270"/>
                </a:cubicBezTo>
                <a:cubicBezTo>
                  <a:pt x="5030230" y="1594445"/>
                  <a:pt x="5018720" y="1598017"/>
                  <a:pt x="5004433" y="1601986"/>
                </a:cubicBezTo>
                <a:cubicBezTo>
                  <a:pt x="5002846" y="1602780"/>
                  <a:pt x="5001258" y="1602780"/>
                  <a:pt x="4999670" y="1601986"/>
                </a:cubicBezTo>
                <a:cubicBezTo>
                  <a:pt x="4999670" y="1606748"/>
                  <a:pt x="4999670" y="1613892"/>
                  <a:pt x="4999670" y="1623417"/>
                </a:cubicBezTo>
                <a:cubicBezTo>
                  <a:pt x="4998877" y="1634529"/>
                  <a:pt x="4998480" y="1642864"/>
                  <a:pt x="4998480" y="1648420"/>
                </a:cubicBezTo>
                <a:cubicBezTo>
                  <a:pt x="4997686" y="1661914"/>
                  <a:pt x="4995305" y="1671042"/>
                  <a:pt x="4991336" y="1675805"/>
                </a:cubicBezTo>
                <a:cubicBezTo>
                  <a:pt x="4988955" y="1678980"/>
                  <a:pt x="4984986" y="1679376"/>
                  <a:pt x="4979430" y="1676995"/>
                </a:cubicBezTo>
                <a:cubicBezTo>
                  <a:pt x="4974667" y="1673820"/>
                  <a:pt x="4971095" y="1669058"/>
                  <a:pt x="4968714" y="1662708"/>
                </a:cubicBezTo>
                <a:cubicBezTo>
                  <a:pt x="4963158" y="1652389"/>
                  <a:pt x="4962365" y="1640483"/>
                  <a:pt x="4966333" y="1626989"/>
                </a:cubicBezTo>
                <a:cubicBezTo>
                  <a:pt x="4969508" y="1610320"/>
                  <a:pt x="4971095" y="1593255"/>
                  <a:pt x="4971095" y="1575792"/>
                </a:cubicBezTo>
                <a:lnTo>
                  <a:pt x="4971095" y="1555552"/>
                </a:lnTo>
                <a:lnTo>
                  <a:pt x="4960380" y="1566267"/>
                </a:lnTo>
                <a:cubicBezTo>
                  <a:pt x="4948474" y="1578173"/>
                  <a:pt x="4933392" y="1588095"/>
                  <a:pt x="4915136" y="1596033"/>
                </a:cubicBezTo>
                <a:cubicBezTo>
                  <a:pt x="4908786" y="1598414"/>
                  <a:pt x="4907992" y="1597620"/>
                  <a:pt x="4912755" y="1593651"/>
                </a:cubicBezTo>
                <a:cubicBezTo>
                  <a:pt x="4940536" y="1561902"/>
                  <a:pt x="4960777" y="1529358"/>
                  <a:pt x="4973477" y="1496021"/>
                </a:cubicBezTo>
                <a:cubicBezTo>
                  <a:pt x="4979033" y="1480146"/>
                  <a:pt x="4981017" y="1466652"/>
                  <a:pt x="4979430" y="1455539"/>
                </a:cubicBezTo>
                <a:cubicBezTo>
                  <a:pt x="4979430" y="1450777"/>
                  <a:pt x="4981811" y="1449586"/>
                  <a:pt x="4986574" y="1451967"/>
                </a:cubicBezTo>
                <a:cubicBezTo>
                  <a:pt x="5000861" y="1457524"/>
                  <a:pt x="5011577" y="1465064"/>
                  <a:pt x="5018720" y="1474589"/>
                </a:cubicBezTo>
                <a:cubicBezTo>
                  <a:pt x="5022689" y="1480939"/>
                  <a:pt x="5022689" y="1485702"/>
                  <a:pt x="5018720" y="1488877"/>
                </a:cubicBezTo>
                <a:cubicBezTo>
                  <a:pt x="5012371" y="1496021"/>
                  <a:pt x="5006814" y="1503958"/>
                  <a:pt x="5002052" y="1512689"/>
                </a:cubicBezTo>
                <a:cubicBezTo>
                  <a:pt x="4998877" y="1519833"/>
                  <a:pt x="4994908" y="1526580"/>
                  <a:pt x="4990145" y="1532930"/>
                </a:cubicBezTo>
                <a:cubicBezTo>
                  <a:pt x="4998083" y="1537692"/>
                  <a:pt x="5001655" y="1548408"/>
                  <a:pt x="5000861" y="1565077"/>
                </a:cubicBezTo>
                <a:cubicBezTo>
                  <a:pt x="5000861" y="1575395"/>
                  <a:pt x="5000861" y="1586111"/>
                  <a:pt x="5000861" y="1597223"/>
                </a:cubicBezTo>
                <a:cubicBezTo>
                  <a:pt x="5000861" y="1596429"/>
                  <a:pt x="5001258" y="1596033"/>
                  <a:pt x="5002052" y="1596033"/>
                </a:cubicBezTo>
                <a:cubicBezTo>
                  <a:pt x="5004433" y="1594445"/>
                  <a:pt x="5008005" y="1591667"/>
                  <a:pt x="5012767" y="1587698"/>
                </a:cubicBezTo>
                <a:cubicBezTo>
                  <a:pt x="5018324" y="1583730"/>
                  <a:pt x="5027055" y="1576586"/>
                  <a:pt x="5038961" y="1566267"/>
                </a:cubicBezTo>
                <a:cubicBezTo>
                  <a:pt x="5038961" y="1557536"/>
                  <a:pt x="5039755" y="1543249"/>
                  <a:pt x="5041342" y="1523405"/>
                </a:cubicBezTo>
                <a:cubicBezTo>
                  <a:pt x="5041342" y="1519436"/>
                  <a:pt x="5041342" y="1516261"/>
                  <a:pt x="5041342" y="1513880"/>
                </a:cubicBezTo>
                <a:cubicBezTo>
                  <a:pt x="5043724" y="1488480"/>
                  <a:pt x="5040152" y="1469827"/>
                  <a:pt x="5030627" y="1457921"/>
                </a:cubicBezTo>
                <a:cubicBezTo>
                  <a:pt x="5030627" y="1453158"/>
                  <a:pt x="5033405" y="1450777"/>
                  <a:pt x="5038961" y="1450777"/>
                </a:cubicBezTo>
                <a:close/>
                <a:moveTo>
                  <a:pt x="4476540" y="1450479"/>
                </a:moveTo>
                <a:cubicBezTo>
                  <a:pt x="4478028" y="1450678"/>
                  <a:pt x="4479764" y="1451174"/>
                  <a:pt x="4481749" y="1451967"/>
                </a:cubicBezTo>
                <a:cubicBezTo>
                  <a:pt x="4494449" y="1458317"/>
                  <a:pt x="4504371" y="1466255"/>
                  <a:pt x="4511514" y="1475780"/>
                </a:cubicBezTo>
                <a:cubicBezTo>
                  <a:pt x="4514690" y="1480542"/>
                  <a:pt x="4514292" y="1485702"/>
                  <a:pt x="4510324" y="1491258"/>
                </a:cubicBezTo>
                <a:cubicBezTo>
                  <a:pt x="4509530" y="1492052"/>
                  <a:pt x="4508736" y="1493242"/>
                  <a:pt x="4507943" y="1494830"/>
                </a:cubicBezTo>
                <a:cubicBezTo>
                  <a:pt x="4505561" y="1497211"/>
                  <a:pt x="4501196" y="1503164"/>
                  <a:pt x="4494846" y="1512689"/>
                </a:cubicBezTo>
                <a:cubicBezTo>
                  <a:pt x="4482939" y="1530152"/>
                  <a:pt x="4471033" y="1544439"/>
                  <a:pt x="4459127" y="1555552"/>
                </a:cubicBezTo>
                <a:cubicBezTo>
                  <a:pt x="4460714" y="1555552"/>
                  <a:pt x="4462699" y="1555552"/>
                  <a:pt x="4465080" y="1555552"/>
                </a:cubicBezTo>
                <a:cubicBezTo>
                  <a:pt x="4483336" y="1553170"/>
                  <a:pt x="4498418" y="1550789"/>
                  <a:pt x="4510324" y="1548408"/>
                </a:cubicBezTo>
                <a:cubicBezTo>
                  <a:pt x="4516674" y="1547614"/>
                  <a:pt x="4522230" y="1548011"/>
                  <a:pt x="4526993" y="1549599"/>
                </a:cubicBezTo>
                <a:cubicBezTo>
                  <a:pt x="4538105" y="1554361"/>
                  <a:pt x="4546043" y="1561505"/>
                  <a:pt x="4550805" y="1571030"/>
                </a:cubicBezTo>
                <a:cubicBezTo>
                  <a:pt x="4552392" y="1579761"/>
                  <a:pt x="4548027" y="1583730"/>
                  <a:pt x="4537708" y="1582936"/>
                </a:cubicBezTo>
                <a:cubicBezTo>
                  <a:pt x="4513102" y="1579761"/>
                  <a:pt x="4478177" y="1579761"/>
                  <a:pt x="4432933" y="1582936"/>
                </a:cubicBezTo>
                <a:cubicBezTo>
                  <a:pt x="4420233" y="1583730"/>
                  <a:pt x="4408327" y="1585317"/>
                  <a:pt x="4397214" y="1587698"/>
                </a:cubicBezTo>
                <a:lnTo>
                  <a:pt x="4399596" y="1587698"/>
                </a:lnTo>
                <a:cubicBezTo>
                  <a:pt x="4405946" y="1590873"/>
                  <a:pt x="4411899" y="1596826"/>
                  <a:pt x="4417455" y="1605558"/>
                </a:cubicBezTo>
                <a:cubicBezTo>
                  <a:pt x="4420630" y="1610320"/>
                  <a:pt x="4420233" y="1614686"/>
                  <a:pt x="4416264" y="1618655"/>
                </a:cubicBezTo>
                <a:cubicBezTo>
                  <a:pt x="4407533" y="1624211"/>
                  <a:pt x="4400390" y="1630164"/>
                  <a:pt x="4394833" y="1636514"/>
                </a:cubicBezTo>
                <a:cubicBezTo>
                  <a:pt x="4376577" y="1651595"/>
                  <a:pt x="4351177" y="1664692"/>
                  <a:pt x="4318633" y="1675805"/>
                </a:cubicBezTo>
                <a:cubicBezTo>
                  <a:pt x="4312283" y="1678186"/>
                  <a:pt x="4308711" y="1678980"/>
                  <a:pt x="4307918" y="1678186"/>
                </a:cubicBezTo>
                <a:cubicBezTo>
                  <a:pt x="4307124" y="1676598"/>
                  <a:pt x="4309108" y="1674217"/>
                  <a:pt x="4313871" y="1671042"/>
                </a:cubicBezTo>
                <a:cubicBezTo>
                  <a:pt x="4333715" y="1655961"/>
                  <a:pt x="4352765" y="1636514"/>
                  <a:pt x="4371021" y="1612701"/>
                </a:cubicBezTo>
                <a:cubicBezTo>
                  <a:pt x="4377371" y="1603970"/>
                  <a:pt x="4381736" y="1596826"/>
                  <a:pt x="4384118" y="1591270"/>
                </a:cubicBezTo>
                <a:cubicBezTo>
                  <a:pt x="4384118" y="1589683"/>
                  <a:pt x="4384514" y="1588889"/>
                  <a:pt x="4385308" y="1588889"/>
                </a:cubicBezTo>
                <a:cubicBezTo>
                  <a:pt x="4363877" y="1591270"/>
                  <a:pt x="4349193" y="1594048"/>
                  <a:pt x="4341255" y="1597223"/>
                </a:cubicBezTo>
                <a:cubicBezTo>
                  <a:pt x="4334905" y="1599605"/>
                  <a:pt x="4329746" y="1598811"/>
                  <a:pt x="4325777" y="1594842"/>
                </a:cubicBezTo>
                <a:cubicBezTo>
                  <a:pt x="4317839" y="1589286"/>
                  <a:pt x="4312283" y="1582936"/>
                  <a:pt x="4309108" y="1575792"/>
                </a:cubicBezTo>
                <a:cubicBezTo>
                  <a:pt x="4306727" y="1571030"/>
                  <a:pt x="4307918" y="1568648"/>
                  <a:pt x="4312680" y="1568648"/>
                </a:cubicBezTo>
                <a:cubicBezTo>
                  <a:pt x="4333317" y="1568648"/>
                  <a:pt x="4349589" y="1567458"/>
                  <a:pt x="4361496" y="1565077"/>
                </a:cubicBezTo>
                <a:cubicBezTo>
                  <a:pt x="4374195" y="1564283"/>
                  <a:pt x="4391261" y="1562695"/>
                  <a:pt x="4412693" y="1560314"/>
                </a:cubicBezTo>
                <a:cubicBezTo>
                  <a:pt x="4425392" y="1559520"/>
                  <a:pt x="4435314" y="1558727"/>
                  <a:pt x="4442458" y="1557933"/>
                </a:cubicBezTo>
                <a:cubicBezTo>
                  <a:pt x="4460714" y="1516658"/>
                  <a:pt x="4469843" y="1482924"/>
                  <a:pt x="4469843" y="1456730"/>
                </a:cubicBezTo>
                <a:cubicBezTo>
                  <a:pt x="4469843" y="1451967"/>
                  <a:pt x="4472075" y="1449884"/>
                  <a:pt x="4476540" y="1450479"/>
                </a:cubicBezTo>
                <a:close/>
                <a:moveTo>
                  <a:pt x="1271532" y="1448098"/>
                </a:moveTo>
                <a:cubicBezTo>
                  <a:pt x="1272524" y="1447899"/>
                  <a:pt x="1273815" y="1447999"/>
                  <a:pt x="1275402" y="1448395"/>
                </a:cubicBezTo>
                <a:cubicBezTo>
                  <a:pt x="1290482" y="1449983"/>
                  <a:pt x="1301596" y="1454745"/>
                  <a:pt x="1308740" y="1462683"/>
                </a:cubicBezTo>
                <a:cubicBezTo>
                  <a:pt x="1311914" y="1467446"/>
                  <a:pt x="1312708" y="1473002"/>
                  <a:pt x="1311120" y="1479352"/>
                </a:cubicBezTo>
                <a:cubicBezTo>
                  <a:pt x="1309533" y="1489670"/>
                  <a:pt x="1308343" y="1499989"/>
                  <a:pt x="1307549" y="1510308"/>
                </a:cubicBezTo>
                <a:cubicBezTo>
                  <a:pt x="1313899" y="1508721"/>
                  <a:pt x="1319455" y="1507530"/>
                  <a:pt x="1324218" y="1506736"/>
                </a:cubicBezTo>
                <a:cubicBezTo>
                  <a:pt x="1328980" y="1505942"/>
                  <a:pt x="1333743" y="1506736"/>
                  <a:pt x="1338504" y="1509117"/>
                </a:cubicBezTo>
                <a:cubicBezTo>
                  <a:pt x="1344855" y="1512292"/>
                  <a:pt x="1349618" y="1517055"/>
                  <a:pt x="1352792" y="1523405"/>
                </a:cubicBezTo>
                <a:cubicBezTo>
                  <a:pt x="1355174" y="1527374"/>
                  <a:pt x="1355570" y="1530945"/>
                  <a:pt x="1353983" y="1534120"/>
                </a:cubicBezTo>
                <a:cubicBezTo>
                  <a:pt x="1353983" y="1534914"/>
                  <a:pt x="1353586" y="1536502"/>
                  <a:pt x="1352792" y="1538883"/>
                </a:cubicBezTo>
                <a:cubicBezTo>
                  <a:pt x="1349618" y="1551583"/>
                  <a:pt x="1347236" y="1563489"/>
                  <a:pt x="1345648" y="1574601"/>
                </a:cubicBezTo>
                <a:cubicBezTo>
                  <a:pt x="1344062" y="1588095"/>
                  <a:pt x="1337314" y="1596033"/>
                  <a:pt x="1325408" y="1598414"/>
                </a:cubicBezTo>
                <a:cubicBezTo>
                  <a:pt x="1320646" y="1596826"/>
                  <a:pt x="1316677" y="1591270"/>
                  <a:pt x="1313502" y="1581745"/>
                </a:cubicBezTo>
                <a:cubicBezTo>
                  <a:pt x="1312708" y="1578570"/>
                  <a:pt x="1310327" y="1574601"/>
                  <a:pt x="1306358" y="1569839"/>
                </a:cubicBezTo>
                <a:cubicBezTo>
                  <a:pt x="1306358" y="1606351"/>
                  <a:pt x="1305168" y="1635323"/>
                  <a:pt x="1302786" y="1656755"/>
                </a:cubicBezTo>
                <a:cubicBezTo>
                  <a:pt x="1302786" y="1667867"/>
                  <a:pt x="1299215" y="1675805"/>
                  <a:pt x="1292071" y="1680567"/>
                </a:cubicBezTo>
                <a:cubicBezTo>
                  <a:pt x="1289689" y="1681361"/>
                  <a:pt x="1286515" y="1680964"/>
                  <a:pt x="1282545" y="1679376"/>
                </a:cubicBezTo>
                <a:cubicBezTo>
                  <a:pt x="1280165" y="1677789"/>
                  <a:pt x="1276592" y="1673423"/>
                  <a:pt x="1271830" y="1666280"/>
                </a:cubicBezTo>
                <a:cubicBezTo>
                  <a:pt x="1269449" y="1660723"/>
                  <a:pt x="1269051" y="1654373"/>
                  <a:pt x="1270640" y="1647230"/>
                </a:cubicBezTo>
                <a:cubicBezTo>
                  <a:pt x="1270640" y="1646436"/>
                  <a:pt x="1270640" y="1645642"/>
                  <a:pt x="1270640" y="1644848"/>
                </a:cubicBezTo>
                <a:cubicBezTo>
                  <a:pt x="1275402" y="1628180"/>
                  <a:pt x="1277386" y="1592064"/>
                  <a:pt x="1276592" y="1536502"/>
                </a:cubicBezTo>
                <a:cubicBezTo>
                  <a:pt x="1274211" y="1536502"/>
                  <a:pt x="1271036" y="1536899"/>
                  <a:pt x="1267068" y="1537692"/>
                </a:cubicBezTo>
                <a:cubicBezTo>
                  <a:pt x="1267068" y="1548805"/>
                  <a:pt x="1266671" y="1557139"/>
                  <a:pt x="1265876" y="1562695"/>
                </a:cubicBezTo>
                <a:cubicBezTo>
                  <a:pt x="1265083" y="1579364"/>
                  <a:pt x="1262702" y="1590476"/>
                  <a:pt x="1258732" y="1596033"/>
                </a:cubicBezTo>
                <a:cubicBezTo>
                  <a:pt x="1254764" y="1599208"/>
                  <a:pt x="1251193" y="1600001"/>
                  <a:pt x="1248017" y="1598414"/>
                </a:cubicBezTo>
                <a:cubicBezTo>
                  <a:pt x="1245636" y="1596826"/>
                  <a:pt x="1243255" y="1593651"/>
                  <a:pt x="1240874" y="1588889"/>
                </a:cubicBezTo>
                <a:cubicBezTo>
                  <a:pt x="1237699" y="1582539"/>
                  <a:pt x="1236508" y="1576586"/>
                  <a:pt x="1237302" y="1571030"/>
                </a:cubicBezTo>
                <a:cubicBezTo>
                  <a:pt x="1238890" y="1562299"/>
                  <a:pt x="1239683" y="1549995"/>
                  <a:pt x="1239683" y="1534120"/>
                </a:cubicBezTo>
                <a:cubicBezTo>
                  <a:pt x="1239683" y="1526183"/>
                  <a:pt x="1238493" y="1519833"/>
                  <a:pt x="1236111" y="1515071"/>
                </a:cubicBezTo>
                <a:cubicBezTo>
                  <a:pt x="1236111" y="1511895"/>
                  <a:pt x="1238096" y="1510308"/>
                  <a:pt x="1242064" y="1510308"/>
                </a:cubicBezTo>
                <a:cubicBezTo>
                  <a:pt x="1250796" y="1511102"/>
                  <a:pt x="1257940" y="1513483"/>
                  <a:pt x="1263495" y="1517452"/>
                </a:cubicBezTo>
                <a:cubicBezTo>
                  <a:pt x="1264290" y="1517452"/>
                  <a:pt x="1264686" y="1517848"/>
                  <a:pt x="1264686" y="1518642"/>
                </a:cubicBezTo>
                <a:cubicBezTo>
                  <a:pt x="1265480" y="1519436"/>
                  <a:pt x="1265876" y="1519833"/>
                  <a:pt x="1265876" y="1519833"/>
                </a:cubicBezTo>
                <a:cubicBezTo>
                  <a:pt x="1267465" y="1519833"/>
                  <a:pt x="1269449" y="1519436"/>
                  <a:pt x="1271830" y="1518642"/>
                </a:cubicBezTo>
                <a:cubicBezTo>
                  <a:pt x="1274211" y="1517848"/>
                  <a:pt x="1275798" y="1517452"/>
                  <a:pt x="1276592" y="1517452"/>
                </a:cubicBezTo>
                <a:cubicBezTo>
                  <a:pt x="1276592" y="1512689"/>
                  <a:pt x="1276592" y="1507927"/>
                  <a:pt x="1276592" y="1503164"/>
                </a:cubicBezTo>
                <a:cubicBezTo>
                  <a:pt x="1276592" y="1480939"/>
                  <a:pt x="1274211" y="1465461"/>
                  <a:pt x="1269449" y="1456730"/>
                </a:cubicBezTo>
                <a:cubicBezTo>
                  <a:pt x="1267861" y="1453555"/>
                  <a:pt x="1267861" y="1451174"/>
                  <a:pt x="1269449" y="1449586"/>
                </a:cubicBezTo>
                <a:cubicBezTo>
                  <a:pt x="1269845" y="1448793"/>
                  <a:pt x="1270539" y="1448296"/>
                  <a:pt x="1271532" y="1448098"/>
                </a:cubicBezTo>
                <a:close/>
                <a:moveTo>
                  <a:pt x="8826339" y="1447205"/>
                </a:moveTo>
                <a:cubicBezTo>
                  <a:pt x="8831101" y="1449586"/>
                  <a:pt x="8839039" y="1456333"/>
                  <a:pt x="8850151" y="1467446"/>
                </a:cubicBezTo>
                <a:cubicBezTo>
                  <a:pt x="8852533" y="1471414"/>
                  <a:pt x="8852533" y="1475383"/>
                  <a:pt x="8850151" y="1479352"/>
                </a:cubicBezTo>
                <a:cubicBezTo>
                  <a:pt x="8823958" y="1505546"/>
                  <a:pt x="8798955" y="1522611"/>
                  <a:pt x="8775142" y="1530549"/>
                </a:cubicBezTo>
                <a:cubicBezTo>
                  <a:pt x="8775142" y="1531342"/>
                  <a:pt x="8775539" y="1532533"/>
                  <a:pt x="8776333" y="1534120"/>
                </a:cubicBezTo>
                <a:cubicBezTo>
                  <a:pt x="8776333" y="1534914"/>
                  <a:pt x="8776333" y="1535311"/>
                  <a:pt x="8776333" y="1535311"/>
                </a:cubicBezTo>
                <a:cubicBezTo>
                  <a:pt x="8779508" y="1541661"/>
                  <a:pt x="8777523" y="1544836"/>
                  <a:pt x="8770380" y="1544836"/>
                </a:cubicBezTo>
                <a:cubicBezTo>
                  <a:pt x="8767998" y="1545630"/>
                  <a:pt x="8764030" y="1546027"/>
                  <a:pt x="8758473" y="1546027"/>
                </a:cubicBezTo>
                <a:cubicBezTo>
                  <a:pt x="8753711" y="1546820"/>
                  <a:pt x="8750139" y="1547217"/>
                  <a:pt x="8747758" y="1547217"/>
                </a:cubicBezTo>
                <a:lnTo>
                  <a:pt x="8747758" y="1549599"/>
                </a:lnTo>
                <a:cubicBezTo>
                  <a:pt x="8748552" y="1557536"/>
                  <a:pt x="8748552" y="1573411"/>
                  <a:pt x="8747758" y="1597223"/>
                </a:cubicBezTo>
                <a:cubicBezTo>
                  <a:pt x="8746964" y="1609923"/>
                  <a:pt x="8746567" y="1618258"/>
                  <a:pt x="8746567" y="1622226"/>
                </a:cubicBezTo>
                <a:cubicBezTo>
                  <a:pt x="8746567" y="1635720"/>
                  <a:pt x="8743789" y="1645642"/>
                  <a:pt x="8738233" y="1651992"/>
                </a:cubicBezTo>
                <a:cubicBezTo>
                  <a:pt x="8732677" y="1654373"/>
                  <a:pt x="8728708" y="1654770"/>
                  <a:pt x="8726326" y="1653183"/>
                </a:cubicBezTo>
                <a:cubicBezTo>
                  <a:pt x="8713627" y="1643658"/>
                  <a:pt x="8708467" y="1633736"/>
                  <a:pt x="8710848" y="1623417"/>
                </a:cubicBezTo>
                <a:cubicBezTo>
                  <a:pt x="8714024" y="1602780"/>
                  <a:pt x="8716405" y="1578570"/>
                  <a:pt x="8717992" y="1550789"/>
                </a:cubicBezTo>
                <a:cubicBezTo>
                  <a:pt x="8715611" y="1551583"/>
                  <a:pt x="8712833" y="1551980"/>
                  <a:pt x="8709658" y="1551980"/>
                </a:cubicBezTo>
                <a:cubicBezTo>
                  <a:pt x="8707276" y="1552774"/>
                  <a:pt x="8704499" y="1553170"/>
                  <a:pt x="8701323" y="1553170"/>
                </a:cubicBezTo>
                <a:cubicBezTo>
                  <a:pt x="8696561" y="1583333"/>
                  <a:pt x="8689021" y="1606351"/>
                  <a:pt x="8678701" y="1622226"/>
                </a:cubicBezTo>
                <a:cubicBezTo>
                  <a:pt x="8666795" y="1638101"/>
                  <a:pt x="8648142" y="1650801"/>
                  <a:pt x="8622742" y="1660326"/>
                </a:cubicBezTo>
                <a:cubicBezTo>
                  <a:pt x="8621155" y="1660326"/>
                  <a:pt x="8620361" y="1659930"/>
                  <a:pt x="8620361" y="1659136"/>
                </a:cubicBezTo>
                <a:cubicBezTo>
                  <a:pt x="8619567" y="1658342"/>
                  <a:pt x="8619964" y="1657151"/>
                  <a:pt x="8621551" y="1655564"/>
                </a:cubicBezTo>
                <a:cubicBezTo>
                  <a:pt x="8648539" y="1633339"/>
                  <a:pt x="8665208" y="1601192"/>
                  <a:pt x="8671558" y="1559124"/>
                </a:cubicBezTo>
                <a:cubicBezTo>
                  <a:pt x="8667589" y="1559917"/>
                  <a:pt x="8662033" y="1560711"/>
                  <a:pt x="8654889" y="1561505"/>
                </a:cubicBezTo>
                <a:cubicBezTo>
                  <a:pt x="8649333" y="1563093"/>
                  <a:pt x="8645364" y="1563886"/>
                  <a:pt x="8642983" y="1563886"/>
                </a:cubicBezTo>
                <a:cubicBezTo>
                  <a:pt x="8639808" y="1564680"/>
                  <a:pt x="8635839" y="1563886"/>
                  <a:pt x="8631076" y="1561505"/>
                </a:cubicBezTo>
                <a:cubicBezTo>
                  <a:pt x="8624727" y="1558330"/>
                  <a:pt x="8619567" y="1553170"/>
                  <a:pt x="8615598" y="1546027"/>
                </a:cubicBezTo>
                <a:cubicBezTo>
                  <a:pt x="8614011" y="1541264"/>
                  <a:pt x="8614408" y="1538883"/>
                  <a:pt x="8616789" y="1538883"/>
                </a:cubicBezTo>
                <a:cubicBezTo>
                  <a:pt x="8625520" y="1538883"/>
                  <a:pt x="8635442" y="1538089"/>
                  <a:pt x="8646555" y="1536502"/>
                </a:cubicBezTo>
                <a:cubicBezTo>
                  <a:pt x="8650523" y="1535708"/>
                  <a:pt x="8659651" y="1534517"/>
                  <a:pt x="8673939" y="1532930"/>
                </a:cubicBezTo>
                <a:cubicBezTo>
                  <a:pt x="8674733" y="1514674"/>
                  <a:pt x="8673939" y="1501974"/>
                  <a:pt x="8671558" y="1494830"/>
                </a:cubicBezTo>
                <a:cubicBezTo>
                  <a:pt x="8671558" y="1494830"/>
                  <a:pt x="8671161" y="1494433"/>
                  <a:pt x="8670367" y="1493639"/>
                </a:cubicBezTo>
                <a:cubicBezTo>
                  <a:pt x="8664811" y="1493639"/>
                  <a:pt x="8660446" y="1492052"/>
                  <a:pt x="8657270" y="1488877"/>
                </a:cubicBezTo>
                <a:cubicBezTo>
                  <a:pt x="8653302" y="1486495"/>
                  <a:pt x="8650126" y="1482924"/>
                  <a:pt x="8647745" y="1478161"/>
                </a:cubicBezTo>
                <a:cubicBezTo>
                  <a:pt x="8646158" y="1473399"/>
                  <a:pt x="8647349" y="1471017"/>
                  <a:pt x="8651317" y="1471017"/>
                </a:cubicBezTo>
                <a:cubicBezTo>
                  <a:pt x="8663223" y="1471017"/>
                  <a:pt x="8674336" y="1469827"/>
                  <a:pt x="8684655" y="1467446"/>
                </a:cubicBezTo>
                <a:cubicBezTo>
                  <a:pt x="8706880" y="1463477"/>
                  <a:pt x="8725136" y="1459905"/>
                  <a:pt x="8739423" y="1456730"/>
                </a:cubicBezTo>
                <a:cubicBezTo>
                  <a:pt x="8743392" y="1455142"/>
                  <a:pt x="8748552" y="1455142"/>
                  <a:pt x="8754901" y="1456730"/>
                </a:cubicBezTo>
                <a:cubicBezTo>
                  <a:pt x="8764426" y="1459111"/>
                  <a:pt x="8770380" y="1464270"/>
                  <a:pt x="8772761" y="1472208"/>
                </a:cubicBezTo>
                <a:cubicBezTo>
                  <a:pt x="8775142" y="1476177"/>
                  <a:pt x="8773555" y="1478955"/>
                  <a:pt x="8767998" y="1480542"/>
                </a:cubicBezTo>
                <a:cubicBezTo>
                  <a:pt x="8762442" y="1482130"/>
                  <a:pt x="8752917" y="1483717"/>
                  <a:pt x="8739423" y="1485305"/>
                </a:cubicBezTo>
                <a:cubicBezTo>
                  <a:pt x="8739423" y="1485305"/>
                  <a:pt x="8738630" y="1485305"/>
                  <a:pt x="8737042" y="1485305"/>
                </a:cubicBezTo>
                <a:cubicBezTo>
                  <a:pt x="8742599" y="1488480"/>
                  <a:pt x="8746964" y="1491655"/>
                  <a:pt x="8750139" y="1494830"/>
                </a:cubicBezTo>
                <a:cubicBezTo>
                  <a:pt x="8753314" y="1497211"/>
                  <a:pt x="8753711" y="1501577"/>
                  <a:pt x="8751330" y="1507927"/>
                </a:cubicBezTo>
                <a:cubicBezTo>
                  <a:pt x="8751330" y="1508721"/>
                  <a:pt x="8751330" y="1509117"/>
                  <a:pt x="8751330" y="1509117"/>
                </a:cubicBezTo>
                <a:cubicBezTo>
                  <a:pt x="8750536" y="1510705"/>
                  <a:pt x="8750139" y="1513086"/>
                  <a:pt x="8750139" y="1516261"/>
                </a:cubicBezTo>
                <a:cubicBezTo>
                  <a:pt x="8749345" y="1519436"/>
                  <a:pt x="8748948" y="1521817"/>
                  <a:pt x="8748948" y="1523405"/>
                </a:cubicBezTo>
                <a:cubicBezTo>
                  <a:pt x="8750536" y="1523405"/>
                  <a:pt x="8751330" y="1523008"/>
                  <a:pt x="8751330" y="1522214"/>
                </a:cubicBezTo>
                <a:cubicBezTo>
                  <a:pt x="8757680" y="1520627"/>
                  <a:pt x="8762839" y="1521024"/>
                  <a:pt x="8766808" y="1523405"/>
                </a:cubicBezTo>
                <a:cubicBezTo>
                  <a:pt x="8766808" y="1523405"/>
                  <a:pt x="8767205" y="1523802"/>
                  <a:pt x="8767998" y="1524595"/>
                </a:cubicBezTo>
                <a:cubicBezTo>
                  <a:pt x="8768792" y="1524595"/>
                  <a:pt x="8769983" y="1525786"/>
                  <a:pt x="8771570" y="1528167"/>
                </a:cubicBezTo>
                <a:cubicBezTo>
                  <a:pt x="8788239" y="1509911"/>
                  <a:pt x="8800939" y="1492449"/>
                  <a:pt x="8809670" y="1475780"/>
                </a:cubicBezTo>
                <a:cubicBezTo>
                  <a:pt x="8813639" y="1467049"/>
                  <a:pt x="8815227" y="1460302"/>
                  <a:pt x="8814433" y="1455539"/>
                </a:cubicBezTo>
                <a:cubicBezTo>
                  <a:pt x="8816814" y="1449189"/>
                  <a:pt x="8820783" y="1446411"/>
                  <a:pt x="8826339" y="1447205"/>
                </a:cubicBezTo>
                <a:close/>
                <a:moveTo>
                  <a:pt x="6064089" y="1447205"/>
                </a:moveTo>
                <a:cubicBezTo>
                  <a:pt x="6068852" y="1449586"/>
                  <a:pt x="6076790" y="1456333"/>
                  <a:pt x="6087902" y="1467446"/>
                </a:cubicBezTo>
                <a:cubicBezTo>
                  <a:pt x="6090283" y="1471414"/>
                  <a:pt x="6090283" y="1475383"/>
                  <a:pt x="6087902" y="1479352"/>
                </a:cubicBezTo>
                <a:cubicBezTo>
                  <a:pt x="6061708" y="1505546"/>
                  <a:pt x="6036705" y="1522611"/>
                  <a:pt x="6012892" y="1530549"/>
                </a:cubicBezTo>
                <a:cubicBezTo>
                  <a:pt x="6012892" y="1531342"/>
                  <a:pt x="6013289" y="1532533"/>
                  <a:pt x="6014083" y="1534120"/>
                </a:cubicBezTo>
                <a:cubicBezTo>
                  <a:pt x="6014083" y="1534914"/>
                  <a:pt x="6014083" y="1535311"/>
                  <a:pt x="6014083" y="1535311"/>
                </a:cubicBezTo>
                <a:cubicBezTo>
                  <a:pt x="6017258" y="1541661"/>
                  <a:pt x="6015274" y="1544836"/>
                  <a:pt x="6008130" y="1544836"/>
                </a:cubicBezTo>
                <a:cubicBezTo>
                  <a:pt x="6005749" y="1545630"/>
                  <a:pt x="6001780" y="1546027"/>
                  <a:pt x="5996224" y="1546027"/>
                </a:cubicBezTo>
                <a:cubicBezTo>
                  <a:pt x="5991461" y="1546820"/>
                  <a:pt x="5987889" y="1547217"/>
                  <a:pt x="5985508" y="1547217"/>
                </a:cubicBezTo>
                <a:lnTo>
                  <a:pt x="5985508" y="1549599"/>
                </a:lnTo>
                <a:cubicBezTo>
                  <a:pt x="5986302" y="1557536"/>
                  <a:pt x="5986302" y="1573411"/>
                  <a:pt x="5985508" y="1597223"/>
                </a:cubicBezTo>
                <a:cubicBezTo>
                  <a:pt x="5984714" y="1609923"/>
                  <a:pt x="5984317" y="1618258"/>
                  <a:pt x="5984317" y="1622226"/>
                </a:cubicBezTo>
                <a:cubicBezTo>
                  <a:pt x="5984317" y="1635720"/>
                  <a:pt x="5981540" y="1645642"/>
                  <a:pt x="5975983" y="1651992"/>
                </a:cubicBezTo>
                <a:cubicBezTo>
                  <a:pt x="5970427" y="1654373"/>
                  <a:pt x="5966458" y="1654770"/>
                  <a:pt x="5964077" y="1653183"/>
                </a:cubicBezTo>
                <a:cubicBezTo>
                  <a:pt x="5951377" y="1643658"/>
                  <a:pt x="5946217" y="1633736"/>
                  <a:pt x="5948599" y="1623417"/>
                </a:cubicBezTo>
                <a:cubicBezTo>
                  <a:pt x="5951774" y="1602780"/>
                  <a:pt x="5954155" y="1578570"/>
                  <a:pt x="5955742" y="1550789"/>
                </a:cubicBezTo>
                <a:cubicBezTo>
                  <a:pt x="5953361" y="1551583"/>
                  <a:pt x="5950583" y="1551980"/>
                  <a:pt x="5947408" y="1551980"/>
                </a:cubicBezTo>
                <a:cubicBezTo>
                  <a:pt x="5945027" y="1552774"/>
                  <a:pt x="5942249" y="1553170"/>
                  <a:pt x="5939074" y="1553170"/>
                </a:cubicBezTo>
                <a:cubicBezTo>
                  <a:pt x="5934311" y="1583333"/>
                  <a:pt x="5926771" y="1606351"/>
                  <a:pt x="5916452" y="1622226"/>
                </a:cubicBezTo>
                <a:cubicBezTo>
                  <a:pt x="5904545" y="1638101"/>
                  <a:pt x="5885892" y="1650801"/>
                  <a:pt x="5860492" y="1660326"/>
                </a:cubicBezTo>
                <a:cubicBezTo>
                  <a:pt x="5858905" y="1660326"/>
                  <a:pt x="5858111" y="1659930"/>
                  <a:pt x="5858111" y="1659136"/>
                </a:cubicBezTo>
                <a:cubicBezTo>
                  <a:pt x="5857317" y="1658342"/>
                  <a:pt x="5857715" y="1657151"/>
                  <a:pt x="5859302" y="1655564"/>
                </a:cubicBezTo>
                <a:cubicBezTo>
                  <a:pt x="5886290" y="1633339"/>
                  <a:pt x="5902958" y="1601192"/>
                  <a:pt x="5909308" y="1559124"/>
                </a:cubicBezTo>
                <a:cubicBezTo>
                  <a:pt x="5905340" y="1559917"/>
                  <a:pt x="5899783" y="1560711"/>
                  <a:pt x="5892639" y="1561505"/>
                </a:cubicBezTo>
                <a:cubicBezTo>
                  <a:pt x="5887083" y="1563092"/>
                  <a:pt x="5883114" y="1563886"/>
                  <a:pt x="5880733" y="1563886"/>
                </a:cubicBezTo>
                <a:cubicBezTo>
                  <a:pt x="5877558" y="1564680"/>
                  <a:pt x="5873589" y="1563886"/>
                  <a:pt x="5868827" y="1561505"/>
                </a:cubicBezTo>
                <a:cubicBezTo>
                  <a:pt x="5862477" y="1558330"/>
                  <a:pt x="5857317" y="1553170"/>
                  <a:pt x="5853349" y="1546027"/>
                </a:cubicBezTo>
                <a:cubicBezTo>
                  <a:pt x="5851761" y="1541264"/>
                  <a:pt x="5852158" y="1538883"/>
                  <a:pt x="5854539" y="1538883"/>
                </a:cubicBezTo>
                <a:cubicBezTo>
                  <a:pt x="5863271" y="1538883"/>
                  <a:pt x="5873193" y="1538089"/>
                  <a:pt x="5884305" y="1536502"/>
                </a:cubicBezTo>
                <a:cubicBezTo>
                  <a:pt x="5888274" y="1535708"/>
                  <a:pt x="5897402" y="1534518"/>
                  <a:pt x="5911689" y="1532930"/>
                </a:cubicBezTo>
                <a:cubicBezTo>
                  <a:pt x="5912483" y="1514674"/>
                  <a:pt x="5911689" y="1501974"/>
                  <a:pt x="5909308" y="1494830"/>
                </a:cubicBezTo>
                <a:cubicBezTo>
                  <a:pt x="5909308" y="1494830"/>
                  <a:pt x="5908911" y="1494433"/>
                  <a:pt x="5908117" y="1493639"/>
                </a:cubicBezTo>
                <a:cubicBezTo>
                  <a:pt x="5902561" y="1493639"/>
                  <a:pt x="5898196" y="1492052"/>
                  <a:pt x="5895020" y="1488877"/>
                </a:cubicBezTo>
                <a:cubicBezTo>
                  <a:pt x="5891052" y="1486495"/>
                  <a:pt x="5887877" y="1482924"/>
                  <a:pt x="5885495" y="1478161"/>
                </a:cubicBezTo>
                <a:cubicBezTo>
                  <a:pt x="5883908" y="1473399"/>
                  <a:pt x="5885099" y="1471017"/>
                  <a:pt x="5889067" y="1471017"/>
                </a:cubicBezTo>
                <a:cubicBezTo>
                  <a:pt x="5900974" y="1471017"/>
                  <a:pt x="5912086" y="1469827"/>
                  <a:pt x="5922405" y="1467446"/>
                </a:cubicBezTo>
                <a:cubicBezTo>
                  <a:pt x="5944630" y="1463477"/>
                  <a:pt x="5962886" y="1459905"/>
                  <a:pt x="5977174" y="1456730"/>
                </a:cubicBezTo>
                <a:cubicBezTo>
                  <a:pt x="5981142" y="1455142"/>
                  <a:pt x="5986302" y="1455142"/>
                  <a:pt x="5992652" y="1456730"/>
                </a:cubicBezTo>
                <a:cubicBezTo>
                  <a:pt x="6002177" y="1459111"/>
                  <a:pt x="6008130" y="1464270"/>
                  <a:pt x="6010511" y="1472208"/>
                </a:cubicBezTo>
                <a:cubicBezTo>
                  <a:pt x="6012892" y="1476177"/>
                  <a:pt x="6011305" y="1478955"/>
                  <a:pt x="6005749" y="1480542"/>
                </a:cubicBezTo>
                <a:cubicBezTo>
                  <a:pt x="6000192" y="1482130"/>
                  <a:pt x="5990667" y="1483717"/>
                  <a:pt x="5977174" y="1485305"/>
                </a:cubicBezTo>
                <a:cubicBezTo>
                  <a:pt x="5977174" y="1485305"/>
                  <a:pt x="5976380" y="1485305"/>
                  <a:pt x="5974792" y="1485305"/>
                </a:cubicBezTo>
                <a:cubicBezTo>
                  <a:pt x="5980349" y="1488480"/>
                  <a:pt x="5984714" y="1491655"/>
                  <a:pt x="5987889" y="1494830"/>
                </a:cubicBezTo>
                <a:cubicBezTo>
                  <a:pt x="5991065" y="1497211"/>
                  <a:pt x="5991461" y="1501577"/>
                  <a:pt x="5989080" y="1507927"/>
                </a:cubicBezTo>
                <a:cubicBezTo>
                  <a:pt x="5989080" y="1508721"/>
                  <a:pt x="5989080" y="1509117"/>
                  <a:pt x="5989080" y="1509117"/>
                </a:cubicBezTo>
                <a:cubicBezTo>
                  <a:pt x="5988286" y="1510705"/>
                  <a:pt x="5987889" y="1513086"/>
                  <a:pt x="5987889" y="1516261"/>
                </a:cubicBezTo>
                <a:cubicBezTo>
                  <a:pt x="5987096" y="1519436"/>
                  <a:pt x="5986699" y="1521817"/>
                  <a:pt x="5986699" y="1523405"/>
                </a:cubicBezTo>
                <a:cubicBezTo>
                  <a:pt x="5988286" y="1523405"/>
                  <a:pt x="5989080" y="1523008"/>
                  <a:pt x="5989080" y="1522214"/>
                </a:cubicBezTo>
                <a:cubicBezTo>
                  <a:pt x="5995430" y="1520627"/>
                  <a:pt x="6000590" y="1521024"/>
                  <a:pt x="6004558" y="1523405"/>
                </a:cubicBezTo>
                <a:cubicBezTo>
                  <a:pt x="6004558" y="1523405"/>
                  <a:pt x="6004955" y="1523802"/>
                  <a:pt x="6005749" y="1524595"/>
                </a:cubicBezTo>
                <a:cubicBezTo>
                  <a:pt x="6006543" y="1524595"/>
                  <a:pt x="6007733" y="1525786"/>
                  <a:pt x="6009320" y="1528167"/>
                </a:cubicBezTo>
                <a:cubicBezTo>
                  <a:pt x="6025989" y="1509911"/>
                  <a:pt x="6038690" y="1492449"/>
                  <a:pt x="6047420" y="1475780"/>
                </a:cubicBezTo>
                <a:cubicBezTo>
                  <a:pt x="6051389" y="1467049"/>
                  <a:pt x="6052977" y="1460302"/>
                  <a:pt x="6052183" y="1455539"/>
                </a:cubicBezTo>
                <a:cubicBezTo>
                  <a:pt x="6054564" y="1449189"/>
                  <a:pt x="6058533" y="1446411"/>
                  <a:pt x="6064089" y="1447205"/>
                </a:cubicBezTo>
                <a:close/>
                <a:moveTo>
                  <a:pt x="4712730" y="1447205"/>
                </a:moveTo>
                <a:cubicBezTo>
                  <a:pt x="4729399" y="1448792"/>
                  <a:pt x="4742892" y="1450777"/>
                  <a:pt x="4753211" y="1453158"/>
                </a:cubicBezTo>
                <a:cubicBezTo>
                  <a:pt x="4762736" y="1454745"/>
                  <a:pt x="4768293" y="1459508"/>
                  <a:pt x="4769880" y="1467446"/>
                </a:cubicBezTo>
                <a:cubicBezTo>
                  <a:pt x="4772261" y="1472208"/>
                  <a:pt x="4772658" y="1478558"/>
                  <a:pt x="4771071" y="1486495"/>
                </a:cubicBezTo>
                <a:cubicBezTo>
                  <a:pt x="4767102" y="1493639"/>
                  <a:pt x="4761942" y="1497608"/>
                  <a:pt x="4755593" y="1498402"/>
                </a:cubicBezTo>
                <a:cubicBezTo>
                  <a:pt x="4750830" y="1498402"/>
                  <a:pt x="4745671" y="1495227"/>
                  <a:pt x="4740114" y="1488877"/>
                </a:cubicBezTo>
                <a:cubicBezTo>
                  <a:pt x="4724240" y="1472208"/>
                  <a:pt x="4713921" y="1459905"/>
                  <a:pt x="4709158" y="1451967"/>
                </a:cubicBezTo>
                <a:cubicBezTo>
                  <a:pt x="4707570" y="1448792"/>
                  <a:pt x="4708761" y="1447205"/>
                  <a:pt x="4712730" y="1447205"/>
                </a:cubicBezTo>
                <a:close/>
                <a:moveTo>
                  <a:pt x="2290706" y="1444526"/>
                </a:moveTo>
                <a:cubicBezTo>
                  <a:pt x="2293286" y="1444327"/>
                  <a:pt x="2295766" y="1444824"/>
                  <a:pt x="2298148" y="1446014"/>
                </a:cubicBezTo>
                <a:cubicBezTo>
                  <a:pt x="2306878" y="1449983"/>
                  <a:pt x="2314816" y="1454745"/>
                  <a:pt x="2321959" y="1460302"/>
                </a:cubicBezTo>
                <a:cubicBezTo>
                  <a:pt x="2326722" y="1464270"/>
                  <a:pt x="2327119" y="1469033"/>
                  <a:pt x="2323151" y="1474589"/>
                </a:cubicBezTo>
                <a:cubicBezTo>
                  <a:pt x="2318388" y="1480939"/>
                  <a:pt x="2312831" y="1488877"/>
                  <a:pt x="2306482" y="1498402"/>
                </a:cubicBezTo>
                <a:cubicBezTo>
                  <a:pt x="2308863" y="1498402"/>
                  <a:pt x="2310847" y="1499195"/>
                  <a:pt x="2312435" y="1500783"/>
                </a:cubicBezTo>
                <a:cubicBezTo>
                  <a:pt x="2318785" y="1508721"/>
                  <a:pt x="2317594" y="1514277"/>
                  <a:pt x="2308863" y="1517452"/>
                </a:cubicBezTo>
                <a:cubicBezTo>
                  <a:pt x="2306482" y="1518246"/>
                  <a:pt x="2301719" y="1519436"/>
                  <a:pt x="2294576" y="1521024"/>
                </a:cubicBezTo>
                <a:cubicBezTo>
                  <a:pt x="2289813" y="1521817"/>
                  <a:pt x="2286240" y="1522611"/>
                  <a:pt x="2283860" y="1523405"/>
                </a:cubicBezTo>
                <a:cubicBezTo>
                  <a:pt x="2291798" y="1528961"/>
                  <a:pt x="2294972" y="1534120"/>
                  <a:pt x="2293385" y="1538883"/>
                </a:cubicBezTo>
                <a:cubicBezTo>
                  <a:pt x="2292591" y="1539677"/>
                  <a:pt x="2292591" y="1540470"/>
                  <a:pt x="2293385" y="1541264"/>
                </a:cubicBezTo>
                <a:cubicBezTo>
                  <a:pt x="2293385" y="1542058"/>
                  <a:pt x="2293385" y="1542852"/>
                  <a:pt x="2293385" y="1543646"/>
                </a:cubicBezTo>
                <a:cubicBezTo>
                  <a:pt x="2296560" y="1542852"/>
                  <a:pt x="2300132" y="1541661"/>
                  <a:pt x="2304101" y="1540074"/>
                </a:cubicBezTo>
                <a:cubicBezTo>
                  <a:pt x="2307276" y="1538486"/>
                  <a:pt x="2309260" y="1537692"/>
                  <a:pt x="2310053" y="1537692"/>
                </a:cubicBezTo>
                <a:cubicBezTo>
                  <a:pt x="2319578" y="1534517"/>
                  <a:pt x="2326722" y="1534120"/>
                  <a:pt x="2331485" y="1536502"/>
                </a:cubicBezTo>
                <a:cubicBezTo>
                  <a:pt x="2336247" y="1538089"/>
                  <a:pt x="2339422" y="1540074"/>
                  <a:pt x="2341009" y="1542455"/>
                </a:cubicBezTo>
                <a:cubicBezTo>
                  <a:pt x="2341803" y="1544042"/>
                  <a:pt x="2342597" y="1545233"/>
                  <a:pt x="2343391" y="1546027"/>
                </a:cubicBezTo>
                <a:cubicBezTo>
                  <a:pt x="2348153" y="1552377"/>
                  <a:pt x="2347359" y="1557139"/>
                  <a:pt x="2341009" y="1560314"/>
                </a:cubicBezTo>
                <a:cubicBezTo>
                  <a:pt x="2337041" y="1561108"/>
                  <a:pt x="2331088" y="1562695"/>
                  <a:pt x="2323151" y="1565077"/>
                </a:cubicBezTo>
                <a:cubicBezTo>
                  <a:pt x="2312831" y="1566664"/>
                  <a:pt x="2305291" y="1568251"/>
                  <a:pt x="2300529" y="1569839"/>
                </a:cubicBezTo>
                <a:cubicBezTo>
                  <a:pt x="2300529" y="1569839"/>
                  <a:pt x="2300924" y="1570236"/>
                  <a:pt x="2301719" y="1571030"/>
                </a:cubicBezTo>
                <a:cubicBezTo>
                  <a:pt x="2313625" y="1604367"/>
                  <a:pt x="2331882" y="1627783"/>
                  <a:pt x="2356488" y="1641276"/>
                </a:cubicBezTo>
                <a:cubicBezTo>
                  <a:pt x="2362043" y="1642864"/>
                  <a:pt x="2365616" y="1642070"/>
                  <a:pt x="2367203" y="1638895"/>
                </a:cubicBezTo>
                <a:cubicBezTo>
                  <a:pt x="2373553" y="1625401"/>
                  <a:pt x="2378713" y="1612701"/>
                  <a:pt x="2382682" y="1600795"/>
                </a:cubicBezTo>
                <a:cubicBezTo>
                  <a:pt x="2383475" y="1599208"/>
                  <a:pt x="2384269" y="1598414"/>
                  <a:pt x="2385063" y="1598414"/>
                </a:cubicBezTo>
                <a:cubicBezTo>
                  <a:pt x="2386649" y="1598414"/>
                  <a:pt x="2387444" y="1599208"/>
                  <a:pt x="2387444" y="1600795"/>
                </a:cubicBezTo>
                <a:cubicBezTo>
                  <a:pt x="2389825" y="1614289"/>
                  <a:pt x="2391413" y="1625401"/>
                  <a:pt x="2392207" y="1634133"/>
                </a:cubicBezTo>
                <a:cubicBezTo>
                  <a:pt x="2393793" y="1646039"/>
                  <a:pt x="2396572" y="1658739"/>
                  <a:pt x="2400541" y="1672233"/>
                </a:cubicBezTo>
                <a:cubicBezTo>
                  <a:pt x="2402128" y="1680964"/>
                  <a:pt x="2397763" y="1685330"/>
                  <a:pt x="2387444" y="1685330"/>
                </a:cubicBezTo>
                <a:cubicBezTo>
                  <a:pt x="2353313" y="1680567"/>
                  <a:pt x="2324737" y="1664692"/>
                  <a:pt x="2301719" y="1637705"/>
                </a:cubicBezTo>
                <a:cubicBezTo>
                  <a:pt x="2287432" y="1619448"/>
                  <a:pt x="2276716" y="1599208"/>
                  <a:pt x="2269572" y="1576983"/>
                </a:cubicBezTo>
                <a:cubicBezTo>
                  <a:pt x="2267985" y="1576983"/>
                  <a:pt x="2264809" y="1577776"/>
                  <a:pt x="2260047" y="1579364"/>
                </a:cubicBezTo>
                <a:cubicBezTo>
                  <a:pt x="2256079" y="1580158"/>
                  <a:pt x="2252904" y="1580951"/>
                  <a:pt x="2250522" y="1581745"/>
                </a:cubicBezTo>
                <a:cubicBezTo>
                  <a:pt x="2242584" y="1584920"/>
                  <a:pt x="2236234" y="1584920"/>
                  <a:pt x="2231472" y="1581745"/>
                </a:cubicBezTo>
                <a:cubicBezTo>
                  <a:pt x="2229091" y="1580158"/>
                  <a:pt x="2226313" y="1578173"/>
                  <a:pt x="2223138" y="1575792"/>
                </a:cubicBezTo>
                <a:cubicBezTo>
                  <a:pt x="2220757" y="1574998"/>
                  <a:pt x="2219169" y="1574205"/>
                  <a:pt x="2218376" y="1573411"/>
                </a:cubicBezTo>
                <a:cubicBezTo>
                  <a:pt x="2217581" y="1585317"/>
                  <a:pt x="2215994" y="1599208"/>
                  <a:pt x="2213613" y="1615083"/>
                </a:cubicBezTo>
                <a:cubicBezTo>
                  <a:pt x="2213613" y="1617464"/>
                  <a:pt x="2213613" y="1619051"/>
                  <a:pt x="2213613" y="1619845"/>
                </a:cubicBezTo>
                <a:cubicBezTo>
                  <a:pt x="2217581" y="1619051"/>
                  <a:pt x="2229487" y="1615876"/>
                  <a:pt x="2249331" y="1610320"/>
                </a:cubicBezTo>
                <a:cubicBezTo>
                  <a:pt x="2254094" y="1609526"/>
                  <a:pt x="2257269" y="1608733"/>
                  <a:pt x="2258856" y="1607939"/>
                </a:cubicBezTo>
                <a:cubicBezTo>
                  <a:pt x="2262825" y="1606351"/>
                  <a:pt x="2265207" y="1605954"/>
                  <a:pt x="2266000" y="1606748"/>
                </a:cubicBezTo>
                <a:cubicBezTo>
                  <a:pt x="2266794" y="1608336"/>
                  <a:pt x="2266000" y="1610320"/>
                  <a:pt x="2263619" y="1612701"/>
                </a:cubicBezTo>
                <a:cubicBezTo>
                  <a:pt x="2261238" y="1615083"/>
                  <a:pt x="2257666" y="1618655"/>
                  <a:pt x="2252904" y="1623417"/>
                </a:cubicBezTo>
                <a:cubicBezTo>
                  <a:pt x="2243378" y="1632942"/>
                  <a:pt x="2235440" y="1639689"/>
                  <a:pt x="2229091" y="1643658"/>
                </a:cubicBezTo>
                <a:cubicBezTo>
                  <a:pt x="2228297" y="1644451"/>
                  <a:pt x="2227504" y="1645245"/>
                  <a:pt x="2226709" y="1646039"/>
                </a:cubicBezTo>
                <a:cubicBezTo>
                  <a:pt x="2216390" y="1653976"/>
                  <a:pt x="2207263" y="1661914"/>
                  <a:pt x="2199325" y="1669851"/>
                </a:cubicBezTo>
                <a:cubicBezTo>
                  <a:pt x="2194563" y="1673820"/>
                  <a:pt x="2190594" y="1673820"/>
                  <a:pt x="2187419" y="1669851"/>
                </a:cubicBezTo>
                <a:cubicBezTo>
                  <a:pt x="2182657" y="1666676"/>
                  <a:pt x="2177894" y="1658739"/>
                  <a:pt x="2173132" y="1646039"/>
                </a:cubicBezTo>
                <a:cubicBezTo>
                  <a:pt x="2172338" y="1645245"/>
                  <a:pt x="2171941" y="1644848"/>
                  <a:pt x="2171941" y="1644848"/>
                </a:cubicBezTo>
                <a:cubicBezTo>
                  <a:pt x="2170354" y="1640086"/>
                  <a:pt x="2171147" y="1636911"/>
                  <a:pt x="2174322" y="1635323"/>
                </a:cubicBezTo>
                <a:cubicBezTo>
                  <a:pt x="2179878" y="1633736"/>
                  <a:pt x="2183451" y="1624211"/>
                  <a:pt x="2185038" y="1606748"/>
                </a:cubicBezTo>
                <a:cubicBezTo>
                  <a:pt x="2188213" y="1579761"/>
                  <a:pt x="2189403" y="1551980"/>
                  <a:pt x="2188610" y="1523405"/>
                </a:cubicBezTo>
                <a:cubicBezTo>
                  <a:pt x="2187815" y="1495624"/>
                  <a:pt x="2184243" y="1477764"/>
                  <a:pt x="2177894" y="1469827"/>
                </a:cubicBezTo>
                <a:cubicBezTo>
                  <a:pt x="2175513" y="1465064"/>
                  <a:pt x="2177100" y="1462286"/>
                  <a:pt x="2182657" y="1461492"/>
                </a:cubicBezTo>
                <a:cubicBezTo>
                  <a:pt x="2190594" y="1463080"/>
                  <a:pt x="2198928" y="1465064"/>
                  <a:pt x="2207660" y="1467446"/>
                </a:cubicBezTo>
                <a:cubicBezTo>
                  <a:pt x="2211628" y="1466652"/>
                  <a:pt x="2218376" y="1465064"/>
                  <a:pt x="2227900" y="1462683"/>
                </a:cubicBezTo>
                <a:cubicBezTo>
                  <a:pt x="2237425" y="1459508"/>
                  <a:pt x="2244570" y="1457524"/>
                  <a:pt x="2249331" y="1456730"/>
                </a:cubicBezTo>
                <a:cubicBezTo>
                  <a:pt x="2250919" y="1455936"/>
                  <a:pt x="2254491" y="1455142"/>
                  <a:pt x="2260047" y="1454349"/>
                </a:cubicBezTo>
                <a:cubicBezTo>
                  <a:pt x="2274334" y="1450380"/>
                  <a:pt x="2281876" y="1447999"/>
                  <a:pt x="2282670" y="1447205"/>
                </a:cubicBezTo>
                <a:cubicBezTo>
                  <a:pt x="2285447" y="1445617"/>
                  <a:pt x="2288126" y="1444724"/>
                  <a:pt x="2290706" y="1444526"/>
                </a:cubicBezTo>
                <a:close/>
                <a:moveTo>
                  <a:pt x="3447096" y="1443633"/>
                </a:moveTo>
                <a:cubicBezTo>
                  <a:pt x="3466939" y="1443633"/>
                  <a:pt x="3479242" y="1444427"/>
                  <a:pt x="3484005" y="1446014"/>
                </a:cubicBezTo>
                <a:cubicBezTo>
                  <a:pt x="3490355" y="1447602"/>
                  <a:pt x="3494721" y="1451570"/>
                  <a:pt x="3497102" y="1457921"/>
                </a:cubicBezTo>
                <a:cubicBezTo>
                  <a:pt x="3500277" y="1470621"/>
                  <a:pt x="3497102" y="1478558"/>
                  <a:pt x="3487577" y="1481733"/>
                </a:cubicBezTo>
                <a:cubicBezTo>
                  <a:pt x="3489958" y="1481733"/>
                  <a:pt x="3491942" y="1481336"/>
                  <a:pt x="3493530" y="1480542"/>
                </a:cubicBezTo>
                <a:cubicBezTo>
                  <a:pt x="3500674" y="1476574"/>
                  <a:pt x="3508214" y="1479748"/>
                  <a:pt x="3516152" y="1490067"/>
                </a:cubicBezTo>
                <a:cubicBezTo>
                  <a:pt x="3518533" y="1494036"/>
                  <a:pt x="3516549" y="1498005"/>
                  <a:pt x="3510199" y="1501974"/>
                </a:cubicBezTo>
                <a:cubicBezTo>
                  <a:pt x="3504642" y="1502767"/>
                  <a:pt x="3498689" y="1503958"/>
                  <a:pt x="3492339" y="1505546"/>
                </a:cubicBezTo>
                <a:cubicBezTo>
                  <a:pt x="3495514" y="1506339"/>
                  <a:pt x="3500277" y="1508323"/>
                  <a:pt x="3506627" y="1511499"/>
                </a:cubicBezTo>
                <a:cubicBezTo>
                  <a:pt x="3507420" y="1512292"/>
                  <a:pt x="3508214" y="1512689"/>
                  <a:pt x="3509008" y="1512689"/>
                </a:cubicBezTo>
                <a:cubicBezTo>
                  <a:pt x="3512183" y="1516658"/>
                  <a:pt x="3512183" y="1519833"/>
                  <a:pt x="3509008" y="1522214"/>
                </a:cubicBezTo>
                <a:cubicBezTo>
                  <a:pt x="3507420" y="1523802"/>
                  <a:pt x="3504642" y="1525786"/>
                  <a:pt x="3500674" y="1528167"/>
                </a:cubicBezTo>
                <a:cubicBezTo>
                  <a:pt x="3495117" y="1532136"/>
                  <a:pt x="3491149" y="1535311"/>
                  <a:pt x="3488767" y="1537692"/>
                </a:cubicBezTo>
                <a:cubicBezTo>
                  <a:pt x="3491149" y="1536899"/>
                  <a:pt x="3494323" y="1536105"/>
                  <a:pt x="3498292" y="1535311"/>
                </a:cubicBezTo>
                <a:cubicBezTo>
                  <a:pt x="3503055" y="1534518"/>
                  <a:pt x="3506230" y="1534120"/>
                  <a:pt x="3507817" y="1534120"/>
                </a:cubicBezTo>
                <a:cubicBezTo>
                  <a:pt x="3514961" y="1533327"/>
                  <a:pt x="3520518" y="1536899"/>
                  <a:pt x="3524486" y="1544836"/>
                </a:cubicBezTo>
                <a:cubicBezTo>
                  <a:pt x="3526074" y="1549599"/>
                  <a:pt x="3524089" y="1552774"/>
                  <a:pt x="3518533" y="1554361"/>
                </a:cubicBezTo>
                <a:cubicBezTo>
                  <a:pt x="3512183" y="1555155"/>
                  <a:pt x="3501864" y="1556742"/>
                  <a:pt x="3487577" y="1559124"/>
                </a:cubicBezTo>
                <a:cubicBezTo>
                  <a:pt x="3485196" y="1559917"/>
                  <a:pt x="3483211" y="1560314"/>
                  <a:pt x="3481624" y="1560314"/>
                </a:cubicBezTo>
                <a:cubicBezTo>
                  <a:pt x="3483211" y="1560314"/>
                  <a:pt x="3484402" y="1561108"/>
                  <a:pt x="3485196" y="1562695"/>
                </a:cubicBezTo>
                <a:cubicBezTo>
                  <a:pt x="3486783" y="1564283"/>
                  <a:pt x="3486783" y="1567458"/>
                  <a:pt x="3485196" y="1572220"/>
                </a:cubicBezTo>
                <a:cubicBezTo>
                  <a:pt x="3485196" y="1573014"/>
                  <a:pt x="3485196" y="1573411"/>
                  <a:pt x="3485196" y="1573411"/>
                </a:cubicBezTo>
                <a:cubicBezTo>
                  <a:pt x="3486783" y="1573411"/>
                  <a:pt x="3488767" y="1573014"/>
                  <a:pt x="3491149" y="1572220"/>
                </a:cubicBezTo>
                <a:cubicBezTo>
                  <a:pt x="3492736" y="1572220"/>
                  <a:pt x="3493927" y="1572220"/>
                  <a:pt x="3494721" y="1572220"/>
                </a:cubicBezTo>
                <a:cubicBezTo>
                  <a:pt x="3497896" y="1570633"/>
                  <a:pt x="3501467" y="1570633"/>
                  <a:pt x="3505436" y="1572220"/>
                </a:cubicBezTo>
                <a:cubicBezTo>
                  <a:pt x="3510992" y="1574601"/>
                  <a:pt x="3514961" y="1577379"/>
                  <a:pt x="3517342" y="1580555"/>
                </a:cubicBezTo>
                <a:cubicBezTo>
                  <a:pt x="3519724" y="1586111"/>
                  <a:pt x="3518136" y="1589683"/>
                  <a:pt x="3512580" y="1591270"/>
                </a:cubicBezTo>
                <a:cubicBezTo>
                  <a:pt x="3510199" y="1591270"/>
                  <a:pt x="3505039" y="1591667"/>
                  <a:pt x="3497102" y="1592461"/>
                </a:cubicBezTo>
                <a:cubicBezTo>
                  <a:pt x="3490752" y="1594048"/>
                  <a:pt x="3485989" y="1594842"/>
                  <a:pt x="3482814" y="1594842"/>
                </a:cubicBezTo>
                <a:cubicBezTo>
                  <a:pt x="3482814" y="1598017"/>
                  <a:pt x="3482814" y="1600795"/>
                  <a:pt x="3482814" y="1603176"/>
                </a:cubicBezTo>
                <a:cubicBezTo>
                  <a:pt x="3489958" y="1603176"/>
                  <a:pt x="3495514" y="1603573"/>
                  <a:pt x="3499483" y="1604367"/>
                </a:cubicBezTo>
                <a:cubicBezTo>
                  <a:pt x="3505039" y="1605954"/>
                  <a:pt x="3509008" y="1609923"/>
                  <a:pt x="3511389" y="1616273"/>
                </a:cubicBezTo>
                <a:cubicBezTo>
                  <a:pt x="3513771" y="1625798"/>
                  <a:pt x="3510992" y="1631751"/>
                  <a:pt x="3503055" y="1634133"/>
                </a:cubicBezTo>
                <a:cubicBezTo>
                  <a:pt x="3499880" y="1634133"/>
                  <a:pt x="3497102" y="1632545"/>
                  <a:pt x="3494721" y="1629370"/>
                </a:cubicBezTo>
                <a:cubicBezTo>
                  <a:pt x="3493927" y="1628576"/>
                  <a:pt x="3493133" y="1627386"/>
                  <a:pt x="3492339" y="1625798"/>
                </a:cubicBezTo>
                <a:cubicBezTo>
                  <a:pt x="3489164" y="1621830"/>
                  <a:pt x="3485989" y="1618258"/>
                  <a:pt x="3482814" y="1615083"/>
                </a:cubicBezTo>
                <a:cubicBezTo>
                  <a:pt x="3483608" y="1619051"/>
                  <a:pt x="3483608" y="1625401"/>
                  <a:pt x="3482814" y="1634133"/>
                </a:cubicBezTo>
                <a:cubicBezTo>
                  <a:pt x="3482814" y="1638895"/>
                  <a:pt x="3482814" y="1642467"/>
                  <a:pt x="3482814" y="1644848"/>
                </a:cubicBezTo>
                <a:cubicBezTo>
                  <a:pt x="3482020" y="1665486"/>
                  <a:pt x="3474877" y="1676598"/>
                  <a:pt x="3461383" y="1678186"/>
                </a:cubicBezTo>
                <a:cubicBezTo>
                  <a:pt x="3457414" y="1677392"/>
                  <a:pt x="3454239" y="1674614"/>
                  <a:pt x="3451858" y="1669851"/>
                </a:cubicBezTo>
                <a:cubicBezTo>
                  <a:pt x="3450270" y="1662708"/>
                  <a:pt x="3444317" y="1653976"/>
                  <a:pt x="3433999" y="1643658"/>
                </a:cubicBezTo>
                <a:cubicBezTo>
                  <a:pt x="3430030" y="1653976"/>
                  <a:pt x="3424870" y="1659533"/>
                  <a:pt x="3418521" y="1660326"/>
                </a:cubicBezTo>
                <a:cubicBezTo>
                  <a:pt x="3409789" y="1659533"/>
                  <a:pt x="3404630" y="1653183"/>
                  <a:pt x="3403042" y="1641276"/>
                </a:cubicBezTo>
                <a:cubicBezTo>
                  <a:pt x="3403042" y="1634133"/>
                  <a:pt x="3405424" y="1628576"/>
                  <a:pt x="3410186" y="1624608"/>
                </a:cubicBezTo>
                <a:cubicBezTo>
                  <a:pt x="3418917" y="1617464"/>
                  <a:pt x="3424474" y="1611114"/>
                  <a:pt x="3426855" y="1605558"/>
                </a:cubicBezTo>
                <a:cubicBezTo>
                  <a:pt x="3428442" y="1603176"/>
                  <a:pt x="3429633" y="1602780"/>
                  <a:pt x="3430427" y="1604367"/>
                </a:cubicBezTo>
                <a:cubicBezTo>
                  <a:pt x="3433602" y="1612305"/>
                  <a:pt x="3435189" y="1623020"/>
                  <a:pt x="3435189" y="1636514"/>
                </a:cubicBezTo>
                <a:cubicBezTo>
                  <a:pt x="3437571" y="1636514"/>
                  <a:pt x="3440349" y="1636911"/>
                  <a:pt x="3443524" y="1637705"/>
                </a:cubicBezTo>
                <a:cubicBezTo>
                  <a:pt x="3445905" y="1637705"/>
                  <a:pt x="3447889" y="1637705"/>
                  <a:pt x="3449477" y="1637705"/>
                </a:cubicBezTo>
                <a:cubicBezTo>
                  <a:pt x="3452652" y="1637705"/>
                  <a:pt x="3454239" y="1636911"/>
                  <a:pt x="3454239" y="1635323"/>
                </a:cubicBezTo>
                <a:cubicBezTo>
                  <a:pt x="3454239" y="1620242"/>
                  <a:pt x="3454239" y="1608336"/>
                  <a:pt x="3454239" y="1599605"/>
                </a:cubicBezTo>
                <a:cubicBezTo>
                  <a:pt x="3443127" y="1600398"/>
                  <a:pt x="3434395" y="1601589"/>
                  <a:pt x="3428046" y="1603176"/>
                </a:cubicBezTo>
                <a:cubicBezTo>
                  <a:pt x="3420108" y="1603176"/>
                  <a:pt x="3411774" y="1598811"/>
                  <a:pt x="3403042" y="1590080"/>
                </a:cubicBezTo>
                <a:cubicBezTo>
                  <a:pt x="3402249" y="1586904"/>
                  <a:pt x="3403439" y="1585317"/>
                  <a:pt x="3406614" y="1585317"/>
                </a:cubicBezTo>
                <a:cubicBezTo>
                  <a:pt x="3411377" y="1585317"/>
                  <a:pt x="3416139" y="1584523"/>
                  <a:pt x="3420902" y="1582936"/>
                </a:cubicBezTo>
                <a:cubicBezTo>
                  <a:pt x="3424077" y="1582936"/>
                  <a:pt x="3435189" y="1581348"/>
                  <a:pt x="3454239" y="1578173"/>
                </a:cubicBezTo>
                <a:cubicBezTo>
                  <a:pt x="3453445" y="1571823"/>
                  <a:pt x="3453049" y="1567061"/>
                  <a:pt x="3453049" y="1563886"/>
                </a:cubicBezTo>
                <a:cubicBezTo>
                  <a:pt x="3445905" y="1565473"/>
                  <a:pt x="3433999" y="1567854"/>
                  <a:pt x="3417330" y="1571030"/>
                </a:cubicBezTo>
                <a:cubicBezTo>
                  <a:pt x="3412567" y="1571823"/>
                  <a:pt x="3408996" y="1572617"/>
                  <a:pt x="3406614" y="1573411"/>
                </a:cubicBezTo>
                <a:cubicBezTo>
                  <a:pt x="3397883" y="1575792"/>
                  <a:pt x="3389946" y="1570633"/>
                  <a:pt x="3382802" y="1557933"/>
                </a:cubicBezTo>
                <a:cubicBezTo>
                  <a:pt x="3381214" y="1553170"/>
                  <a:pt x="3382405" y="1550789"/>
                  <a:pt x="3386374" y="1550789"/>
                </a:cubicBezTo>
                <a:cubicBezTo>
                  <a:pt x="3407805" y="1549202"/>
                  <a:pt x="3427648" y="1547217"/>
                  <a:pt x="3445905" y="1544836"/>
                </a:cubicBezTo>
                <a:cubicBezTo>
                  <a:pt x="3439555" y="1537692"/>
                  <a:pt x="3432411" y="1528564"/>
                  <a:pt x="3424474" y="1517452"/>
                </a:cubicBezTo>
                <a:cubicBezTo>
                  <a:pt x="3423680" y="1515864"/>
                  <a:pt x="3424077" y="1515071"/>
                  <a:pt x="3425664" y="1515071"/>
                </a:cubicBezTo>
                <a:cubicBezTo>
                  <a:pt x="3432808" y="1515071"/>
                  <a:pt x="3441142" y="1515864"/>
                  <a:pt x="3450667" y="1517452"/>
                </a:cubicBezTo>
                <a:cubicBezTo>
                  <a:pt x="3459399" y="1518246"/>
                  <a:pt x="3464161" y="1522611"/>
                  <a:pt x="3464955" y="1530549"/>
                </a:cubicBezTo>
                <a:cubicBezTo>
                  <a:pt x="3465748" y="1535311"/>
                  <a:pt x="3464955" y="1539280"/>
                  <a:pt x="3462574" y="1542455"/>
                </a:cubicBezTo>
                <a:cubicBezTo>
                  <a:pt x="3463367" y="1542455"/>
                  <a:pt x="3464161" y="1542455"/>
                  <a:pt x="3464955" y="1542455"/>
                </a:cubicBezTo>
                <a:cubicBezTo>
                  <a:pt x="3466542" y="1541661"/>
                  <a:pt x="3468130" y="1541264"/>
                  <a:pt x="3469717" y="1541264"/>
                </a:cubicBezTo>
                <a:cubicBezTo>
                  <a:pt x="3476067" y="1522214"/>
                  <a:pt x="3479639" y="1511102"/>
                  <a:pt x="3480433" y="1507927"/>
                </a:cubicBezTo>
                <a:cubicBezTo>
                  <a:pt x="3479639" y="1507927"/>
                  <a:pt x="3478052" y="1508323"/>
                  <a:pt x="3475671" y="1509117"/>
                </a:cubicBezTo>
                <a:cubicBezTo>
                  <a:pt x="3459795" y="1511499"/>
                  <a:pt x="3447096" y="1513086"/>
                  <a:pt x="3437571" y="1513880"/>
                </a:cubicBezTo>
                <a:cubicBezTo>
                  <a:pt x="3432808" y="1515467"/>
                  <a:pt x="3425267" y="1511499"/>
                  <a:pt x="3414949" y="1501974"/>
                </a:cubicBezTo>
                <a:cubicBezTo>
                  <a:pt x="3411774" y="1498005"/>
                  <a:pt x="3412964" y="1495227"/>
                  <a:pt x="3418521" y="1493639"/>
                </a:cubicBezTo>
                <a:cubicBezTo>
                  <a:pt x="3445508" y="1489670"/>
                  <a:pt x="3467336" y="1486099"/>
                  <a:pt x="3484005" y="1482924"/>
                </a:cubicBezTo>
                <a:cubicBezTo>
                  <a:pt x="3481624" y="1482924"/>
                  <a:pt x="3478449" y="1481336"/>
                  <a:pt x="3474480" y="1478161"/>
                </a:cubicBezTo>
                <a:cubicBezTo>
                  <a:pt x="3466542" y="1472605"/>
                  <a:pt x="3456224" y="1462286"/>
                  <a:pt x="3443524" y="1447205"/>
                </a:cubicBezTo>
                <a:cubicBezTo>
                  <a:pt x="3442730" y="1445617"/>
                  <a:pt x="3443920" y="1444427"/>
                  <a:pt x="3447096" y="1443633"/>
                </a:cubicBezTo>
                <a:close/>
                <a:moveTo>
                  <a:pt x="7736918" y="1441252"/>
                </a:moveTo>
                <a:cubicBezTo>
                  <a:pt x="7751204" y="1443633"/>
                  <a:pt x="7761920" y="1449586"/>
                  <a:pt x="7769064" y="1459111"/>
                </a:cubicBezTo>
                <a:cubicBezTo>
                  <a:pt x="7772240" y="1463874"/>
                  <a:pt x="7772636" y="1468239"/>
                  <a:pt x="7770254" y="1472208"/>
                </a:cubicBezTo>
                <a:cubicBezTo>
                  <a:pt x="7767874" y="1477764"/>
                  <a:pt x="7766286" y="1485702"/>
                  <a:pt x="7765492" y="1496021"/>
                </a:cubicBezTo>
                <a:lnTo>
                  <a:pt x="7765492" y="1509117"/>
                </a:lnTo>
                <a:cubicBezTo>
                  <a:pt x="7769461" y="1508323"/>
                  <a:pt x="7774620" y="1508721"/>
                  <a:pt x="7780970" y="1510308"/>
                </a:cubicBezTo>
                <a:cubicBezTo>
                  <a:pt x="7785733" y="1512689"/>
                  <a:pt x="7788908" y="1515864"/>
                  <a:pt x="7790495" y="1519833"/>
                </a:cubicBezTo>
                <a:cubicBezTo>
                  <a:pt x="7792083" y="1523008"/>
                  <a:pt x="7791290" y="1526580"/>
                  <a:pt x="7788114" y="1530549"/>
                </a:cubicBezTo>
                <a:cubicBezTo>
                  <a:pt x="7787320" y="1530549"/>
                  <a:pt x="7786130" y="1530946"/>
                  <a:pt x="7784542" y="1531739"/>
                </a:cubicBezTo>
                <a:cubicBezTo>
                  <a:pt x="7782162" y="1532533"/>
                  <a:pt x="7780574" y="1533327"/>
                  <a:pt x="7779780" y="1534120"/>
                </a:cubicBezTo>
                <a:cubicBezTo>
                  <a:pt x="7778192" y="1534120"/>
                  <a:pt x="7775811" y="1534517"/>
                  <a:pt x="7772636" y="1535311"/>
                </a:cubicBezTo>
                <a:cubicBezTo>
                  <a:pt x="7769461" y="1536899"/>
                  <a:pt x="7767080" y="1537692"/>
                  <a:pt x="7765492" y="1537692"/>
                </a:cubicBezTo>
                <a:cubicBezTo>
                  <a:pt x="7765492" y="1542455"/>
                  <a:pt x="7765492" y="1548011"/>
                  <a:pt x="7765492" y="1554361"/>
                </a:cubicBezTo>
                <a:cubicBezTo>
                  <a:pt x="7771842" y="1550392"/>
                  <a:pt x="7777399" y="1548011"/>
                  <a:pt x="7782162" y="1547217"/>
                </a:cubicBezTo>
                <a:cubicBezTo>
                  <a:pt x="7785336" y="1545630"/>
                  <a:pt x="7787320" y="1545630"/>
                  <a:pt x="7788114" y="1547217"/>
                </a:cubicBezTo>
                <a:cubicBezTo>
                  <a:pt x="7788908" y="1548011"/>
                  <a:pt x="7788114" y="1549599"/>
                  <a:pt x="7785733" y="1551980"/>
                </a:cubicBezTo>
                <a:cubicBezTo>
                  <a:pt x="7784146" y="1553567"/>
                  <a:pt x="7780970" y="1556346"/>
                  <a:pt x="7776208" y="1560314"/>
                </a:cubicBezTo>
                <a:cubicBezTo>
                  <a:pt x="7772240" y="1565077"/>
                  <a:pt x="7768668" y="1568648"/>
                  <a:pt x="7765492" y="1571030"/>
                </a:cubicBezTo>
                <a:cubicBezTo>
                  <a:pt x="7765492" y="1576586"/>
                  <a:pt x="7765096" y="1584920"/>
                  <a:pt x="7764302" y="1596033"/>
                </a:cubicBezTo>
                <a:cubicBezTo>
                  <a:pt x="7764302" y="1607145"/>
                  <a:pt x="7764302" y="1615083"/>
                  <a:pt x="7764302" y="1619845"/>
                </a:cubicBezTo>
                <a:cubicBezTo>
                  <a:pt x="7764302" y="1622226"/>
                  <a:pt x="7763905" y="1625798"/>
                  <a:pt x="7763111" y="1630561"/>
                </a:cubicBezTo>
                <a:cubicBezTo>
                  <a:pt x="7763111" y="1634529"/>
                  <a:pt x="7763111" y="1637308"/>
                  <a:pt x="7763111" y="1638895"/>
                </a:cubicBezTo>
                <a:cubicBezTo>
                  <a:pt x="7776604" y="1616670"/>
                  <a:pt x="7786924" y="1580555"/>
                  <a:pt x="7794068" y="1530549"/>
                </a:cubicBezTo>
                <a:cubicBezTo>
                  <a:pt x="7796449" y="1504355"/>
                  <a:pt x="7796052" y="1485305"/>
                  <a:pt x="7792877" y="1473399"/>
                </a:cubicBezTo>
                <a:cubicBezTo>
                  <a:pt x="7792083" y="1466255"/>
                  <a:pt x="7794861" y="1463080"/>
                  <a:pt x="7801212" y="1463874"/>
                </a:cubicBezTo>
                <a:cubicBezTo>
                  <a:pt x="7808355" y="1466255"/>
                  <a:pt x="7814308" y="1468636"/>
                  <a:pt x="7819070" y="1471017"/>
                </a:cubicBezTo>
                <a:cubicBezTo>
                  <a:pt x="7823039" y="1470223"/>
                  <a:pt x="7828596" y="1468636"/>
                  <a:pt x="7835739" y="1466255"/>
                </a:cubicBezTo>
                <a:cubicBezTo>
                  <a:pt x="7838120" y="1465461"/>
                  <a:pt x="7840105" y="1465064"/>
                  <a:pt x="7841692" y="1465064"/>
                </a:cubicBezTo>
                <a:cubicBezTo>
                  <a:pt x="7852804" y="1462683"/>
                  <a:pt x="7861933" y="1459905"/>
                  <a:pt x="7869077" y="1456730"/>
                </a:cubicBezTo>
                <a:cubicBezTo>
                  <a:pt x="7873840" y="1454349"/>
                  <a:pt x="7877808" y="1454349"/>
                  <a:pt x="7880983" y="1456730"/>
                </a:cubicBezTo>
                <a:cubicBezTo>
                  <a:pt x="7891302" y="1463080"/>
                  <a:pt x="7898842" y="1468636"/>
                  <a:pt x="7903604" y="1473399"/>
                </a:cubicBezTo>
                <a:cubicBezTo>
                  <a:pt x="7906780" y="1478161"/>
                  <a:pt x="7906383" y="1482130"/>
                  <a:pt x="7902414" y="1485305"/>
                </a:cubicBezTo>
                <a:cubicBezTo>
                  <a:pt x="7896858" y="1490067"/>
                  <a:pt x="7892492" y="1495227"/>
                  <a:pt x="7889318" y="1500783"/>
                </a:cubicBezTo>
                <a:cubicBezTo>
                  <a:pt x="7890111" y="1501577"/>
                  <a:pt x="7890904" y="1502370"/>
                  <a:pt x="7891698" y="1503164"/>
                </a:cubicBezTo>
                <a:cubicBezTo>
                  <a:pt x="7892492" y="1504752"/>
                  <a:pt x="7892890" y="1505942"/>
                  <a:pt x="7892890" y="1506736"/>
                </a:cubicBezTo>
                <a:cubicBezTo>
                  <a:pt x="7896064" y="1511499"/>
                  <a:pt x="7895270" y="1514277"/>
                  <a:pt x="7890508" y="1515071"/>
                </a:cubicBezTo>
                <a:cubicBezTo>
                  <a:pt x="7881777" y="1519039"/>
                  <a:pt x="7861536" y="1523405"/>
                  <a:pt x="7829786" y="1528167"/>
                </a:cubicBezTo>
                <a:cubicBezTo>
                  <a:pt x="7828992" y="1528167"/>
                  <a:pt x="7828198" y="1528167"/>
                  <a:pt x="7827404" y="1528167"/>
                </a:cubicBezTo>
                <a:cubicBezTo>
                  <a:pt x="7825024" y="1528961"/>
                  <a:pt x="7823436" y="1528961"/>
                  <a:pt x="7822642" y="1528167"/>
                </a:cubicBezTo>
                <a:cubicBezTo>
                  <a:pt x="7822642" y="1529755"/>
                  <a:pt x="7822246" y="1532136"/>
                  <a:pt x="7821452" y="1535311"/>
                </a:cubicBezTo>
                <a:cubicBezTo>
                  <a:pt x="7821452" y="1538486"/>
                  <a:pt x="7821452" y="1540470"/>
                  <a:pt x="7821452" y="1541264"/>
                </a:cubicBezTo>
                <a:cubicBezTo>
                  <a:pt x="7837326" y="1538883"/>
                  <a:pt x="7856774" y="1534517"/>
                  <a:pt x="7879792" y="1528167"/>
                </a:cubicBezTo>
                <a:cubicBezTo>
                  <a:pt x="7880586" y="1528167"/>
                  <a:pt x="7881380" y="1527771"/>
                  <a:pt x="7882174" y="1526977"/>
                </a:cubicBezTo>
                <a:cubicBezTo>
                  <a:pt x="7888524" y="1525389"/>
                  <a:pt x="7893286" y="1525389"/>
                  <a:pt x="7896462" y="1526977"/>
                </a:cubicBezTo>
                <a:cubicBezTo>
                  <a:pt x="7900430" y="1528564"/>
                  <a:pt x="7904398" y="1531739"/>
                  <a:pt x="7908368" y="1536502"/>
                </a:cubicBezTo>
                <a:cubicBezTo>
                  <a:pt x="7912336" y="1542852"/>
                  <a:pt x="7911542" y="1546820"/>
                  <a:pt x="7905986" y="1548408"/>
                </a:cubicBezTo>
                <a:cubicBezTo>
                  <a:pt x="7902018" y="1549996"/>
                  <a:pt x="7888920" y="1551980"/>
                  <a:pt x="7866695" y="1554361"/>
                </a:cubicBezTo>
                <a:cubicBezTo>
                  <a:pt x="7862727" y="1555155"/>
                  <a:pt x="7859948" y="1555552"/>
                  <a:pt x="7858361" y="1555552"/>
                </a:cubicBezTo>
                <a:cubicBezTo>
                  <a:pt x="7859155" y="1556346"/>
                  <a:pt x="7859948" y="1556742"/>
                  <a:pt x="7860742" y="1556742"/>
                </a:cubicBezTo>
                <a:cubicBezTo>
                  <a:pt x="7862330" y="1557536"/>
                  <a:pt x="7864314" y="1559124"/>
                  <a:pt x="7866695" y="1561505"/>
                </a:cubicBezTo>
                <a:cubicBezTo>
                  <a:pt x="7869870" y="1564680"/>
                  <a:pt x="7868680" y="1567854"/>
                  <a:pt x="7863124" y="1571030"/>
                </a:cubicBezTo>
                <a:cubicBezTo>
                  <a:pt x="7859948" y="1572617"/>
                  <a:pt x="7855186" y="1574601"/>
                  <a:pt x="7848836" y="1576983"/>
                </a:cubicBezTo>
                <a:cubicBezTo>
                  <a:pt x="7843280" y="1580158"/>
                  <a:pt x="7838517" y="1582539"/>
                  <a:pt x="7834548" y="1584126"/>
                </a:cubicBezTo>
                <a:cubicBezTo>
                  <a:pt x="7849630" y="1580158"/>
                  <a:pt x="7863520" y="1577776"/>
                  <a:pt x="7876220" y="1576983"/>
                </a:cubicBezTo>
                <a:cubicBezTo>
                  <a:pt x="7876220" y="1576189"/>
                  <a:pt x="7875426" y="1574998"/>
                  <a:pt x="7873840" y="1573411"/>
                </a:cubicBezTo>
                <a:cubicBezTo>
                  <a:pt x="7873046" y="1571030"/>
                  <a:pt x="7872649" y="1569442"/>
                  <a:pt x="7872649" y="1568648"/>
                </a:cubicBezTo>
                <a:cubicBezTo>
                  <a:pt x="7871061" y="1565473"/>
                  <a:pt x="7872252" y="1563489"/>
                  <a:pt x="7876220" y="1562695"/>
                </a:cubicBezTo>
                <a:cubicBezTo>
                  <a:pt x="7893683" y="1565870"/>
                  <a:pt x="7905986" y="1571823"/>
                  <a:pt x="7913130" y="1580555"/>
                </a:cubicBezTo>
                <a:cubicBezTo>
                  <a:pt x="7917892" y="1589286"/>
                  <a:pt x="7915908" y="1598017"/>
                  <a:pt x="7907176" y="1606748"/>
                </a:cubicBezTo>
                <a:cubicBezTo>
                  <a:pt x="7903208" y="1609130"/>
                  <a:pt x="7898842" y="1607939"/>
                  <a:pt x="7894080" y="1603176"/>
                </a:cubicBezTo>
                <a:cubicBezTo>
                  <a:pt x="7894080" y="1603176"/>
                  <a:pt x="7893683" y="1602383"/>
                  <a:pt x="7892890" y="1600795"/>
                </a:cubicBezTo>
                <a:cubicBezTo>
                  <a:pt x="7889714" y="1597620"/>
                  <a:pt x="7886142" y="1592461"/>
                  <a:pt x="7882174" y="1585317"/>
                </a:cubicBezTo>
                <a:cubicBezTo>
                  <a:pt x="7875030" y="1587698"/>
                  <a:pt x="7868680" y="1590080"/>
                  <a:pt x="7863124" y="1592461"/>
                </a:cubicBezTo>
                <a:cubicBezTo>
                  <a:pt x="7863918" y="1593255"/>
                  <a:pt x="7864711" y="1593651"/>
                  <a:pt x="7865505" y="1593651"/>
                </a:cubicBezTo>
                <a:cubicBezTo>
                  <a:pt x="7868680" y="1597620"/>
                  <a:pt x="7870268" y="1602383"/>
                  <a:pt x="7870268" y="1607939"/>
                </a:cubicBezTo>
                <a:cubicBezTo>
                  <a:pt x="7870268" y="1607939"/>
                  <a:pt x="7871061" y="1607939"/>
                  <a:pt x="7872649" y="1607939"/>
                </a:cubicBezTo>
                <a:cubicBezTo>
                  <a:pt x="7875030" y="1607145"/>
                  <a:pt x="7876617" y="1606748"/>
                  <a:pt x="7877412" y="1606748"/>
                </a:cubicBezTo>
                <a:cubicBezTo>
                  <a:pt x="7886142" y="1605954"/>
                  <a:pt x="7893286" y="1609130"/>
                  <a:pt x="7898842" y="1616273"/>
                </a:cubicBezTo>
                <a:cubicBezTo>
                  <a:pt x="7902018" y="1621830"/>
                  <a:pt x="7900827" y="1625798"/>
                  <a:pt x="7895270" y="1628180"/>
                </a:cubicBezTo>
                <a:cubicBezTo>
                  <a:pt x="7892890" y="1628973"/>
                  <a:pt x="7886142" y="1629370"/>
                  <a:pt x="7875030" y="1629370"/>
                </a:cubicBezTo>
                <a:cubicBezTo>
                  <a:pt x="7872649" y="1629370"/>
                  <a:pt x="7869870" y="1629767"/>
                  <a:pt x="7866695" y="1630561"/>
                </a:cubicBezTo>
                <a:cubicBezTo>
                  <a:pt x="7866695" y="1636911"/>
                  <a:pt x="7866298" y="1643261"/>
                  <a:pt x="7865505" y="1649611"/>
                </a:cubicBezTo>
                <a:cubicBezTo>
                  <a:pt x="7867092" y="1648817"/>
                  <a:pt x="7867886" y="1648420"/>
                  <a:pt x="7867886" y="1648420"/>
                </a:cubicBezTo>
                <a:cubicBezTo>
                  <a:pt x="7874236" y="1648420"/>
                  <a:pt x="7883761" y="1646833"/>
                  <a:pt x="7896462" y="1643658"/>
                </a:cubicBezTo>
                <a:cubicBezTo>
                  <a:pt x="7902811" y="1643658"/>
                  <a:pt x="7906780" y="1644054"/>
                  <a:pt x="7908368" y="1644848"/>
                </a:cubicBezTo>
                <a:cubicBezTo>
                  <a:pt x="7920274" y="1648023"/>
                  <a:pt x="7928211" y="1653183"/>
                  <a:pt x="7932180" y="1660326"/>
                </a:cubicBezTo>
                <a:cubicBezTo>
                  <a:pt x="7935355" y="1669058"/>
                  <a:pt x="7932576" y="1673026"/>
                  <a:pt x="7923845" y="1672233"/>
                </a:cubicBezTo>
                <a:cubicBezTo>
                  <a:pt x="7904002" y="1669058"/>
                  <a:pt x="7881380" y="1667867"/>
                  <a:pt x="7855980" y="1668661"/>
                </a:cubicBezTo>
                <a:cubicBezTo>
                  <a:pt x="7831374" y="1671836"/>
                  <a:pt x="7811927" y="1675011"/>
                  <a:pt x="7797640" y="1678186"/>
                </a:cubicBezTo>
                <a:cubicBezTo>
                  <a:pt x="7794464" y="1678980"/>
                  <a:pt x="7791290" y="1678583"/>
                  <a:pt x="7788114" y="1676995"/>
                </a:cubicBezTo>
                <a:cubicBezTo>
                  <a:pt x="7788114" y="1677789"/>
                  <a:pt x="7787718" y="1677789"/>
                  <a:pt x="7786924" y="1676995"/>
                </a:cubicBezTo>
                <a:cubicBezTo>
                  <a:pt x="7782955" y="1674614"/>
                  <a:pt x="7778589" y="1669851"/>
                  <a:pt x="7773827" y="1662708"/>
                </a:cubicBezTo>
                <a:cubicBezTo>
                  <a:pt x="7771445" y="1659533"/>
                  <a:pt x="7772240" y="1657548"/>
                  <a:pt x="7776208" y="1656755"/>
                </a:cubicBezTo>
                <a:cubicBezTo>
                  <a:pt x="7785733" y="1656755"/>
                  <a:pt x="7796449" y="1655961"/>
                  <a:pt x="7808355" y="1654373"/>
                </a:cubicBezTo>
                <a:cubicBezTo>
                  <a:pt x="7822642" y="1651992"/>
                  <a:pt x="7833358" y="1650801"/>
                  <a:pt x="7840502" y="1650801"/>
                </a:cubicBezTo>
                <a:cubicBezTo>
                  <a:pt x="7840502" y="1645245"/>
                  <a:pt x="7840502" y="1639689"/>
                  <a:pt x="7840502" y="1634133"/>
                </a:cubicBezTo>
                <a:cubicBezTo>
                  <a:pt x="7834946" y="1634133"/>
                  <a:pt x="7830183" y="1634926"/>
                  <a:pt x="7826214" y="1636514"/>
                </a:cubicBezTo>
                <a:cubicBezTo>
                  <a:pt x="7822246" y="1636514"/>
                  <a:pt x="7819070" y="1636117"/>
                  <a:pt x="7816690" y="1635323"/>
                </a:cubicBezTo>
                <a:cubicBezTo>
                  <a:pt x="7811927" y="1631355"/>
                  <a:pt x="7807561" y="1627386"/>
                  <a:pt x="7803592" y="1623417"/>
                </a:cubicBezTo>
                <a:cubicBezTo>
                  <a:pt x="7801212" y="1620242"/>
                  <a:pt x="7802005" y="1618258"/>
                  <a:pt x="7805974" y="1617464"/>
                </a:cubicBezTo>
                <a:cubicBezTo>
                  <a:pt x="7810736" y="1617464"/>
                  <a:pt x="7817483" y="1616670"/>
                  <a:pt x="7826214" y="1615083"/>
                </a:cubicBezTo>
                <a:cubicBezTo>
                  <a:pt x="7831770" y="1614289"/>
                  <a:pt x="7836136" y="1613892"/>
                  <a:pt x="7839311" y="1613892"/>
                </a:cubicBezTo>
                <a:cubicBezTo>
                  <a:pt x="7839311" y="1609923"/>
                  <a:pt x="7839311" y="1606351"/>
                  <a:pt x="7839311" y="1603176"/>
                </a:cubicBezTo>
                <a:cubicBezTo>
                  <a:pt x="7836930" y="1603970"/>
                  <a:pt x="7834152" y="1605161"/>
                  <a:pt x="7830976" y="1606748"/>
                </a:cubicBezTo>
                <a:cubicBezTo>
                  <a:pt x="7829390" y="1607542"/>
                  <a:pt x="7828596" y="1607939"/>
                  <a:pt x="7828596" y="1607939"/>
                </a:cubicBezTo>
                <a:cubicBezTo>
                  <a:pt x="7825420" y="1608733"/>
                  <a:pt x="7822246" y="1608733"/>
                  <a:pt x="7819070" y="1607939"/>
                </a:cubicBezTo>
                <a:cubicBezTo>
                  <a:pt x="7814308" y="1604764"/>
                  <a:pt x="7810736" y="1600795"/>
                  <a:pt x="7808355" y="1596033"/>
                </a:cubicBezTo>
                <a:cubicBezTo>
                  <a:pt x="7807561" y="1595239"/>
                  <a:pt x="7807164" y="1594842"/>
                  <a:pt x="7807164" y="1594842"/>
                </a:cubicBezTo>
                <a:cubicBezTo>
                  <a:pt x="7806370" y="1595636"/>
                  <a:pt x="7805577" y="1597620"/>
                  <a:pt x="7804783" y="1600795"/>
                </a:cubicBezTo>
                <a:cubicBezTo>
                  <a:pt x="7803196" y="1603176"/>
                  <a:pt x="7802005" y="1605161"/>
                  <a:pt x="7801212" y="1606748"/>
                </a:cubicBezTo>
                <a:cubicBezTo>
                  <a:pt x="7789305" y="1633736"/>
                  <a:pt x="7774620" y="1651198"/>
                  <a:pt x="7757158" y="1659136"/>
                </a:cubicBezTo>
                <a:cubicBezTo>
                  <a:pt x="7753190" y="1671042"/>
                  <a:pt x="7747632" y="1677789"/>
                  <a:pt x="7740490" y="1679376"/>
                </a:cubicBezTo>
                <a:cubicBezTo>
                  <a:pt x="7733346" y="1681758"/>
                  <a:pt x="7728186" y="1678186"/>
                  <a:pt x="7725012" y="1668661"/>
                </a:cubicBezTo>
                <a:cubicBezTo>
                  <a:pt x="7723424" y="1661517"/>
                  <a:pt x="7716280" y="1652389"/>
                  <a:pt x="7703580" y="1641276"/>
                </a:cubicBezTo>
                <a:cubicBezTo>
                  <a:pt x="7701199" y="1640483"/>
                  <a:pt x="7700008" y="1639292"/>
                  <a:pt x="7700008" y="1637705"/>
                </a:cubicBezTo>
                <a:cubicBezTo>
                  <a:pt x="7700802" y="1636911"/>
                  <a:pt x="7702389" y="1636911"/>
                  <a:pt x="7704770" y="1637705"/>
                </a:cubicBezTo>
                <a:cubicBezTo>
                  <a:pt x="7710327" y="1637705"/>
                  <a:pt x="7717868" y="1638895"/>
                  <a:pt x="7727392" y="1641276"/>
                </a:cubicBezTo>
                <a:cubicBezTo>
                  <a:pt x="7732155" y="1641276"/>
                  <a:pt x="7734536" y="1638895"/>
                  <a:pt x="7734536" y="1634133"/>
                </a:cubicBezTo>
                <a:cubicBezTo>
                  <a:pt x="7735330" y="1630958"/>
                  <a:pt x="7735727" y="1625004"/>
                  <a:pt x="7735727" y="1616273"/>
                </a:cubicBezTo>
                <a:cubicBezTo>
                  <a:pt x="7736520" y="1607542"/>
                  <a:pt x="7736918" y="1601192"/>
                  <a:pt x="7736918" y="1597223"/>
                </a:cubicBezTo>
                <a:cubicBezTo>
                  <a:pt x="7729774" y="1603573"/>
                  <a:pt x="7723026" y="1609923"/>
                  <a:pt x="7716677" y="1616273"/>
                </a:cubicBezTo>
                <a:cubicBezTo>
                  <a:pt x="7711120" y="1622623"/>
                  <a:pt x="7705962" y="1623814"/>
                  <a:pt x="7701199" y="1619845"/>
                </a:cubicBezTo>
                <a:cubicBezTo>
                  <a:pt x="7694054" y="1615083"/>
                  <a:pt x="7688896" y="1607939"/>
                  <a:pt x="7685720" y="1598414"/>
                </a:cubicBezTo>
                <a:cubicBezTo>
                  <a:pt x="7684926" y="1593651"/>
                  <a:pt x="7686117" y="1590476"/>
                  <a:pt x="7689292" y="1588889"/>
                </a:cubicBezTo>
                <a:cubicBezTo>
                  <a:pt x="7700404" y="1586508"/>
                  <a:pt x="7709533" y="1582936"/>
                  <a:pt x="7716677" y="1578173"/>
                </a:cubicBezTo>
                <a:cubicBezTo>
                  <a:pt x="7723026" y="1575792"/>
                  <a:pt x="7729774" y="1572220"/>
                  <a:pt x="7736918" y="1567458"/>
                </a:cubicBezTo>
                <a:cubicBezTo>
                  <a:pt x="7736918" y="1559520"/>
                  <a:pt x="7736918" y="1551980"/>
                  <a:pt x="7736918" y="1544836"/>
                </a:cubicBezTo>
                <a:cubicBezTo>
                  <a:pt x="7735330" y="1544836"/>
                  <a:pt x="7733346" y="1545233"/>
                  <a:pt x="7730964" y="1546027"/>
                </a:cubicBezTo>
                <a:cubicBezTo>
                  <a:pt x="7727789" y="1546820"/>
                  <a:pt x="7725408" y="1547614"/>
                  <a:pt x="7723820" y="1548408"/>
                </a:cubicBezTo>
                <a:cubicBezTo>
                  <a:pt x="7719852" y="1549202"/>
                  <a:pt x="7714295" y="1548408"/>
                  <a:pt x="7707152" y="1546027"/>
                </a:cubicBezTo>
                <a:cubicBezTo>
                  <a:pt x="7703183" y="1542852"/>
                  <a:pt x="7698817" y="1538486"/>
                  <a:pt x="7694054" y="1532930"/>
                </a:cubicBezTo>
                <a:cubicBezTo>
                  <a:pt x="7692468" y="1530549"/>
                  <a:pt x="7691674" y="1528564"/>
                  <a:pt x="7691674" y="1526977"/>
                </a:cubicBezTo>
                <a:cubicBezTo>
                  <a:pt x="7691674" y="1526183"/>
                  <a:pt x="7693261" y="1525389"/>
                  <a:pt x="7696436" y="1524595"/>
                </a:cubicBezTo>
                <a:cubicBezTo>
                  <a:pt x="7701199" y="1523802"/>
                  <a:pt x="7707946" y="1523008"/>
                  <a:pt x="7716677" y="1522214"/>
                </a:cubicBezTo>
                <a:cubicBezTo>
                  <a:pt x="7717470" y="1522214"/>
                  <a:pt x="7718661" y="1522214"/>
                  <a:pt x="7720249" y="1522214"/>
                </a:cubicBezTo>
                <a:cubicBezTo>
                  <a:pt x="7724217" y="1521420"/>
                  <a:pt x="7729774" y="1519833"/>
                  <a:pt x="7736918" y="1517452"/>
                </a:cubicBezTo>
                <a:cubicBezTo>
                  <a:pt x="7736918" y="1506339"/>
                  <a:pt x="7736520" y="1496021"/>
                  <a:pt x="7735727" y="1486495"/>
                </a:cubicBezTo>
                <a:cubicBezTo>
                  <a:pt x="7735727" y="1469033"/>
                  <a:pt x="7733742" y="1457127"/>
                  <a:pt x="7729774" y="1450777"/>
                </a:cubicBezTo>
                <a:cubicBezTo>
                  <a:pt x="7728186" y="1445220"/>
                  <a:pt x="7730568" y="1442046"/>
                  <a:pt x="7736918" y="1441252"/>
                </a:cubicBezTo>
                <a:close/>
                <a:moveTo>
                  <a:pt x="700328" y="1441252"/>
                </a:moveTo>
                <a:cubicBezTo>
                  <a:pt x="713823" y="1442046"/>
                  <a:pt x="724537" y="1444030"/>
                  <a:pt x="732475" y="1447205"/>
                </a:cubicBezTo>
                <a:cubicBezTo>
                  <a:pt x="744382" y="1450380"/>
                  <a:pt x="749938" y="1457524"/>
                  <a:pt x="749144" y="1468636"/>
                </a:cubicBezTo>
                <a:cubicBezTo>
                  <a:pt x="749144" y="1478955"/>
                  <a:pt x="744779" y="1484908"/>
                  <a:pt x="736047" y="1486495"/>
                </a:cubicBezTo>
                <a:cubicBezTo>
                  <a:pt x="732872" y="1486495"/>
                  <a:pt x="728903" y="1484114"/>
                  <a:pt x="724142" y="1479352"/>
                </a:cubicBezTo>
                <a:cubicBezTo>
                  <a:pt x="722554" y="1476970"/>
                  <a:pt x="719379" y="1473002"/>
                  <a:pt x="714616" y="1467446"/>
                </a:cubicBezTo>
                <a:cubicBezTo>
                  <a:pt x="712234" y="1465064"/>
                  <a:pt x="706678" y="1457921"/>
                  <a:pt x="697946" y="1446014"/>
                </a:cubicBezTo>
                <a:cubicBezTo>
                  <a:pt x="696360" y="1444427"/>
                  <a:pt x="695963" y="1443236"/>
                  <a:pt x="696756" y="1442442"/>
                </a:cubicBezTo>
                <a:cubicBezTo>
                  <a:pt x="696756" y="1441649"/>
                  <a:pt x="697946" y="1441252"/>
                  <a:pt x="700328" y="1441252"/>
                </a:cubicBezTo>
                <a:close/>
                <a:moveTo>
                  <a:pt x="122875" y="1440061"/>
                </a:moveTo>
                <a:cubicBezTo>
                  <a:pt x="137163" y="1444030"/>
                  <a:pt x="149069" y="1451967"/>
                  <a:pt x="158594" y="1463874"/>
                </a:cubicBezTo>
                <a:cubicBezTo>
                  <a:pt x="161769" y="1468636"/>
                  <a:pt x="161372" y="1473002"/>
                  <a:pt x="157404" y="1476970"/>
                </a:cubicBezTo>
                <a:cubicBezTo>
                  <a:pt x="141528" y="1491258"/>
                  <a:pt x="122875" y="1507133"/>
                  <a:pt x="101444" y="1524595"/>
                </a:cubicBezTo>
                <a:cubicBezTo>
                  <a:pt x="108587" y="1523802"/>
                  <a:pt x="119700" y="1522214"/>
                  <a:pt x="134781" y="1519833"/>
                </a:cubicBezTo>
                <a:cubicBezTo>
                  <a:pt x="158594" y="1516658"/>
                  <a:pt x="176056" y="1514674"/>
                  <a:pt x="187169" y="1513880"/>
                </a:cubicBezTo>
                <a:cubicBezTo>
                  <a:pt x="190344" y="1513086"/>
                  <a:pt x="194709" y="1512292"/>
                  <a:pt x="200266" y="1511499"/>
                </a:cubicBezTo>
                <a:cubicBezTo>
                  <a:pt x="206616" y="1510705"/>
                  <a:pt x="211379" y="1509911"/>
                  <a:pt x="214554" y="1509117"/>
                </a:cubicBezTo>
                <a:cubicBezTo>
                  <a:pt x="221697" y="1506736"/>
                  <a:pt x="228047" y="1507927"/>
                  <a:pt x="233603" y="1512689"/>
                </a:cubicBezTo>
                <a:cubicBezTo>
                  <a:pt x="243922" y="1523008"/>
                  <a:pt x="250668" y="1531342"/>
                  <a:pt x="253844" y="1537692"/>
                </a:cubicBezTo>
                <a:cubicBezTo>
                  <a:pt x="256225" y="1541661"/>
                  <a:pt x="256225" y="1546027"/>
                  <a:pt x="253844" y="1550789"/>
                </a:cubicBezTo>
                <a:cubicBezTo>
                  <a:pt x="250668" y="1556346"/>
                  <a:pt x="248685" y="1563092"/>
                  <a:pt x="247891" y="1571030"/>
                </a:cubicBezTo>
                <a:cubicBezTo>
                  <a:pt x="244715" y="1595636"/>
                  <a:pt x="239954" y="1623020"/>
                  <a:pt x="233603" y="1653183"/>
                </a:cubicBezTo>
                <a:cubicBezTo>
                  <a:pt x="227254" y="1675408"/>
                  <a:pt x="214950" y="1687314"/>
                  <a:pt x="196694" y="1688901"/>
                </a:cubicBezTo>
                <a:cubicBezTo>
                  <a:pt x="191931" y="1689695"/>
                  <a:pt x="188359" y="1687314"/>
                  <a:pt x="185979" y="1681758"/>
                </a:cubicBezTo>
                <a:cubicBezTo>
                  <a:pt x="179628" y="1666676"/>
                  <a:pt x="170897" y="1653579"/>
                  <a:pt x="159785" y="1642467"/>
                </a:cubicBezTo>
                <a:cubicBezTo>
                  <a:pt x="158197" y="1640880"/>
                  <a:pt x="157404" y="1639689"/>
                  <a:pt x="157404" y="1638895"/>
                </a:cubicBezTo>
                <a:cubicBezTo>
                  <a:pt x="158197" y="1638101"/>
                  <a:pt x="159785" y="1638101"/>
                  <a:pt x="162165" y="1638895"/>
                </a:cubicBezTo>
                <a:cubicBezTo>
                  <a:pt x="171691" y="1639689"/>
                  <a:pt x="181612" y="1640880"/>
                  <a:pt x="191931" y="1642467"/>
                </a:cubicBezTo>
                <a:cubicBezTo>
                  <a:pt x="195900" y="1643261"/>
                  <a:pt x="198281" y="1641673"/>
                  <a:pt x="199075" y="1637705"/>
                </a:cubicBezTo>
                <a:cubicBezTo>
                  <a:pt x="204631" y="1614686"/>
                  <a:pt x="208601" y="1582936"/>
                  <a:pt x="210981" y="1542455"/>
                </a:cubicBezTo>
                <a:cubicBezTo>
                  <a:pt x="210981" y="1537692"/>
                  <a:pt x="208204" y="1535708"/>
                  <a:pt x="202647" y="1536502"/>
                </a:cubicBezTo>
                <a:cubicBezTo>
                  <a:pt x="170103" y="1538883"/>
                  <a:pt x="125654" y="1544439"/>
                  <a:pt x="69297" y="1553170"/>
                </a:cubicBezTo>
                <a:cubicBezTo>
                  <a:pt x="73265" y="1584126"/>
                  <a:pt x="76044" y="1615479"/>
                  <a:pt x="77632" y="1647230"/>
                </a:cubicBezTo>
                <a:cubicBezTo>
                  <a:pt x="77632" y="1656755"/>
                  <a:pt x="73662" y="1662708"/>
                  <a:pt x="65725" y="1665089"/>
                </a:cubicBezTo>
                <a:cubicBezTo>
                  <a:pt x="60169" y="1665089"/>
                  <a:pt x="53819" y="1659930"/>
                  <a:pt x="46675" y="1649611"/>
                </a:cubicBezTo>
                <a:cubicBezTo>
                  <a:pt x="45881" y="1648023"/>
                  <a:pt x="45484" y="1644848"/>
                  <a:pt x="45484" y="1640086"/>
                </a:cubicBezTo>
                <a:cubicBezTo>
                  <a:pt x="47072" y="1629767"/>
                  <a:pt x="46675" y="1614289"/>
                  <a:pt x="44293" y="1593651"/>
                </a:cubicBezTo>
                <a:cubicBezTo>
                  <a:pt x="44293" y="1590476"/>
                  <a:pt x="44293" y="1588095"/>
                  <a:pt x="44293" y="1586508"/>
                </a:cubicBezTo>
                <a:cubicBezTo>
                  <a:pt x="42706" y="1572220"/>
                  <a:pt x="39134" y="1557536"/>
                  <a:pt x="33578" y="1542455"/>
                </a:cubicBezTo>
                <a:cubicBezTo>
                  <a:pt x="32784" y="1539280"/>
                  <a:pt x="31990" y="1536502"/>
                  <a:pt x="31196" y="1534120"/>
                </a:cubicBezTo>
                <a:cubicBezTo>
                  <a:pt x="29610" y="1530152"/>
                  <a:pt x="31196" y="1527771"/>
                  <a:pt x="35960" y="1526977"/>
                </a:cubicBezTo>
                <a:cubicBezTo>
                  <a:pt x="44690" y="1527771"/>
                  <a:pt x="51834" y="1529358"/>
                  <a:pt x="57390" y="1531739"/>
                </a:cubicBezTo>
                <a:cubicBezTo>
                  <a:pt x="62153" y="1530152"/>
                  <a:pt x="67709" y="1529358"/>
                  <a:pt x="74059" y="1529358"/>
                </a:cubicBezTo>
                <a:cubicBezTo>
                  <a:pt x="91521" y="1506339"/>
                  <a:pt x="104619" y="1484114"/>
                  <a:pt x="113350" y="1462683"/>
                </a:cubicBezTo>
                <a:cubicBezTo>
                  <a:pt x="113350" y="1461889"/>
                  <a:pt x="113747" y="1460302"/>
                  <a:pt x="114540" y="1457921"/>
                </a:cubicBezTo>
                <a:cubicBezTo>
                  <a:pt x="116128" y="1453158"/>
                  <a:pt x="116525" y="1449189"/>
                  <a:pt x="115731" y="1446014"/>
                </a:cubicBezTo>
                <a:cubicBezTo>
                  <a:pt x="115731" y="1442046"/>
                  <a:pt x="118113" y="1440061"/>
                  <a:pt x="122875" y="1440061"/>
                </a:cubicBezTo>
                <a:close/>
                <a:moveTo>
                  <a:pt x="5690828" y="1437680"/>
                </a:moveTo>
                <a:cubicBezTo>
                  <a:pt x="5693209" y="1437680"/>
                  <a:pt x="5694995" y="1438077"/>
                  <a:pt x="5696186" y="1438870"/>
                </a:cubicBezTo>
                <a:cubicBezTo>
                  <a:pt x="5703330" y="1442046"/>
                  <a:pt x="5712061" y="1447999"/>
                  <a:pt x="5722380" y="1456730"/>
                </a:cubicBezTo>
                <a:cubicBezTo>
                  <a:pt x="5724761" y="1460699"/>
                  <a:pt x="5724365" y="1464667"/>
                  <a:pt x="5721189" y="1468636"/>
                </a:cubicBezTo>
                <a:cubicBezTo>
                  <a:pt x="5717221" y="1471017"/>
                  <a:pt x="5714045" y="1473795"/>
                  <a:pt x="5711664" y="1476970"/>
                </a:cubicBezTo>
                <a:cubicBezTo>
                  <a:pt x="5712458" y="1477764"/>
                  <a:pt x="5713252" y="1478558"/>
                  <a:pt x="5714045" y="1479352"/>
                </a:cubicBezTo>
                <a:cubicBezTo>
                  <a:pt x="5714840" y="1480939"/>
                  <a:pt x="5715236" y="1482130"/>
                  <a:pt x="5715236" y="1482924"/>
                </a:cubicBezTo>
                <a:cubicBezTo>
                  <a:pt x="5716824" y="1486892"/>
                  <a:pt x="5715236" y="1489670"/>
                  <a:pt x="5710474" y="1491258"/>
                </a:cubicBezTo>
                <a:cubicBezTo>
                  <a:pt x="5704917" y="1492052"/>
                  <a:pt x="5698171" y="1493242"/>
                  <a:pt x="5690233" y="1494830"/>
                </a:cubicBezTo>
                <a:cubicBezTo>
                  <a:pt x="5692614" y="1495624"/>
                  <a:pt x="5694995" y="1496814"/>
                  <a:pt x="5697377" y="1498402"/>
                </a:cubicBezTo>
                <a:cubicBezTo>
                  <a:pt x="5702933" y="1501577"/>
                  <a:pt x="5704124" y="1505942"/>
                  <a:pt x="5700949" y="1511499"/>
                </a:cubicBezTo>
                <a:cubicBezTo>
                  <a:pt x="5700949" y="1511499"/>
                  <a:pt x="5700949" y="1511895"/>
                  <a:pt x="5700949" y="1512689"/>
                </a:cubicBezTo>
                <a:cubicBezTo>
                  <a:pt x="5700155" y="1512689"/>
                  <a:pt x="5699758" y="1513086"/>
                  <a:pt x="5699758" y="1513880"/>
                </a:cubicBezTo>
                <a:cubicBezTo>
                  <a:pt x="5700552" y="1513880"/>
                  <a:pt x="5701346" y="1513483"/>
                  <a:pt x="5702139" y="1512689"/>
                </a:cubicBezTo>
                <a:cubicBezTo>
                  <a:pt x="5706902" y="1511102"/>
                  <a:pt x="5711268" y="1511499"/>
                  <a:pt x="5715236" y="1513880"/>
                </a:cubicBezTo>
                <a:cubicBezTo>
                  <a:pt x="5720793" y="1516261"/>
                  <a:pt x="5724761" y="1519833"/>
                  <a:pt x="5727142" y="1524595"/>
                </a:cubicBezTo>
                <a:cubicBezTo>
                  <a:pt x="5728730" y="1530152"/>
                  <a:pt x="5727539" y="1533327"/>
                  <a:pt x="5723570" y="1534120"/>
                </a:cubicBezTo>
                <a:cubicBezTo>
                  <a:pt x="5714045" y="1534914"/>
                  <a:pt x="5704520" y="1536105"/>
                  <a:pt x="5694995" y="1537692"/>
                </a:cubicBezTo>
                <a:cubicBezTo>
                  <a:pt x="5694995" y="1539280"/>
                  <a:pt x="5694599" y="1542058"/>
                  <a:pt x="5693805" y="1546027"/>
                </a:cubicBezTo>
                <a:cubicBezTo>
                  <a:pt x="5693805" y="1549996"/>
                  <a:pt x="5693408" y="1552774"/>
                  <a:pt x="5692614" y="1554361"/>
                </a:cubicBezTo>
                <a:cubicBezTo>
                  <a:pt x="5694202" y="1554361"/>
                  <a:pt x="5695790" y="1554361"/>
                  <a:pt x="5697377" y="1554361"/>
                </a:cubicBezTo>
                <a:cubicBezTo>
                  <a:pt x="5706902" y="1553567"/>
                  <a:pt x="5714840" y="1551980"/>
                  <a:pt x="5721189" y="1549599"/>
                </a:cubicBezTo>
                <a:cubicBezTo>
                  <a:pt x="5725158" y="1547217"/>
                  <a:pt x="5729921" y="1547614"/>
                  <a:pt x="5735477" y="1550789"/>
                </a:cubicBezTo>
                <a:cubicBezTo>
                  <a:pt x="5743415" y="1554758"/>
                  <a:pt x="5748971" y="1559917"/>
                  <a:pt x="5752145" y="1566267"/>
                </a:cubicBezTo>
                <a:cubicBezTo>
                  <a:pt x="5752940" y="1571823"/>
                  <a:pt x="5750558" y="1574998"/>
                  <a:pt x="5745002" y="1575792"/>
                </a:cubicBezTo>
                <a:cubicBezTo>
                  <a:pt x="5737858" y="1575792"/>
                  <a:pt x="5730318" y="1575792"/>
                  <a:pt x="5722380" y="1575792"/>
                </a:cubicBezTo>
                <a:cubicBezTo>
                  <a:pt x="5731111" y="1580555"/>
                  <a:pt x="5737461" y="1586111"/>
                  <a:pt x="5741430" y="1592461"/>
                </a:cubicBezTo>
                <a:cubicBezTo>
                  <a:pt x="5743811" y="1596429"/>
                  <a:pt x="5743017" y="1599605"/>
                  <a:pt x="5739049" y="1601986"/>
                </a:cubicBezTo>
                <a:cubicBezTo>
                  <a:pt x="5727142" y="1605161"/>
                  <a:pt x="5713649" y="1608733"/>
                  <a:pt x="5698567" y="1612701"/>
                </a:cubicBezTo>
                <a:cubicBezTo>
                  <a:pt x="5704917" y="1616670"/>
                  <a:pt x="5714045" y="1621830"/>
                  <a:pt x="5725952" y="1628180"/>
                </a:cubicBezTo>
                <a:cubicBezTo>
                  <a:pt x="5732302" y="1631355"/>
                  <a:pt x="5737064" y="1633736"/>
                  <a:pt x="5740239" y="1635323"/>
                </a:cubicBezTo>
                <a:cubicBezTo>
                  <a:pt x="5741827" y="1636117"/>
                  <a:pt x="5743811" y="1636911"/>
                  <a:pt x="5746192" y="1637705"/>
                </a:cubicBezTo>
                <a:cubicBezTo>
                  <a:pt x="5766830" y="1644848"/>
                  <a:pt x="5781117" y="1649214"/>
                  <a:pt x="5789055" y="1650801"/>
                </a:cubicBezTo>
                <a:cubicBezTo>
                  <a:pt x="5790642" y="1651595"/>
                  <a:pt x="5791833" y="1652786"/>
                  <a:pt x="5792627" y="1654373"/>
                </a:cubicBezTo>
                <a:cubicBezTo>
                  <a:pt x="5792627" y="1655167"/>
                  <a:pt x="5791436" y="1655961"/>
                  <a:pt x="5789055" y="1656755"/>
                </a:cubicBezTo>
                <a:cubicBezTo>
                  <a:pt x="5773180" y="1659930"/>
                  <a:pt x="5750161" y="1663104"/>
                  <a:pt x="5719999" y="1666280"/>
                </a:cubicBezTo>
                <a:cubicBezTo>
                  <a:pt x="5716030" y="1666280"/>
                  <a:pt x="5713252" y="1665883"/>
                  <a:pt x="5711664" y="1665089"/>
                </a:cubicBezTo>
                <a:cubicBezTo>
                  <a:pt x="5681502" y="1641276"/>
                  <a:pt x="5657292" y="1614289"/>
                  <a:pt x="5639036" y="1584126"/>
                </a:cubicBezTo>
                <a:cubicBezTo>
                  <a:pt x="5637449" y="1584126"/>
                  <a:pt x="5635464" y="1584126"/>
                  <a:pt x="5633083" y="1584126"/>
                </a:cubicBezTo>
                <a:cubicBezTo>
                  <a:pt x="5629908" y="1584920"/>
                  <a:pt x="5627527" y="1585317"/>
                  <a:pt x="5625939" y="1585317"/>
                </a:cubicBezTo>
                <a:cubicBezTo>
                  <a:pt x="5626733" y="1586111"/>
                  <a:pt x="5627924" y="1586508"/>
                  <a:pt x="5629511" y="1586508"/>
                </a:cubicBezTo>
                <a:cubicBezTo>
                  <a:pt x="5631892" y="1587301"/>
                  <a:pt x="5634274" y="1588889"/>
                  <a:pt x="5636655" y="1591270"/>
                </a:cubicBezTo>
                <a:cubicBezTo>
                  <a:pt x="5640624" y="1593651"/>
                  <a:pt x="5641814" y="1596826"/>
                  <a:pt x="5640227" y="1600795"/>
                </a:cubicBezTo>
                <a:cubicBezTo>
                  <a:pt x="5637845" y="1604764"/>
                  <a:pt x="5636655" y="1609130"/>
                  <a:pt x="5636655" y="1613892"/>
                </a:cubicBezTo>
                <a:cubicBezTo>
                  <a:pt x="5635068" y="1624211"/>
                  <a:pt x="5633480" y="1634133"/>
                  <a:pt x="5631892" y="1643658"/>
                </a:cubicBezTo>
                <a:cubicBezTo>
                  <a:pt x="5642211" y="1640483"/>
                  <a:pt x="5653324" y="1637308"/>
                  <a:pt x="5665230" y="1634133"/>
                </a:cubicBezTo>
                <a:cubicBezTo>
                  <a:pt x="5666817" y="1633339"/>
                  <a:pt x="5668008" y="1633736"/>
                  <a:pt x="5668802" y="1635323"/>
                </a:cubicBezTo>
                <a:cubicBezTo>
                  <a:pt x="5669596" y="1636117"/>
                  <a:pt x="5669199" y="1637308"/>
                  <a:pt x="5667611" y="1638895"/>
                </a:cubicBezTo>
                <a:cubicBezTo>
                  <a:pt x="5648561" y="1655564"/>
                  <a:pt x="5631496" y="1671836"/>
                  <a:pt x="5616414" y="1687711"/>
                </a:cubicBezTo>
                <a:cubicBezTo>
                  <a:pt x="5612446" y="1692473"/>
                  <a:pt x="5608477" y="1693267"/>
                  <a:pt x="5604508" y="1690092"/>
                </a:cubicBezTo>
                <a:cubicBezTo>
                  <a:pt x="5599745" y="1685330"/>
                  <a:pt x="5595380" y="1677392"/>
                  <a:pt x="5591411" y="1666280"/>
                </a:cubicBezTo>
                <a:cubicBezTo>
                  <a:pt x="5589824" y="1659136"/>
                  <a:pt x="5590617" y="1655167"/>
                  <a:pt x="5593792" y="1654373"/>
                </a:cubicBezTo>
                <a:cubicBezTo>
                  <a:pt x="5600142" y="1651992"/>
                  <a:pt x="5603317" y="1647230"/>
                  <a:pt x="5603317" y="1640086"/>
                </a:cubicBezTo>
                <a:cubicBezTo>
                  <a:pt x="5604111" y="1635323"/>
                  <a:pt x="5604905" y="1626989"/>
                  <a:pt x="5605699" y="1615083"/>
                </a:cubicBezTo>
                <a:cubicBezTo>
                  <a:pt x="5605699" y="1617464"/>
                  <a:pt x="5606096" y="1614289"/>
                  <a:pt x="5606889" y="1605558"/>
                </a:cubicBezTo>
                <a:cubicBezTo>
                  <a:pt x="5606889" y="1600001"/>
                  <a:pt x="5605699" y="1594842"/>
                  <a:pt x="5603317" y="1590080"/>
                </a:cubicBezTo>
                <a:cubicBezTo>
                  <a:pt x="5603317" y="1590080"/>
                  <a:pt x="5602524" y="1589683"/>
                  <a:pt x="5600936" y="1588889"/>
                </a:cubicBezTo>
                <a:cubicBezTo>
                  <a:pt x="5600142" y="1588095"/>
                  <a:pt x="5598952" y="1586904"/>
                  <a:pt x="5597364" y="1585317"/>
                </a:cubicBezTo>
                <a:cubicBezTo>
                  <a:pt x="5594983" y="1583730"/>
                  <a:pt x="5593396" y="1582539"/>
                  <a:pt x="5592602" y="1581745"/>
                </a:cubicBezTo>
                <a:cubicBezTo>
                  <a:pt x="5579902" y="1618258"/>
                  <a:pt x="5557677" y="1644054"/>
                  <a:pt x="5525927" y="1659136"/>
                </a:cubicBezTo>
                <a:cubicBezTo>
                  <a:pt x="5524340" y="1659930"/>
                  <a:pt x="5522752" y="1659930"/>
                  <a:pt x="5521164" y="1659136"/>
                </a:cubicBezTo>
                <a:cubicBezTo>
                  <a:pt x="5520371" y="1657548"/>
                  <a:pt x="5520768" y="1655961"/>
                  <a:pt x="5522355" y="1654373"/>
                </a:cubicBezTo>
                <a:cubicBezTo>
                  <a:pt x="5556486" y="1616273"/>
                  <a:pt x="5576330" y="1563489"/>
                  <a:pt x="5581886" y="1496021"/>
                </a:cubicBezTo>
                <a:cubicBezTo>
                  <a:pt x="5584267" y="1476177"/>
                  <a:pt x="5583474" y="1462683"/>
                  <a:pt x="5579505" y="1455539"/>
                </a:cubicBezTo>
                <a:cubicBezTo>
                  <a:pt x="5577918" y="1450777"/>
                  <a:pt x="5579505" y="1448395"/>
                  <a:pt x="5584267" y="1448395"/>
                </a:cubicBezTo>
                <a:cubicBezTo>
                  <a:pt x="5585061" y="1448395"/>
                  <a:pt x="5586252" y="1448792"/>
                  <a:pt x="5587839" y="1449586"/>
                </a:cubicBezTo>
                <a:cubicBezTo>
                  <a:pt x="5598158" y="1451174"/>
                  <a:pt x="5605699" y="1453555"/>
                  <a:pt x="5610461" y="1456730"/>
                </a:cubicBezTo>
                <a:cubicBezTo>
                  <a:pt x="5629511" y="1452761"/>
                  <a:pt x="5646974" y="1449189"/>
                  <a:pt x="5662849" y="1446014"/>
                </a:cubicBezTo>
                <a:cubicBezTo>
                  <a:pt x="5668405" y="1444427"/>
                  <a:pt x="5674755" y="1442046"/>
                  <a:pt x="5681899" y="1438870"/>
                </a:cubicBezTo>
                <a:cubicBezTo>
                  <a:pt x="5685470" y="1438077"/>
                  <a:pt x="5688447" y="1437680"/>
                  <a:pt x="5690828" y="1437680"/>
                </a:cubicBezTo>
                <a:close/>
                <a:moveTo>
                  <a:pt x="1083711" y="1437382"/>
                </a:moveTo>
                <a:cubicBezTo>
                  <a:pt x="1084902" y="1437581"/>
                  <a:pt x="1086489" y="1438077"/>
                  <a:pt x="1088473" y="1438870"/>
                </a:cubicBezTo>
                <a:cubicBezTo>
                  <a:pt x="1096411" y="1440458"/>
                  <a:pt x="1104746" y="1445220"/>
                  <a:pt x="1113477" y="1453158"/>
                </a:cubicBezTo>
                <a:cubicBezTo>
                  <a:pt x="1116651" y="1457127"/>
                  <a:pt x="1116651" y="1460699"/>
                  <a:pt x="1113477" y="1463874"/>
                </a:cubicBezTo>
                <a:cubicBezTo>
                  <a:pt x="1111095" y="1466255"/>
                  <a:pt x="1107921" y="1469827"/>
                  <a:pt x="1103952" y="1474589"/>
                </a:cubicBezTo>
                <a:cubicBezTo>
                  <a:pt x="1117445" y="1472208"/>
                  <a:pt x="1128955" y="1469033"/>
                  <a:pt x="1138480" y="1465064"/>
                </a:cubicBezTo>
                <a:cubicBezTo>
                  <a:pt x="1145624" y="1463477"/>
                  <a:pt x="1153958" y="1466255"/>
                  <a:pt x="1163482" y="1473399"/>
                </a:cubicBezTo>
                <a:cubicBezTo>
                  <a:pt x="1168246" y="1478161"/>
                  <a:pt x="1168246" y="1482130"/>
                  <a:pt x="1163482" y="1485305"/>
                </a:cubicBezTo>
                <a:cubicBezTo>
                  <a:pt x="1154752" y="1488480"/>
                  <a:pt x="1135305" y="1492052"/>
                  <a:pt x="1105142" y="1496021"/>
                </a:cubicBezTo>
                <a:cubicBezTo>
                  <a:pt x="1101174" y="1496021"/>
                  <a:pt x="1096808" y="1494433"/>
                  <a:pt x="1092046" y="1491258"/>
                </a:cubicBezTo>
                <a:cubicBezTo>
                  <a:pt x="1088870" y="1496021"/>
                  <a:pt x="1084108" y="1500783"/>
                  <a:pt x="1077758" y="1505546"/>
                </a:cubicBezTo>
                <a:cubicBezTo>
                  <a:pt x="1083314" y="1506339"/>
                  <a:pt x="1088473" y="1508721"/>
                  <a:pt x="1093237" y="1512689"/>
                </a:cubicBezTo>
                <a:cubicBezTo>
                  <a:pt x="1094823" y="1513483"/>
                  <a:pt x="1095221" y="1517452"/>
                  <a:pt x="1094427" y="1524595"/>
                </a:cubicBezTo>
                <a:cubicBezTo>
                  <a:pt x="1100777" y="1523008"/>
                  <a:pt x="1107524" y="1522214"/>
                  <a:pt x="1114668" y="1522214"/>
                </a:cubicBezTo>
                <a:cubicBezTo>
                  <a:pt x="1113874" y="1519039"/>
                  <a:pt x="1112683" y="1514674"/>
                  <a:pt x="1111095" y="1509117"/>
                </a:cubicBezTo>
                <a:cubicBezTo>
                  <a:pt x="1110302" y="1506736"/>
                  <a:pt x="1109905" y="1505149"/>
                  <a:pt x="1109905" y="1504355"/>
                </a:cubicBezTo>
                <a:cubicBezTo>
                  <a:pt x="1108318" y="1501180"/>
                  <a:pt x="1108318" y="1498799"/>
                  <a:pt x="1109905" y="1497211"/>
                </a:cubicBezTo>
                <a:cubicBezTo>
                  <a:pt x="1110698" y="1495624"/>
                  <a:pt x="1112683" y="1495227"/>
                  <a:pt x="1115858" y="1496021"/>
                </a:cubicBezTo>
                <a:cubicBezTo>
                  <a:pt x="1126177" y="1496021"/>
                  <a:pt x="1135703" y="1501577"/>
                  <a:pt x="1144433" y="1512689"/>
                </a:cubicBezTo>
                <a:cubicBezTo>
                  <a:pt x="1145226" y="1512689"/>
                  <a:pt x="1145624" y="1513086"/>
                  <a:pt x="1145624" y="1513880"/>
                </a:cubicBezTo>
                <a:cubicBezTo>
                  <a:pt x="1146417" y="1514674"/>
                  <a:pt x="1146814" y="1515467"/>
                  <a:pt x="1146814" y="1516261"/>
                </a:cubicBezTo>
                <a:cubicBezTo>
                  <a:pt x="1148402" y="1515467"/>
                  <a:pt x="1149196" y="1515071"/>
                  <a:pt x="1149196" y="1515071"/>
                </a:cubicBezTo>
                <a:cubicBezTo>
                  <a:pt x="1157133" y="1513483"/>
                  <a:pt x="1164277" y="1517055"/>
                  <a:pt x="1170626" y="1525786"/>
                </a:cubicBezTo>
                <a:cubicBezTo>
                  <a:pt x="1173802" y="1529755"/>
                  <a:pt x="1172215" y="1533724"/>
                  <a:pt x="1165864" y="1537692"/>
                </a:cubicBezTo>
                <a:cubicBezTo>
                  <a:pt x="1158720" y="1537692"/>
                  <a:pt x="1151180" y="1538089"/>
                  <a:pt x="1143242" y="1538883"/>
                </a:cubicBezTo>
                <a:cubicBezTo>
                  <a:pt x="1143242" y="1542058"/>
                  <a:pt x="1143242" y="1546027"/>
                  <a:pt x="1143242" y="1550789"/>
                </a:cubicBezTo>
                <a:cubicBezTo>
                  <a:pt x="1143242" y="1568251"/>
                  <a:pt x="1143242" y="1586904"/>
                  <a:pt x="1143242" y="1606748"/>
                </a:cubicBezTo>
                <a:cubicBezTo>
                  <a:pt x="1144830" y="1606748"/>
                  <a:pt x="1147608" y="1606351"/>
                  <a:pt x="1151577" y="1605558"/>
                </a:cubicBezTo>
                <a:cubicBezTo>
                  <a:pt x="1159514" y="1604764"/>
                  <a:pt x="1165070" y="1603970"/>
                  <a:pt x="1168246" y="1603176"/>
                </a:cubicBezTo>
                <a:cubicBezTo>
                  <a:pt x="1179358" y="1602383"/>
                  <a:pt x="1188089" y="1607542"/>
                  <a:pt x="1194439" y="1618655"/>
                </a:cubicBezTo>
                <a:cubicBezTo>
                  <a:pt x="1196027" y="1625004"/>
                  <a:pt x="1193646" y="1628576"/>
                  <a:pt x="1187295" y="1629370"/>
                </a:cubicBezTo>
                <a:cubicBezTo>
                  <a:pt x="1160308" y="1627783"/>
                  <a:pt x="1134115" y="1627783"/>
                  <a:pt x="1108714" y="1629370"/>
                </a:cubicBezTo>
                <a:cubicBezTo>
                  <a:pt x="1099190" y="1630958"/>
                  <a:pt x="1089664" y="1631751"/>
                  <a:pt x="1080140" y="1631751"/>
                </a:cubicBezTo>
                <a:cubicBezTo>
                  <a:pt x="1082520" y="1632545"/>
                  <a:pt x="1086093" y="1634133"/>
                  <a:pt x="1090855" y="1636514"/>
                </a:cubicBezTo>
                <a:cubicBezTo>
                  <a:pt x="1094823" y="1638895"/>
                  <a:pt x="1097999" y="1640880"/>
                  <a:pt x="1100380" y="1642467"/>
                </a:cubicBezTo>
                <a:cubicBezTo>
                  <a:pt x="1104349" y="1646436"/>
                  <a:pt x="1104349" y="1650008"/>
                  <a:pt x="1100380" y="1653183"/>
                </a:cubicBezTo>
                <a:cubicBezTo>
                  <a:pt x="1098793" y="1653976"/>
                  <a:pt x="1095617" y="1655961"/>
                  <a:pt x="1090855" y="1659136"/>
                </a:cubicBezTo>
                <a:cubicBezTo>
                  <a:pt x="1086093" y="1661517"/>
                  <a:pt x="1082520" y="1663501"/>
                  <a:pt x="1080140" y="1665089"/>
                </a:cubicBezTo>
                <a:cubicBezTo>
                  <a:pt x="1067439" y="1674614"/>
                  <a:pt x="1048389" y="1682551"/>
                  <a:pt x="1022989" y="1688901"/>
                </a:cubicBezTo>
                <a:cubicBezTo>
                  <a:pt x="1021402" y="1689695"/>
                  <a:pt x="1020607" y="1689695"/>
                  <a:pt x="1020607" y="1688901"/>
                </a:cubicBezTo>
                <a:cubicBezTo>
                  <a:pt x="1020607" y="1687314"/>
                  <a:pt x="1021005" y="1686123"/>
                  <a:pt x="1021798" y="1685330"/>
                </a:cubicBezTo>
                <a:cubicBezTo>
                  <a:pt x="1036880" y="1675011"/>
                  <a:pt x="1048786" y="1664295"/>
                  <a:pt x="1057517" y="1653183"/>
                </a:cubicBezTo>
                <a:cubicBezTo>
                  <a:pt x="1062280" y="1647626"/>
                  <a:pt x="1065852" y="1641276"/>
                  <a:pt x="1068232" y="1634133"/>
                </a:cubicBezTo>
                <a:cubicBezTo>
                  <a:pt x="1068232" y="1634133"/>
                  <a:pt x="1068232" y="1633736"/>
                  <a:pt x="1068232" y="1632942"/>
                </a:cubicBezTo>
                <a:cubicBezTo>
                  <a:pt x="1065058" y="1633736"/>
                  <a:pt x="1061486" y="1634133"/>
                  <a:pt x="1057517" y="1634133"/>
                </a:cubicBezTo>
                <a:cubicBezTo>
                  <a:pt x="1050373" y="1636514"/>
                  <a:pt x="1042040" y="1632148"/>
                  <a:pt x="1032514" y="1621036"/>
                </a:cubicBezTo>
                <a:cubicBezTo>
                  <a:pt x="1029340" y="1628180"/>
                  <a:pt x="1025371" y="1635323"/>
                  <a:pt x="1020607" y="1642467"/>
                </a:cubicBezTo>
                <a:cubicBezTo>
                  <a:pt x="1011083" y="1656755"/>
                  <a:pt x="1000367" y="1663898"/>
                  <a:pt x="988461" y="1663898"/>
                </a:cubicBezTo>
                <a:cubicBezTo>
                  <a:pt x="984493" y="1663898"/>
                  <a:pt x="981317" y="1659930"/>
                  <a:pt x="978936" y="1651992"/>
                </a:cubicBezTo>
                <a:cubicBezTo>
                  <a:pt x="974967" y="1639292"/>
                  <a:pt x="970205" y="1630561"/>
                  <a:pt x="964649" y="1625798"/>
                </a:cubicBezTo>
                <a:cubicBezTo>
                  <a:pt x="964649" y="1625004"/>
                  <a:pt x="964649" y="1624211"/>
                  <a:pt x="964649" y="1623417"/>
                </a:cubicBezTo>
                <a:cubicBezTo>
                  <a:pt x="954330" y="1630561"/>
                  <a:pt x="942423" y="1637308"/>
                  <a:pt x="928929" y="1643658"/>
                </a:cubicBezTo>
                <a:cubicBezTo>
                  <a:pt x="925755" y="1645245"/>
                  <a:pt x="923770" y="1645642"/>
                  <a:pt x="922977" y="1644848"/>
                </a:cubicBezTo>
                <a:cubicBezTo>
                  <a:pt x="922183" y="1643261"/>
                  <a:pt x="922977" y="1641276"/>
                  <a:pt x="925357" y="1638895"/>
                </a:cubicBezTo>
                <a:cubicBezTo>
                  <a:pt x="948376" y="1619051"/>
                  <a:pt x="966633" y="1596429"/>
                  <a:pt x="980127" y="1571030"/>
                </a:cubicBezTo>
                <a:cubicBezTo>
                  <a:pt x="984889" y="1560711"/>
                  <a:pt x="987667" y="1553170"/>
                  <a:pt x="988461" y="1548408"/>
                </a:cubicBezTo>
                <a:cubicBezTo>
                  <a:pt x="980523" y="1549995"/>
                  <a:pt x="972190" y="1551980"/>
                  <a:pt x="963457" y="1554361"/>
                </a:cubicBezTo>
                <a:cubicBezTo>
                  <a:pt x="957902" y="1556742"/>
                  <a:pt x="949567" y="1552377"/>
                  <a:pt x="938455" y="1541264"/>
                </a:cubicBezTo>
                <a:cubicBezTo>
                  <a:pt x="936867" y="1538883"/>
                  <a:pt x="936074" y="1536899"/>
                  <a:pt x="936074" y="1535311"/>
                </a:cubicBezTo>
                <a:cubicBezTo>
                  <a:pt x="936867" y="1534518"/>
                  <a:pt x="938852" y="1533724"/>
                  <a:pt x="942027" y="1532930"/>
                </a:cubicBezTo>
                <a:cubicBezTo>
                  <a:pt x="964252" y="1530549"/>
                  <a:pt x="994414" y="1524199"/>
                  <a:pt x="1032514" y="1513880"/>
                </a:cubicBezTo>
                <a:cubicBezTo>
                  <a:pt x="1036483" y="1512292"/>
                  <a:pt x="1041246" y="1513880"/>
                  <a:pt x="1046801" y="1518642"/>
                </a:cubicBezTo>
                <a:cubicBezTo>
                  <a:pt x="1058708" y="1504355"/>
                  <a:pt x="1067837" y="1488877"/>
                  <a:pt x="1074186" y="1472208"/>
                </a:cubicBezTo>
                <a:cubicBezTo>
                  <a:pt x="1078155" y="1461095"/>
                  <a:pt x="1080140" y="1451570"/>
                  <a:pt x="1080140" y="1443633"/>
                </a:cubicBezTo>
                <a:cubicBezTo>
                  <a:pt x="1079345" y="1440458"/>
                  <a:pt x="1079743" y="1438474"/>
                  <a:pt x="1081330" y="1437680"/>
                </a:cubicBezTo>
                <a:cubicBezTo>
                  <a:pt x="1081727" y="1437283"/>
                  <a:pt x="1082520" y="1437184"/>
                  <a:pt x="1083711" y="1437382"/>
                </a:cubicBezTo>
                <a:close/>
                <a:moveTo>
                  <a:pt x="9018030" y="1434108"/>
                </a:moveTo>
                <a:cubicBezTo>
                  <a:pt x="9032317" y="1437283"/>
                  <a:pt x="9043827" y="1444030"/>
                  <a:pt x="9052558" y="1454349"/>
                </a:cubicBezTo>
                <a:cubicBezTo>
                  <a:pt x="9054939" y="1456730"/>
                  <a:pt x="9055336" y="1459905"/>
                  <a:pt x="9053748" y="1463874"/>
                </a:cubicBezTo>
                <a:cubicBezTo>
                  <a:pt x="9048192" y="1471017"/>
                  <a:pt x="9044620" y="1479352"/>
                  <a:pt x="9043033" y="1488877"/>
                </a:cubicBezTo>
                <a:cubicBezTo>
                  <a:pt x="9043033" y="1489670"/>
                  <a:pt x="9042636" y="1490067"/>
                  <a:pt x="9041842" y="1490067"/>
                </a:cubicBezTo>
                <a:cubicBezTo>
                  <a:pt x="9043430" y="1490067"/>
                  <a:pt x="9044223" y="1489670"/>
                  <a:pt x="9044223" y="1488877"/>
                </a:cubicBezTo>
                <a:cubicBezTo>
                  <a:pt x="9055336" y="1487289"/>
                  <a:pt x="9065655" y="1484908"/>
                  <a:pt x="9075180" y="1481733"/>
                </a:cubicBezTo>
                <a:cubicBezTo>
                  <a:pt x="9076767" y="1480939"/>
                  <a:pt x="9077958" y="1480542"/>
                  <a:pt x="9078751" y="1480542"/>
                </a:cubicBezTo>
                <a:cubicBezTo>
                  <a:pt x="9079546" y="1480542"/>
                  <a:pt x="9081133" y="1480542"/>
                  <a:pt x="9083514" y="1480542"/>
                </a:cubicBezTo>
                <a:cubicBezTo>
                  <a:pt x="9089071" y="1479748"/>
                  <a:pt x="9092642" y="1479748"/>
                  <a:pt x="9094230" y="1480542"/>
                </a:cubicBezTo>
                <a:cubicBezTo>
                  <a:pt x="9102961" y="1482130"/>
                  <a:pt x="9108914" y="1486495"/>
                  <a:pt x="9112089" y="1493639"/>
                </a:cubicBezTo>
                <a:cubicBezTo>
                  <a:pt x="9115264" y="1499989"/>
                  <a:pt x="9113677" y="1503561"/>
                  <a:pt x="9107326" y="1504355"/>
                </a:cubicBezTo>
                <a:cubicBezTo>
                  <a:pt x="9095420" y="1505942"/>
                  <a:pt x="9078355" y="1507927"/>
                  <a:pt x="9056130" y="1510308"/>
                </a:cubicBezTo>
                <a:cubicBezTo>
                  <a:pt x="9077561" y="1534914"/>
                  <a:pt x="9113280" y="1553170"/>
                  <a:pt x="9163286" y="1565077"/>
                </a:cubicBezTo>
                <a:cubicBezTo>
                  <a:pt x="9167255" y="1565870"/>
                  <a:pt x="9169239" y="1566664"/>
                  <a:pt x="9169239" y="1567458"/>
                </a:cubicBezTo>
                <a:cubicBezTo>
                  <a:pt x="9169239" y="1569045"/>
                  <a:pt x="9167255" y="1570236"/>
                  <a:pt x="9163286" y="1571030"/>
                </a:cubicBezTo>
                <a:cubicBezTo>
                  <a:pt x="9158523" y="1571823"/>
                  <a:pt x="9150586" y="1573014"/>
                  <a:pt x="9139473" y="1574601"/>
                </a:cubicBezTo>
                <a:cubicBezTo>
                  <a:pt x="9122011" y="1576983"/>
                  <a:pt x="9110502" y="1578570"/>
                  <a:pt x="9104945" y="1579364"/>
                </a:cubicBezTo>
                <a:cubicBezTo>
                  <a:pt x="9097801" y="1580158"/>
                  <a:pt x="9092642" y="1579364"/>
                  <a:pt x="9089467" y="1576983"/>
                </a:cubicBezTo>
                <a:cubicBezTo>
                  <a:pt x="9072005" y="1564283"/>
                  <a:pt x="9053352" y="1545233"/>
                  <a:pt x="9033508" y="1519833"/>
                </a:cubicBezTo>
                <a:cubicBezTo>
                  <a:pt x="9030333" y="1527771"/>
                  <a:pt x="9025570" y="1536105"/>
                  <a:pt x="9019220" y="1544836"/>
                </a:cubicBezTo>
                <a:cubicBezTo>
                  <a:pt x="9028745" y="1545630"/>
                  <a:pt x="9037477" y="1547217"/>
                  <a:pt x="9045414" y="1549599"/>
                </a:cubicBezTo>
                <a:cubicBezTo>
                  <a:pt x="9053352" y="1552774"/>
                  <a:pt x="9056527" y="1560711"/>
                  <a:pt x="9054939" y="1573411"/>
                </a:cubicBezTo>
                <a:cubicBezTo>
                  <a:pt x="9052558" y="1583730"/>
                  <a:pt x="9046208" y="1587698"/>
                  <a:pt x="9035889" y="1585317"/>
                </a:cubicBezTo>
                <a:cubicBezTo>
                  <a:pt x="9030333" y="1582142"/>
                  <a:pt x="9021998" y="1572220"/>
                  <a:pt x="9010886" y="1555552"/>
                </a:cubicBezTo>
                <a:cubicBezTo>
                  <a:pt x="9010092" y="1557933"/>
                  <a:pt x="9008902" y="1559520"/>
                  <a:pt x="9007314" y="1560314"/>
                </a:cubicBezTo>
                <a:cubicBezTo>
                  <a:pt x="8988264" y="1579364"/>
                  <a:pt x="8965642" y="1590476"/>
                  <a:pt x="8939448" y="1593651"/>
                </a:cubicBezTo>
                <a:cubicBezTo>
                  <a:pt x="8935480" y="1594445"/>
                  <a:pt x="8933495" y="1594445"/>
                  <a:pt x="8933495" y="1593651"/>
                </a:cubicBezTo>
                <a:cubicBezTo>
                  <a:pt x="8933495" y="1592858"/>
                  <a:pt x="8935083" y="1591270"/>
                  <a:pt x="8938258" y="1588889"/>
                </a:cubicBezTo>
                <a:cubicBezTo>
                  <a:pt x="8967627" y="1573014"/>
                  <a:pt x="8989058" y="1550392"/>
                  <a:pt x="9002551" y="1521024"/>
                </a:cubicBezTo>
                <a:cubicBezTo>
                  <a:pt x="8997789" y="1521817"/>
                  <a:pt x="8991439" y="1523008"/>
                  <a:pt x="8983501" y="1524595"/>
                </a:cubicBezTo>
                <a:cubicBezTo>
                  <a:pt x="8982708" y="1525389"/>
                  <a:pt x="8981914" y="1525786"/>
                  <a:pt x="8981120" y="1525786"/>
                </a:cubicBezTo>
                <a:cubicBezTo>
                  <a:pt x="8976358" y="1527374"/>
                  <a:pt x="8971595" y="1526977"/>
                  <a:pt x="8966833" y="1524595"/>
                </a:cubicBezTo>
                <a:cubicBezTo>
                  <a:pt x="8966039" y="1523802"/>
                  <a:pt x="8964451" y="1522611"/>
                  <a:pt x="8962070" y="1521024"/>
                </a:cubicBezTo>
                <a:cubicBezTo>
                  <a:pt x="8956514" y="1516261"/>
                  <a:pt x="8953339" y="1513086"/>
                  <a:pt x="8952545" y="1511499"/>
                </a:cubicBezTo>
                <a:cubicBezTo>
                  <a:pt x="8951752" y="1509911"/>
                  <a:pt x="8951355" y="1508323"/>
                  <a:pt x="8951355" y="1506736"/>
                </a:cubicBezTo>
                <a:cubicBezTo>
                  <a:pt x="8952149" y="1505942"/>
                  <a:pt x="8953339" y="1505546"/>
                  <a:pt x="8954926" y="1505546"/>
                </a:cubicBezTo>
                <a:cubicBezTo>
                  <a:pt x="8957308" y="1504752"/>
                  <a:pt x="8968023" y="1503164"/>
                  <a:pt x="8987073" y="1500783"/>
                </a:cubicBezTo>
                <a:cubicBezTo>
                  <a:pt x="8991042" y="1499989"/>
                  <a:pt x="8993821" y="1499592"/>
                  <a:pt x="8995408" y="1499592"/>
                </a:cubicBezTo>
                <a:cubicBezTo>
                  <a:pt x="9001758" y="1498005"/>
                  <a:pt x="9006520" y="1497211"/>
                  <a:pt x="9009695" y="1497211"/>
                </a:cubicBezTo>
                <a:cubicBezTo>
                  <a:pt x="9011283" y="1490861"/>
                  <a:pt x="9012473" y="1484908"/>
                  <a:pt x="9013267" y="1479352"/>
                </a:cubicBezTo>
                <a:cubicBezTo>
                  <a:pt x="9015648" y="1465858"/>
                  <a:pt x="9015252" y="1453158"/>
                  <a:pt x="9012076" y="1441252"/>
                </a:cubicBezTo>
                <a:cubicBezTo>
                  <a:pt x="9011283" y="1435695"/>
                  <a:pt x="9013267" y="1433314"/>
                  <a:pt x="9018030" y="1434108"/>
                </a:cubicBezTo>
                <a:close/>
                <a:moveTo>
                  <a:pt x="8107499" y="1433215"/>
                </a:moveTo>
                <a:cubicBezTo>
                  <a:pt x="8114048" y="1433413"/>
                  <a:pt x="8119108" y="1434108"/>
                  <a:pt x="8122680" y="1435299"/>
                </a:cubicBezTo>
                <a:cubicBezTo>
                  <a:pt x="8136174" y="1440061"/>
                  <a:pt x="8139746" y="1449983"/>
                  <a:pt x="8133395" y="1465064"/>
                </a:cubicBezTo>
                <a:cubicBezTo>
                  <a:pt x="8138158" y="1464270"/>
                  <a:pt x="8144508" y="1463080"/>
                  <a:pt x="8152445" y="1461492"/>
                </a:cubicBezTo>
                <a:cubicBezTo>
                  <a:pt x="8155620" y="1460699"/>
                  <a:pt x="8158002" y="1459905"/>
                  <a:pt x="8159589" y="1459111"/>
                </a:cubicBezTo>
                <a:cubicBezTo>
                  <a:pt x="8161970" y="1457524"/>
                  <a:pt x="8165939" y="1457524"/>
                  <a:pt x="8171495" y="1459111"/>
                </a:cubicBezTo>
                <a:cubicBezTo>
                  <a:pt x="8180226" y="1462286"/>
                  <a:pt x="8185386" y="1466652"/>
                  <a:pt x="8186974" y="1472208"/>
                </a:cubicBezTo>
                <a:cubicBezTo>
                  <a:pt x="8189354" y="1478558"/>
                  <a:pt x="8186577" y="1482130"/>
                  <a:pt x="8178639" y="1482924"/>
                </a:cubicBezTo>
                <a:cubicBezTo>
                  <a:pt x="8176258" y="1483717"/>
                  <a:pt x="8172290" y="1484114"/>
                  <a:pt x="8166732" y="1484114"/>
                </a:cubicBezTo>
                <a:cubicBezTo>
                  <a:pt x="8161970" y="1484908"/>
                  <a:pt x="8158002" y="1485305"/>
                  <a:pt x="8154826" y="1485305"/>
                </a:cubicBezTo>
                <a:cubicBezTo>
                  <a:pt x="8158796" y="1487686"/>
                  <a:pt x="8161176" y="1489670"/>
                  <a:pt x="8161970" y="1491258"/>
                </a:cubicBezTo>
                <a:cubicBezTo>
                  <a:pt x="8165146" y="1494433"/>
                  <a:pt x="8165542" y="1496814"/>
                  <a:pt x="8163161" y="1498402"/>
                </a:cubicBezTo>
                <a:cubicBezTo>
                  <a:pt x="8162367" y="1499195"/>
                  <a:pt x="8160780" y="1500386"/>
                  <a:pt x="8158398" y="1501974"/>
                </a:cubicBezTo>
                <a:cubicBezTo>
                  <a:pt x="8156811" y="1503561"/>
                  <a:pt x="8153240" y="1506339"/>
                  <a:pt x="8147682" y="1510308"/>
                </a:cubicBezTo>
                <a:cubicBezTo>
                  <a:pt x="8150064" y="1510308"/>
                  <a:pt x="8152445" y="1509911"/>
                  <a:pt x="8154826" y="1509117"/>
                </a:cubicBezTo>
                <a:cubicBezTo>
                  <a:pt x="8173083" y="1507530"/>
                  <a:pt x="8188164" y="1504752"/>
                  <a:pt x="8200070" y="1500783"/>
                </a:cubicBezTo>
                <a:cubicBezTo>
                  <a:pt x="8206420" y="1500783"/>
                  <a:pt x="8210786" y="1501180"/>
                  <a:pt x="8213167" y="1501974"/>
                </a:cubicBezTo>
                <a:cubicBezTo>
                  <a:pt x="8221898" y="1503561"/>
                  <a:pt x="8229042" y="1508721"/>
                  <a:pt x="8234598" y="1517452"/>
                </a:cubicBezTo>
                <a:cubicBezTo>
                  <a:pt x="8236186" y="1521420"/>
                  <a:pt x="8235392" y="1524993"/>
                  <a:pt x="8232217" y="1528167"/>
                </a:cubicBezTo>
                <a:cubicBezTo>
                  <a:pt x="8227454" y="1530549"/>
                  <a:pt x="8221502" y="1530946"/>
                  <a:pt x="8214358" y="1529358"/>
                </a:cubicBezTo>
                <a:cubicBezTo>
                  <a:pt x="8188958" y="1529358"/>
                  <a:pt x="8157208" y="1530946"/>
                  <a:pt x="8119108" y="1534120"/>
                </a:cubicBezTo>
                <a:cubicBezTo>
                  <a:pt x="8092120" y="1535708"/>
                  <a:pt x="8060767" y="1540074"/>
                  <a:pt x="8025048" y="1547217"/>
                </a:cubicBezTo>
                <a:cubicBezTo>
                  <a:pt x="8021080" y="1548011"/>
                  <a:pt x="8017111" y="1548011"/>
                  <a:pt x="8013142" y="1547217"/>
                </a:cubicBezTo>
                <a:cubicBezTo>
                  <a:pt x="8004411" y="1542455"/>
                  <a:pt x="7998854" y="1537692"/>
                  <a:pt x="7996474" y="1532930"/>
                </a:cubicBezTo>
                <a:cubicBezTo>
                  <a:pt x="7994092" y="1529755"/>
                  <a:pt x="7995282" y="1527771"/>
                  <a:pt x="8000045" y="1526977"/>
                </a:cubicBezTo>
                <a:cubicBezTo>
                  <a:pt x="8020683" y="1526183"/>
                  <a:pt x="8038145" y="1524595"/>
                  <a:pt x="8052432" y="1522214"/>
                </a:cubicBezTo>
                <a:cubicBezTo>
                  <a:pt x="8061164" y="1520627"/>
                  <a:pt x="8070292" y="1519436"/>
                  <a:pt x="8079817" y="1518642"/>
                </a:cubicBezTo>
                <a:cubicBezTo>
                  <a:pt x="8075848" y="1509911"/>
                  <a:pt x="8071086" y="1502370"/>
                  <a:pt x="8065530" y="1496021"/>
                </a:cubicBezTo>
                <a:cubicBezTo>
                  <a:pt x="8060767" y="1495227"/>
                  <a:pt x="8056402" y="1493639"/>
                  <a:pt x="8052432" y="1491258"/>
                </a:cubicBezTo>
                <a:cubicBezTo>
                  <a:pt x="8047670" y="1486495"/>
                  <a:pt x="8044892" y="1482924"/>
                  <a:pt x="8044098" y="1480542"/>
                </a:cubicBezTo>
                <a:cubicBezTo>
                  <a:pt x="8043304" y="1478955"/>
                  <a:pt x="8042908" y="1477764"/>
                  <a:pt x="8042908" y="1476970"/>
                </a:cubicBezTo>
                <a:cubicBezTo>
                  <a:pt x="8043702" y="1476177"/>
                  <a:pt x="8044892" y="1475780"/>
                  <a:pt x="8046480" y="1475780"/>
                </a:cubicBezTo>
                <a:cubicBezTo>
                  <a:pt x="8056004" y="1475780"/>
                  <a:pt x="8067117" y="1474986"/>
                  <a:pt x="8079817" y="1473399"/>
                </a:cubicBezTo>
                <a:cubicBezTo>
                  <a:pt x="8094898" y="1471017"/>
                  <a:pt x="8106805" y="1469430"/>
                  <a:pt x="8115536" y="1468636"/>
                </a:cubicBezTo>
                <a:cubicBezTo>
                  <a:pt x="8103630" y="1461492"/>
                  <a:pt x="8092518" y="1451174"/>
                  <a:pt x="8082198" y="1437680"/>
                </a:cubicBezTo>
                <a:cubicBezTo>
                  <a:pt x="8080611" y="1436092"/>
                  <a:pt x="8079817" y="1434902"/>
                  <a:pt x="8079817" y="1434108"/>
                </a:cubicBezTo>
                <a:cubicBezTo>
                  <a:pt x="8079817" y="1434108"/>
                  <a:pt x="8081008" y="1434108"/>
                  <a:pt x="8083389" y="1434108"/>
                </a:cubicBezTo>
                <a:cubicBezTo>
                  <a:pt x="8092914" y="1433314"/>
                  <a:pt x="8100950" y="1433017"/>
                  <a:pt x="8107499" y="1433215"/>
                </a:cubicBezTo>
                <a:close/>
                <a:moveTo>
                  <a:pt x="1976084" y="1430239"/>
                </a:moveTo>
                <a:cubicBezTo>
                  <a:pt x="1978465" y="1430040"/>
                  <a:pt x="1980251" y="1430536"/>
                  <a:pt x="1981441" y="1431727"/>
                </a:cubicBezTo>
                <a:cubicBezTo>
                  <a:pt x="1989378" y="1437283"/>
                  <a:pt x="1994935" y="1442046"/>
                  <a:pt x="1998110" y="1446014"/>
                </a:cubicBezTo>
                <a:cubicBezTo>
                  <a:pt x="2001284" y="1451570"/>
                  <a:pt x="1999697" y="1455142"/>
                  <a:pt x="1993347" y="1456730"/>
                </a:cubicBezTo>
                <a:cubicBezTo>
                  <a:pt x="1986998" y="1456730"/>
                  <a:pt x="1980648" y="1457524"/>
                  <a:pt x="1974298" y="1459111"/>
                </a:cubicBezTo>
                <a:cubicBezTo>
                  <a:pt x="1975091" y="1459111"/>
                  <a:pt x="1975884" y="1459508"/>
                  <a:pt x="1976678" y="1460302"/>
                </a:cubicBezTo>
                <a:cubicBezTo>
                  <a:pt x="1978266" y="1461095"/>
                  <a:pt x="1979060" y="1461889"/>
                  <a:pt x="1979060" y="1462683"/>
                </a:cubicBezTo>
                <a:cubicBezTo>
                  <a:pt x="1982235" y="1466652"/>
                  <a:pt x="1983028" y="1470223"/>
                  <a:pt x="1981441" y="1473399"/>
                </a:cubicBezTo>
                <a:cubicBezTo>
                  <a:pt x="1979060" y="1481336"/>
                  <a:pt x="1977869" y="1489274"/>
                  <a:pt x="1977869" y="1497211"/>
                </a:cubicBezTo>
                <a:cubicBezTo>
                  <a:pt x="1977869" y="1506736"/>
                  <a:pt x="1977869" y="1515467"/>
                  <a:pt x="1977869" y="1523405"/>
                </a:cubicBezTo>
                <a:cubicBezTo>
                  <a:pt x="1979457" y="1522611"/>
                  <a:pt x="1981441" y="1522214"/>
                  <a:pt x="1983822" y="1522214"/>
                </a:cubicBezTo>
                <a:cubicBezTo>
                  <a:pt x="1986203" y="1521421"/>
                  <a:pt x="1987792" y="1521024"/>
                  <a:pt x="1988585" y="1521024"/>
                </a:cubicBezTo>
                <a:cubicBezTo>
                  <a:pt x="1991760" y="1520230"/>
                  <a:pt x="1993744" y="1520627"/>
                  <a:pt x="1994538" y="1522214"/>
                </a:cubicBezTo>
                <a:cubicBezTo>
                  <a:pt x="1994538" y="1523802"/>
                  <a:pt x="1992950" y="1525389"/>
                  <a:pt x="1989775" y="1526977"/>
                </a:cubicBezTo>
                <a:cubicBezTo>
                  <a:pt x="1988188" y="1527771"/>
                  <a:pt x="1985806" y="1528961"/>
                  <a:pt x="1982631" y="1530549"/>
                </a:cubicBezTo>
                <a:cubicBezTo>
                  <a:pt x="1980251" y="1531342"/>
                  <a:pt x="1978663" y="1532136"/>
                  <a:pt x="1977869" y="1532930"/>
                </a:cubicBezTo>
                <a:cubicBezTo>
                  <a:pt x="1977869" y="1535311"/>
                  <a:pt x="1977869" y="1537692"/>
                  <a:pt x="1977869" y="1540074"/>
                </a:cubicBezTo>
                <a:cubicBezTo>
                  <a:pt x="1989775" y="1532930"/>
                  <a:pt x="2001284" y="1522611"/>
                  <a:pt x="2012397" y="1509117"/>
                </a:cubicBezTo>
                <a:cubicBezTo>
                  <a:pt x="2002079" y="1501974"/>
                  <a:pt x="1992554" y="1494830"/>
                  <a:pt x="1983822" y="1487686"/>
                </a:cubicBezTo>
                <a:cubicBezTo>
                  <a:pt x="1983028" y="1486892"/>
                  <a:pt x="1982631" y="1486099"/>
                  <a:pt x="1982631" y="1485305"/>
                </a:cubicBezTo>
                <a:cubicBezTo>
                  <a:pt x="1983426" y="1484511"/>
                  <a:pt x="1984616" y="1484114"/>
                  <a:pt x="1986203" y="1484114"/>
                </a:cubicBezTo>
                <a:cubicBezTo>
                  <a:pt x="1999697" y="1485702"/>
                  <a:pt x="2012794" y="1488083"/>
                  <a:pt x="2025494" y="1491258"/>
                </a:cubicBezTo>
                <a:cubicBezTo>
                  <a:pt x="2027876" y="1486495"/>
                  <a:pt x="2030256" y="1480939"/>
                  <a:pt x="2032638" y="1474589"/>
                </a:cubicBezTo>
                <a:cubicBezTo>
                  <a:pt x="2034225" y="1472208"/>
                  <a:pt x="2033829" y="1471414"/>
                  <a:pt x="2031447" y="1472208"/>
                </a:cubicBezTo>
                <a:cubicBezTo>
                  <a:pt x="2026685" y="1472208"/>
                  <a:pt x="2019541" y="1474589"/>
                  <a:pt x="2010016" y="1479352"/>
                </a:cubicBezTo>
                <a:cubicBezTo>
                  <a:pt x="2007635" y="1480146"/>
                  <a:pt x="2004857" y="1480146"/>
                  <a:pt x="2001682" y="1479352"/>
                </a:cubicBezTo>
                <a:cubicBezTo>
                  <a:pt x="1994538" y="1475383"/>
                  <a:pt x="1989775" y="1471811"/>
                  <a:pt x="1987394" y="1468636"/>
                </a:cubicBezTo>
                <a:cubicBezTo>
                  <a:pt x="1985806" y="1467049"/>
                  <a:pt x="1985013" y="1465461"/>
                  <a:pt x="1985013" y="1463874"/>
                </a:cubicBezTo>
                <a:cubicBezTo>
                  <a:pt x="1985806" y="1463080"/>
                  <a:pt x="1987394" y="1462286"/>
                  <a:pt x="1989775" y="1461492"/>
                </a:cubicBezTo>
                <a:cubicBezTo>
                  <a:pt x="1998506" y="1460699"/>
                  <a:pt x="2008825" y="1457921"/>
                  <a:pt x="2020732" y="1453158"/>
                </a:cubicBezTo>
                <a:cubicBezTo>
                  <a:pt x="2023113" y="1452364"/>
                  <a:pt x="2025494" y="1451174"/>
                  <a:pt x="2027876" y="1449586"/>
                </a:cubicBezTo>
                <a:cubicBezTo>
                  <a:pt x="2031050" y="1448792"/>
                  <a:pt x="2033432" y="1447999"/>
                  <a:pt x="2035020" y="1447205"/>
                </a:cubicBezTo>
                <a:cubicBezTo>
                  <a:pt x="2042163" y="1444824"/>
                  <a:pt x="2048512" y="1445220"/>
                  <a:pt x="2054069" y="1448395"/>
                </a:cubicBezTo>
                <a:cubicBezTo>
                  <a:pt x="2062799" y="1453158"/>
                  <a:pt x="2069151" y="1457921"/>
                  <a:pt x="2073119" y="1462683"/>
                </a:cubicBezTo>
                <a:cubicBezTo>
                  <a:pt x="2076294" y="1465858"/>
                  <a:pt x="2076294" y="1468636"/>
                  <a:pt x="2073119" y="1471017"/>
                </a:cubicBezTo>
                <a:cubicBezTo>
                  <a:pt x="2064388" y="1478955"/>
                  <a:pt x="2057244" y="1487289"/>
                  <a:pt x="2051688" y="1496021"/>
                </a:cubicBezTo>
                <a:cubicBezTo>
                  <a:pt x="2050894" y="1496021"/>
                  <a:pt x="2050497" y="1496417"/>
                  <a:pt x="2050497" y="1497211"/>
                </a:cubicBezTo>
                <a:cubicBezTo>
                  <a:pt x="2049704" y="1498005"/>
                  <a:pt x="2049307" y="1498402"/>
                  <a:pt x="2049307" y="1498402"/>
                </a:cubicBezTo>
                <a:cubicBezTo>
                  <a:pt x="2052481" y="1499195"/>
                  <a:pt x="2056847" y="1500783"/>
                  <a:pt x="2062404" y="1503164"/>
                </a:cubicBezTo>
                <a:cubicBezTo>
                  <a:pt x="2067166" y="1504752"/>
                  <a:pt x="2070341" y="1505942"/>
                  <a:pt x="2071928" y="1506736"/>
                </a:cubicBezTo>
                <a:cubicBezTo>
                  <a:pt x="2081454" y="1514674"/>
                  <a:pt x="2085026" y="1527374"/>
                  <a:pt x="2082644" y="1544836"/>
                </a:cubicBezTo>
                <a:cubicBezTo>
                  <a:pt x="2080263" y="1550392"/>
                  <a:pt x="2076691" y="1552377"/>
                  <a:pt x="2071928" y="1550789"/>
                </a:cubicBezTo>
                <a:cubicBezTo>
                  <a:pt x="2071134" y="1549995"/>
                  <a:pt x="2069547" y="1548805"/>
                  <a:pt x="2067166" y="1547217"/>
                </a:cubicBezTo>
                <a:cubicBezTo>
                  <a:pt x="2056847" y="1541661"/>
                  <a:pt x="2043750" y="1532930"/>
                  <a:pt x="2027876" y="1521024"/>
                </a:cubicBezTo>
                <a:cubicBezTo>
                  <a:pt x="2015969" y="1532136"/>
                  <a:pt x="1999300" y="1540867"/>
                  <a:pt x="1977869" y="1547217"/>
                </a:cubicBezTo>
                <a:cubicBezTo>
                  <a:pt x="1977869" y="1549599"/>
                  <a:pt x="1977869" y="1551980"/>
                  <a:pt x="1977869" y="1554361"/>
                </a:cubicBezTo>
                <a:cubicBezTo>
                  <a:pt x="1985013" y="1551186"/>
                  <a:pt x="1990172" y="1548011"/>
                  <a:pt x="1993347" y="1544836"/>
                </a:cubicBezTo>
                <a:cubicBezTo>
                  <a:pt x="1995728" y="1542455"/>
                  <a:pt x="1998904" y="1542455"/>
                  <a:pt x="2002872" y="1544836"/>
                </a:cubicBezTo>
                <a:cubicBezTo>
                  <a:pt x="2012397" y="1550392"/>
                  <a:pt x="2019541" y="1555948"/>
                  <a:pt x="2024303" y="1561505"/>
                </a:cubicBezTo>
                <a:cubicBezTo>
                  <a:pt x="2026685" y="1566267"/>
                  <a:pt x="2025097" y="1569442"/>
                  <a:pt x="2019541" y="1571030"/>
                </a:cubicBezTo>
                <a:cubicBezTo>
                  <a:pt x="2017159" y="1571030"/>
                  <a:pt x="2013587" y="1571426"/>
                  <a:pt x="2008825" y="1572220"/>
                </a:cubicBezTo>
                <a:cubicBezTo>
                  <a:pt x="2000094" y="1573014"/>
                  <a:pt x="1993744" y="1573808"/>
                  <a:pt x="1989775" y="1574601"/>
                </a:cubicBezTo>
                <a:cubicBezTo>
                  <a:pt x="1989775" y="1574601"/>
                  <a:pt x="1988982" y="1574601"/>
                  <a:pt x="1987394" y="1574601"/>
                </a:cubicBezTo>
                <a:cubicBezTo>
                  <a:pt x="1986601" y="1575395"/>
                  <a:pt x="1985806" y="1575792"/>
                  <a:pt x="1985013" y="1575792"/>
                </a:cubicBezTo>
                <a:cubicBezTo>
                  <a:pt x="1989775" y="1578967"/>
                  <a:pt x="1991363" y="1583730"/>
                  <a:pt x="1989775" y="1590080"/>
                </a:cubicBezTo>
                <a:cubicBezTo>
                  <a:pt x="1992156" y="1591667"/>
                  <a:pt x="1995331" y="1593651"/>
                  <a:pt x="1999300" y="1596033"/>
                </a:cubicBezTo>
                <a:cubicBezTo>
                  <a:pt x="2003269" y="1599208"/>
                  <a:pt x="2006047" y="1601589"/>
                  <a:pt x="2007635" y="1603176"/>
                </a:cubicBezTo>
                <a:cubicBezTo>
                  <a:pt x="2010810" y="1600001"/>
                  <a:pt x="2015969" y="1593651"/>
                  <a:pt x="2023113" y="1584126"/>
                </a:cubicBezTo>
                <a:cubicBezTo>
                  <a:pt x="2026288" y="1577776"/>
                  <a:pt x="2028669" y="1570633"/>
                  <a:pt x="2030256" y="1562695"/>
                </a:cubicBezTo>
                <a:cubicBezTo>
                  <a:pt x="2031844" y="1557139"/>
                  <a:pt x="2034225" y="1555155"/>
                  <a:pt x="2037400" y="1556742"/>
                </a:cubicBezTo>
                <a:cubicBezTo>
                  <a:pt x="2050101" y="1562299"/>
                  <a:pt x="2059228" y="1568251"/>
                  <a:pt x="2064784" y="1574601"/>
                </a:cubicBezTo>
                <a:cubicBezTo>
                  <a:pt x="2069547" y="1579364"/>
                  <a:pt x="2068357" y="1583730"/>
                  <a:pt x="2061213" y="1587698"/>
                </a:cubicBezTo>
                <a:cubicBezTo>
                  <a:pt x="2048512" y="1595636"/>
                  <a:pt x="2032638" y="1602780"/>
                  <a:pt x="2013587" y="1609130"/>
                </a:cubicBezTo>
                <a:cubicBezTo>
                  <a:pt x="2046132" y="1632148"/>
                  <a:pt x="2079072" y="1647230"/>
                  <a:pt x="2112410" y="1654373"/>
                </a:cubicBezTo>
                <a:cubicBezTo>
                  <a:pt x="2115585" y="1655167"/>
                  <a:pt x="2117172" y="1656358"/>
                  <a:pt x="2117172" y="1657945"/>
                </a:cubicBezTo>
                <a:cubicBezTo>
                  <a:pt x="2117172" y="1658739"/>
                  <a:pt x="2115982" y="1659533"/>
                  <a:pt x="2113601" y="1660326"/>
                </a:cubicBezTo>
                <a:cubicBezTo>
                  <a:pt x="2088200" y="1667470"/>
                  <a:pt x="2068357" y="1671836"/>
                  <a:pt x="2054069" y="1673423"/>
                </a:cubicBezTo>
                <a:cubicBezTo>
                  <a:pt x="2053275" y="1673423"/>
                  <a:pt x="2052085" y="1673423"/>
                  <a:pt x="2050497" y="1673423"/>
                </a:cubicBezTo>
                <a:cubicBezTo>
                  <a:pt x="2044941" y="1674217"/>
                  <a:pt x="2041369" y="1673423"/>
                  <a:pt x="2039782" y="1671042"/>
                </a:cubicBezTo>
                <a:cubicBezTo>
                  <a:pt x="2022319" y="1659136"/>
                  <a:pt x="2006841" y="1642467"/>
                  <a:pt x="1993347" y="1621036"/>
                </a:cubicBezTo>
                <a:cubicBezTo>
                  <a:pt x="1993347" y="1621036"/>
                  <a:pt x="1992950" y="1620242"/>
                  <a:pt x="1992156" y="1618655"/>
                </a:cubicBezTo>
                <a:cubicBezTo>
                  <a:pt x="1990569" y="1617067"/>
                  <a:pt x="1989378" y="1615876"/>
                  <a:pt x="1988585" y="1615083"/>
                </a:cubicBezTo>
                <a:lnTo>
                  <a:pt x="1988585" y="1619845"/>
                </a:lnTo>
                <a:cubicBezTo>
                  <a:pt x="1988585" y="1623020"/>
                  <a:pt x="1988585" y="1627783"/>
                  <a:pt x="1988585" y="1634133"/>
                </a:cubicBezTo>
                <a:cubicBezTo>
                  <a:pt x="1989378" y="1647626"/>
                  <a:pt x="1989378" y="1660326"/>
                  <a:pt x="1988585" y="1672233"/>
                </a:cubicBezTo>
                <a:cubicBezTo>
                  <a:pt x="1988585" y="1680964"/>
                  <a:pt x="1986998" y="1687711"/>
                  <a:pt x="1983822" y="1692473"/>
                </a:cubicBezTo>
                <a:cubicBezTo>
                  <a:pt x="1979060" y="1697236"/>
                  <a:pt x="1973503" y="1697236"/>
                  <a:pt x="1967154" y="1692473"/>
                </a:cubicBezTo>
                <a:cubicBezTo>
                  <a:pt x="1964772" y="1690092"/>
                  <a:pt x="1961994" y="1686123"/>
                  <a:pt x="1958819" y="1680567"/>
                </a:cubicBezTo>
                <a:cubicBezTo>
                  <a:pt x="1958819" y="1679773"/>
                  <a:pt x="1958819" y="1679376"/>
                  <a:pt x="1958819" y="1679376"/>
                </a:cubicBezTo>
                <a:cubicBezTo>
                  <a:pt x="1958026" y="1675408"/>
                  <a:pt x="1958026" y="1670248"/>
                  <a:pt x="1958819" y="1663898"/>
                </a:cubicBezTo>
                <a:cubicBezTo>
                  <a:pt x="1959613" y="1651992"/>
                  <a:pt x="1960407" y="1637308"/>
                  <a:pt x="1961200" y="1619845"/>
                </a:cubicBezTo>
                <a:cubicBezTo>
                  <a:pt x="1961994" y="1611114"/>
                  <a:pt x="1962391" y="1604367"/>
                  <a:pt x="1962391" y="1599605"/>
                </a:cubicBezTo>
                <a:cubicBezTo>
                  <a:pt x="1962391" y="1594842"/>
                  <a:pt x="1961597" y="1587698"/>
                  <a:pt x="1960010" y="1578173"/>
                </a:cubicBezTo>
                <a:cubicBezTo>
                  <a:pt x="1948897" y="1578967"/>
                  <a:pt x="1940165" y="1579364"/>
                  <a:pt x="1933816" y="1579364"/>
                </a:cubicBezTo>
                <a:cubicBezTo>
                  <a:pt x="1931435" y="1579364"/>
                  <a:pt x="1929847" y="1578570"/>
                  <a:pt x="1929053" y="1576983"/>
                </a:cubicBezTo>
                <a:cubicBezTo>
                  <a:pt x="1929053" y="1575395"/>
                  <a:pt x="1930244" y="1574205"/>
                  <a:pt x="1932626" y="1573411"/>
                </a:cubicBezTo>
                <a:cubicBezTo>
                  <a:pt x="1933418" y="1573411"/>
                  <a:pt x="1935007" y="1573014"/>
                  <a:pt x="1937388" y="1572220"/>
                </a:cubicBezTo>
                <a:cubicBezTo>
                  <a:pt x="1944532" y="1570633"/>
                  <a:pt x="1950088" y="1568648"/>
                  <a:pt x="1954057" y="1566267"/>
                </a:cubicBezTo>
                <a:lnTo>
                  <a:pt x="1951676" y="1563886"/>
                </a:lnTo>
                <a:cubicBezTo>
                  <a:pt x="1950088" y="1561505"/>
                  <a:pt x="1949294" y="1557139"/>
                  <a:pt x="1949294" y="1550789"/>
                </a:cubicBezTo>
                <a:lnTo>
                  <a:pt x="1949294" y="1546027"/>
                </a:lnTo>
                <a:cubicBezTo>
                  <a:pt x="1945326" y="1547614"/>
                  <a:pt x="1938579" y="1550392"/>
                  <a:pt x="1929053" y="1554361"/>
                </a:cubicBezTo>
                <a:cubicBezTo>
                  <a:pt x="1922704" y="1557536"/>
                  <a:pt x="1917942" y="1559917"/>
                  <a:pt x="1914766" y="1561505"/>
                </a:cubicBezTo>
                <a:cubicBezTo>
                  <a:pt x="1912385" y="1562299"/>
                  <a:pt x="1909210" y="1563886"/>
                  <a:pt x="1905241" y="1566267"/>
                </a:cubicBezTo>
                <a:cubicBezTo>
                  <a:pt x="1901272" y="1568648"/>
                  <a:pt x="1898097" y="1570633"/>
                  <a:pt x="1895716" y="1572220"/>
                </a:cubicBezTo>
                <a:cubicBezTo>
                  <a:pt x="1890954" y="1574601"/>
                  <a:pt x="1886191" y="1573808"/>
                  <a:pt x="1881429" y="1569839"/>
                </a:cubicBezTo>
                <a:cubicBezTo>
                  <a:pt x="1874285" y="1561108"/>
                  <a:pt x="1869920" y="1553964"/>
                  <a:pt x="1868332" y="1548408"/>
                </a:cubicBezTo>
                <a:cubicBezTo>
                  <a:pt x="1866744" y="1545233"/>
                  <a:pt x="1867935" y="1543249"/>
                  <a:pt x="1871904" y="1542455"/>
                </a:cubicBezTo>
                <a:cubicBezTo>
                  <a:pt x="1880635" y="1542455"/>
                  <a:pt x="1887778" y="1542058"/>
                  <a:pt x="1893334" y="1541264"/>
                </a:cubicBezTo>
                <a:cubicBezTo>
                  <a:pt x="1894922" y="1540470"/>
                  <a:pt x="1897701" y="1539677"/>
                  <a:pt x="1901669" y="1538883"/>
                </a:cubicBezTo>
                <a:cubicBezTo>
                  <a:pt x="1904844" y="1538089"/>
                  <a:pt x="1907225" y="1537692"/>
                  <a:pt x="1908813" y="1537692"/>
                </a:cubicBezTo>
                <a:cubicBezTo>
                  <a:pt x="1908813" y="1520230"/>
                  <a:pt x="1908813" y="1503561"/>
                  <a:pt x="1908813" y="1487686"/>
                </a:cubicBezTo>
                <a:cubicBezTo>
                  <a:pt x="1908813" y="1481336"/>
                  <a:pt x="1908416" y="1475780"/>
                  <a:pt x="1907622" y="1471017"/>
                </a:cubicBezTo>
                <a:cubicBezTo>
                  <a:pt x="1907622" y="1471017"/>
                  <a:pt x="1907225" y="1471017"/>
                  <a:pt x="1906431" y="1471017"/>
                </a:cubicBezTo>
                <a:cubicBezTo>
                  <a:pt x="1905639" y="1471811"/>
                  <a:pt x="1904844" y="1472208"/>
                  <a:pt x="1904050" y="1472208"/>
                </a:cubicBezTo>
                <a:cubicBezTo>
                  <a:pt x="1898494" y="1472208"/>
                  <a:pt x="1894525" y="1471414"/>
                  <a:pt x="1892143" y="1469827"/>
                </a:cubicBezTo>
                <a:cubicBezTo>
                  <a:pt x="1885001" y="1465064"/>
                  <a:pt x="1880238" y="1461492"/>
                  <a:pt x="1877857" y="1459111"/>
                </a:cubicBezTo>
                <a:cubicBezTo>
                  <a:pt x="1874682" y="1455936"/>
                  <a:pt x="1875078" y="1453555"/>
                  <a:pt x="1879048" y="1451967"/>
                </a:cubicBezTo>
                <a:cubicBezTo>
                  <a:pt x="1904448" y="1448792"/>
                  <a:pt x="1926672" y="1444824"/>
                  <a:pt x="1945723" y="1440061"/>
                </a:cubicBezTo>
                <a:cubicBezTo>
                  <a:pt x="1952866" y="1437680"/>
                  <a:pt x="1960010" y="1435299"/>
                  <a:pt x="1967154" y="1432917"/>
                </a:cubicBezTo>
                <a:cubicBezTo>
                  <a:pt x="1970725" y="1431330"/>
                  <a:pt x="1973702" y="1430437"/>
                  <a:pt x="1976084" y="1430239"/>
                </a:cubicBezTo>
                <a:close/>
                <a:moveTo>
                  <a:pt x="6229586" y="1428155"/>
                </a:moveTo>
                <a:cubicBezTo>
                  <a:pt x="6239905" y="1432123"/>
                  <a:pt x="6248636" y="1437283"/>
                  <a:pt x="6255780" y="1443633"/>
                </a:cubicBezTo>
                <a:cubicBezTo>
                  <a:pt x="6259749" y="1446014"/>
                  <a:pt x="6259749" y="1448792"/>
                  <a:pt x="6255780" y="1451967"/>
                </a:cubicBezTo>
                <a:cubicBezTo>
                  <a:pt x="6254193" y="1453555"/>
                  <a:pt x="6251017" y="1455936"/>
                  <a:pt x="6246255" y="1459111"/>
                </a:cubicBezTo>
                <a:cubicBezTo>
                  <a:pt x="6249430" y="1459111"/>
                  <a:pt x="6252208" y="1458714"/>
                  <a:pt x="6254589" y="1457921"/>
                </a:cubicBezTo>
                <a:cubicBezTo>
                  <a:pt x="6262527" y="1457127"/>
                  <a:pt x="6269671" y="1455142"/>
                  <a:pt x="6276020" y="1451967"/>
                </a:cubicBezTo>
                <a:cubicBezTo>
                  <a:pt x="6282371" y="1449586"/>
                  <a:pt x="6288324" y="1449586"/>
                  <a:pt x="6293880" y="1451967"/>
                </a:cubicBezTo>
                <a:cubicBezTo>
                  <a:pt x="6297055" y="1454349"/>
                  <a:pt x="6302214" y="1458714"/>
                  <a:pt x="6309358" y="1465064"/>
                </a:cubicBezTo>
                <a:cubicBezTo>
                  <a:pt x="6314120" y="1471414"/>
                  <a:pt x="6313327" y="1475780"/>
                  <a:pt x="6306977" y="1478161"/>
                </a:cubicBezTo>
                <a:cubicBezTo>
                  <a:pt x="6301421" y="1478955"/>
                  <a:pt x="6293880" y="1480939"/>
                  <a:pt x="6284355" y="1484114"/>
                </a:cubicBezTo>
                <a:cubicBezTo>
                  <a:pt x="6273243" y="1489670"/>
                  <a:pt x="6264908" y="1494830"/>
                  <a:pt x="6259352" y="1499592"/>
                </a:cubicBezTo>
                <a:cubicBezTo>
                  <a:pt x="6264114" y="1498005"/>
                  <a:pt x="6269274" y="1497211"/>
                  <a:pt x="6274830" y="1497211"/>
                </a:cubicBezTo>
                <a:cubicBezTo>
                  <a:pt x="6278005" y="1496417"/>
                  <a:pt x="6283164" y="1495227"/>
                  <a:pt x="6290308" y="1493639"/>
                </a:cubicBezTo>
                <a:cubicBezTo>
                  <a:pt x="6298246" y="1492052"/>
                  <a:pt x="6303405" y="1490861"/>
                  <a:pt x="6305786" y="1490067"/>
                </a:cubicBezTo>
                <a:cubicBezTo>
                  <a:pt x="6306580" y="1490067"/>
                  <a:pt x="6307771" y="1490067"/>
                  <a:pt x="6309358" y="1490067"/>
                </a:cubicBezTo>
                <a:cubicBezTo>
                  <a:pt x="6312533" y="1489274"/>
                  <a:pt x="6314915" y="1489274"/>
                  <a:pt x="6316502" y="1490067"/>
                </a:cubicBezTo>
                <a:cubicBezTo>
                  <a:pt x="6325233" y="1494830"/>
                  <a:pt x="6332774" y="1501974"/>
                  <a:pt x="6339124" y="1511499"/>
                </a:cubicBezTo>
                <a:cubicBezTo>
                  <a:pt x="6342299" y="1514674"/>
                  <a:pt x="6341505" y="1517848"/>
                  <a:pt x="6336742" y="1521024"/>
                </a:cubicBezTo>
                <a:cubicBezTo>
                  <a:pt x="6330393" y="1525786"/>
                  <a:pt x="6325233" y="1531342"/>
                  <a:pt x="6321264" y="1537692"/>
                </a:cubicBezTo>
                <a:cubicBezTo>
                  <a:pt x="6315708" y="1547217"/>
                  <a:pt x="6309358" y="1553567"/>
                  <a:pt x="6302214" y="1556742"/>
                </a:cubicBezTo>
                <a:cubicBezTo>
                  <a:pt x="6297452" y="1559124"/>
                  <a:pt x="6293483" y="1558330"/>
                  <a:pt x="6290308" y="1554361"/>
                </a:cubicBezTo>
                <a:cubicBezTo>
                  <a:pt x="6290308" y="1554361"/>
                  <a:pt x="6289911" y="1553567"/>
                  <a:pt x="6289117" y="1551980"/>
                </a:cubicBezTo>
                <a:cubicBezTo>
                  <a:pt x="6287530" y="1549599"/>
                  <a:pt x="6286340" y="1548011"/>
                  <a:pt x="6285545" y="1547217"/>
                </a:cubicBezTo>
                <a:cubicBezTo>
                  <a:pt x="6278402" y="1547217"/>
                  <a:pt x="6266892" y="1548011"/>
                  <a:pt x="6251017" y="1549599"/>
                </a:cubicBezTo>
                <a:cubicBezTo>
                  <a:pt x="6247049" y="1553567"/>
                  <a:pt x="6242683" y="1557536"/>
                  <a:pt x="6237920" y="1561505"/>
                </a:cubicBezTo>
                <a:cubicBezTo>
                  <a:pt x="6251414" y="1566267"/>
                  <a:pt x="6262924" y="1574601"/>
                  <a:pt x="6272449" y="1586508"/>
                </a:cubicBezTo>
                <a:cubicBezTo>
                  <a:pt x="6288324" y="1579364"/>
                  <a:pt x="6300230" y="1569045"/>
                  <a:pt x="6308167" y="1555552"/>
                </a:cubicBezTo>
                <a:cubicBezTo>
                  <a:pt x="6310549" y="1550789"/>
                  <a:pt x="6313724" y="1549599"/>
                  <a:pt x="6317692" y="1551980"/>
                </a:cubicBezTo>
                <a:cubicBezTo>
                  <a:pt x="6327217" y="1557536"/>
                  <a:pt x="6333567" y="1563092"/>
                  <a:pt x="6336742" y="1568648"/>
                </a:cubicBezTo>
                <a:cubicBezTo>
                  <a:pt x="6342299" y="1575792"/>
                  <a:pt x="6341108" y="1580555"/>
                  <a:pt x="6333170" y="1582936"/>
                </a:cubicBezTo>
                <a:cubicBezTo>
                  <a:pt x="6319677" y="1586111"/>
                  <a:pt x="6304595" y="1590080"/>
                  <a:pt x="6287927" y="1594842"/>
                </a:cubicBezTo>
                <a:cubicBezTo>
                  <a:pt x="6290308" y="1595636"/>
                  <a:pt x="6292689" y="1596826"/>
                  <a:pt x="6295070" y="1598414"/>
                </a:cubicBezTo>
                <a:cubicBezTo>
                  <a:pt x="6327614" y="1615876"/>
                  <a:pt x="6362142" y="1628180"/>
                  <a:pt x="6398655" y="1635323"/>
                </a:cubicBezTo>
                <a:cubicBezTo>
                  <a:pt x="6401830" y="1636117"/>
                  <a:pt x="6403814" y="1636911"/>
                  <a:pt x="6404608" y="1637705"/>
                </a:cubicBezTo>
                <a:cubicBezTo>
                  <a:pt x="6404608" y="1638498"/>
                  <a:pt x="6403021" y="1639689"/>
                  <a:pt x="6399845" y="1641276"/>
                </a:cubicBezTo>
                <a:cubicBezTo>
                  <a:pt x="6394289" y="1642070"/>
                  <a:pt x="6386352" y="1643658"/>
                  <a:pt x="6376033" y="1646039"/>
                </a:cubicBezTo>
                <a:cubicBezTo>
                  <a:pt x="6360952" y="1650008"/>
                  <a:pt x="6349839" y="1652389"/>
                  <a:pt x="6342695" y="1653183"/>
                </a:cubicBezTo>
                <a:cubicBezTo>
                  <a:pt x="6336346" y="1654770"/>
                  <a:pt x="6331186" y="1653976"/>
                  <a:pt x="6327217" y="1650801"/>
                </a:cubicBezTo>
                <a:cubicBezTo>
                  <a:pt x="6310549" y="1642070"/>
                  <a:pt x="6297849" y="1634133"/>
                  <a:pt x="6289117" y="1626989"/>
                </a:cubicBezTo>
                <a:cubicBezTo>
                  <a:pt x="6289911" y="1631751"/>
                  <a:pt x="6290308" y="1636911"/>
                  <a:pt x="6290308" y="1642467"/>
                </a:cubicBezTo>
                <a:cubicBezTo>
                  <a:pt x="6290308" y="1666280"/>
                  <a:pt x="6281577" y="1684536"/>
                  <a:pt x="6264114" y="1697236"/>
                </a:cubicBezTo>
                <a:cubicBezTo>
                  <a:pt x="6253796" y="1705173"/>
                  <a:pt x="6245858" y="1703189"/>
                  <a:pt x="6240302" y="1691283"/>
                </a:cubicBezTo>
                <a:cubicBezTo>
                  <a:pt x="6233952" y="1678583"/>
                  <a:pt x="6225618" y="1668661"/>
                  <a:pt x="6215299" y="1661517"/>
                </a:cubicBezTo>
                <a:cubicBezTo>
                  <a:pt x="6212917" y="1660723"/>
                  <a:pt x="6211727" y="1659930"/>
                  <a:pt x="6211727" y="1659136"/>
                </a:cubicBezTo>
                <a:cubicBezTo>
                  <a:pt x="6212521" y="1657548"/>
                  <a:pt x="6213711" y="1657151"/>
                  <a:pt x="6215299" y="1657945"/>
                </a:cubicBezTo>
                <a:cubicBezTo>
                  <a:pt x="6217680" y="1657945"/>
                  <a:pt x="6223633" y="1658342"/>
                  <a:pt x="6233158" y="1659136"/>
                </a:cubicBezTo>
                <a:cubicBezTo>
                  <a:pt x="6241889" y="1659930"/>
                  <a:pt x="6247445" y="1660326"/>
                  <a:pt x="6249827" y="1660326"/>
                </a:cubicBezTo>
                <a:cubicBezTo>
                  <a:pt x="6253002" y="1659533"/>
                  <a:pt x="6254589" y="1657945"/>
                  <a:pt x="6254589" y="1655564"/>
                </a:cubicBezTo>
                <a:cubicBezTo>
                  <a:pt x="6256970" y="1644451"/>
                  <a:pt x="6257367" y="1633736"/>
                  <a:pt x="6255780" y="1623417"/>
                </a:cubicBezTo>
                <a:cubicBezTo>
                  <a:pt x="6227205" y="1644848"/>
                  <a:pt x="6195852" y="1659136"/>
                  <a:pt x="6161720" y="1666280"/>
                </a:cubicBezTo>
                <a:cubicBezTo>
                  <a:pt x="6157752" y="1667073"/>
                  <a:pt x="6155767" y="1667073"/>
                  <a:pt x="6155767" y="1666280"/>
                </a:cubicBezTo>
                <a:cubicBezTo>
                  <a:pt x="6155767" y="1664692"/>
                  <a:pt x="6157355" y="1663104"/>
                  <a:pt x="6160530" y="1661517"/>
                </a:cubicBezTo>
                <a:cubicBezTo>
                  <a:pt x="6197836" y="1640880"/>
                  <a:pt x="6226014" y="1618258"/>
                  <a:pt x="6245064" y="1593651"/>
                </a:cubicBezTo>
                <a:cubicBezTo>
                  <a:pt x="6245064" y="1593651"/>
                  <a:pt x="6245064" y="1593255"/>
                  <a:pt x="6245064" y="1592461"/>
                </a:cubicBezTo>
                <a:cubicBezTo>
                  <a:pt x="6218077" y="1612305"/>
                  <a:pt x="6191090" y="1624608"/>
                  <a:pt x="6164102" y="1629370"/>
                </a:cubicBezTo>
                <a:cubicBezTo>
                  <a:pt x="6160133" y="1630164"/>
                  <a:pt x="6157752" y="1630164"/>
                  <a:pt x="6156958" y="1629370"/>
                </a:cubicBezTo>
                <a:cubicBezTo>
                  <a:pt x="6156958" y="1629370"/>
                  <a:pt x="6158149" y="1628180"/>
                  <a:pt x="6160530" y="1625798"/>
                </a:cubicBezTo>
                <a:cubicBezTo>
                  <a:pt x="6190692" y="1607542"/>
                  <a:pt x="6212917" y="1590080"/>
                  <a:pt x="6227205" y="1573411"/>
                </a:cubicBezTo>
                <a:cubicBezTo>
                  <a:pt x="6227205" y="1573411"/>
                  <a:pt x="6226411" y="1572617"/>
                  <a:pt x="6224824" y="1571030"/>
                </a:cubicBezTo>
                <a:cubicBezTo>
                  <a:pt x="6209742" y="1582142"/>
                  <a:pt x="6188708" y="1591270"/>
                  <a:pt x="6161720" y="1598414"/>
                </a:cubicBezTo>
                <a:cubicBezTo>
                  <a:pt x="6159339" y="1599208"/>
                  <a:pt x="6158149" y="1599208"/>
                  <a:pt x="6158149" y="1598414"/>
                </a:cubicBezTo>
                <a:cubicBezTo>
                  <a:pt x="6157355" y="1596826"/>
                  <a:pt x="6158149" y="1595636"/>
                  <a:pt x="6160530" y="1594842"/>
                </a:cubicBezTo>
                <a:cubicBezTo>
                  <a:pt x="6180374" y="1583730"/>
                  <a:pt x="6197439" y="1570633"/>
                  <a:pt x="6211727" y="1555552"/>
                </a:cubicBezTo>
                <a:lnTo>
                  <a:pt x="6208155" y="1555552"/>
                </a:lnTo>
                <a:cubicBezTo>
                  <a:pt x="6204980" y="1561902"/>
                  <a:pt x="6200615" y="1564680"/>
                  <a:pt x="6195058" y="1563886"/>
                </a:cubicBezTo>
                <a:cubicBezTo>
                  <a:pt x="6191090" y="1563886"/>
                  <a:pt x="6183549" y="1552774"/>
                  <a:pt x="6172436" y="1530549"/>
                </a:cubicBezTo>
                <a:cubicBezTo>
                  <a:pt x="6170055" y="1524992"/>
                  <a:pt x="6166483" y="1519039"/>
                  <a:pt x="6161720" y="1512689"/>
                </a:cubicBezTo>
                <a:cubicBezTo>
                  <a:pt x="6159339" y="1509514"/>
                  <a:pt x="6160530" y="1507133"/>
                  <a:pt x="6165292" y="1505546"/>
                </a:cubicBezTo>
                <a:cubicBezTo>
                  <a:pt x="6173230" y="1505546"/>
                  <a:pt x="6182358" y="1507530"/>
                  <a:pt x="6192677" y="1511499"/>
                </a:cubicBezTo>
                <a:cubicBezTo>
                  <a:pt x="6206964" y="1508323"/>
                  <a:pt x="6221649" y="1505546"/>
                  <a:pt x="6236730" y="1503164"/>
                </a:cubicBezTo>
                <a:cubicBezTo>
                  <a:pt x="6242286" y="1494433"/>
                  <a:pt x="6247842" y="1486099"/>
                  <a:pt x="6253399" y="1478161"/>
                </a:cubicBezTo>
                <a:cubicBezTo>
                  <a:pt x="6252605" y="1478161"/>
                  <a:pt x="6251414" y="1478558"/>
                  <a:pt x="6249827" y="1479352"/>
                </a:cubicBezTo>
                <a:cubicBezTo>
                  <a:pt x="6249033" y="1480146"/>
                  <a:pt x="6245461" y="1481336"/>
                  <a:pt x="6239111" y="1482924"/>
                </a:cubicBezTo>
                <a:cubicBezTo>
                  <a:pt x="6237524" y="1483717"/>
                  <a:pt x="6234349" y="1482924"/>
                  <a:pt x="6229586" y="1480542"/>
                </a:cubicBezTo>
                <a:cubicBezTo>
                  <a:pt x="6226411" y="1478955"/>
                  <a:pt x="6224427" y="1478161"/>
                  <a:pt x="6223633" y="1478161"/>
                </a:cubicBezTo>
                <a:cubicBezTo>
                  <a:pt x="6210140" y="1487686"/>
                  <a:pt x="6196249" y="1495227"/>
                  <a:pt x="6181961" y="1500783"/>
                </a:cubicBezTo>
                <a:cubicBezTo>
                  <a:pt x="6178786" y="1502370"/>
                  <a:pt x="6176405" y="1502767"/>
                  <a:pt x="6174817" y="1501974"/>
                </a:cubicBezTo>
                <a:cubicBezTo>
                  <a:pt x="6174024" y="1501974"/>
                  <a:pt x="6174817" y="1500783"/>
                  <a:pt x="6177199" y="1498402"/>
                </a:cubicBezTo>
                <a:cubicBezTo>
                  <a:pt x="6188311" y="1487289"/>
                  <a:pt x="6199424" y="1473399"/>
                  <a:pt x="6210536" y="1456730"/>
                </a:cubicBezTo>
                <a:cubicBezTo>
                  <a:pt x="6215299" y="1448792"/>
                  <a:pt x="6218474" y="1441252"/>
                  <a:pt x="6220061" y="1434108"/>
                </a:cubicBezTo>
                <a:cubicBezTo>
                  <a:pt x="6220061" y="1428552"/>
                  <a:pt x="6223236" y="1426567"/>
                  <a:pt x="6229586" y="1428155"/>
                </a:cubicBezTo>
                <a:close/>
                <a:moveTo>
                  <a:pt x="772956" y="1426964"/>
                </a:moveTo>
                <a:cubicBezTo>
                  <a:pt x="774544" y="1426171"/>
                  <a:pt x="776926" y="1426171"/>
                  <a:pt x="780101" y="1426964"/>
                </a:cubicBezTo>
                <a:cubicBezTo>
                  <a:pt x="792801" y="1433314"/>
                  <a:pt x="801532" y="1439267"/>
                  <a:pt x="806295" y="1444824"/>
                </a:cubicBezTo>
                <a:cubicBezTo>
                  <a:pt x="810262" y="1447205"/>
                  <a:pt x="810262" y="1451174"/>
                  <a:pt x="806295" y="1456730"/>
                </a:cubicBezTo>
                <a:cubicBezTo>
                  <a:pt x="801532" y="1463874"/>
                  <a:pt x="791213" y="1477367"/>
                  <a:pt x="775338" y="1497211"/>
                </a:cubicBezTo>
                <a:cubicBezTo>
                  <a:pt x="777719" y="1496417"/>
                  <a:pt x="780101" y="1496021"/>
                  <a:pt x="782482" y="1496021"/>
                </a:cubicBezTo>
                <a:cubicBezTo>
                  <a:pt x="795975" y="1493639"/>
                  <a:pt x="805897" y="1491258"/>
                  <a:pt x="812248" y="1488877"/>
                </a:cubicBezTo>
                <a:cubicBezTo>
                  <a:pt x="817009" y="1487289"/>
                  <a:pt x="821772" y="1487686"/>
                  <a:pt x="826535" y="1490067"/>
                </a:cubicBezTo>
                <a:cubicBezTo>
                  <a:pt x="839235" y="1496417"/>
                  <a:pt x="846379" y="1502767"/>
                  <a:pt x="847965" y="1509117"/>
                </a:cubicBezTo>
                <a:cubicBezTo>
                  <a:pt x="848760" y="1516261"/>
                  <a:pt x="846379" y="1519436"/>
                  <a:pt x="840823" y="1518642"/>
                </a:cubicBezTo>
                <a:cubicBezTo>
                  <a:pt x="817804" y="1518642"/>
                  <a:pt x="794388" y="1519039"/>
                  <a:pt x="770575" y="1519833"/>
                </a:cubicBezTo>
                <a:cubicBezTo>
                  <a:pt x="795182" y="1542058"/>
                  <a:pt x="815422" y="1557933"/>
                  <a:pt x="831297" y="1567458"/>
                </a:cubicBezTo>
                <a:cubicBezTo>
                  <a:pt x="847965" y="1577776"/>
                  <a:pt x="866619" y="1585714"/>
                  <a:pt x="887257" y="1591270"/>
                </a:cubicBezTo>
                <a:cubicBezTo>
                  <a:pt x="889638" y="1592064"/>
                  <a:pt x="890829" y="1593255"/>
                  <a:pt x="890829" y="1594842"/>
                </a:cubicBezTo>
                <a:cubicBezTo>
                  <a:pt x="890829" y="1596429"/>
                  <a:pt x="889638" y="1597223"/>
                  <a:pt x="887257" y="1597223"/>
                </a:cubicBezTo>
                <a:cubicBezTo>
                  <a:pt x="867414" y="1600398"/>
                  <a:pt x="845981" y="1601986"/>
                  <a:pt x="822962" y="1601986"/>
                </a:cubicBezTo>
                <a:cubicBezTo>
                  <a:pt x="817406" y="1601986"/>
                  <a:pt x="813041" y="1600398"/>
                  <a:pt x="809866" y="1597223"/>
                </a:cubicBezTo>
                <a:cubicBezTo>
                  <a:pt x="789229" y="1575792"/>
                  <a:pt x="768591" y="1550392"/>
                  <a:pt x="747954" y="1521024"/>
                </a:cubicBezTo>
                <a:cubicBezTo>
                  <a:pt x="743985" y="1521817"/>
                  <a:pt x="740016" y="1522214"/>
                  <a:pt x="736047" y="1522214"/>
                </a:cubicBezTo>
                <a:cubicBezTo>
                  <a:pt x="733666" y="1522214"/>
                  <a:pt x="730094" y="1522611"/>
                  <a:pt x="725332" y="1523405"/>
                </a:cubicBezTo>
                <a:cubicBezTo>
                  <a:pt x="719775" y="1524199"/>
                  <a:pt x="715807" y="1524992"/>
                  <a:pt x="713425" y="1525786"/>
                </a:cubicBezTo>
                <a:cubicBezTo>
                  <a:pt x="716600" y="1528167"/>
                  <a:pt x="718981" y="1530945"/>
                  <a:pt x="720569" y="1534120"/>
                </a:cubicBezTo>
                <a:cubicBezTo>
                  <a:pt x="735650" y="1537295"/>
                  <a:pt x="746763" y="1542058"/>
                  <a:pt x="753907" y="1548408"/>
                </a:cubicBezTo>
                <a:cubicBezTo>
                  <a:pt x="757082" y="1551583"/>
                  <a:pt x="757875" y="1554758"/>
                  <a:pt x="756287" y="1557933"/>
                </a:cubicBezTo>
                <a:cubicBezTo>
                  <a:pt x="754700" y="1560314"/>
                  <a:pt x="753907" y="1563092"/>
                  <a:pt x="753907" y="1566267"/>
                </a:cubicBezTo>
                <a:cubicBezTo>
                  <a:pt x="754700" y="1566267"/>
                  <a:pt x="755891" y="1565870"/>
                  <a:pt x="757478" y="1565077"/>
                </a:cubicBezTo>
                <a:cubicBezTo>
                  <a:pt x="759859" y="1565077"/>
                  <a:pt x="761447" y="1564680"/>
                  <a:pt x="762241" y="1563886"/>
                </a:cubicBezTo>
                <a:cubicBezTo>
                  <a:pt x="767797" y="1563092"/>
                  <a:pt x="771766" y="1563489"/>
                  <a:pt x="774147" y="1565077"/>
                </a:cubicBezTo>
                <a:cubicBezTo>
                  <a:pt x="778910" y="1569045"/>
                  <a:pt x="782878" y="1573411"/>
                  <a:pt x="786053" y="1578173"/>
                </a:cubicBezTo>
                <a:cubicBezTo>
                  <a:pt x="788434" y="1580555"/>
                  <a:pt x="788038" y="1582539"/>
                  <a:pt x="784864" y="1584126"/>
                </a:cubicBezTo>
                <a:cubicBezTo>
                  <a:pt x="784069" y="1584126"/>
                  <a:pt x="783673" y="1584126"/>
                  <a:pt x="783673" y="1584126"/>
                </a:cubicBezTo>
                <a:cubicBezTo>
                  <a:pt x="780497" y="1584920"/>
                  <a:pt x="774544" y="1586111"/>
                  <a:pt x="765813" y="1587698"/>
                </a:cubicBezTo>
                <a:cubicBezTo>
                  <a:pt x="760256" y="1588492"/>
                  <a:pt x="755891" y="1589286"/>
                  <a:pt x="752716" y="1590080"/>
                </a:cubicBezTo>
                <a:lnTo>
                  <a:pt x="752716" y="1603176"/>
                </a:lnTo>
                <a:cubicBezTo>
                  <a:pt x="755891" y="1602383"/>
                  <a:pt x="758669" y="1601986"/>
                  <a:pt x="761050" y="1601986"/>
                </a:cubicBezTo>
                <a:cubicBezTo>
                  <a:pt x="776131" y="1600398"/>
                  <a:pt x="785260" y="1598811"/>
                  <a:pt x="788434" y="1597223"/>
                </a:cubicBezTo>
                <a:cubicBezTo>
                  <a:pt x="793991" y="1595636"/>
                  <a:pt x="799151" y="1596033"/>
                  <a:pt x="803913" y="1598414"/>
                </a:cubicBezTo>
                <a:cubicBezTo>
                  <a:pt x="812644" y="1604764"/>
                  <a:pt x="817804" y="1610320"/>
                  <a:pt x="819391" y="1615083"/>
                </a:cubicBezTo>
                <a:cubicBezTo>
                  <a:pt x="820979" y="1619845"/>
                  <a:pt x="819391" y="1622623"/>
                  <a:pt x="814629" y="1623417"/>
                </a:cubicBezTo>
                <a:cubicBezTo>
                  <a:pt x="793197" y="1622623"/>
                  <a:pt x="772559" y="1623417"/>
                  <a:pt x="752716" y="1625798"/>
                </a:cubicBezTo>
                <a:lnTo>
                  <a:pt x="752716" y="1628180"/>
                </a:lnTo>
                <a:cubicBezTo>
                  <a:pt x="751129" y="1661517"/>
                  <a:pt x="746366" y="1685330"/>
                  <a:pt x="738428" y="1699617"/>
                </a:cubicBezTo>
                <a:cubicBezTo>
                  <a:pt x="737635" y="1701204"/>
                  <a:pt x="736841" y="1701998"/>
                  <a:pt x="736047" y="1701998"/>
                </a:cubicBezTo>
                <a:cubicBezTo>
                  <a:pt x="734460" y="1701998"/>
                  <a:pt x="733269" y="1701204"/>
                  <a:pt x="732475" y="1699617"/>
                </a:cubicBezTo>
                <a:cubicBezTo>
                  <a:pt x="726125" y="1684536"/>
                  <a:pt x="722156" y="1660723"/>
                  <a:pt x="720569" y="1628180"/>
                </a:cubicBezTo>
                <a:cubicBezTo>
                  <a:pt x="712632" y="1628973"/>
                  <a:pt x="700328" y="1630561"/>
                  <a:pt x="683660" y="1632942"/>
                </a:cubicBezTo>
                <a:cubicBezTo>
                  <a:pt x="694772" y="1631355"/>
                  <a:pt x="693185" y="1631751"/>
                  <a:pt x="678897" y="1634133"/>
                </a:cubicBezTo>
                <a:cubicBezTo>
                  <a:pt x="671753" y="1634926"/>
                  <a:pt x="664213" y="1628576"/>
                  <a:pt x="656276" y="1615083"/>
                </a:cubicBezTo>
                <a:cubicBezTo>
                  <a:pt x="655482" y="1614289"/>
                  <a:pt x="655482" y="1613495"/>
                  <a:pt x="656276" y="1612701"/>
                </a:cubicBezTo>
                <a:cubicBezTo>
                  <a:pt x="656276" y="1611908"/>
                  <a:pt x="657466" y="1611511"/>
                  <a:pt x="659847" y="1611511"/>
                </a:cubicBezTo>
                <a:cubicBezTo>
                  <a:pt x="666990" y="1611511"/>
                  <a:pt x="677706" y="1610717"/>
                  <a:pt x="691994" y="1609130"/>
                </a:cubicBezTo>
                <a:cubicBezTo>
                  <a:pt x="701519" y="1607542"/>
                  <a:pt x="710646" y="1606351"/>
                  <a:pt x="719379" y="1605558"/>
                </a:cubicBezTo>
                <a:cubicBezTo>
                  <a:pt x="719379" y="1600795"/>
                  <a:pt x="719379" y="1596429"/>
                  <a:pt x="719379" y="1592461"/>
                </a:cubicBezTo>
                <a:cubicBezTo>
                  <a:pt x="714616" y="1593255"/>
                  <a:pt x="709854" y="1593651"/>
                  <a:pt x="705090" y="1593651"/>
                </a:cubicBezTo>
                <a:cubicBezTo>
                  <a:pt x="698741" y="1592858"/>
                  <a:pt x="691994" y="1587698"/>
                  <a:pt x="684850" y="1578173"/>
                </a:cubicBezTo>
                <a:cubicBezTo>
                  <a:pt x="682469" y="1582142"/>
                  <a:pt x="677706" y="1586508"/>
                  <a:pt x="670562" y="1591270"/>
                </a:cubicBezTo>
                <a:cubicBezTo>
                  <a:pt x="650719" y="1606351"/>
                  <a:pt x="633654" y="1615876"/>
                  <a:pt x="619366" y="1619845"/>
                </a:cubicBezTo>
                <a:cubicBezTo>
                  <a:pt x="616984" y="1620639"/>
                  <a:pt x="615794" y="1620639"/>
                  <a:pt x="615794" y="1619845"/>
                </a:cubicBezTo>
                <a:cubicBezTo>
                  <a:pt x="615794" y="1619051"/>
                  <a:pt x="616587" y="1617861"/>
                  <a:pt x="618175" y="1616273"/>
                </a:cubicBezTo>
                <a:cubicBezTo>
                  <a:pt x="651513" y="1581348"/>
                  <a:pt x="673341" y="1552774"/>
                  <a:pt x="683660" y="1530549"/>
                </a:cubicBezTo>
                <a:cubicBezTo>
                  <a:pt x="681279" y="1531342"/>
                  <a:pt x="677706" y="1532136"/>
                  <a:pt x="672943" y="1532930"/>
                </a:cubicBezTo>
                <a:cubicBezTo>
                  <a:pt x="666594" y="1534518"/>
                  <a:pt x="661832" y="1535708"/>
                  <a:pt x="658657" y="1536502"/>
                </a:cubicBezTo>
                <a:cubicBezTo>
                  <a:pt x="653894" y="1538089"/>
                  <a:pt x="649528" y="1537692"/>
                  <a:pt x="645559" y="1535311"/>
                </a:cubicBezTo>
                <a:cubicBezTo>
                  <a:pt x="643178" y="1533724"/>
                  <a:pt x="638813" y="1530945"/>
                  <a:pt x="632463" y="1526977"/>
                </a:cubicBezTo>
                <a:cubicBezTo>
                  <a:pt x="631669" y="1525389"/>
                  <a:pt x="630875" y="1524595"/>
                  <a:pt x="630081" y="1524595"/>
                </a:cubicBezTo>
                <a:cubicBezTo>
                  <a:pt x="627701" y="1522214"/>
                  <a:pt x="626907" y="1520230"/>
                  <a:pt x="627701" y="1518642"/>
                </a:cubicBezTo>
                <a:cubicBezTo>
                  <a:pt x="627701" y="1517848"/>
                  <a:pt x="629287" y="1517055"/>
                  <a:pt x="632463" y="1516261"/>
                </a:cubicBezTo>
                <a:cubicBezTo>
                  <a:pt x="643575" y="1516261"/>
                  <a:pt x="654291" y="1515071"/>
                  <a:pt x="664610" y="1512689"/>
                </a:cubicBezTo>
                <a:cubicBezTo>
                  <a:pt x="672547" y="1511895"/>
                  <a:pt x="685644" y="1509911"/>
                  <a:pt x="703901" y="1506736"/>
                </a:cubicBezTo>
                <a:cubicBezTo>
                  <a:pt x="726125" y="1503561"/>
                  <a:pt x="742794" y="1501180"/>
                  <a:pt x="753907" y="1499592"/>
                </a:cubicBezTo>
                <a:cubicBezTo>
                  <a:pt x="766606" y="1467049"/>
                  <a:pt x="772164" y="1444427"/>
                  <a:pt x="770575" y="1431727"/>
                </a:cubicBezTo>
                <a:cubicBezTo>
                  <a:pt x="770575" y="1429346"/>
                  <a:pt x="771369" y="1427758"/>
                  <a:pt x="772956" y="1426964"/>
                </a:cubicBezTo>
                <a:close/>
                <a:moveTo>
                  <a:pt x="3174442" y="1425774"/>
                </a:moveTo>
                <a:cubicBezTo>
                  <a:pt x="3189523" y="1424980"/>
                  <a:pt x="3203811" y="1426170"/>
                  <a:pt x="3217305" y="1429346"/>
                </a:cubicBezTo>
                <a:cubicBezTo>
                  <a:pt x="3230005" y="1434108"/>
                  <a:pt x="3233974" y="1443633"/>
                  <a:pt x="3229211" y="1457921"/>
                </a:cubicBezTo>
                <a:cubicBezTo>
                  <a:pt x="3223655" y="1465858"/>
                  <a:pt x="3216511" y="1467842"/>
                  <a:pt x="3207780" y="1463874"/>
                </a:cubicBezTo>
                <a:cubicBezTo>
                  <a:pt x="3203017" y="1460699"/>
                  <a:pt x="3193889" y="1451570"/>
                  <a:pt x="3180396" y="1436489"/>
                </a:cubicBezTo>
                <a:cubicBezTo>
                  <a:pt x="3176427" y="1432521"/>
                  <a:pt x="3174045" y="1430139"/>
                  <a:pt x="3173252" y="1429346"/>
                </a:cubicBezTo>
                <a:cubicBezTo>
                  <a:pt x="3171664" y="1427758"/>
                  <a:pt x="3171267" y="1426964"/>
                  <a:pt x="3172061" y="1426964"/>
                </a:cubicBezTo>
                <a:cubicBezTo>
                  <a:pt x="3172061" y="1426170"/>
                  <a:pt x="3172855" y="1425774"/>
                  <a:pt x="3174442" y="1425774"/>
                </a:cubicBezTo>
                <a:close/>
                <a:moveTo>
                  <a:pt x="7164227" y="1423392"/>
                </a:moveTo>
                <a:cubicBezTo>
                  <a:pt x="7176133" y="1423392"/>
                  <a:pt x="7187246" y="1424980"/>
                  <a:pt x="7197564" y="1428155"/>
                </a:cubicBezTo>
                <a:cubicBezTo>
                  <a:pt x="7211852" y="1432917"/>
                  <a:pt x="7216614" y="1443236"/>
                  <a:pt x="7211852" y="1459111"/>
                </a:cubicBezTo>
                <a:cubicBezTo>
                  <a:pt x="7205502" y="1468636"/>
                  <a:pt x="7197961" y="1470223"/>
                  <a:pt x="7189230" y="1463874"/>
                </a:cubicBezTo>
                <a:cubicBezTo>
                  <a:pt x="7180499" y="1455142"/>
                  <a:pt x="7171370" y="1443236"/>
                  <a:pt x="7161845" y="1428155"/>
                </a:cubicBezTo>
                <a:cubicBezTo>
                  <a:pt x="7160258" y="1426567"/>
                  <a:pt x="7159861" y="1425377"/>
                  <a:pt x="7160655" y="1424583"/>
                </a:cubicBezTo>
                <a:cubicBezTo>
                  <a:pt x="7160655" y="1423789"/>
                  <a:pt x="7161845" y="1423392"/>
                  <a:pt x="7164227" y="1423392"/>
                </a:cubicBezTo>
                <a:close/>
                <a:moveTo>
                  <a:pt x="6859427" y="1423392"/>
                </a:moveTo>
                <a:cubicBezTo>
                  <a:pt x="6871333" y="1423392"/>
                  <a:pt x="6882446" y="1424980"/>
                  <a:pt x="6892764" y="1428155"/>
                </a:cubicBezTo>
                <a:cubicBezTo>
                  <a:pt x="6907052" y="1432917"/>
                  <a:pt x="6911814" y="1443236"/>
                  <a:pt x="6907052" y="1459111"/>
                </a:cubicBezTo>
                <a:cubicBezTo>
                  <a:pt x="6900702" y="1468636"/>
                  <a:pt x="6893161" y="1470223"/>
                  <a:pt x="6884430" y="1463874"/>
                </a:cubicBezTo>
                <a:cubicBezTo>
                  <a:pt x="6875699" y="1455142"/>
                  <a:pt x="6866570" y="1443236"/>
                  <a:pt x="6857045" y="1428155"/>
                </a:cubicBezTo>
                <a:cubicBezTo>
                  <a:pt x="6855458" y="1426567"/>
                  <a:pt x="6855061" y="1425377"/>
                  <a:pt x="6855855" y="1424583"/>
                </a:cubicBezTo>
                <a:cubicBezTo>
                  <a:pt x="6855855" y="1423789"/>
                  <a:pt x="6857045" y="1423392"/>
                  <a:pt x="6859427" y="1423392"/>
                </a:cubicBezTo>
                <a:close/>
                <a:moveTo>
                  <a:pt x="7488077" y="1422202"/>
                </a:moveTo>
                <a:cubicBezTo>
                  <a:pt x="7501570" y="1421408"/>
                  <a:pt x="7512683" y="1426964"/>
                  <a:pt x="7521414" y="1438870"/>
                </a:cubicBezTo>
                <a:cubicBezTo>
                  <a:pt x="7523796" y="1441252"/>
                  <a:pt x="7524192" y="1444030"/>
                  <a:pt x="7522604" y="1447205"/>
                </a:cubicBezTo>
                <a:cubicBezTo>
                  <a:pt x="7520224" y="1451967"/>
                  <a:pt x="7518636" y="1458714"/>
                  <a:pt x="7517842" y="1467446"/>
                </a:cubicBezTo>
                <a:cubicBezTo>
                  <a:pt x="7518636" y="1466652"/>
                  <a:pt x="7520224" y="1464667"/>
                  <a:pt x="7522604" y="1461492"/>
                </a:cubicBezTo>
                <a:cubicBezTo>
                  <a:pt x="7525780" y="1458317"/>
                  <a:pt x="7528161" y="1455936"/>
                  <a:pt x="7529748" y="1454349"/>
                </a:cubicBezTo>
                <a:cubicBezTo>
                  <a:pt x="7532924" y="1451174"/>
                  <a:pt x="7536496" y="1446411"/>
                  <a:pt x="7540464" y="1440061"/>
                </a:cubicBezTo>
                <a:cubicBezTo>
                  <a:pt x="7541258" y="1439267"/>
                  <a:pt x="7541655" y="1438870"/>
                  <a:pt x="7541655" y="1438870"/>
                </a:cubicBezTo>
                <a:cubicBezTo>
                  <a:pt x="7542448" y="1434902"/>
                  <a:pt x="7545624" y="1433314"/>
                  <a:pt x="7551180" y="1434108"/>
                </a:cubicBezTo>
                <a:cubicBezTo>
                  <a:pt x="7563086" y="1437283"/>
                  <a:pt x="7570626" y="1442442"/>
                  <a:pt x="7573802" y="1449586"/>
                </a:cubicBezTo>
                <a:cubicBezTo>
                  <a:pt x="7576977" y="1453555"/>
                  <a:pt x="7576183" y="1456730"/>
                  <a:pt x="7571420" y="1459111"/>
                </a:cubicBezTo>
                <a:cubicBezTo>
                  <a:pt x="7559514" y="1464667"/>
                  <a:pt x="7541655" y="1469827"/>
                  <a:pt x="7517842" y="1474589"/>
                </a:cubicBezTo>
                <a:lnTo>
                  <a:pt x="7517842" y="1476970"/>
                </a:lnTo>
                <a:cubicBezTo>
                  <a:pt x="7523398" y="1476177"/>
                  <a:pt x="7528558" y="1475780"/>
                  <a:pt x="7533320" y="1475780"/>
                </a:cubicBezTo>
                <a:cubicBezTo>
                  <a:pt x="7544433" y="1474986"/>
                  <a:pt x="7558324" y="1473795"/>
                  <a:pt x="7574992" y="1472208"/>
                </a:cubicBezTo>
                <a:cubicBezTo>
                  <a:pt x="7578168" y="1471414"/>
                  <a:pt x="7580548" y="1471017"/>
                  <a:pt x="7582136" y="1471017"/>
                </a:cubicBezTo>
                <a:cubicBezTo>
                  <a:pt x="7589280" y="1469430"/>
                  <a:pt x="7594439" y="1469430"/>
                  <a:pt x="7597614" y="1471017"/>
                </a:cubicBezTo>
                <a:cubicBezTo>
                  <a:pt x="7605552" y="1474986"/>
                  <a:pt x="7613092" y="1480939"/>
                  <a:pt x="7620236" y="1488877"/>
                </a:cubicBezTo>
                <a:cubicBezTo>
                  <a:pt x="7624999" y="1495227"/>
                  <a:pt x="7623411" y="1499989"/>
                  <a:pt x="7615474" y="1503164"/>
                </a:cubicBezTo>
                <a:cubicBezTo>
                  <a:pt x="7594042" y="1508721"/>
                  <a:pt x="7578564" y="1515467"/>
                  <a:pt x="7569040" y="1523405"/>
                </a:cubicBezTo>
                <a:cubicBezTo>
                  <a:pt x="7566658" y="1524993"/>
                  <a:pt x="7565070" y="1525389"/>
                  <a:pt x="7564277" y="1524595"/>
                </a:cubicBezTo>
                <a:cubicBezTo>
                  <a:pt x="7563483" y="1524595"/>
                  <a:pt x="7563483" y="1523405"/>
                  <a:pt x="7564277" y="1521024"/>
                </a:cubicBezTo>
                <a:cubicBezTo>
                  <a:pt x="7566658" y="1512292"/>
                  <a:pt x="7569833" y="1504355"/>
                  <a:pt x="7573802" y="1497211"/>
                </a:cubicBezTo>
                <a:cubicBezTo>
                  <a:pt x="7574596" y="1494830"/>
                  <a:pt x="7573802" y="1493639"/>
                  <a:pt x="7571420" y="1493639"/>
                </a:cubicBezTo>
                <a:cubicBezTo>
                  <a:pt x="7557133" y="1493639"/>
                  <a:pt x="7535305" y="1495227"/>
                  <a:pt x="7505936" y="1498402"/>
                </a:cubicBezTo>
                <a:cubicBezTo>
                  <a:pt x="7486886" y="1499989"/>
                  <a:pt x="7467836" y="1503164"/>
                  <a:pt x="7448786" y="1507927"/>
                </a:cubicBezTo>
                <a:cubicBezTo>
                  <a:pt x="7441642" y="1509514"/>
                  <a:pt x="7434498" y="1509911"/>
                  <a:pt x="7427355" y="1509117"/>
                </a:cubicBezTo>
                <a:cubicBezTo>
                  <a:pt x="7427355" y="1511499"/>
                  <a:pt x="7426958" y="1514277"/>
                  <a:pt x="7426164" y="1517452"/>
                </a:cubicBezTo>
                <a:cubicBezTo>
                  <a:pt x="7422989" y="1530946"/>
                  <a:pt x="7415846" y="1538486"/>
                  <a:pt x="7404733" y="1540074"/>
                </a:cubicBezTo>
                <a:cubicBezTo>
                  <a:pt x="7387270" y="1536105"/>
                  <a:pt x="7383698" y="1524595"/>
                  <a:pt x="7394017" y="1505546"/>
                </a:cubicBezTo>
                <a:cubicBezTo>
                  <a:pt x="7404336" y="1492845"/>
                  <a:pt x="7411083" y="1482130"/>
                  <a:pt x="7414258" y="1473399"/>
                </a:cubicBezTo>
                <a:cubicBezTo>
                  <a:pt x="7415052" y="1471811"/>
                  <a:pt x="7415846" y="1471017"/>
                  <a:pt x="7416640" y="1471017"/>
                </a:cubicBezTo>
                <a:cubicBezTo>
                  <a:pt x="7418226" y="1471017"/>
                  <a:pt x="7419417" y="1472208"/>
                  <a:pt x="7420212" y="1474589"/>
                </a:cubicBezTo>
                <a:cubicBezTo>
                  <a:pt x="7421798" y="1477764"/>
                  <a:pt x="7423386" y="1481733"/>
                  <a:pt x="7424974" y="1486495"/>
                </a:cubicBezTo>
                <a:cubicBezTo>
                  <a:pt x="7425768" y="1488877"/>
                  <a:pt x="7426561" y="1490464"/>
                  <a:pt x="7427355" y="1491258"/>
                </a:cubicBezTo>
                <a:cubicBezTo>
                  <a:pt x="7433704" y="1489670"/>
                  <a:pt x="7440848" y="1488480"/>
                  <a:pt x="7448786" y="1487686"/>
                </a:cubicBezTo>
                <a:cubicBezTo>
                  <a:pt x="7455136" y="1486099"/>
                  <a:pt x="7461089" y="1484908"/>
                  <a:pt x="7466645" y="1484114"/>
                </a:cubicBezTo>
                <a:cubicBezTo>
                  <a:pt x="7465058" y="1484114"/>
                  <a:pt x="7464264" y="1483717"/>
                  <a:pt x="7464264" y="1482924"/>
                </a:cubicBezTo>
                <a:cubicBezTo>
                  <a:pt x="7461882" y="1482130"/>
                  <a:pt x="7459105" y="1480146"/>
                  <a:pt x="7455930" y="1476970"/>
                </a:cubicBezTo>
                <a:cubicBezTo>
                  <a:pt x="7447992" y="1467446"/>
                  <a:pt x="7441642" y="1458317"/>
                  <a:pt x="7436880" y="1449586"/>
                </a:cubicBezTo>
                <a:cubicBezTo>
                  <a:pt x="7436086" y="1447205"/>
                  <a:pt x="7436086" y="1446014"/>
                  <a:pt x="7436880" y="1446014"/>
                </a:cubicBezTo>
                <a:cubicBezTo>
                  <a:pt x="7436880" y="1445220"/>
                  <a:pt x="7437674" y="1444824"/>
                  <a:pt x="7439262" y="1444824"/>
                </a:cubicBezTo>
                <a:cubicBezTo>
                  <a:pt x="7450374" y="1446411"/>
                  <a:pt x="7460692" y="1448395"/>
                  <a:pt x="7470217" y="1450777"/>
                </a:cubicBezTo>
                <a:cubicBezTo>
                  <a:pt x="7474186" y="1452364"/>
                  <a:pt x="7476567" y="1454745"/>
                  <a:pt x="7477362" y="1457921"/>
                </a:cubicBezTo>
                <a:cubicBezTo>
                  <a:pt x="7482918" y="1464270"/>
                  <a:pt x="7483314" y="1471811"/>
                  <a:pt x="7478552" y="1480542"/>
                </a:cubicBezTo>
                <a:cubicBezTo>
                  <a:pt x="7477758" y="1481336"/>
                  <a:pt x="7476964" y="1482130"/>
                  <a:pt x="7476170" y="1482924"/>
                </a:cubicBezTo>
                <a:cubicBezTo>
                  <a:pt x="7476964" y="1482924"/>
                  <a:pt x="7478552" y="1482527"/>
                  <a:pt x="7480933" y="1481733"/>
                </a:cubicBezTo>
                <a:cubicBezTo>
                  <a:pt x="7484902" y="1480939"/>
                  <a:pt x="7488077" y="1480542"/>
                  <a:pt x="7490458" y="1480542"/>
                </a:cubicBezTo>
                <a:cubicBezTo>
                  <a:pt x="7490458" y="1478161"/>
                  <a:pt x="7490458" y="1474986"/>
                  <a:pt x="7490458" y="1471017"/>
                </a:cubicBezTo>
                <a:cubicBezTo>
                  <a:pt x="7490458" y="1453555"/>
                  <a:pt x="7487680" y="1440458"/>
                  <a:pt x="7482124" y="1431727"/>
                </a:cubicBezTo>
                <a:cubicBezTo>
                  <a:pt x="7479742" y="1425377"/>
                  <a:pt x="7481727" y="1422202"/>
                  <a:pt x="7488077" y="1422202"/>
                </a:cubicBezTo>
                <a:close/>
                <a:moveTo>
                  <a:pt x="4973477" y="1165027"/>
                </a:moveTo>
                <a:cubicBezTo>
                  <a:pt x="4960777" y="1165027"/>
                  <a:pt x="4954030" y="1169392"/>
                  <a:pt x="4953236" y="1178124"/>
                </a:cubicBezTo>
                <a:cubicBezTo>
                  <a:pt x="4953236" y="1182886"/>
                  <a:pt x="4955221" y="1185664"/>
                  <a:pt x="4959189" y="1186458"/>
                </a:cubicBezTo>
                <a:cubicBezTo>
                  <a:pt x="4961570" y="1188839"/>
                  <a:pt x="4962761" y="1190824"/>
                  <a:pt x="4962761" y="1192411"/>
                </a:cubicBezTo>
                <a:cubicBezTo>
                  <a:pt x="4965142" y="1193205"/>
                  <a:pt x="4967127" y="1193602"/>
                  <a:pt x="4968714" y="1193602"/>
                </a:cubicBezTo>
                <a:cubicBezTo>
                  <a:pt x="4983002" y="1193602"/>
                  <a:pt x="4990145" y="1188839"/>
                  <a:pt x="4990145" y="1179314"/>
                </a:cubicBezTo>
                <a:cubicBezTo>
                  <a:pt x="4989352" y="1170583"/>
                  <a:pt x="4983796" y="1165821"/>
                  <a:pt x="4973477" y="1165027"/>
                </a:cubicBezTo>
                <a:close/>
                <a:moveTo>
                  <a:pt x="466966" y="1157883"/>
                </a:moveTo>
                <a:cubicBezTo>
                  <a:pt x="483635" y="1158677"/>
                  <a:pt x="497130" y="1160661"/>
                  <a:pt x="507448" y="1163836"/>
                </a:cubicBezTo>
                <a:cubicBezTo>
                  <a:pt x="518560" y="1166218"/>
                  <a:pt x="523323" y="1176536"/>
                  <a:pt x="521735" y="1194793"/>
                </a:cubicBezTo>
                <a:cubicBezTo>
                  <a:pt x="519353" y="1206699"/>
                  <a:pt x="512607" y="1208683"/>
                  <a:pt x="501495" y="1200746"/>
                </a:cubicBezTo>
                <a:cubicBezTo>
                  <a:pt x="484032" y="1183283"/>
                  <a:pt x="471729" y="1170583"/>
                  <a:pt x="464585" y="1162646"/>
                </a:cubicBezTo>
                <a:cubicBezTo>
                  <a:pt x="462997" y="1159471"/>
                  <a:pt x="463792" y="1157883"/>
                  <a:pt x="466966" y="1157883"/>
                </a:cubicBezTo>
                <a:close/>
                <a:moveTo>
                  <a:pt x="1323027" y="1154311"/>
                </a:moveTo>
                <a:cubicBezTo>
                  <a:pt x="1320647" y="1155105"/>
                  <a:pt x="1317869" y="1155502"/>
                  <a:pt x="1314694" y="1155502"/>
                </a:cubicBezTo>
                <a:cubicBezTo>
                  <a:pt x="1315488" y="1158677"/>
                  <a:pt x="1315884" y="1163836"/>
                  <a:pt x="1315884" y="1170980"/>
                </a:cubicBezTo>
                <a:cubicBezTo>
                  <a:pt x="1316679" y="1177330"/>
                  <a:pt x="1317075" y="1182092"/>
                  <a:pt x="1317075" y="1185268"/>
                </a:cubicBezTo>
                <a:cubicBezTo>
                  <a:pt x="1321043" y="1185268"/>
                  <a:pt x="1324616" y="1185268"/>
                  <a:pt x="1327791" y="1185268"/>
                </a:cubicBezTo>
                <a:cubicBezTo>
                  <a:pt x="1327791" y="1182092"/>
                  <a:pt x="1327791" y="1179314"/>
                  <a:pt x="1327791" y="1176933"/>
                </a:cubicBezTo>
                <a:cubicBezTo>
                  <a:pt x="1327791" y="1174552"/>
                  <a:pt x="1326997" y="1170583"/>
                  <a:pt x="1325409" y="1165027"/>
                </a:cubicBezTo>
                <a:cubicBezTo>
                  <a:pt x="1324616" y="1160264"/>
                  <a:pt x="1323822" y="1156693"/>
                  <a:pt x="1323027" y="1154311"/>
                </a:cubicBezTo>
                <a:close/>
                <a:moveTo>
                  <a:pt x="1351603" y="1150739"/>
                </a:moveTo>
                <a:cubicBezTo>
                  <a:pt x="1349222" y="1151533"/>
                  <a:pt x="1347237" y="1151930"/>
                  <a:pt x="1345649" y="1151930"/>
                </a:cubicBezTo>
                <a:cubicBezTo>
                  <a:pt x="1346444" y="1151930"/>
                  <a:pt x="1347237" y="1152327"/>
                  <a:pt x="1348032" y="1153121"/>
                </a:cubicBezTo>
                <a:cubicBezTo>
                  <a:pt x="1349619" y="1153914"/>
                  <a:pt x="1350412" y="1154708"/>
                  <a:pt x="1350412" y="1155502"/>
                </a:cubicBezTo>
                <a:cubicBezTo>
                  <a:pt x="1353587" y="1157883"/>
                  <a:pt x="1354381" y="1161852"/>
                  <a:pt x="1352793" y="1167408"/>
                </a:cubicBezTo>
                <a:cubicBezTo>
                  <a:pt x="1352000" y="1168202"/>
                  <a:pt x="1351603" y="1170980"/>
                  <a:pt x="1351603" y="1175743"/>
                </a:cubicBezTo>
                <a:cubicBezTo>
                  <a:pt x="1350809" y="1178917"/>
                  <a:pt x="1350412" y="1181696"/>
                  <a:pt x="1350412" y="1184077"/>
                </a:cubicBezTo>
                <a:cubicBezTo>
                  <a:pt x="1352793" y="1183283"/>
                  <a:pt x="1354778" y="1182886"/>
                  <a:pt x="1356366" y="1182886"/>
                </a:cubicBezTo>
                <a:cubicBezTo>
                  <a:pt x="1357953" y="1171774"/>
                  <a:pt x="1358747" y="1164630"/>
                  <a:pt x="1358747" y="1161455"/>
                </a:cubicBezTo>
                <a:cubicBezTo>
                  <a:pt x="1358747" y="1157486"/>
                  <a:pt x="1358350" y="1153914"/>
                  <a:pt x="1357556" y="1150739"/>
                </a:cubicBezTo>
                <a:cubicBezTo>
                  <a:pt x="1356763" y="1150739"/>
                  <a:pt x="1354778" y="1150739"/>
                  <a:pt x="1351603" y="1150739"/>
                </a:cubicBezTo>
                <a:close/>
                <a:moveTo>
                  <a:pt x="4973477" y="1147167"/>
                </a:moveTo>
                <a:cubicBezTo>
                  <a:pt x="5000465" y="1148755"/>
                  <a:pt x="5014752" y="1159471"/>
                  <a:pt x="5016339" y="1179314"/>
                </a:cubicBezTo>
                <a:cubicBezTo>
                  <a:pt x="5014752" y="1197571"/>
                  <a:pt x="5003242" y="1207889"/>
                  <a:pt x="4981811" y="1210271"/>
                </a:cubicBezTo>
                <a:cubicBezTo>
                  <a:pt x="4972286" y="1210271"/>
                  <a:pt x="4962761" y="1207889"/>
                  <a:pt x="4953236" y="1203127"/>
                </a:cubicBezTo>
                <a:cubicBezTo>
                  <a:pt x="4951649" y="1204714"/>
                  <a:pt x="4949268" y="1205508"/>
                  <a:pt x="4946092" y="1205508"/>
                </a:cubicBezTo>
                <a:cubicBezTo>
                  <a:pt x="4934186" y="1205508"/>
                  <a:pt x="4928233" y="1198364"/>
                  <a:pt x="4928233" y="1184077"/>
                </a:cubicBezTo>
                <a:cubicBezTo>
                  <a:pt x="4930614" y="1161852"/>
                  <a:pt x="4945696" y="1149549"/>
                  <a:pt x="4973477" y="1147167"/>
                </a:cubicBezTo>
                <a:close/>
                <a:moveTo>
                  <a:pt x="1393275" y="1147167"/>
                </a:moveTo>
                <a:cubicBezTo>
                  <a:pt x="1389306" y="1147961"/>
                  <a:pt x="1386131" y="1148358"/>
                  <a:pt x="1383750" y="1148358"/>
                </a:cubicBezTo>
                <a:cubicBezTo>
                  <a:pt x="1385337" y="1149152"/>
                  <a:pt x="1386529" y="1150343"/>
                  <a:pt x="1387322" y="1151930"/>
                </a:cubicBezTo>
                <a:cubicBezTo>
                  <a:pt x="1388910" y="1153517"/>
                  <a:pt x="1388910" y="1156693"/>
                  <a:pt x="1387322" y="1161455"/>
                </a:cubicBezTo>
                <a:cubicBezTo>
                  <a:pt x="1384147" y="1167805"/>
                  <a:pt x="1382559" y="1174552"/>
                  <a:pt x="1382559" y="1181696"/>
                </a:cubicBezTo>
                <a:cubicBezTo>
                  <a:pt x="1384147" y="1181696"/>
                  <a:pt x="1385733" y="1181299"/>
                  <a:pt x="1387322" y="1180505"/>
                </a:cubicBezTo>
                <a:lnTo>
                  <a:pt x="1392084" y="1180505"/>
                </a:lnTo>
                <a:cubicBezTo>
                  <a:pt x="1395259" y="1168599"/>
                  <a:pt x="1397244" y="1159074"/>
                  <a:pt x="1398037" y="1151930"/>
                </a:cubicBezTo>
                <a:cubicBezTo>
                  <a:pt x="1398831" y="1148755"/>
                  <a:pt x="1397244" y="1147167"/>
                  <a:pt x="1393275" y="1147167"/>
                </a:cubicBezTo>
                <a:close/>
                <a:moveTo>
                  <a:pt x="4405549" y="1135261"/>
                </a:moveTo>
                <a:cubicBezTo>
                  <a:pt x="4403961" y="1136055"/>
                  <a:pt x="4403168" y="1137246"/>
                  <a:pt x="4403168" y="1138833"/>
                </a:cubicBezTo>
                <a:cubicBezTo>
                  <a:pt x="4402374" y="1139627"/>
                  <a:pt x="4401183" y="1140818"/>
                  <a:pt x="4399596" y="1142405"/>
                </a:cubicBezTo>
                <a:cubicBezTo>
                  <a:pt x="4402771" y="1143199"/>
                  <a:pt x="4407136" y="1145183"/>
                  <a:pt x="4412693" y="1148358"/>
                </a:cubicBezTo>
                <a:cubicBezTo>
                  <a:pt x="4415868" y="1149152"/>
                  <a:pt x="4418249" y="1149946"/>
                  <a:pt x="4419836" y="1150739"/>
                </a:cubicBezTo>
                <a:cubicBezTo>
                  <a:pt x="4422218" y="1153121"/>
                  <a:pt x="4424599" y="1154708"/>
                  <a:pt x="4426980" y="1155502"/>
                </a:cubicBezTo>
                <a:cubicBezTo>
                  <a:pt x="4431743" y="1148358"/>
                  <a:pt x="4436108" y="1141611"/>
                  <a:pt x="4440077" y="1135261"/>
                </a:cubicBezTo>
                <a:cubicBezTo>
                  <a:pt x="4436902" y="1135261"/>
                  <a:pt x="4432139" y="1136452"/>
                  <a:pt x="4425789" y="1138833"/>
                </a:cubicBezTo>
                <a:cubicBezTo>
                  <a:pt x="4424996" y="1138833"/>
                  <a:pt x="4423805" y="1138833"/>
                  <a:pt x="4422218" y="1138833"/>
                </a:cubicBezTo>
                <a:cubicBezTo>
                  <a:pt x="4417455" y="1139627"/>
                  <a:pt x="4414677" y="1139627"/>
                  <a:pt x="4413883" y="1138833"/>
                </a:cubicBezTo>
                <a:cubicBezTo>
                  <a:pt x="4413089" y="1138039"/>
                  <a:pt x="4411899" y="1137246"/>
                  <a:pt x="4410311" y="1136452"/>
                </a:cubicBezTo>
                <a:cubicBezTo>
                  <a:pt x="4407930" y="1135658"/>
                  <a:pt x="4406343" y="1135261"/>
                  <a:pt x="4405549" y="1135261"/>
                </a:cubicBezTo>
                <a:close/>
                <a:moveTo>
                  <a:pt x="9279967" y="1120974"/>
                </a:moveTo>
                <a:cubicBezTo>
                  <a:pt x="9279967" y="1120180"/>
                  <a:pt x="9281555" y="1120180"/>
                  <a:pt x="9284730" y="1120974"/>
                </a:cubicBezTo>
                <a:cubicBezTo>
                  <a:pt x="9295049" y="1121768"/>
                  <a:pt x="9306955" y="1124942"/>
                  <a:pt x="9320448" y="1130499"/>
                </a:cubicBezTo>
                <a:cubicBezTo>
                  <a:pt x="9325211" y="1132086"/>
                  <a:pt x="9328386" y="1136849"/>
                  <a:pt x="9329973" y="1144786"/>
                </a:cubicBezTo>
                <a:cubicBezTo>
                  <a:pt x="9329973" y="1151930"/>
                  <a:pt x="9327592" y="1158677"/>
                  <a:pt x="9322830" y="1165027"/>
                </a:cubicBezTo>
                <a:cubicBezTo>
                  <a:pt x="9318067" y="1168202"/>
                  <a:pt x="9312908" y="1167805"/>
                  <a:pt x="9307351" y="1163836"/>
                </a:cubicBezTo>
                <a:cubicBezTo>
                  <a:pt x="9297826" y="1155105"/>
                  <a:pt x="9288698" y="1142405"/>
                  <a:pt x="9279967" y="1125736"/>
                </a:cubicBezTo>
                <a:cubicBezTo>
                  <a:pt x="9279173" y="1123355"/>
                  <a:pt x="9279173" y="1121768"/>
                  <a:pt x="9279967" y="1120974"/>
                </a:cubicBezTo>
                <a:close/>
                <a:moveTo>
                  <a:pt x="4760355" y="1116211"/>
                </a:moveTo>
                <a:cubicBezTo>
                  <a:pt x="4761149" y="1115417"/>
                  <a:pt x="4762736" y="1115417"/>
                  <a:pt x="4765118" y="1116211"/>
                </a:cubicBezTo>
                <a:cubicBezTo>
                  <a:pt x="4796868" y="1123355"/>
                  <a:pt x="4820680" y="1135261"/>
                  <a:pt x="4836555" y="1151930"/>
                </a:cubicBezTo>
                <a:cubicBezTo>
                  <a:pt x="4842111" y="1159074"/>
                  <a:pt x="4844493" y="1169392"/>
                  <a:pt x="4843699" y="1182886"/>
                </a:cubicBezTo>
                <a:cubicBezTo>
                  <a:pt x="4842111" y="1193999"/>
                  <a:pt x="4837745" y="1200349"/>
                  <a:pt x="4830602" y="1201936"/>
                </a:cubicBezTo>
                <a:cubicBezTo>
                  <a:pt x="4822664" y="1201936"/>
                  <a:pt x="4813536" y="1195189"/>
                  <a:pt x="4803217" y="1181696"/>
                </a:cubicBezTo>
                <a:cubicBezTo>
                  <a:pt x="4796868" y="1171377"/>
                  <a:pt x="4785358" y="1153914"/>
                  <a:pt x="4768689" y="1129308"/>
                </a:cubicBezTo>
                <a:cubicBezTo>
                  <a:pt x="4765514" y="1125339"/>
                  <a:pt x="4763133" y="1122164"/>
                  <a:pt x="4761546" y="1119783"/>
                </a:cubicBezTo>
                <a:cubicBezTo>
                  <a:pt x="4760752" y="1118196"/>
                  <a:pt x="4760355" y="1117005"/>
                  <a:pt x="4760355" y="1116211"/>
                </a:cubicBezTo>
                <a:close/>
                <a:moveTo>
                  <a:pt x="1074186" y="1116211"/>
                </a:moveTo>
                <a:cubicBezTo>
                  <a:pt x="1074982" y="1115417"/>
                  <a:pt x="1076568" y="1115417"/>
                  <a:pt x="1078950" y="1116211"/>
                </a:cubicBezTo>
                <a:cubicBezTo>
                  <a:pt x="1110701" y="1123355"/>
                  <a:pt x="1134512" y="1135261"/>
                  <a:pt x="1150387" y="1151930"/>
                </a:cubicBezTo>
                <a:cubicBezTo>
                  <a:pt x="1155944" y="1159074"/>
                  <a:pt x="1158325" y="1169392"/>
                  <a:pt x="1157531" y="1182886"/>
                </a:cubicBezTo>
                <a:cubicBezTo>
                  <a:pt x="1155944" y="1193999"/>
                  <a:pt x="1151578" y="1200349"/>
                  <a:pt x="1144434" y="1201936"/>
                </a:cubicBezTo>
                <a:cubicBezTo>
                  <a:pt x="1136496" y="1201936"/>
                  <a:pt x="1127368" y="1195189"/>
                  <a:pt x="1117050" y="1181696"/>
                </a:cubicBezTo>
                <a:cubicBezTo>
                  <a:pt x="1110701" y="1171377"/>
                  <a:pt x="1099191" y="1153914"/>
                  <a:pt x="1082521" y="1129308"/>
                </a:cubicBezTo>
                <a:cubicBezTo>
                  <a:pt x="1079347" y="1125339"/>
                  <a:pt x="1076966" y="1122164"/>
                  <a:pt x="1075378" y="1119783"/>
                </a:cubicBezTo>
                <a:cubicBezTo>
                  <a:pt x="1074584" y="1118196"/>
                  <a:pt x="1074186" y="1117005"/>
                  <a:pt x="1074186" y="1116211"/>
                </a:cubicBezTo>
                <a:close/>
                <a:moveTo>
                  <a:pt x="457441" y="1111449"/>
                </a:moveTo>
                <a:cubicBezTo>
                  <a:pt x="443948" y="1117799"/>
                  <a:pt x="432041" y="1123355"/>
                  <a:pt x="421722" y="1128118"/>
                </a:cubicBezTo>
                <a:cubicBezTo>
                  <a:pt x="424104" y="1128118"/>
                  <a:pt x="428073" y="1127721"/>
                  <a:pt x="433629" y="1126927"/>
                </a:cubicBezTo>
                <a:cubicBezTo>
                  <a:pt x="447916" y="1125339"/>
                  <a:pt x="458235" y="1124149"/>
                  <a:pt x="464585" y="1123355"/>
                </a:cubicBezTo>
                <a:cubicBezTo>
                  <a:pt x="462204" y="1118592"/>
                  <a:pt x="459822" y="1114624"/>
                  <a:pt x="457441" y="1111449"/>
                </a:cubicBezTo>
                <a:close/>
                <a:moveTo>
                  <a:pt x="8375092" y="1109068"/>
                </a:moveTo>
                <a:cubicBezTo>
                  <a:pt x="8367155" y="1111449"/>
                  <a:pt x="8357233" y="1113036"/>
                  <a:pt x="8345326" y="1113830"/>
                </a:cubicBezTo>
                <a:cubicBezTo>
                  <a:pt x="8344533" y="1113830"/>
                  <a:pt x="8343342" y="1113830"/>
                  <a:pt x="8341755" y="1113830"/>
                </a:cubicBezTo>
                <a:cubicBezTo>
                  <a:pt x="8341755" y="1116211"/>
                  <a:pt x="8341755" y="1119783"/>
                  <a:pt x="8341755" y="1124546"/>
                </a:cubicBezTo>
                <a:cubicBezTo>
                  <a:pt x="8342549" y="1131689"/>
                  <a:pt x="8342945" y="1137246"/>
                  <a:pt x="8342945" y="1141214"/>
                </a:cubicBezTo>
                <a:cubicBezTo>
                  <a:pt x="8347708" y="1140420"/>
                  <a:pt x="8351677" y="1138833"/>
                  <a:pt x="8354851" y="1136452"/>
                </a:cubicBezTo>
                <a:cubicBezTo>
                  <a:pt x="8361202" y="1134071"/>
                  <a:pt x="8367948" y="1134071"/>
                  <a:pt x="8375092" y="1136452"/>
                </a:cubicBezTo>
                <a:cubicBezTo>
                  <a:pt x="8375092" y="1128514"/>
                  <a:pt x="8375092" y="1119386"/>
                  <a:pt x="8375092" y="1109068"/>
                </a:cubicBezTo>
                <a:close/>
                <a:moveTo>
                  <a:pt x="2323152" y="1106686"/>
                </a:moveTo>
                <a:cubicBezTo>
                  <a:pt x="2313627" y="1111449"/>
                  <a:pt x="2300927" y="1114624"/>
                  <a:pt x="2285051" y="1116211"/>
                </a:cubicBezTo>
                <a:cubicBezTo>
                  <a:pt x="2280290" y="1116211"/>
                  <a:pt x="2275129" y="1115021"/>
                  <a:pt x="2269574" y="1112639"/>
                </a:cubicBezTo>
                <a:cubicBezTo>
                  <a:pt x="2269574" y="1118196"/>
                  <a:pt x="2269574" y="1124546"/>
                  <a:pt x="2269574" y="1131689"/>
                </a:cubicBezTo>
                <a:cubicBezTo>
                  <a:pt x="2274336" y="1130896"/>
                  <a:pt x="2281083" y="1129308"/>
                  <a:pt x="2289815" y="1126927"/>
                </a:cubicBezTo>
                <a:cubicBezTo>
                  <a:pt x="2296959" y="1125339"/>
                  <a:pt x="2301721" y="1124546"/>
                  <a:pt x="2304102" y="1124546"/>
                </a:cubicBezTo>
                <a:cubicBezTo>
                  <a:pt x="2306483" y="1122958"/>
                  <a:pt x="2309657" y="1123355"/>
                  <a:pt x="2313627" y="1125736"/>
                </a:cubicBezTo>
                <a:cubicBezTo>
                  <a:pt x="2316008" y="1127324"/>
                  <a:pt x="2319976" y="1130896"/>
                  <a:pt x="2325533" y="1136452"/>
                </a:cubicBezTo>
                <a:cubicBezTo>
                  <a:pt x="2325533" y="1133277"/>
                  <a:pt x="2325136" y="1128118"/>
                  <a:pt x="2324342" y="1120974"/>
                </a:cubicBezTo>
                <a:cubicBezTo>
                  <a:pt x="2324342" y="1114624"/>
                  <a:pt x="2323945" y="1109861"/>
                  <a:pt x="2323152" y="1106686"/>
                </a:cubicBezTo>
                <a:close/>
                <a:moveTo>
                  <a:pt x="4450793" y="1098352"/>
                </a:moveTo>
                <a:cubicBezTo>
                  <a:pt x="4446030" y="1099146"/>
                  <a:pt x="4437299" y="1099939"/>
                  <a:pt x="4424599" y="1100733"/>
                </a:cubicBezTo>
                <a:cubicBezTo>
                  <a:pt x="4415868" y="1101527"/>
                  <a:pt x="4409517" y="1101924"/>
                  <a:pt x="4405549" y="1101924"/>
                </a:cubicBezTo>
                <a:cubicBezTo>
                  <a:pt x="4404755" y="1102718"/>
                  <a:pt x="4403564" y="1103511"/>
                  <a:pt x="4401977" y="1104305"/>
                </a:cubicBezTo>
                <a:cubicBezTo>
                  <a:pt x="4401183" y="1105099"/>
                  <a:pt x="4400390" y="1105496"/>
                  <a:pt x="4399596" y="1105496"/>
                </a:cubicBezTo>
                <a:cubicBezTo>
                  <a:pt x="4401977" y="1106289"/>
                  <a:pt x="4404755" y="1107480"/>
                  <a:pt x="4407930" y="1109068"/>
                </a:cubicBezTo>
                <a:cubicBezTo>
                  <a:pt x="4411899" y="1110655"/>
                  <a:pt x="4414677" y="1111846"/>
                  <a:pt x="4416264" y="1112639"/>
                </a:cubicBezTo>
                <a:cubicBezTo>
                  <a:pt x="4417852" y="1114227"/>
                  <a:pt x="4418249" y="1116211"/>
                  <a:pt x="4417455" y="1118592"/>
                </a:cubicBezTo>
                <a:cubicBezTo>
                  <a:pt x="4422218" y="1118592"/>
                  <a:pt x="4427774" y="1117799"/>
                  <a:pt x="4434124" y="1116211"/>
                </a:cubicBezTo>
                <a:cubicBezTo>
                  <a:pt x="4443649" y="1113830"/>
                  <a:pt x="4450396" y="1112243"/>
                  <a:pt x="4454364" y="1111449"/>
                </a:cubicBezTo>
                <a:cubicBezTo>
                  <a:pt x="4451189" y="1106686"/>
                  <a:pt x="4449999" y="1103114"/>
                  <a:pt x="4450793" y="1100733"/>
                </a:cubicBezTo>
                <a:close/>
                <a:moveTo>
                  <a:pt x="5948897" y="1094780"/>
                </a:moveTo>
                <a:cubicBezTo>
                  <a:pt x="5949889" y="1094383"/>
                  <a:pt x="5950980" y="1094383"/>
                  <a:pt x="5952171" y="1094780"/>
                </a:cubicBezTo>
                <a:cubicBezTo>
                  <a:pt x="5969633" y="1094780"/>
                  <a:pt x="5981937" y="1099146"/>
                  <a:pt x="5989080" y="1107877"/>
                </a:cubicBezTo>
                <a:cubicBezTo>
                  <a:pt x="5992255" y="1111846"/>
                  <a:pt x="5992652" y="1116211"/>
                  <a:pt x="5990271" y="1120974"/>
                </a:cubicBezTo>
                <a:lnTo>
                  <a:pt x="5989080" y="1125736"/>
                </a:lnTo>
                <a:cubicBezTo>
                  <a:pt x="5997811" y="1124149"/>
                  <a:pt x="6004161" y="1122958"/>
                  <a:pt x="6008130" y="1122164"/>
                </a:cubicBezTo>
                <a:cubicBezTo>
                  <a:pt x="6012893" y="1120577"/>
                  <a:pt x="6017655" y="1120974"/>
                  <a:pt x="6022418" y="1123355"/>
                </a:cubicBezTo>
                <a:cubicBezTo>
                  <a:pt x="6027180" y="1124942"/>
                  <a:pt x="6031546" y="1128911"/>
                  <a:pt x="6035514" y="1135261"/>
                </a:cubicBezTo>
                <a:cubicBezTo>
                  <a:pt x="6037896" y="1141611"/>
                  <a:pt x="6036308" y="1145580"/>
                  <a:pt x="6030752" y="1147167"/>
                </a:cubicBezTo>
                <a:cubicBezTo>
                  <a:pt x="6017258" y="1147167"/>
                  <a:pt x="6002574" y="1148358"/>
                  <a:pt x="5986699" y="1150739"/>
                </a:cubicBezTo>
                <a:cubicBezTo>
                  <a:pt x="5986699" y="1156296"/>
                  <a:pt x="5986699" y="1164630"/>
                  <a:pt x="5986699" y="1175743"/>
                </a:cubicBezTo>
                <a:lnTo>
                  <a:pt x="5999795" y="1174552"/>
                </a:lnTo>
                <a:cubicBezTo>
                  <a:pt x="6003764" y="1173758"/>
                  <a:pt x="6009717" y="1172964"/>
                  <a:pt x="6017655" y="1172171"/>
                </a:cubicBezTo>
                <a:cubicBezTo>
                  <a:pt x="6033530" y="1170583"/>
                  <a:pt x="6042658" y="1169392"/>
                  <a:pt x="6045040" y="1168599"/>
                </a:cubicBezTo>
                <a:cubicBezTo>
                  <a:pt x="6049802" y="1167011"/>
                  <a:pt x="6054565" y="1167408"/>
                  <a:pt x="6059327" y="1169789"/>
                </a:cubicBezTo>
                <a:cubicBezTo>
                  <a:pt x="6068058" y="1174552"/>
                  <a:pt x="6074805" y="1180505"/>
                  <a:pt x="6079568" y="1187649"/>
                </a:cubicBezTo>
                <a:cubicBezTo>
                  <a:pt x="6083536" y="1196380"/>
                  <a:pt x="6080758" y="1201539"/>
                  <a:pt x="6071233" y="1203127"/>
                </a:cubicBezTo>
                <a:cubicBezTo>
                  <a:pt x="6045040" y="1199952"/>
                  <a:pt x="6014083" y="1198761"/>
                  <a:pt x="5978365" y="1199555"/>
                </a:cubicBezTo>
                <a:cubicBezTo>
                  <a:pt x="5943440" y="1201142"/>
                  <a:pt x="5918039" y="1203524"/>
                  <a:pt x="5902165" y="1206699"/>
                </a:cubicBezTo>
                <a:cubicBezTo>
                  <a:pt x="5895815" y="1209080"/>
                  <a:pt x="5890258" y="1208286"/>
                  <a:pt x="5885496" y="1204318"/>
                </a:cubicBezTo>
                <a:cubicBezTo>
                  <a:pt x="5879146" y="1200349"/>
                  <a:pt x="5873590" y="1194793"/>
                  <a:pt x="5868827" y="1187649"/>
                </a:cubicBezTo>
                <a:cubicBezTo>
                  <a:pt x="5868033" y="1186855"/>
                  <a:pt x="5867637" y="1185664"/>
                  <a:pt x="5867637" y="1184077"/>
                </a:cubicBezTo>
                <a:cubicBezTo>
                  <a:pt x="5868430" y="1183283"/>
                  <a:pt x="5869621" y="1182886"/>
                  <a:pt x="5871208" y="1182886"/>
                </a:cubicBezTo>
                <a:cubicBezTo>
                  <a:pt x="5874383" y="1182886"/>
                  <a:pt x="5885892" y="1182092"/>
                  <a:pt x="5905737" y="1180505"/>
                </a:cubicBezTo>
                <a:cubicBezTo>
                  <a:pt x="5912086" y="1179711"/>
                  <a:pt x="5916849" y="1179314"/>
                  <a:pt x="5920024" y="1179314"/>
                </a:cubicBezTo>
                <a:cubicBezTo>
                  <a:pt x="5923992" y="1178521"/>
                  <a:pt x="5929946" y="1178124"/>
                  <a:pt x="5937883" y="1178124"/>
                </a:cubicBezTo>
                <a:cubicBezTo>
                  <a:pt x="5945821" y="1177330"/>
                  <a:pt x="5951774" y="1176933"/>
                  <a:pt x="5955743" y="1176933"/>
                </a:cubicBezTo>
                <a:lnTo>
                  <a:pt x="5955743" y="1153121"/>
                </a:lnTo>
                <a:cubicBezTo>
                  <a:pt x="5949393" y="1154708"/>
                  <a:pt x="5943042" y="1155502"/>
                  <a:pt x="5936693" y="1155502"/>
                </a:cubicBezTo>
                <a:cubicBezTo>
                  <a:pt x="5930343" y="1157089"/>
                  <a:pt x="5925977" y="1156693"/>
                  <a:pt x="5923596" y="1154311"/>
                </a:cubicBezTo>
                <a:cubicBezTo>
                  <a:pt x="5918833" y="1153517"/>
                  <a:pt x="5913277" y="1149549"/>
                  <a:pt x="5906927" y="1142405"/>
                </a:cubicBezTo>
                <a:cubicBezTo>
                  <a:pt x="5903752" y="1138436"/>
                  <a:pt x="5904546" y="1135261"/>
                  <a:pt x="5909308" y="1132880"/>
                </a:cubicBezTo>
                <a:cubicBezTo>
                  <a:pt x="5913277" y="1132880"/>
                  <a:pt x="5921215" y="1132483"/>
                  <a:pt x="5933121" y="1131689"/>
                </a:cubicBezTo>
                <a:cubicBezTo>
                  <a:pt x="5943440" y="1130102"/>
                  <a:pt x="5950980" y="1129308"/>
                  <a:pt x="5955743" y="1129308"/>
                </a:cubicBezTo>
                <a:cubicBezTo>
                  <a:pt x="5954949" y="1116608"/>
                  <a:pt x="5952171" y="1107480"/>
                  <a:pt x="5947408" y="1101924"/>
                </a:cubicBezTo>
                <a:cubicBezTo>
                  <a:pt x="5945821" y="1100336"/>
                  <a:pt x="5945424" y="1098749"/>
                  <a:pt x="5946218" y="1097161"/>
                </a:cubicBezTo>
                <a:cubicBezTo>
                  <a:pt x="5947011" y="1095971"/>
                  <a:pt x="5947904" y="1095177"/>
                  <a:pt x="5948897" y="1094780"/>
                </a:cubicBezTo>
                <a:close/>
                <a:moveTo>
                  <a:pt x="1927864" y="1086446"/>
                </a:moveTo>
                <a:cubicBezTo>
                  <a:pt x="1928658" y="1087240"/>
                  <a:pt x="1928658" y="1088430"/>
                  <a:pt x="1927864" y="1090018"/>
                </a:cubicBezTo>
                <a:cubicBezTo>
                  <a:pt x="1919927" y="1116211"/>
                  <a:pt x="1913180" y="1136849"/>
                  <a:pt x="1907624" y="1151930"/>
                </a:cubicBezTo>
                <a:cubicBezTo>
                  <a:pt x="1905242" y="1156693"/>
                  <a:pt x="1902464" y="1164233"/>
                  <a:pt x="1899289" y="1174552"/>
                </a:cubicBezTo>
                <a:cubicBezTo>
                  <a:pt x="1897702" y="1179314"/>
                  <a:pt x="1896511" y="1182489"/>
                  <a:pt x="1895718" y="1184077"/>
                </a:cubicBezTo>
                <a:cubicBezTo>
                  <a:pt x="1890955" y="1192808"/>
                  <a:pt x="1884209" y="1193999"/>
                  <a:pt x="1875477" y="1187649"/>
                </a:cubicBezTo>
                <a:cubicBezTo>
                  <a:pt x="1867539" y="1178124"/>
                  <a:pt x="1861189" y="1167408"/>
                  <a:pt x="1856427" y="1155502"/>
                </a:cubicBezTo>
                <a:cubicBezTo>
                  <a:pt x="1854045" y="1150739"/>
                  <a:pt x="1854840" y="1148358"/>
                  <a:pt x="1858809" y="1148358"/>
                </a:cubicBezTo>
                <a:cubicBezTo>
                  <a:pt x="1862777" y="1148358"/>
                  <a:pt x="1869127" y="1145183"/>
                  <a:pt x="1877858" y="1138833"/>
                </a:cubicBezTo>
                <a:cubicBezTo>
                  <a:pt x="1889765" y="1126927"/>
                  <a:pt x="1905242" y="1110258"/>
                  <a:pt x="1924292" y="1088827"/>
                </a:cubicBezTo>
                <a:cubicBezTo>
                  <a:pt x="1925880" y="1087240"/>
                  <a:pt x="1927071" y="1086446"/>
                  <a:pt x="1927864" y="1086446"/>
                </a:cubicBezTo>
                <a:close/>
                <a:moveTo>
                  <a:pt x="1616219" y="1086148"/>
                </a:moveTo>
                <a:cubicBezTo>
                  <a:pt x="1615623" y="1085950"/>
                  <a:pt x="1614731" y="1086049"/>
                  <a:pt x="1613540" y="1086446"/>
                </a:cubicBezTo>
                <a:cubicBezTo>
                  <a:pt x="1606396" y="1087240"/>
                  <a:pt x="1599649" y="1088827"/>
                  <a:pt x="1593299" y="1091208"/>
                </a:cubicBezTo>
                <a:cubicBezTo>
                  <a:pt x="1593299" y="1092796"/>
                  <a:pt x="1593696" y="1095177"/>
                  <a:pt x="1594490" y="1098352"/>
                </a:cubicBezTo>
                <a:cubicBezTo>
                  <a:pt x="1594490" y="1101527"/>
                  <a:pt x="1594490" y="1103908"/>
                  <a:pt x="1594490" y="1105496"/>
                </a:cubicBezTo>
                <a:cubicBezTo>
                  <a:pt x="1595284" y="1105496"/>
                  <a:pt x="1596872" y="1105099"/>
                  <a:pt x="1599253" y="1104305"/>
                </a:cubicBezTo>
                <a:cubicBezTo>
                  <a:pt x="1606396" y="1103511"/>
                  <a:pt x="1611952" y="1102321"/>
                  <a:pt x="1615921" y="1100733"/>
                </a:cubicBezTo>
                <a:cubicBezTo>
                  <a:pt x="1616715" y="1095971"/>
                  <a:pt x="1617113" y="1091605"/>
                  <a:pt x="1617113" y="1087636"/>
                </a:cubicBezTo>
                <a:cubicBezTo>
                  <a:pt x="1617113" y="1086843"/>
                  <a:pt x="1616814" y="1086347"/>
                  <a:pt x="1616219" y="1086148"/>
                </a:cubicBezTo>
                <a:close/>
                <a:moveTo>
                  <a:pt x="5615224" y="1085255"/>
                </a:moveTo>
                <a:cubicBezTo>
                  <a:pt x="5625543" y="1090018"/>
                  <a:pt x="5634274" y="1096367"/>
                  <a:pt x="5641418" y="1104305"/>
                </a:cubicBezTo>
                <a:cubicBezTo>
                  <a:pt x="5643799" y="1108274"/>
                  <a:pt x="5643799" y="1112639"/>
                  <a:pt x="5641418" y="1117402"/>
                </a:cubicBezTo>
                <a:cubicBezTo>
                  <a:pt x="5635861" y="1122958"/>
                  <a:pt x="5628320" y="1130896"/>
                  <a:pt x="5618795" y="1141214"/>
                </a:cubicBezTo>
                <a:cubicBezTo>
                  <a:pt x="5593396" y="1170583"/>
                  <a:pt x="5566805" y="1189633"/>
                  <a:pt x="5539024" y="1198364"/>
                </a:cubicBezTo>
                <a:cubicBezTo>
                  <a:pt x="5535849" y="1199952"/>
                  <a:pt x="5533865" y="1200349"/>
                  <a:pt x="5533070" y="1199555"/>
                </a:cubicBezTo>
                <a:cubicBezTo>
                  <a:pt x="5533070" y="1197968"/>
                  <a:pt x="5534658" y="1195983"/>
                  <a:pt x="5537833" y="1193602"/>
                </a:cubicBezTo>
                <a:cubicBezTo>
                  <a:pt x="5555296" y="1179314"/>
                  <a:pt x="5574346" y="1155502"/>
                  <a:pt x="5594983" y="1122164"/>
                </a:cubicBezTo>
                <a:cubicBezTo>
                  <a:pt x="5595777" y="1120577"/>
                  <a:pt x="5596968" y="1118592"/>
                  <a:pt x="5598555" y="1116211"/>
                </a:cubicBezTo>
                <a:cubicBezTo>
                  <a:pt x="5605699" y="1105892"/>
                  <a:pt x="5608874" y="1097161"/>
                  <a:pt x="5608080" y="1090018"/>
                </a:cubicBezTo>
                <a:cubicBezTo>
                  <a:pt x="5608874" y="1086049"/>
                  <a:pt x="5611255" y="1084461"/>
                  <a:pt x="5615224" y="1085255"/>
                </a:cubicBezTo>
                <a:close/>
                <a:moveTo>
                  <a:pt x="1330171" y="1082874"/>
                </a:moveTo>
                <a:cubicBezTo>
                  <a:pt x="1328584" y="1082874"/>
                  <a:pt x="1326600" y="1083271"/>
                  <a:pt x="1324218" y="1084065"/>
                </a:cubicBezTo>
                <a:cubicBezTo>
                  <a:pt x="1321838" y="1084858"/>
                  <a:pt x="1320250" y="1085255"/>
                  <a:pt x="1319456" y="1085255"/>
                </a:cubicBezTo>
                <a:cubicBezTo>
                  <a:pt x="1317869" y="1086049"/>
                  <a:pt x="1315884" y="1086049"/>
                  <a:pt x="1313503" y="1085255"/>
                </a:cubicBezTo>
                <a:cubicBezTo>
                  <a:pt x="1312710" y="1090018"/>
                  <a:pt x="1311122" y="1094383"/>
                  <a:pt x="1308740" y="1098352"/>
                </a:cubicBezTo>
                <a:cubicBezTo>
                  <a:pt x="1310327" y="1098352"/>
                  <a:pt x="1312312" y="1098749"/>
                  <a:pt x="1314694" y="1099543"/>
                </a:cubicBezTo>
                <a:cubicBezTo>
                  <a:pt x="1318662" y="1099543"/>
                  <a:pt x="1321043" y="1099939"/>
                  <a:pt x="1321838" y="1100733"/>
                </a:cubicBezTo>
                <a:cubicBezTo>
                  <a:pt x="1325013" y="1100733"/>
                  <a:pt x="1327393" y="1099543"/>
                  <a:pt x="1328981" y="1097161"/>
                </a:cubicBezTo>
                <a:cubicBezTo>
                  <a:pt x="1328981" y="1096367"/>
                  <a:pt x="1329378" y="1095177"/>
                  <a:pt x="1330171" y="1093589"/>
                </a:cubicBezTo>
                <a:cubicBezTo>
                  <a:pt x="1330966" y="1090414"/>
                  <a:pt x="1331362" y="1087636"/>
                  <a:pt x="1331362" y="1085255"/>
                </a:cubicBezTo>
                <a:cubicBezTo>
                  <a:pt x="1331362" y="1082874"/>
                  <a:pt x="1330966" y="1082080"/>
                  <a:pt x="1330171" y="1082874"/>
                </a:cubicBezTo>
                <a:close/>
                <a:moveTo>
                  <a:pt x="2314817" y="1073349"/>
                </a:moveTo>
                <a:cubicBezTo>
                  <a:pt x="2302911" y="1074937"/>
                  <a:pt x="2291799" y="1076921"/>
                  <a:pt x="2281480" y="1079302"/>
                </a:cubicBezTo>
                <a:cubicBezTo>
                  <a:pt x="2278305" y="1080889"/>
                  <a:pt x="2274336" y="1080889"/>
                  <a:pt x="2269574" y="1079302"/>
                </a:cubicBezTo>
                <a:lnTo>
                  <a:pt x="2269574" y="1094780"/>
                </a:lnTo>
                <a:cubicBezTo>
                  <a:pt x="2283067" y="1093193"/>
                  <a:pt x="2293784" y="1090811"/>
                  <a:pt x="2301721" y="1087636"/>
                </a:cubicBezTo>
                <a:cubicBezTo>
                  <a:pt x="2305690" y="1086843"/>
                  <a:pt x="2309657" y="1087636"/>
                  <a:pt x="2313627" y="1090018"/>
                </a:cubicBezTo>
                <a:cubicBezTo>
                  <a:pt x="2317595" y="1091605"/>
                  <a:pt x="2320770" y="1094383"/>
                  <a:pt x="2323152" y="1098352"/>
                </a:cubicBezTo>
                <a:cubicBezTo>
                  <a:pt x="2323152" y="1095971"/>
                  <a:pt x="2322755" y="1092399"/>
                  <a:pt x="2321961" y="1087636"/>
                </a:cubicBezTo>
                <a:cubicBezTo>
                  <a:pt x="2321961" y="1082874"/>
                  <a:pt x="2321961" y="1079699"/>
                  <a:pt x="2321961" y="1078111"/>
                </a:cubicBezTo>
                <a:cubicBezTo>
                  <a:pt x="2321167" y="1074143"/>
                  <a:pt x="2318786" y="1072555"/>
                  <a:pt x="2314817" y="1073349"/>
                </a:cubicBezTo>
                <a:close/>
                <a:moveTo>
                  <a:pt x="4451983" y="1069777"/>
                </a:moveTo>
                <a:cubicBezTo>
                  <a:pt x="4433727" y="1074540"/>
                  <a:pt x="4418646" y="1076524"/>
                  <a:pt x="4406739" y="1075730"/>
                </a:cubicBezTo>
                <a:cubicBezTo>
                  <a:pt x="4406739" y="1078905"/>
                  <a:pt x="4407136" y="1082080"/>
                  <a:pt x="4407930" y="1085255"/>
                </a:cubicBezTo>
                <a:cubicBezTo>
                  <a:pt x="4418249" y="1083668"/>
                  <a:pt x="4428171" y="1081683"/>
                  <a:pt x="4437696" y="1079302"/>
                </a:cubicBezTo>
                <a:cubicBezTo>
                  <a:pt x="4442458" y="1078508"/>
                  <a:pt x="4447221" y="1079302"/>
                  <a:pt x="4451983" y="1081683"/>
                </a:cubicBezTo>
                <a:cubicBezTo>
                  <a:pt x="4451983" y="1077715"/>
                  <a:pt x="4451983" y="1073746"/>
                  <a:pt x="4451983" y="1069777"/>
                </a:cubicBezTo>
                <a:close/>
                <a:moveTo>
                  <a:pt x="5259227" y="1065015"/>
                </a:moveTo>
                <a:cubicBezTo>
                  <a:pt x="5260021" y="1065015"/>
                  <a:pt x="5260814" y="1065808"/>
                  <a:pt x="5261608" y="1067396"/>
                </a:cubicBezTo>
                <a:cubicBezTo>
                  <a:pt x="5272721" y="1099146"/>
                  <a:pt x="5270736" y="1122164"/>
                  <a:pt x="5255655" y="1136452"/>
                </a:cubicBezTo>
                <a:cubicBezTo>
                  <a:pt x="5249305" y="1142008"/>
                  <a:pt x="5242955" y="1142008"/>
                  <a:pt x="5236605" y="1136452"/>
                </a:cubicBezTo>
                <a:cubicBezTo>
                  <a:pt x="5227080" y="1122164"/>
                  <a:pt x="5227080" y="1108671"/>
                  <a:pt x="5236605" y="1095971"/>
                </a:cubicBezTo>
                <a:cubicBezTo>
                  <a:pt x="5246924" y="1083271"/>
                  <a:pt x="5253671" y="1073746"/>
                  <a:pt x="5256846" y="1067396"/>
                </a:cubicBezTo>
                <a:cubicBezTo>
                  <a:pt x="5257640" y="1065808"/>
                  <a:pt x="5258433" y="1065015"/>
                  <a:pt x="5259227" y="1065015"/>
                </a:cubicBezTo>
                <a:close/>
                <a:moveTo>
                  <a:pt x="5689638" y="1062336"/>
                </a:moveTo>
                <a:cubicBezTo>
                  <a:pt x="5690432" y="1062137"/>
                  <a:pt x="5691424" y="1062236"/>
                  <a:pt x="5692615" y="1062633"/>
                </a:cubicBezTo>
                <a:cubicBezTo>
                  <a:pt x="5706108" y="1064221"/>
                  <a:pt x="5716824" y="1069380"/>
                  <a:pt x="5724761" y="1078111"/>
                </a:cubicBezTo>
                <a:cubicBezTo>
                  <a:pt x="5727936" y="1081286"/>
                  <a:pt x="5728333" y="1084858"/>
                  <a:pt x="5725952" y="1088827"/>
                </a:cubicBezTo>
                <a:cubicBezTo>
                  <a:pt x="5724365" y="1089621"/>
                  <a:pt x="5721983" y="1098352"/>
                  <a:pt x="5718808" y="1115021"/>
                </a:cubicBezTo>
                <a:cubicBezTo>
                  <a:pt x="5718014" y="1116608"/>
                  <a:pt x="5717221" y="1118989"/>
                  <a:pt x="5716427" y="1122164"/>
                </a:cubicBezTo>
                <a:cubicBezTo>
                  <a:pt x="5713252" y="1132483"/>
                  <a:pt x="5710474" y="1139627"/>
                  <a:pt x="5708093" y="1143596"/>
                </a:cubicBezTo>
                <a:cubicBezTo>
                  <a:pt x="5726349" y="1148358"/>
                  <a:pt x="5742621" y="1154708"/>
                  <a:pt x="5756908" y="1162646"/>
                </a:cubicBezTo>
                <a:cubicBezTo>
                  <a:pt x="5769608" y="1168202"/>
                  <a:pt x="5773974" y="1179711"/>
                  <a:pt x="5770005" y="1197174"/>
                </a:cubicBezTo>
                <a:cubicBezTo>
                  <a:pt x="5766036" y="1212255"/>
                  <a:pt x="5758099" y="1215430"/>
                  <a:pt x="5746192" y="1206699"/>
                </a:cubicBezTo>
                <a:cubicBezTo>
                  <a:pt x="5741430" y="1201142"/>
                  <a:pt x="5733096" y="1191221"/>
                  <a:pt x="5721190" y="1176933"/>
                </a:cubicBezTo>
                <a:cubicBezTo>
                  <a:pt x="5712458" y="1165821"/>
                  <a:pt x="5706505" y="1158280"/>
                  <a:pt x="5703330" y="1154311"/>
                </a:cubicBezTo>
                <a:cubicBezTo>
                  <a:pt x="5696980" y="1162249"/>
                  <a:pt x="5687852" y="1170583"/>
                  <a:pt x="5675946" y="1179314"/>
                </a:cubicBezTo>
                <a:cubicBezTo>
                  <a:pt x="5657690" y="1191221"/>
                  <a:pt x="5633480" y="1198364"/>
                  <a:pt x="5603317" y="1200746"/>
                </a:cubicBezTo>
                <a:cubicBezTo>
                  <a:pt x="5600937" y="1200746"/>
                  <a:pt x="5599349" y="1199952"/>
                  <a:pt x="5598555" y="1198364"/>
                </a:cubicBezTo>
                <a:cubicBezTo>
                  <a:pt x="5598555" y="1197571"/>
                  <a:pt x="5599746" y="1196777"/>
                  <a:pt x="5602127" y="1195983"/>
                </a:cubicBezTo>
                <a:cubicBezTo>
                  <a:pt x="5626733" y="1186061"/>
                  <a:pt x="5646180" y="1173956"/>
                  <a:pt x="5660468" y="1159669"/>
                </a:cubicBezTo>
                <a:lnTo>
                  <a:pt x="5667342" y="1147265"/>
                </a:lnTo>
                <a:lnTo>
                  <a:pt x="5668802" y="1145977"/>
                </a:lnTo>
                <a:lnTo>
                  <a:pt x="5669315" y="1143706"/>
                </a:lnTo>
                <a:lnTo>
                  <a:pt x="5687852" y="1110258"/>
                </a:lnTo>
                <a:cubicBezTo>
                  <a:pt x="5691821" y="1091208"/>
                  <a:pt x="5691821" y="1077318"/>
                  <a:pt x="5687852" y="1068586"/>
                </a:cubicBezTo>
                <a:cubicBezTo>
                  <a:pt x="5687058" y="1066205"/>
                  <a:pt x="5687058" y="1064618"/>
                  <a:pt x="5687852" y="1063824"/>
                </a:cubicBezTo>
                <a:cubicBezTo>
                  <a:pt x="5688249" y="1063030"/>
                  <a:pt x="5688844" y="1062534"/>
                  <a:pt x="5689638" y="1062336"/>
                </a:cubicBezTo>
                <a:close/>
                <a:moveTo>
                  <a:pt x="8367948" y="1061443"/>
                </a:moveTo>
                <a:cubicBezTo>
                  <a:pt x="8358423" y="1062236"/>
                  <a:pt x="8348898" y="1063427"/>
                  <a:pt x="8339373" y="1065015"/>
                </a:cubicBezTo>
                <a:cubicBezTo>
                  <a:pt x="8339373" y="1066602"/>
                  <a:pt x="8339770" y="1068983"/>
                  <a:pt x="8340564" y="1072158"/>
                </a:cubicBezTo>
                <a:cubicBezTo>
                  <a:pt x="8340564" y="1075333"/>
                  <a:pt x="8340564" y="1077715"/>
                  <a:pt x="8340564" y="1079302"/>
                </a:cubicBezTo>
                <a:cubicBezTo>
                  <a:pt x="8340564" y="1084065"/>
                  <a:pt x="8340564" y="1088430"/>
                  <a:pt x="8340564" y="1092399"/>
                </a:cubicBezTo>
                <a:cubicBezTo>
                  <a:pt x="8345326" y="1091605"/>
                  <a:pt x="8348898" y="1090018"/>
                  <a:pt x="8351280" y="1087636"/>
                </a:cubicBezTo>
                <a:cubicBezTo>
                  <a:pt x="8355248" y="1085255"/>
                  <a:pt x="8361202" y="1085652"/>
                  <a:pt x="8369139" y="1088827"/>
                </a:cubicBezTo>
                <a:cubicBezTo>
                  <a:pt x="8370727" y="1088827"/>
                  <a:pt x="8372314" y="1089621"/>
                  <a:pt x="8373901" y="1091208"/>
                </a:cubicBezTo>
                <a:cubicBezTo>
                  <a:pt x="8373901" y="1081683"/>
                  <a:pt x="8373505" y="1073746"/>
                  <a:pt x="8372711" y="1067396"/>
                </a:cubicBezTo>
                <a:cubicBezTo>
                  <a:pt x="8372711" y="1063427"/>
                  <a:pt x="8371124" y="1061443"/>
                  <a:pt x="8367948" y="1061443"/>
                </a:cubicBezTo>
                <a:close/>
                <a:moveTo>
                  <a:pt x="5400911" y="1060252"/>
                </a:moveTo>
                <a:cubicBezTo>
                  <a:pt x="5401705" y="1059458"/>
                  <a:pt x="5403293" y="1059458"/>
                  <a:pt x="5405674" y="1060252"/>
                </a:cubicBezTo>
                <a:cubicBezTo>
                  <a:pt x="5406468" y="1060252"/>
                  <a:pt x="5408055" y="1060252"/>
                  <a:pt x="5410436" y="1060252"/>
                </a:cubicBezTo>
                <a:cubicBezTo>
                  <a:pt x="5440599" y="1061840"/>
                  <a:pt x="5460442" y="1066999"/>
                  <a:pt x="5469967" y="1075730"/>
                </a:cubicBezTo>
                <a:cubicBezTo>
                  <a:pt x="5478699" y="1086049"/>
                  <a:pt x="5480286" y="1097558"/>
                  <a:pt x="5474730" y="1110258"/>
                </a:cubicBezTo>
                <a:cubicBezTo>
                  <a:pt x="5470761" y="1117402"/>
                  <a:pt x="5465205" y="1118989"/>
                  <a:pt x="5458062" y="1115021"/>
                </a:cubicBezTo>
                <a:cubicBezTo>
                  <a:pt x="5443774" y="1107877"/>
                  <a:pt x="5425518" y="1091208"/>
                  <a:pt x="5403293" y="1065015"/>
                </a:cubicBezTo>
                <a:cubicBezTo>
                  <a:pt x="5401705" y="1063427"/>
                  <a:pt x="5400911" y="1061840"/>
                  <a:pt x="5400911" y="1060252"/>
                </a:cubicBezTo>
                <a:close/>
                <a:moveTo>
                  <a:pt x="8057195" y="1057871"/>
                </a:moveTo>
                <a:cubicBezTo>
                  <a:pt x="8057990" y="1057871"/>
                  <a:pt x="8059180" y="1059062"/>
                  <a:pt x="8060767" y="1061443"/>
                </a:cubicBezTo>
                <a:cubicBezTo>
                  <a:pt x="8073468" y="1097955"/>
                  <a:pt x="8091724" y="1120577"/>
                  <a:pt x="8115536" y="1129308"/>
                </a:cubicBezTo>
                <a:cubicBezTo>
                  <a:pt x="8131411" y="1135658"/>
                  <a:pt x="8149270" y="1137643"/>
                  <a:pt x="8169114" y="1135261"/>
                </a:cubicBezTo>
                <a:cubicBezTo>
                  <a:pt x="8170702" y="1135261"/>
                  <a:pt x="8171892" y="1134864"/>
                  <a:pt x="8172686" y="1134071"/>
                </a:cubicBezTo>
                <a:cubicBezTo>
                  <a:pt x="8172686" y="1133277"/>
                  <a:pt x="8172290" y="1132086"/>
                  <a:pt x="8171495" y="1130499"/>
                </a:cubicBezTo>
                <a:cubicBezTo>
                  <a:pt x="8170702" y="1128911"/>
                  <a:pt x="8169908" y="1126530"/>
                  <a:pt x="8169114" y="1123355"/>
                </a:cubicBezTo>
                <a:cubicBezTo>
                  <a:pt x="8164352" y="1108274"/>
                  <a:pt x="8161176" y="1097955"/>
                  <a:pt x="8159589" y="1092399"/>
                </a:cubicBezTo>
                <a:cubicBezTo>
                  <a:pt x="8158796" y="1090811"/>
                  <a:pt x="8158796" y="1089621"/>
                  <a:pt x="8159589" y="1088827"/>
                </a:cubicBezTo>
                <a:cubicBezTo>
                  <a:pt x="8160383" y="1088033"/>
                  <a:pt x="8161574" y="1088430"/>
                  <a:pt x="8163161" y="1090018"/>
                </a:cubicBezTo>
                <a:cubicBezTo>
                  <a:pt x="8175067" y="1101130"/>
                  <a:pt x="8190545" y="1111846"/>
                  <a:pt x="8209595" y="1122164"/>
                </a:cubicBezTo>
                <a:cubicBezTo>
                  <a:pt x="8216739" y="1125339"/>
                  <a:pt x="8221502" y="1128911"/>
                  <a:pt x="8223882" y="1132880"/>
                </a:cubicBezTo>
                <a:cubicBezTo>
                  <a:pt x="8227058" y="1137643"/>
                  <a:pt x="8226661" y="1142405"/>
                  <a:pt x="8222692" y="1147167"/>
                </a:cubicBezTo>
                <a:cubicBezTo>
                  <a:pt x="8213167" y="1159868"/>
                  <a:pt x="8193720" y="1166614"/>
                  <a:pt x="8164352" y="1167408"/>
                </a:cubicBezTo>
                <a:cubicBezTo>
                  <a:pt x="8125458" y="1168996"/>
                  <a:pt x="8097676" y="1161852"/>
                  <a:pt x="8081008" y="1145977"/>
                </a:cubicBezTo>
                <a:cubicBezTo>
                  <a:pt x="8062752" y="1130102"/>
                  <a:pt x="8054020" y="1102718"/>
                  <a:pt x="8054814" y="1063824"/>
                </a:cubicBezTo>
                <a:cubicBezTo>
                  <a:pt x="8054814" y="1060649"/>
                  <a:pt x="8055608" y="1058665"/>
                  <a:pt x="8057195" y="1057871"/>
                </a:cubicBezTo>
                <a:close/>
                <a:moveTo>
                  <a:pt x="8021476" y="1053108"/>
                </a:moveTo>
                <a:cubicBezTo>
                  <a:pt x="8022270" y="1053108"/>
                  <a:pt x="8023064" y="1053902"/>
                  <a:pt x="8023858" y="1055490"/>
                </a:cubicBezTo>
                <a:cubicBezTo>
                  <a:pt x="8038145" y="1088827"/>
                  <a:pt x="8037352" y="1115814"/>
                  <a:pt x="8021476" y="1136452"/>
                </a:cubicBezTo>
                <a:cubicBezTo>
                  <a:pt x="8018302" y="1140420"/>
                  <a:pt x="8013539" y="1141214"/>
                  <a:pt x="8007189" y="1138833"/>
                </a:cubicBezTo>
                <a:cubicBezTo>
                  <a:pt x="7989726" y="1124546"/>
                  <a:pt x="7988139" y="1106686"/>
                  <a:pt x="8002426" y="1085255"/>
                </a:cubicBezTo>
                <a:cubicBezTo>
                  <a:pt x="8011158" y="1074143"/>
                  <a:pt x="8016714" y="1064221"/>
                  <a:pt x="8019095" y="1055490"/>
                </a:cubicBezTo>
                <a:cubicBezTo>
                  <a:pt x="8019890" y="1053902"/>
                  <a:pt x="8020683" y="1053108"/>
                  <a:pt x="8021476" y="1053108"/>
                </a:cubicBezTo>
                <a:close/>
                <a:moveTo>
                  <a:pt x="7157083" y="1053108"/>
                </a:moveTo>
                <a:cubicBezTo>
                  <a:pt x="7153115" y="1053902"/>
                  <a:pt x="7147161" y="1054696"/>
                  <a:pt x="7139224" y="1055490"/>
                </a:cubicBezTo>
                <a:cubicBezTo>
                  <a:pt x="7132080" y="1057077"/>
                  <a:pt x="7126921" y="1057871"/>
                  <a:pt x="7123745" y="1057871"/>
                </a:cubicBezTo>
                <a:lnTo>
                  <a:pt x="7123745" y="1068586"/>
                </a:lnTo>
                <a:cubicBezTo>
                  <a:pt x="7123745" y="1074143"/>
                  <a:pt x="7123745" y="1080096"/>
                  <a:pt x="7123745" y="1086446"/>
                </a:cubicBezTo>
                <a:cubicBezTo>
                  <a:pt x="7134858" y="1084858"/>
                  <a:pt x="7149543" y="1081683"/>
                  <a:pt x="7167799" y="1076921"/>
                </a:cubicBezTo>
                <a:cubicBezTo>
                  <a:pt x="7164624" y="1068190"/>
                  <a:pt x="7161052" y="1060252"/>
                  <a:pt x="7157083" y="1053108"/>
                </a:cubicBezTo>
                <a:close/>
                <a:moveTo>
                  <a:pt x="3175633" y="1053108"/>
                </a:moveTo>
                <a:cubicBezTo>
                  <a:pt x="3171664" y="1053902"/>
                  <a:pt x="3165711" y="1054696"/>
                  <a:pt x="3157774" y="1055490"/>
                </a:cubicBezTo>
                <a:cubicBezTo>
                  <a:pt x="3150630" y="1057077"/>
                  <a:pt x="3145471" y="1057871"/>
                  <a:pt x="3142296" y="1057871"/>
                </a:cubicBezTo>
                <a:lnTo>
                  <a:pt x="3142296" y="1068586"/>
                </a:lnTo>
                <a:cubicBezTo>
                  <a:pt x="3142296" y="1074143"/>
                  <a:pt x="3142296" y="1080096"/>
                  <a:pt x="3142296" y="1086446"/>
                </a:cubicBezTo>
                <a:cubicBezTo>
                  <a:pt x="3153408" y="1084858"/>
                  <a:pt x="3168093" y="1081683"/>
                  <a:pt x="3186349" y="1076921"/>
                </a:cubicBezTo>
                <a:cubicBezTo>
                  <a:pt x="3183174" y="1068190"/>
                  <a:pt x="3179602" y="1060252"/>
                  <a:pt x="3175633" y="1053108"/>
                </a:cubicBezTo>
                <a:close/>
                <a:moveTo>
                  <a:pt x="796770" y="1053108"/>
                </a:moveTo>
                <a:cubicBezTo>
                  <a:pt x="774545" y="1054696"/>
                  <a:pt x="757479" y="1056283"/>
                  <a:pt x="745573" y="1057871"/>
                </a:cubicBezTo>
                <a:cubicBezTo>
                  <a:pt x="750336" y="1060252"/>
                  <a:pt x="754701" y="1063030"/>
                  <a:pt x="758670" y="1066205"/>
                </a:cubicBezTo>
                <a:cubicBezTo>
                  <a:pt x="760257" y="1068586"/>
                  <a:pt x="761051" y="1072158"/>
                  <a:pt x="761051" y="1076921"/>
                </a:cubicBezTo>
                <a:cubicBezTo>
                  <a:pt x="760257" y="1079302"/>
                  <a:pt x="759067" y="1083271"/>
                  <a:pt x="757479" y="1088827"/>
                </a:cubicBezTo>
                <a:cubicBezTo>
                  <a:pt x="767798" y="1088033"/>
                  <a:pt x="776927" y="1086446"/>
                  <a:pt x="784865" y="1084065"/>
                </a:cubicBezTo>
                <a:cubicBezTo>
                  <a:pt x="785658" y="1084065"/>
                  <a:pt x="787245" y="1084065"/>
                  <a:pt x="789626" y="1084065"/>
                </a:cubicBezTo>
                <a:cubicBezTo>
                  <a:pt x="792802" y="1083271"/>
                  <a:pt x="795183" y="1082874"/>
                  <a:pt x="796770" y="1082874"/>
                </a:cubicBezTo>
                <a:cubicBezTo>
                  <a:pt x="801533" y="1071761"/>
                  <a:pt x="805105" y="1063824"/>
                  <a:pt x="807486" y="1059062"/>
                </a:cubicBezTo>
                <a:cubicBezTo>
                  <a:pt x="808279" y="1055886"/>
                  <a:pt x="806692" y="1053902"/>
                  <a:pt x="802723" y="1053108"/>
                </a:cubicBezTo>
                <a:cubicBezTo>
                  <a:pt x="801135" y="1053108"/>
                  <a:pt x="799152" y="1053108"/>
                  <a:pt x="796770" y="1053108"/>
                </a:cubicBezTo>
                <a:close/>
                <a:moveTo>
                  <a:pt x="380051" y="1053108"/>
                </a:moveTo>
                <a:cubicBezTo>
                  <a:pt x="380051" y="1053902"/>
                  <a:pt x="379654" y="1054299"/>
                  <a:pt x="378860" y="1054299"/>
                </a:cubicBezTo>
                <a:cubicBezTo>
                  <a:pt x="376479" y="1060649"/>
                  <a:pt x="374097" y="1066205"/>
                  <a:pt x="371716" y="1070968"/>
                </a:cubicBezTo>
                <a:lnTo>
                  <a:pt x="381667" y="1069862"/>
                </a:lnTo>
                <a:lnTo>
                  <a:pt x="386004" y="1068586"/>
                </a:lnTo>
                <a:cubicBezTo>
                  <a:pt x="386004" y="1066999"/>
                  <a:pt x="385210" y="1064221"/>
                  <a:pt x="383623" y="1060252"/>
                </a:cubicBezTo>
                <a:cubicBezTo>
                  <a:pt x="382828" y="1057077"/>
                  <a:pt x="382035" y="1054696"/>
                  <a:pt x="381242" y="1053108"/>
                </a:cubicBezTo>
                <a:cubicBezTo>
                  <a:pt x="381242" y="1053108"/>
                  <a:pt x="380844" y="1053108"/>
                  <a:pt x="380051" y="1053108"/>
                </a:cubicBezTo>
                <a:close/>
                <a:moveTo>
                  <a:pt x="411007" y="1049536"/>
                </a:moveTo>
                <a:cubicBezTo>
                  <a:pt x="409420" y="1049536"/>
                  <a:pt x="406642" y="1049933"/>
                  <a:pt x="402673" y="1050727"/>
                </a:cubicBezTo>
                <a:cubicBezTo>
                  <a:pt x="398704" y="1050727"/>
                  <a:pt x="395926" y="1051124"/>
                  <a:pt x="394338" y="1051918"/>
                </a:cubicBezTo>
                <a:cubicBezTo>
                  <a:pt x="395133" y="1051918"/>
                  <a:pt x="396323" y="1052711"/>
                  <a:pt x="397910" y="1054299"/>
                </a:cubicBezTo>
                <a:cubicBezTo>
                  <a:pt x="398704" y="1055093"/>
                  <a:pt x="399498" y="1055886"/>
                  <a:pt x="400291" y="1056680"/>
                </a:cubicBezTo>
                <a:cubicBezTo>
                  <a:pt x="401085" y="1057474"/>
                  <a:pt x="401879" y="1058665"/>
                  <a:pt x="402673" y="1060252"/>
                </a:cubicBezTo>
                <a:cubicBezTo>
                  <a:pt x="403466" y="1062633"/>
                  <a:pt x="403863" y="1064221"/>
                  <a:pt x="403863" y="1065015"/>
                </a:cubicBezTo>
                <a:cubicBezTo>
                  <a:pt x="404656" y="1065015"/>
                  <a:pt x="405054" y="1064618"/>
                  <a:pt x="405054" y="1063824"/>
                </a:cubicBezTo>
                <a:cubicBezTo>
                  <a:pt x="405847" y="1063824"/>
                  <a:pt x="406244" y="1063824"/>
                  <a:pt x="406244" y="1063824"/>
                </a:cubicBezTo>
                <a:cubicBezTo>
                  <a:pt x="407038" y="1059062"/>
                  <a:pt x="408626" y="1054299"/>
                  <a:pt x="411007" y="1049536"/>
                </a:cubicBezTo>
                <a:close/>
                <a:moveTo>
                  <a:pt x="7788114" y="1047155"/>
                </a:moveTo>
                <a:cubicBezTo>
                  <a:pt x="7781764" y="1047949"/>
                  <a:pt x="7772240" y="1049140"/>
                  <a:pt x="7759539" y="1050727"/>
                </a:cubicBezTo>
                <a:cubicBezTo>
                  <a:pt x="7754776" y="1051521"/>
                  <a:pt x="7751204" y="1051918"/>
                  <a:pt x="7748824" y="1051918"/>
                </a:cubicBezTo>
                <a:cubicBezTo>
                  <a:pt x="7748824" y="1063824"/>
                  <a:pt x="7749618" y="1075333"/>
                  <a:pt x="7751204" y="1086446"/>
                </a:cubicBezTo>
                <a:lnTo>
                  <a:pt x="7751204" y="1087636"/>
                </a:lnTo>
                <a:cubicBezTo>
                  <a:pt x="7755174" y="1086843"/>
                  <a:pt x="7761524" y="1086049"/>
                  <a:pt x="7770254" y="1085255"/>
                </a:cubicBezTo>
                <a:cubicBezTo>
                  <a:pt x="7778192" y="1083668"/>
                  <a:pt x="7784146" y="1082874"/>
                  <a:pt x="7788114" y="1082874"/>
                </a:cubicBezTo>
                <a:close/>
                <a:moveTo>
                  <a:pt x="2568420" y="1047155"/>
                </a:moveTo>
                <a:cubicBezTo>
                  <a:pt x="2562071" y="1047949"/>
                  <a:pt x="2552545" y="1049140"/>
                  <a:pt x="2539845" y="1050727"/>
                </a:cubicBezTo>
                <a:cubicBezTo>
                  <a:pt x="2535083" y="1051521"/>
                  <a:pt x="2531511" y="1051918"/>
                  <a:pt x="2529130" y="1051918"/>
                </a:cubicBezTo>
                <a:cubicBezTo>
                  <a:pt x="2529130" y="1063824"/>
                  <a:pt x="2529924" y="1075333"/>
                  <a:pt x="2531511" y="1086446"/>
                </a:cubicBezTo>
                <a:lnTo>
                  <a:pt x="2531511" y="1087636"/>
                </a:lnTo>
                <a:cubicBezTo>
                  <a:pt x="2535480" y="1086843"/>
                  <a:pt x="2541830" y="1086049"/>
                  <a:pt x="2550561" y="1085255"/>
                </a:cubicBezTo>
                <a:cubicBezTo>
                  <a:pt x="2558499" y="1083668"/>
                  <a:pt x="2564452" y="1082874"/>
                  <a:pt x="2568420" y="1082874"/>
                </a:cubicBezTo>
                <a:close/>
                <a:moveTo>
                  <a:pt x="4449602" y="1041202"/>
                </a:moveTo>
                <a:cubicBezTo>
                  <a:pt x="4445633" y="1041996"/>
                  <a:pt x="4437696" y="1043186"/>
                  <a:pt x="4425789" y="1044774"/>
                </a:cubicBezTo>
                <a:cubicBezTo>
                  <a:pt x="4416264" y="1045568"/>
                  <a:pt x="4409517" y="1046361"/>
                  <a:pt x="4405549" y="1047155"/>
                </a:cubicBezTo>
                <a:cubicBezTo>
                  <a:pt x="4406343" y="1049536"/>
                  <a:pt x="4406739" y="1052711"/>
                  <a:pt x="4406739" y="1056680"/>
                </a:cubicBezTo>
                <a:cubicBezTo>
                  <a:pt x="4415471" y="1055093"/>
                  <a:pt x="4423805" y="1053108"/>
                  <a:pt x="4431743" y="1050727"/>
                </a:cubicBezTo>
                <a:cubicBezTo>
                  <a:pt x="4439680" y="1047552"/>
                  <a:pt x="4446824" y="1049933"/>
                  <a:pt x="4453174" y="1057871"/>
                </a:cubicBezTo>
                <a:cubicBezTo>
                  <a:pt x="4453174" y="1053108"/>
                  <a:pt x="4453174" y="1048743"/>
                  <a:pt x="4453174" y="1044774"/>
                </a:cubicBezTo>
                <a:cubicBezTo>
                  <a:pt x="4453968" y="1042393"/>
                  <a:pt x="4452777" y="1041202"/>
                  <a:pt x="4449602" y="1041202"/>
                </a:cubicBezTo>
                <a:close/>
                <a:moveTo>
                  <a:pt x="7863124" y="1040011"/>
                </a:moveTo>
                <a:cubicBezTo>
                  <a:pt x="7852011" y="1040011"/>
                  <a:pt x="7839311" y="1041202"/>
                  <a:pt x="7825024" y="1043583"/>
                </a:cubicBezTo>
                <a:cubicBezTo>
                  <a:pt x="7825024" y="1053902"/>
                  <a:pt x="7824627" y="1065808"/>
                  <a:pt x="7823832" y="1079302"/>
                </a:cubicBezTo>
                <a:lnTo>
                  <a:pt x="7836930" y="1079302"/>
                </a:lnTo>
                <a:cubicBezTo>
                  <a:pt x="7845661" y="1077715"/>
                  <a:pt x="7853996" y="1076921"/>
                  <a:pt x="7861932" y="1076921"/>
                </a:cubicBezTo>
                <a:cubicBezTo>
                  <a:pt x="7862727" y="1072952"/>
                  <a:pt x="7863918" y="1066999"/>
                  <a:pt x="7865504" y="1059062"/>
                </a:cubicBezTo>
                <a:cubicBezTo>
                  <a:pt x="7866298" y="1051124"/>
                  <a:pt x="7867092" y="1046361"/>
                  <a:pt x="7867886" y="1044774"/>
                </a:cubicBezTo>
                <a:cubicBezTo>
                  <a:pt x="7868680" y="1040805"/>
                  <a:pt x="7867092" y="1039218"/>
                  <a:pt x="7863124" y="1040011"/>
                </a:cubicBezTo>
                <a:close/>
                <a:moveTo>
                  <a:pt x="2643430" y="1040011"/>
                </a:moveTo>
                <a:cubicBezTo>
                  <a:pt x="2632318" y="1040011"/>
                  <a:pt x="2619617" y="1041202"/>
                  <a:pt x="2605330" y="1043583"/>
                </a:cubicBezTo>
                <a:cubicBezTo>
                  <a:pt x="2605330" y="1053902"/>
                  <a:pt x="2604934" y="1065808"/>
                  <a:pt x="2604139" y="1079302"/>
                </a:cubicBezTo>
                <a:lnTo>
                  <a:pt x="2617236" y="1079302"/>
                </a:lnTo>
                <a:cubicBezTo>
                  <a:pt x="2625967" y="1077715"/>
                  <a:pt x="2634302" y="1076921"/>
                  <a:pt x="2642238" y="1076921"/>
                </a:cubicBezTo>
                <a:cubicBezTo>
                  <a:pt x="2643034" y="1072952"/>
                  <a:pt x="2644223" y="1066999"/>
                  <a:pt x="2645811" y="1059062"/>
                </a:cubicBezTo>
                <a:cubicBezTo>
                  <a:pt x="2646605" y="1051124"/>
                  <a:pt x="2647398" y="1046361"/>
                  <a:pt x="2648193" y="1044774"/>
                </a:cubicBezTo>
                <a:cubicBezTo>
                  <a:pt x="2648986" y="1040805"/>
                  <a:pt x="2647398" y="1039218"/>
                  <a:pt x="2643430" y="1040011"/>
                </a:cubicBezTo>
                <a:close/>
                <a:moveTo>
                  <a:pt x="1849283" y="1031677"/>
                </a:moveTo>
                <a:cubicBezTo>
                  <a:pt x="1860396" y="1032471"/>
                  <a:pt x="1873889" y="1034455"/>
                  <a:pt x="1889765" y="1037630"/>
                </a:cubicBezTo>
                <a:cubicBezTo>
                  <a:pt x="1902464" y="1042393"/>
                  <a:pt x="1906433" y="1053505"/>
                  <a:pt x="1901671" y="1070968"/>
                </a:cubicBezTo>
                <a:cubicBezTo>
                  <a:pt x="1896909" y="1078905"/>
                  <a:pt x="1890162" y="1080889"/>
                  <a:pt x="1881430" y="1076921"/>
                </a:cubicBezTo>
                <a:cubicBezTo>
                  <a:pt x="1867936" y="1064221"/>
                  <a:pt x="1856427" y="1050330"/>
                  <a:pt x="1846902" y="1035249"/>
                </a:cubicBezTo>
                <a:cubicBezTo>
                  <a:pt x="1846108" y="1034455"/>
                  <a:pt x="1845711" y="1033662"/>
                  <a:pt x="1845711" y="1032868"/>
                </a:cubicBezTo>
                <a:cubicBezTo>
                  <a:pt x="1846505" y="1032074"/>
                  <a:pt x="1847696" y="1031677"/>
                  <a:pt x="1849283" y="1031677"/>
                </a:cubicBezTo>
                <a:close/>
                <a:moveTo>
                  <a:pt x="5609345" y="1031379"/>
                </a:moveTo>
                <a:cubicBezTo>
                  <a:pt x="5610684" y="1031578"/>
                  <a:pt x="5612247" y="1032074"/>
                  <a:pt x="5614033" y="1032868"/>
                </a:cubicBezTo>
                <a:cubicBezTo>
                  <a:pt x="5621971" y="1036043"/>
                  <a:pt x="5628717" y="1042790"/>
                  <a:pt x="5634274" y="1053108"/>
                </a:cubicBezTo>
                <a:cubicBezTo>
                  <a:pt x="5637449" y="1057871"/>
                  <a:pt x="5636655" y="1062236"/>
                  <a:pt x="5631893" y="1066205"/>
                </a:cubicBezTo>
                <a:cubicBezTo>
                  <a:pt x="5630305" y="1067793"/>
                  <a:pt x="5627924" y="1069380"/>
                  <a:pt x="5624749" y="1070968"/>
                </a:cubicBezTo>
                <a:cubicBezTo>
                  <a:pt x="5618399" y="1076524"/>
                  <a:pt x="5613239" y="1081286"/>
                  <a:pt x="5609270" y="1085255"/>
                </a:cubicBezTo>
                <a:cubicBezTo>
                  <a:pt x="5584664" y="1103511"/>
                  <a:pt x="5561646" y="1116211"/>
                  <a:pt x="5540215" y="1123355"/>
                </a:cubicBezTo>
                <a:cubicBezTo>
                  <a:pt x="5536246" y="1124942"/>
                  <a:pt x="5533865" y="1124942"/>
                  <a:pt x="5533070" y="1123355"/>
                </a:cubicBezTo>
                <a:cubicBezTo>
                  <a:pt x="5532277" y="1121768"/>
                  <a:pt x="5533865" y="1119783"/>
                  <a:pt x="5537833" y="1117402"/>
                </a:cubicBezTo>
                <a:cubicBezTo>
                  <a:pt x="5564821" y="1094383"/>
                  <a:pt x="5583474" y="1074936"/>
                  <a:pt x="5593792" y="1059062"/>
                </a:cubicBezTo>
                <a:cubicBezTo>
                  <a:pt x="5600937" y="1047949"/>
                  <a:pt x="5604111" y="1040805"/>
                  <a:pt x="5603317" y="1037630"/>
                </a:cubicBezTo>
                <a:cubicBezTo>
                  <a:pt x="5603317" y="1032868"/>
                  <a:pt x="5605327" y="1030784"/>
                  <a:pt x="5609345" y="1031379"/>
                </a:cubicBezTo>
                <a:close/>
                <a:moveTo>
                  <a:pt x="457441" y="1029296"/>
                </a:moveTo>
                <a:cubicBezTo>
                  <a:pt x="457441" y="1029296"/>
                  <a:pt x="456648" y="1029693"/>
                  <a:pt x="455060" y="1030486"/>
                </a:cubicBezTo>
                <a:cubicBezTo>
                  <a:pt x="454266" y="1031280"/>
                  <a:pt x="453473" y="1032074"/>
                  <a:pt x="452678" y="1032868"/>
                </a:cubicBezTo>
                <a:cubicBezTo>
                  <a:pt x="452678" y="1033662"/>
                  <a:pt x="452678" y="1034058"/>
                  <a:pt x="452678" y="1034058"/>
                </a:cubicBezTo>
                <a:cubicBezTo>
                  <a:pt x="456648" y="1038027"/>
                  <a:pt x="458235" y="1041202"/>
                  <a:pt x="457441" y="1043583"/>
                </a:cubicBezTo>
                <a:cubicBezTo>
                  <a:pt x="456648" y="1045171"/>
                  <a:pt x="453076" y="1046361"/>
                  <a:pt x="446726" y="1047155"/>
                </a:cubicBezTo>
                <a:cubicBezTo>
                  <a:pt x="443550" y="1047155"/>
                  <a:pt x="439978" y="1047155"/>
                  <a:pt x="436010" y="1047155"/>
                </a:cubicBezTo>
                <a:cubicBezTo>
                  <a:pt x="435217" y="1051918"/>
                  <a:pt x="433629" y="1056680"/>
                  <a:pt x="431248" y="1061443"/>
                </a:cubicBezTo>
                <a:cubicBezTo>
                  <a:pt x="439185" y="1061443"/>
                  <a:pt x="445138" y="1063030"/>
                  <a:pt x="449108" y="1066205"/>
                </a:cubicBezTo>
                <a:cubicBezTo>
                  <a:pt x="449901" y="1066205"/>
                  <a:pt x="450299" y="1066999"/>
                  <a:pt x="450299" y="1068586"/>
                </a:cubicBezTo>
                <a:cubicBezTo>
                  <a:pt x="459029" y="1063824"/>
                  <a:pt x="467364" y="1057077"/>
                  <a:pt x="475301" y="1048346"/>
                </a:cubicBezTo>
                <a:cubicBezTo>
                  <a:pt x="474507" y="1046758"/>
                  <a:pt x="473316" y="1045568"/>
                  <a:pt x="471729" y="1044774"/>
                </a:cubicBezTo>
                <a:cubicBezTo>
                  <a:pt x="466966" y="1037630"/>
                  <a:pt x="462204" y="1032471"/>
                  <a:pt x="457441" y="1029296"/>
                </a:cubicBezTo>
                <a:close/>
                <a:moveTo>
                  <a:pt x="6477237" y="1028105"/>
                </a:moveTo>
                <a:cubicBezTo>
                  <a:pt x="6490730" y="1030486"/>
                  <a:pt x="6502239" y="1035646"/>
                  <a:pt x="6511764" y="1043583"/>
                </a:cubicBezTo>
                <a:cubicBezTo>
                  <a:pt x="6516527" y="1046758"/>
                  <a:pt x="6517717" y="1053108"/>
                  <a:pt x="6515336" y="1062633"/>
                </a:cubicBezTo>
                <a:cubicBezTo>
                  <a:pt x="6514542" y="1068190"/>
                  <a:pt x="6514146" y="1074143"/>
                  <a:pt x="6514146" y="1080493"/>
                </a:cubicBezTo>
                <a:cubicBezTo>
                  <a:pt x="6514146" y="1082874"/>
                  <a:pt x="6514146" y="1086446"/>
                  <a:pt x="6514146" y="1091208"/>
                </a:cubicBezTo>
                <a:cubicBezTo>
                  <a:pt x="6513352" y="1100733"/>
                  <a:pt x="6513352" y="1107480"/>
                  <a:pt x="6514146" y="1111449"/>
                </a:cubicBezTo>
                <a:cubicBezTo>
                  <a:pt x="6519702" y="1106686"/>
                  <a:pt x="6528036" y="1099543"/>
                  <a:pt x="6539149" y="1090018"/>
                </a:cubicBezTo>
                <a:cubicBezTo>
                  <a:pt x="6550261" y="1079699"/>
                  <a:pt x="6558199" y="1072555"/>
                  <a:pt x="6562961" y="1068586"/>
                </a:cubicBezTo>
                <a:cubicBezTo>
                  <a:pt x="6565342" y="1066205"/>
                  <a:pt x="6567327" y="1065015"/>
                  <a:pt x="6568915" y="1065015"/>
                </a:cubicBezTo>
                <a:cubicBezTo>
                  <a:pt x="6570502" y="1065808"/>
                  <a:pt x="6570105" y="1067793"/>
                  <a:pt x="6567724" y="1070968"/>
                </a:cubicBezTo>
                <a:cubicBezTo>
                  <a:pt x="6546292" y="1105892"/>
                  <a:pt x="6526052" y="1141611"/>
                  <a:pt x="6507002" y="1178124"/>
                </a:cubicBezTo>
                <a:cubicBezTo>
                  <a:pt x="6503033" y="1183680"/>
                  <a:pt x="6498668" y="1184474"/>
                  <a:pt x="6493905" y="1180505"/>
                </a:cubicBezTo>
                <a:cubicBezTo>
                  <a:pt x="6484380" y="1174949"/>
                  <a:pt x="6475252" y="1165821"/>
                  <a:pt x="6466520" y="1153121"/>
                </a:cubicBezTo>
                <a:cubicBezTo>
                  <a:pt x="6464933" y="1148358"/>
                  <a:pt x="6465727" y="1144786"/>
                  <a:pt x="6468902" y="1142405"/>
                </a:cubicBezTo>
                <a:cubicBezTo>
                  <a:pt x="6478427" y="1135261"/>
                  <a:pt x="6483190" y="1128911"/>
                  <a:pt x="6483190" y="1123355"/>
                </a:cubicBezTo>
                <a:cubicBezTo>
                  <a:pt x="6483983" y="1106686"/>
                  <a:pt x="6483586" y="1090018"/>
                  <a:pt x="6481999" y="1073349"/>
                </a:cubicBezTo>
                <a:cubicBezTo>
                  <a:pt x="6480411" y="1058268"/>
                  <a:pt x="6476442" y="1046361"/>
                  <a:pt x="6470092" y="1037630"/>
                </a:cubicBezTo>
                <a:cubicBezTo>
                  <a:pt x="6466917" y="1031280"/>
                  <a:pt x="6469299" y="1028105"/>
                  <a:pt x="6477237" y="1028105"/>
                </a:cubicBezTo>
                <a:close/>
                <a:moveTo>
                  <a:pt x="1656105" y="1026915"/>
                </a:moveTo>
                <a:cubicBezTo>
                  <a:pt x="1657891" y="1026915"/>
                  <a:pt x="1659578" y="1027311"/>
                  <a:pt x="1661165" y="1028105"/>
                </a:cubicBezTo>
                <a:cubicBezTo>
                  <a:pt x="1665928" y="1029693"/>
                  <a:pt x="1669896" y="1034058"/>
                  <a:pt x="1673071" y="1041202"/>
                </a:cubicBezTo>
                <a:cubicBezTo>
                  <a:pt x="1673865" y="1044377"/>
                  <a:pt x="1672674" y="1046758"/>
                  <a:pt x="1669499" y="1048346"/>
                </a:cubicBezTo>
                <a:cubicBezTo>
                  <a:pt x="1650449" y="1049140"/>
                  <a:pt x="1634178" y="1051124"/>
                  <a:pt x="1620683" y="1054299"/>
                </a:cubicBezTo>
                <a:cubicBezTo>
                  <a:pt x="1618302" y="1054299"/>
                  <a:pt x="1615127" y="1054696"/>
                  <a:pt x="1611159" y="1055490"/>
                </a:cubicBezTo>
                <a:cubicBezTo>
                  <a:pt x="1596872" y="1058665"/>
                  <a:pt x="1585759" y="1061046"/>
                  <a:pt x="1577821" y="1062633"/>
                </a:cubicBezTo>
                <a:cubicBezTo>
                  <a:pt x="1569884" y="1063427"/>
                  <a:pt x="1562739" y="1063427"/>
                  <a:pt x="1556391" y="1062633"/>
                </a:cubicBezTo>
                <a:cubicBezTo>
                  <a:pt x="1549247" y="1058665"/>
                  <a:pt x="1544086" y="1054299"/>
                  <a:pt x="1540912" y="1049536"/>
                </a:cubicBezTo>
                <a:cubicBezTo>
                  <a:pt x="1537737" y="1043980"/>
                  <a:pt x="1538531" y="1041202"/>
                  <a:pt x="1543294" y="1041202"/>
                </a:cubicBezTo>
                <a:cubicBezTo>
                  <a:pt x="1552025" y="1041202"/>
                  <a:pt x="1565518" y="1040011"/>
                  <a:pt x="1583775" y="1037630"/>
                </a:cubicBezTo>
                <a:cubicBezTo>
                  <a:pt x="1590919" y="1037630"/>
                  <a:pt x="1604413" y="1036043"/>
                  <a:pt x="1624256" y="1032868"/>
                </a:cubicBezTo>
                <a:cubicBezTo>
                  <a:pt x="1625843" y="1032868"/>
                  <a:pt x="1628621" y="1032471"/>
                  <a:pt x="1632590" y="1031677"/>
                </a:cubicBezTo>
                <a:cubicBezTo>
                  <a:pt x="1640527" y="1030090"/>
                  <a:pt x="1646481" y="1028899"/>
                  <a:pt x="1650449" y="1028105"/>
                </a:cubicBezTo>
                <a:cubicBezTo>
                  <a:pt x="1652434" y="1027311"/>
                  <a:pt x="1654320" y="1026915"/>
                  <a:pt x="1656105" y="1026915"/>
                </a:cubicBezTo>
                <a:close/>
                <a:moveTo>
                  <a:pt x="388384" y="1023343"/>
                </a:moveTo>
                <a:cubicBezTo>
                  <a:pt x="388384" y="1024137"/>
                  <a:pt x="387988" y="1025327"/>
                  <a:pt x="387195" y="1026915"/>
                </a:cubicBezTo>
                <a:cubicBezTo>
                  <a:pt x="387195" y="1027708"/>
                  <a:pt x="387195" y="1028105"/>
                  <a:pt x="387195" y="1028105"/>
                </a:cubicBezTo>
                <a:cubicBezTo>
                  <a:pt x="387195" y="1028899"/>
                  <a:pt x="386798" y="1030486"/>
                  <a:pt x="386004" y="1032868"/>
                </a:cubicBezTo>
                <a:cubicBezTo>
                  <a:pt x="385210" y="1034455"/>
                  <a:pt x="384416" y="1036043"/>
                  <a:pt x="383623" y="1037630"/>
                </a:cubicBezTo>
                <a:cubicBezTo>
                  <a:pt x="387591" y="1036836"/>
                  <a:pt x="390766" y="1036439"/>
                  <a:pt x="393147" y="1036439"/>
                </a:cubicBezTo>
                <a:cubicBezTo>
                  <a:pt x="393147" y="1034852"/>
                  <a:pt x="392751" y="1032471"/>
                  <a:pt x="391957" y="1029296"/>
                </a:cubicBezTo>
                <a:cubicBezTo>
                  <a:pt x="391163" y="1026121"/>
                  <a:pt x="390370" y="1024137"/>
                  <a:pt x="389576" y="1023343"/>
                </a:cubicBezTo>
                <a:cubicBezTo>
                  <a:pt x="388782" y="1023343"/>
                  <a:pt x="388384" y="1023343"/>
                  <a:pt x="388384" y="1023343"/>
                </a:cubicBezTo>
                <a:close/>
                <a:moveTo>
                  <a:pt x="8166732" y="1019771"/>
                </a:moveTo>
                <a:cubicBezTo>
                  <a:pt x="8166732" y="1019771"/>
                  <a:pt x="8168320" y="1019771"/>
                  <a:pt x="8171495" y="1019771"/>
                </a:cubicBezTo>
                <a:cubicBezTo>
                  <a:pt x="8196102" y="1020565"/>
                  <a:pt x="8215946" y="1025724"/>
                  <a:pt x="8231026" y="1035249"/>
                </a:cubicBezTo>
                <a:cubicBezTo>
                  <a:pt x="8238964" y="1041599"/>
                  <a:pt x="8241346" y="1053108"/>
                  <a:pt x="8238170" y="1069777"/>
                </a:cubicBezTo>
                <a:cubicBezTo>
                  <a:pt x="8236583" y="1077715"/>
                  <a:pt x="8231424" y="1080096"/>
                  <a:pt x="8222692" y="1076921"/>
                </a:cubicBezTo>
                <a:cubicBezTo>
                  <a:pt x="8204436" y="1067396"/>
                  <a:pt x="8186180" y="1049933"/>
                  <a:pt x="8167924" y="1024533"/>
                </a:cubicBezTo>
                <a:cubicBezTo>
                  <a:pt x="8166336" y="1022152"/>
                  <a:pt x="8165939" y="1020565"/>
                  <a:pt x="8166732" y="1019771"/>
                </a:cubicBezTo>
                <a:close/>
                <a:moveTo>
                  <a:pt x="412198" y="1017390"/>
                </a:moveTo>
                <a:cubicBezTo>
                  <a:pt x="410610" y="1018977"/>
                  <a:pt x="407833" y="1019771"/>
                  <a:pt x="403863" y="1019771"/>
                </a:cubicBezTo>
                <a:cubicBezTo>
                  <a:pt x="404656" y="1021358"/>
                  <a:pt x="406244" y="1022152"/>
                  <a:pt x="408626" y="1022152"/>
                </a:cubicBezTo>
                <a:cubicBezTo>
                  <a:pt x="411007" y="1025327"/>
                  <a:pt x="411801" y="1029693"/>
                  <a:pt x="411007" y="1035249"/>
                </a:cubicBezTo>
                <a:lnTo>
                  <a:pt x="413388" y="1035249"/>
                </a:lnTo>
                <a:cubicBezTo>
                  <a:pt x="414976" y="1030486"/>
                  <a:pt x="416166" y="1025724"/>
                  <a:pt x="416960" y="1020961"/>
                </a:cubicBezTo>
                <a:cubicBezTo>
                  <a:pt x="417754" y="1017786"/>
                  <a:pt x="416166" y="1016596"/>
                  <a:pt x="412198" y="1017390"/>
                </a:cubicBezTo>
                <a:close/>
                <a:moveTo>
                  <a:pt x="1729030" y="1016199"/>
                </a:moveTo>
                <a:cubicBezTo>
                  <a:pt x="1736968" y="1016993"/>
                  <a:pt x="1747684" y="1018977"/>
                  <a:pt x="1761178" y="1022152"/>
                </a:cubicBezTo>
                <a:cubicBezTo>
                  <a:pt x="1768321" y="1025327"/>
                  <a:pt x="1771893" y="1030486"/>
                  <a:pt x="1771893" y="1037630"/>
                </a:cubicBezTo>
                <a:cubicBezTo>
                  <a:pt x="1771893" y="1044774"/>
                  <a:pt x="1769511" y="1049933"/>
                  <a:pt x="1764749" y="1053108"/>
                </a:cubicBezTo>
                <a:cubicBezTo>
                  <a:pt x="1760780" y="1055490"/>
                  <a:pt x="1755224" y="1054299"/>
                  <a:pt x="1748081" y="1049536"/>
                </a:cubicBezTo>
                <a:cubicBezTo>
                  <a:pt x="1736968" y="1038424"/>
                  <a:pt x="1729030" y="1029693"/>
                  <a:pt x="1724268" y="1023343"/>
                </a:cubicBezTo>
                <a:cubicBezTo>
                  <a:pt x="1722680" y="1020961"/>
                  <a:pt x="1722284" y="1019374"/>
                  <a:pt x="1723078" y="1018580"/>
                </a:cubicBezTo>
                <a:cubicBezTo>
                  <a:pt x="1723871" y="1016993"/>
                  <a:pt x="1725856" y="1016199"/>
                  <a:pt x="1729030" y="1016199"/>
                </a:cubicBezTo>
                <a:close/>
                <a:moveTo>
                  <a:pt x="478872" y="1012627"/>
                </a:moveTo>
                <a:cubicBezTo>
                  <a:pt x="478079" y="1013421"/>
                  <a:pt x="476492" y="1015008"/>
                  <a:pt x="474110" y="1017390"/>
                </a:cubicBezTo>
                <a:cubicBezTo>
                  <a:pt x="471729" y="1018977"/>
                  <a:pt x="469745" y="1020565"/>
                  <a:pt x="468157" y="1022152"/>
                </a:cubicBezTo>
                <a:cubicBezTo>
                  <a:pt x="472920" y="1025327"/>
                  <a:pt x="477682" y="1028105"/>
                  <a:pt x="482444" y="1030486"/>
                </a:cubicBezTo>
                <a:cubicBezTo>
                  <a:pt x="483239" y="1031280"/>
                  <a:pt x="484825" y="1032471"/>
                  <a:pt x="487207" y="1034058"/>
                </a:cubicBezTo>
                <a:cubicBezTo>
                  <a:pt x="491176" y="1026915"/>
                  <a:pt x="493953" y="1020961"/>
                  <a:pt x="495541" y="1016199"/>
                </a:cubicBezTo>
                <a:cubicBezTo>
                  <a:pt x="495541" y="1015405"/>
                  <a:pt x="495541" y="1015008"/>
                  <a:pt x="495541" y="1015008"/>
                </a:cubicBezTo>
                <a:lnTo>
                  <a:pt x="494351" y="1015008"/>
                </a:lnTo>
                <a:cubicBezTo>
                  <a:pt x="487207" y="1015008"/>
                  <a:pt x="482048" y="1014215"/>
                  <a:pt x="478872" y="1012627"/>
                </a:cubicBezTo>
                <a:close/>
                <a:moveTo>
                  <a:pt x="4655580" y="1010246"/>
                </a:moveTo>
                <a:cubicBezTo>
                  <a:pt x="4657167" y="1009452"/>
                  <a:pt x="4659152" y="1009452"/>
                  <a:pt x="4661533" y="1010246"/>
                </a:cubicBezTo>
                <a:cubicBezTo>
                  <a:pt x="4686933" y="1015008"/>
                  <a:pt x="4702808" y="1021358"/>
                  <a:pt x="4709158" y="1029296"/>
                </a:cubicBezTo>
                <a:cubicBezTo>
                  <a:pt x="4719477" y="1049933"/>
                  <a:pt x="4716699" y="1063427"/>
                  <a:pt x="4700824" y="1069777"/>
                </a:cubicBezTo>
                <a:cubicBezTo>
                  <a:pt x="4693680" y="1068983"/>
                  <a:pt x="4688124" y="1065412"/>
                  <a:pt x="4684155" y="1059062"/>
                </a:cubicBezTo>
                <a:cubicBezTo>
                  <a:pt x="4680980" y="1055093"/>
                  <a:pt x="4677011" y="1048346"/>
                  <a:pt x="4672249" y="1038821"/>
                </a:cubicBezTo>
                <a:cubicBezTo>
                  <a:pt x="4665105" y="1027708"/>
                  <a:pt x="4659946" y="1019771"/>
                  <a:pt x="4656771" y="1015008"/>
                </a:cubicBezTo>
                <a:cubicBezTo>
                  <a:pt x="4655183" y="1013421"/>
                  <a:pt x="4654786" y="1011833"/>
                  <a:pt x="4655580" y="1010246"/>
                </a:cubicBezTo>
                <a:close/>
                <a:moveTo>
                  <a:pt x="969412" y="1010246"/>
                </a:moveTo>
                <a:cubicBezTo>
                  <a:pt x="970999" y="1009452"/>
                  <a:pt x="972984" y="1009452"/>
                  <a:pt x="975366" y="1010246"/>
                </a:cubicBezTo>
                <a:cubicBezTo>
                  <a:pt x="1000766" y="1015008"/>
                  <a:pt x="1016641" y="1021358"/>
                  <a:pt x="1022990" y="1029296"/>
                </a:cubicBezTo>
                <a:cubicBezTo>
                  <a:pt x="1033309" y="1049933"/>
                  <a:pt x="1030531" y="1063427"/>
                  <a:pt x="1014656" y="1069777"/>
                </a:cubicBezTo>
                <a:cubicBezTo>
                  <a:pt x="1007513" y="1068983"/>
                  <a:pt x="1001955" y="1065412"/>
                  <a:pt x="997987" y="1059062"/>
                </a:cubicBezTo>
                <a:cubicBezTo>
                  <a:pt x="994813" y="1055093"/>
                  <a:pt x="990843" y="1048346"/>
                  <a:pt x="986080" y="1038821"/>
                </a:cubicBezTo>
                <a:cubicBezTo>
                  <a:pt x="978937" y="1027708"/>
                  <a:pt x="973778" y="1019771"/>
                  <a:pt x="970603" y="1015008"/>
                </a:cubicBezTo>
                <a:cubicBezTo>
                  <a:pt x="969015" y="1013421"/>
                  <a:pt x="968619" y="1011833"/>
                  <a:pt x="969412" y="1010246"/>
                </a:cubicBezTo>
                <a:close/>
                <a:moveTo>
                  <a:pt x="747955" y="1010246"/>
                </a:moveTo>
                <a:cubicBezTo>
                  <a:pt x="746367" y="1010246"/>
                  <a:pt x="743986" y="1010643"/>
                  <a:pt x="740811" y="1011436"/>
                </a:cubicBezTo>
                <a:cubicBezTo>
                  <a:pt x="736842" y="1011436"/>
                  <a:pt x="734064" y="1011833"/>
                  <a:pt x="732476" y="1012627"/>
                </a:cubicBezTo>
                <a:cubicBezTo>
                  <a:pt x="733270" y="1014215"/>
                  <a:pt x="733667" y="1017390"/>
                  <a:pt x="733667" y="1022152"/>
                </a:cubicBezTo>
                <a:cubicBezTo>
                  <a:pt x="734460" y="1030090"/>
                  <a:pt x="732873" y="1035646"/>
                  <a:pt x="728904" y="1038821"/>
                </a:cubicBezTo>
                <a:cubicBezTo>
                  <a:pt x="731285" y="1038821"/>
                  <a:pt x="735255" y="1038424"/>
                  <a:pt x="740811" y="1037630"/>
                </a:cubicBezTo>
                <a:cubicBezTo>
                  <a:pt x="746367" y="1037630"/>
                  <a:pt x="750336" y="1037233"/>
                  <a:pt x="752717" y="1036439"/>
                </a:cubicBezTo>
                <a:cubicBezTo>
                  <a:pt x="754304" y="1027708"/>
                  <a:pt x="755892" y="1018977"/>
                  <a:pt x="757479" y="1010246"/>
                </a:cubicBezTo>
                <a:cubicBezTo>
                  <a:pt x="753511" y="1010246"/>
                  <a:pt x="750336" y="1010246"/>
                  <a:pt x="747955" y="1010246"/>
                </a:cubicBezTo>
                <a:close/>
                <a:moveTo>
                  <a:pt x="8073864" y="1007865"/>
                </a:moveTo>
                <a:cubicBezTo>
                  <a:pt x="8073864" y="1007071"/>
                  <a:pt x="8075452" y="1007071"/>
                  <a:pt x="8078626" y="1007865"/>
                </a:cubicBezTo>
                <a:cubicBezTo>
                  <a:pt x="8104820" y="1012627"/>
                  <a:pt x="8121886" y="1018580"/>
                  <a:pt x="8129824" y="1025724"/>
                </a:cubicBezTo>
                <a:cubicBezTo>
                  <a:pt x="8141730" y="1044774"/>
                  <a:pt x="8139348" y="1059062"/>
                  <a:pt x="8122680" y="1068586"/>
                </a:cubicBezTo>
                <a:cubicBezTo>
                  <a:pt x="8116330" y="1069380"/>
                  <a:pt x="8110377" y="1066205"/>
                  <a:pt x="8104820" y="1059062"/>
                </a:cubicBezTo>
                <a:cubicBezTo>
                  <a:pt x="8092120" y="1041599"/>
                  <a:pt x="8082198" y="1026121"/>
                  <a:pt x="8075054" y="1012627"/>
                </a:cubicBezTo>
                <a:cubicBezTo>
                  <a:pt x="8073468" y="1011040"/>
                  <a:pt x="8073070" y="1009452"/>
                  <a:pt x="8073864" y="1007865"/>
                </a:cubicBezTo>
                <a:close/>
                <a:moveTo>
                  <a:pt x="6543912" y="1003102"/>
                </a:moveTo>
                <a:cubicBezTo>
                  <a:pt x="6563755" y="1003102"/>
                  <a:pt x="6577646" y="1004293"/>
                  <a:pt x="6585583" y="1006674"/>
                </a:cubicBezTo>
                <a:cubicBezTo>
                  <a:pt x="6601458" y="1013024"/>
                  <a:pt x="6607014" y="1026121"/>
                  <a:pt x="6602252" y="1045965"/>
                </a:cubicBezTo>
                <a:cubicBezTo>
                  <a:pt x="6599871" y="1053108"/>
                  <a:pt x="6594711" y="1054696"/>
                  <a:pt x="6586774" y="1050727"/>
                </a:cubicBezTo>
                <a:cubicBezTo>
                  <a:pt x="6573280" y="1043583"/>
                  <a:pt x="6557802" y="1030486"/>
                  <a:pt x="6540339" y="1011436"/>
                </a:cubicBezTo>
                <a:cubicBezTo>
                  <a:pt x="6536371" y="1008261"/>
                  <a:pt x="6534783" y="1005880"/>
                  <a:pt x="6535577" y="1004293"/>
                </a:cubicBezTo>
                <a:cubicBezTo>
                  <a:pt x="6536371" y="1003499"/>
                  <a:pt x="6539149" y="1003102"/>
                  <a:pt x="6543912" y="1003102"/>
                </a:cubicBezTo>
                <a:close/>
                <a:moveTo>
                  <a:pt x="7177324" y="1000721"/>
                </a:moveTo>
                <a:cubicBezTo>
                  <a:pt x="7173355" y="1001515"/>
                  <a:pt x="7165814" y="1003102"/>
                  <a:pt x="7154702" y="1005483"/>
                </a:cubicBezTo>
                <a:cubicBezTo>
                  <a:pt x="7141208" y="1007865"/>
                  <a:pt x="7131286" y="1009849"/>
                  <a:pt x="7124936" y="1011436"/>
                </a:cubicBezTo>
                <a:cubicBezTo>
                  <a:pt x="7124936" y="1018580"/>
                  <a:pt x="7124936" y="1026518"/>
                  <a:pt x="7124936" y="1035249"/>
                </a:cubicBezTo>
                <a:cubicBezTo>
                  <a:pt x="7140811" y="1032074"/>
                  <a:pt x="7159068" y="1027311"/>
                  <a:pt x="7179705" y="1020961"/>
                </a:cubicBezTo>
                <a:cubicBezTo>
                  <a:pt x="7181292" y="1013024"/>
                  <a:pt x="7182483" y="1008261"/>
                  <a:pt x="7183277" y="1006674"/>
                </a:cubicBezTo>
                <a:cubicBezTo>
                  <a:pt x="7184864" y="1002705"/>
                  <a:pt x="7182880" y="1000721"/>
                  <a:pt x="7177324" y="1000721"/>
                </a:cubicBezTo>
                <a:close/>
                <a:moveTo>
                  <a:pt x="3195874" y="1000721"/>
                </a:moveTo>
                <a:cubicBezTo>
                  <a:pt x="3191905" y="1001515"/>
                  <a:pt x="3184364" y="1003102"/>
                  <a:pt x="3173252" y="1005483"/>
                </a:cubicBezTo>
                <a:cubicBezTo>
                  <a:pt x="3159758" y="1007865"/>
                  <a:pt x="3149836" y="1009849"/>
                  <a:pt x="3143486" y="1011436"/>
                </a:cubicBezTo>
                <a:cubicBezTo>
                  <a:pt x="3143486" y="1018580"/>
                  <a:pt x="3143486" y="1026518"/>
                  <a:pt x="3143486" y="1035249"/>
                </a:cubicBezTo>
                <a:cubicBezTo>
                  <a:pt x="3159361" y="1032074"/>
                  <a:pt x="3177618" y="1027311"/>
                  <a:pt x="3198255" y="1020961"/>
                </a:cubicBezTo>
                <a:cubicBezTo>
                  <a:pt x="3199842" y="1013024"/>
                  <a:pt x="3201033" y="1008261"/>
                  <a:pt x="3201827" y="1006674"/>
                </a:cubicBezTo>
                <a:cubicBezTo>
                  <a:pt x="3203414" y="1002705"/>
                  <a:pt x="3201430" y="1000721"/>
                  <a:pt x="3195874" y="1000721"/>
                </a:cubicBezTo>
                <a:close/>
                <a:moveTo>
                  <a:pt x="8789132" y="999233"/>
                </a:moveTo>
                <a:cubicBezTo>
                  <a:pt x="8792108" y="999431"/>
                  <a:pt x="8794986" y="1000324"/>
                  <a:pt x="8797764" y="1001911"/>
                </a:cubicBezTo>
                <a:cubicBezTo>
                  <a:pt x="8802526" y="1003499"/>
                  <a:pt x="8807289" y="1007468"/>
                  <a:pt x="8812051" y="1013818"/>
                </a:cubicBezTo>
                <a:cubicBezTo>
                  <a:pt x="8816020" y="1020168"/>
                  <a:pt x="8816417" y="1024533"/>
                  <a:pt x="8813242" y="1026915"/>
                </a:cubicBezTo>
                <a:cubicBezTo>
                  <a:pt x="8810067" y="1030090"/>
                  <a:pt x="8802923" y="1032868"/>
                  <a:pt x="8791811" y="1035249"/>
                </a:cubicBezTo>
                <a:cubicBezTo>
                  <a:pt x="8783080" y="1035249"/>
                  <a:pt x="8767998" y="1036439"/>
                  <a:pt x="8746567" y="1038821"/>
                </a:cubicBezTo>
                <a:cubicBezTo>
                  <a:pt x="8750536" y="1041202"/>
                  <a:pt x="8753711" y="1043583"/>
                  <a:pt x="8756092" y="1045965"/>
                </a:cubicBezTo>
                <a:cubicBezTo>
                  <a:pt x="8760061" y="1050727"/>
                  <a:pt x="8760855" y="1055886"/>
                  <a:pt x="8758473" y="1061443"/>
                </a:cubicBezTo>
                <a:cubicBezTo>
                  <a:pt x="8754505" y="1078905"/>
                  <a:pt x="8752520" y="1095574"/>
                  <a:pt x="8752520" y="1111449"/>
                </a:cubicBezTo>
                <a:cubicBezTo>
                  <a:pt x="8752520" y="1123355"/>
                  <a:pt x="8752520" y="1131293"/>
                  <a:pt x="8752520" y="1135261"/>
                </a:cubicBezTo>
                <a:cubicBezTo>
                  <a:pt x="8787445" y="1132086"/>
                  <a:pt x="8809670" y="1129308"/>
                  <a:pt x="8819195" y="1126927"/>
                </a:cubicBezTo>
                <a:cubicBezTo>
                  <a:pt x="8828720" y="1125339"/>
                  <a:pt x="8835467" y="1126530"/>
                  <a:pt x="8839436" y="1130499"/>
                </a:cubicBezTo>
                <a:cubicBezTo>
                  <a:pt x="8847374" y="1135261"/>
                  <a:pt x="8854517" y="1141611"/>
                  <a:pt x="8860867" y="1149549"/>
                </a:cubicBezTo>
                <a:cubicBezTo>
                  <a:pt x="8864042" y="1159868"/>
                  <a:pt x="8862058" y="1166614"/>
                  <a:pt x="8854914" y="1169789"/>
                </a:cubicBezTo>
                <a:cubicBezTo>
                  <a:pt x="8849358" y="1170583"/>
                  <a:pt x="8841421" y="1169392"/>
                  <a:pt x="8831101" y="1166218"/>
                </a:cubicBezTo>
                <a:cubicBezTo>
                  <a:pt x="8805702" y="1160661"/>
                  <a:pt x="8774348" y="1159471"/>
                  <a:pt x="8737042" y="1162646"/>
                </a:cubicBezTo>
                <a:cubicBezTo>
                  <a:pt x="8687830" y="1168202"/>
                  <a:pt x="8655683" y="1172567"/>
                  <a:pt x="8640601" y="1175743"/>
                </a:cubicBezTo>
                <a:cubicBezTo>
                  <a:pt x="8635839" y="1177330"/>
                  <a:pt x="8631473" y="1176933"/>
                  <a:pt x="8627505" y="1174552"/>
                </a:cubicBezTo>
                <a:cubicBezTo>
                  <a:pt x="8620361" y="1169789"/>
                  <a:pt x="8614408" y="1163042"/>
                  <a:pt x="8609645" y="1154311"/>
                </a:cubicBezTo>
                <a:cubicBezTo>
                  <a:pt x="8607264" y="1151930"/>
                  <a:pt x="8606867" y="1149549"/>
                  <a:pt x="8608455" y="1147167"/>
                </a:cubicBezTo>
                <a:cubicBezTo>
                  <a:pt x="8609249" y="1144786"/>
                  <a:pt x="8611233" y="1143992"/>
                  <a:pt x="8614408" y="1144786"/>
                </a:cubicBezTo>
                <a:cubicBezTo>
                  <a:pt x="8639014" y="1144786"/>
                  <a:pt x="8656874" y="1143992"/>
                  <a:pt x="8667986" y="1142405"/>
                </a:cubicBezTo>
                <a:cubicBezTo>
                  <a:pt x="8687830" y="1140024"/>
                  <a:pt x="8703705" y="1138436"/>
                  <a:pt x="8715611" y="1137643"/>
                </a:cubicBezTo>
                <a:cubicBezTo>
                  <a:pt x="8715611" y="1127324"/>
                  <a:pt x="8715214" y="1113830"/>
                  <a:pt x="8714420" y="1097161"/>
                </a:cubicBezTo>
                <a:cubicBezTo>
                  <a:pt x="8712039" y="1066999"/>
                  <a:pt x="8710055" y="1049536"/>
                  <a:pt x="8708467" y="1044774"/>
                </a:cubicBezTo>
                <a:cubicBezTo>
                  <a:pt x="8699736" y="1045568"/>
                  <a:pt x="8692989" y="1046758"/>
                  <a:pt x="8688226" y="1048346"/>
                </a:cubicBezTo>
                <a:cubicBezTo>
                  <a:pt x="8681877" y="1049140"/>
                  <a:pt x="8676320" y="1048346"/>
                  <a:pt x="8671558" y="1045965"/>
                </a:cubicBezTo>
                <a:cubicBezTo>
                  <a:pt x="8664414" y="1042790"/>
                  <a:pt x="8658064" y="1036439"/>
                  <a:pt x="8652508" y="1026915"/>
                </a:cubicBezTo>
                <a:cubicBezTo>
                  <a:pt x="8651714" y="1022152"/>
                  <a:pt x="8653302" y="1019374"/>
                  <a:pt x="8657270" y="1018580"/>
                </a:cubicBezTo>
                <a:cubicBezTo>
                  <a:pt x="8669176" y="1019374"/>
                  <a:pt x="8685052" y="1018183"/>
                  <a:pt x="8704895" y="1015008"/>
                </a:cubicBezTo>
                <a:cubicBezTo>
                  <a:pt x="8717596" y="1011833"/>
                  <a:pt x="8732280" y="1009452"/>
                  <a:pt x="8748948" y="1007865"/>
                </a:cubicBezTo>
                <a:cubicBezTo>
                  <a:pt x="8754505" y="1007071"/>
                  <a:pt x="8762045" y="1005483"/>
                  <a:pt x="8771570" y="1003102"/>
                </a:cubicBezTo>
                <a:cubicBezTo>
                  <a:pt x="8775539" y="1002308"/>
                  <a:pt x="8778317" y="1001515"/>
                  <a:pt x="8779905" y="1000721"/>
                </a:cubicBezTo>
                <a:cubicBezTo>
                  <a:pt x="8783079" y="999530"/>
                  <a:pt x="8786155" y="999034"/>
                  <a:pt x="8789132" y="999233"/>
                </a:cubicBezTo>
                <a:close/>
                <a:moveTo>
                  <a:pt x="5879543" y="994768"/>
                </a:moveTo>
                <a:cubicBezTo>
                  <a:pt x="5889861" y="999530"/>
                  <a:pt x="5898196" y="1005483"/>
                  <a:pt x="5904546" y="1012627"/>
                </a:cubicBezTo>
                <a:cubicBezTo>
                  <a:pt x="5906927" y="1015008"/>
                  <a:pt x="5907324" y="1017390"/>
                  <a:pt x="5905737" y="1019771"/>
                </a:cubicBezTo>
                <a:cubicBezTo>
                  <a:pt x="5903355" y="1029296"/>
                  <a:pt x="5902165" y="1047552"/>
                  <a:pt x="5902165" y="1074540"/>
                </a:cubicBezTo>
                <a:cubicBezTo>
                  <a:pt x="5902165" y="1092002"/>
                  <a:pt x="5898989" y="1100336"/>
                  <a:pt x="5892640" y="1099543"/>
                </a:cubicBezTo>
                <a:cubicBezTo>
                  <a:pt x="5879939" y="1095574"/>
                  <a:pt x="5873986" y="1086843"/>
                  <a:pt x="5874780" y="1073349"/>
                </a:cubicBezTo>
                <a:cubicBezTo>
                  <a:pt x="5875574" y="1063824"/>
                  <a:pt x="5875971" y="1052315"/>
                  <a:pt x="5875971" y="1038821"/>
                </a:cubicBezTo>
                <a:cubicBezTo>
                  <a:pt x="5875971" y="1022152"/>
                  <a:pt x="5874383" y="1010246"/>
                  <a:pt x="5871208" y="1003102"/>
                </a:cubicBezTo>
                <a:cubicBezTo>
                  <a:pt x="5870414" y="997546"/>
                  <a:pt x="5873193" y="994768"/>
                  <a:pt x="5879543" y="994768"/>
                </a:cubicBezTo>
                <a:close/>
                <a:moveTo>
                  <a:pt x="7438070" y="992386"/>
                </a:moveTo>
                <a:cubicBezTo>
                  <a:pt x="7447595" y="993180"/>
                  <a:pt x="7457914" y="995561"/>
                  <a:pt x="7469026" y="999530"/>
                </a:cubicBezTo>
                <a:cubicBezTo>
                  <a:pt x="7484108" y="1005880"/>
                  <a:pt x="7491252" y="1015802"/>
                  <a:pt x="7490458" y="1029296"/>
                </a:cubicBezTo>
                <a:cubicBezTo>
                  <a:pt x="7490458" y="1037233"/>
                  <a:pt x="7486886" y="1041996"/>
                  <a:pt x="7479742" y="1043583"/>
                </a:cubicBezTo>
                <a:cubicBezTo>
                  <a:pt x="7474186" y="1044377"/>
                  <a:pt x="7469424" y="1043186"/>
                  <a:pt x="7465454" y="1040011"/>
                </a:cubicBezTo>
                <a:cubicBezTo>
                  <a:pt x="7452754" y="1024137"/>
                  <a:pt x="7442832" y="1009452"/>
                  <a:pt x="7435689" y="995958"/>
                </a:cubicBezTo>
                <a:cubicBezTo>
                  <a:pt x="7434896" y="993577"/>
                  <a:pt x="7435689" y="992386"/>
                  <a:pt x="7438070" y="992386"/>
                </a:cubicBezTo>
                <a:close/>
                <a:moveTo>
                  <a:pt x="5281849" y="992386"/>
                </a:moveTo>
                <a:cubicBezTo>
                  <a:pt x="5281849" y="991593"/>
                  <a:pt x="5283039" y="991593"/>
                  <a:pt x="5285421" y="992386"/>
                </a:cubicBezTo>
                <a:cubicBezTo>
                  <a:pt x="5308439" y="999530"/>
                  <a:pt x="5325108" y="1006674"/>
                  <a:pt x="5335427" y="1013818"/>
                </a:cubicBezTo>
                <a:cubicBezTo>
                  <a:pt x="5345746" y="1030486"/>
                  <a:pt x="5343761" y="1044377"/>
                  <a:pt x="5329474" y="1055490"/>
                </a:cubicBezTo>
                <a:cubicBezTo>
                  <a:pt x="5322330" y="1057871"/>
                  <a:pt x="5315583" y="1054696"/>
                  <a:pt x="5309233" y="1045965"/>
                </a:cubicBezTo>
                <a:cubicBezTo>
                  <a:pt x="5295740" y="1024533"/>
                  <a:pt x="5286612" y="1008261"/>
                  <a:pt x="5281849" y="997149"/>
                </a:cubicBezTo>
                <a:cubicBezTo>
                  <a:pt x="5281055" y="994768"/>
                  <a:pt x="5281055" y="993180"/>
                  <a:pt x="5281849" y="992386"/>
                </a:cubicBezTo>
                <a:close/>
                <a:moveTo>
                  <a:pt x="3436380" y="992386"/>
                </a:moveTo>
                <a:cubicBezTo>
                  <a:pt x="3448286" y="993180"/>
                  <a:pt x="3459399" y="995561"/>
                  <a:pt x="3469717" y="999530"/>
                </a:cubicBezTo>
                <a:cubicBezTo>
                  <a:pt x="3481624" y="1001911"/>
                  <a:pt x="3487180" y="1008658"/>
                  <a:pt x="3486386" y="1019771"/>
                </a:cubicBezTo>
                <a:cubicBezTo>
                  <a:pt x="3485592" y="1031677"/>
                  <a:pt x="3481227" y="1038424"/>
                  <a:pt x="3473289" y="1040011"/>
                </a:cubicBezTo>
                <a:cubicBezTo>
                  <a:pt x="3469321" y="1040011"/>
                  <a:pt x="3464955" y="1037630"/>
                  <a:pt x="3460192" y="1032868"/>
                </a:cubicBezTo>
                <a:cubicBezTo>
                  <a:pt x="3451461" y="1021755"/>
                  <a:pt x="3443127" y="1009849"/>
                  <a:pt x="3435189" y="997149"/>
                </a:cubicBezTo>
                <a:cubicBezTo>
                  <a:pt x="3433602" y="994768"/>
                  <a:pt x="3433999" y="993180"/>
                  <a:pt x="3436380" y="992386"/>
                </a:cubicBezTo>
                <a:close/>
                <a:moveTo>
                  <a:pt x="4705586" y="990005"/>
                </a:moveTo>
                <a:cubicBezTo>
                  <a:pt x="4705586" y="989211"/>
                  <a:pt x="4707571" y="989211"/>
                  <a:pt x="4711539" y="990005"/>
                </a:cubicBezTo>
                <a:cubicBezTo>
                  <a:pt x="4735352" y="995561"/>
                  <a:pt x="4750830" y="1005086"/>
                  <a:pt x="4757974" y="1018580"/>
                </a:cubicBezTo>
                <a:cubicBezTo>
                  <a:pt x="4763530" y="1034455"/>
                  <a:pt x="4758768" y="1045965"/>
                  <a:pt x="4743686" y="1053108"/>
                </a:cubicBezTo>
                <a:cubicBezTo>
                  <a:pt x="4737336" y="1053902"/>
                  <a:pt x="4732971" y="1051124"/>
                  <a:pt x="4730589" y="1044774"/>
                </a:cubicBezTo>
                <a:cubicBezTo>
                  <a:pt x="4721858" y="1029693"/>
                  <a:pt x="4713921" y="1013024"/>
                  <a:pt x="4706777" y="994768"/>
                </a:cubicBezTo>
                <a:cubicBezTo>
                  <a:pt x="4705190" y="992386"/>
                  <a:pt x="4704792" y="990799"/>
                  <a:pt x="4705586" y="990005"/>
                </a:cubicBezTo>
                <a:close/>
                <a:moveTo>
                  <a:pt x="1019418" y="990005"/>
                </a:moveTo>
                <a:cubicBezTo>
                  <a:pt x="1019418" y="989211"/>
                  <a:pt x="1021403" y="989211"/>
                  <a:pt x="1025372" y="990005"/>
                </a:cubicBezTo>
                <a:cubicBezTo>
                  <a:pt x="1049184" y="995561"/>
                  <a:pt x="1064663" y="1005086"/>
                  <a:pt x="1071806" y="1018580"/>
                </a:cubicBezTo>
                <a:cubicBezTo>
                  <a:pt x="1077363" y="1034455"/>
                  <a:pt x="1072600" y="1045965"/>
                  <a:pt x="1057518" y="1053108"/>
                </a:cubicBezTo>
                <a:cubicBezTo>
                  <a:pt x="1051169" y="1053902"/>
                  <a:pt x="1046802" y="1051124"/>
                  <a:pt x="1044421" y="1044774"/>
                </a:cubicBezTo>
                <a:cubicBezTo>
                  <a:pt x="1035690" y="1029693"/>
                  <a:pt x="1027753" y="1013024"/>
                  <a:pt x="1020608" y="994768"/>
                </a:cubicBezTo>
                <a:cubicBezTo>
                  <a:pt x="1019022" y="992386"/>
                  <a:pt x="1018625" y="990799"/>
                  <a:pt x="1019418" y="990005"/>
                </a:cubicBezTo>
                <a:close/>
                <a:moveTo>
                  <a:pt x="6633208" y="988815"/>
                </a:moveTo>
                <a:cubicBezTo>
                  <a:pt x="6650671" y="994371"/>
                  <a:pt x="6664164" y="1003499"/>
                  <a:pt x="6673689" y="1016199"/>
                </a:cubicBezTo>
                <a:cubicBezTo>
                  <a:pt x="6675277" y="1019374"/>
                  <a:pt x="6674880" y="1022946"/>
                  <a:pt x="6672499" y="1026915"/>
                </a:cubicBezTo>
                <a:cubicBezTo>
                  <a:pt x="6672499" y="1027708"/>
                  <a:pt x="6672102" y="1028899"/>
                  <a:pt x="6671308" y="1030486"/>
                </a:cubicBezTo>
                <a:cubicBezTo>
                  <a:pt x="6668133" y="1037630"/>
                  <a:pt x="6665752" y="1044774"/>
                  <a:pt x="6664164" y="1051918"/>
                </a:cubicBezTo>
                <a:cubicBezTo>
                  <a:pt x="6655433" y="1082080"/>
                  <a:pt x="6646305" y="1103511"/>
                  <a:pt x="6636780" y="1116211"/>
                </a:cubicBezTo>
                <a:cubicBezTo>
                  <a:pt x="6652655" y="1120974"/>
                  <a:pt x="6668530" y="1128118"/>
                  <a:pt x="6684405" y="1137643"/>
                </a:cubicBezTo>
                <a:cubicBezTo>
                  <a:pt x="6701868" y="1153517"/>
                  <a:pt x="6703058" y="1169789"/>
                  <a:pt x="6687977" y="1186458"/>
                </a:cubicBezTo>
                <a:cubicBezTo>
                  <a:pt x="6683214" y="1188839"/>
                  <a:pt x="6677261" y="1186458"/>
                  <a:pt x="6670118" y="1179314"/>
                </a:cubicBezTo>
                <a:cubicBezTo>
                  <a:pt x="6657417" y="1165821"/>
                  <a:pt x="6644321" y="1147564"/>
                  <a:pt x="6630827" y="1124546"/>
                </a:cubicBezTo>
                <a:cubicBezTo>
                  <a:pt x="6627652" y="1129308"/>
                  <a:pt x="6623683" y="1134071"/>
                  <a:pt x="6618920" y="1138833"/>
                </a:cubicBezTo>
                <a:cubicBezTo>
                  <a:pt x="6600665" y="1158677"/>
                  <a:pt x="6569311" y="1174155"/>
                  <a:pt x="6524861" y="1185268"/>
                </a:cubicBezTo>
                <a:cubicBezTo>
                  <a:pt x="6520893" y="1186061"/>
                  <a:pt x="6518908" y="1185664"/>
                  <a:pt x="6518908" y="1184077"/>
                </a:cubicBezTo>
                <a:cubicBezTo>
                  <a:pt x="6518114" y="1182489"/>
                  <a:pt x="6519305" y="1180902"/>
                  <a:pt x="6522480" y="1179314"/>
                </a:cubicBezTo>
                <a:cubicBezTo>
                  <a:pt x="6583599" y="1144389"/>
                  <a:pt x="6618524" y="1101130"/>
                  <a:pt x="6627255" y="1049536"/>
                </a:cubicBezTo>
                <a:cubicBezTo>
                  <a:pt x="6628842" y="1025724"/>
                  <a:pt x="6628445" y="1008261"/>
                  <a:pt x="6626065" y="997149"/>
                </a:cubicBezTo>
                <a:cubicBezTo>
                  <a:pt x="6624477" y="990799"/>
                  <a:pt x="6626858" y="988021"/>
                  <a:pt x="6633208" y="988815"/>
                </a:cubicBezTo>
                <a:close/>
                <a:moveTo>
                  <a:pt x="9352595" y="982861"/>
                </a:moveTo>
                <a:cubicBezTo>
                  <a:pt x="9348627" y="983655"/>
                  <a:pt x="9341483" y="984449"/>
                  <a:pt x="9331164" y="985243"/>
                </a:cubicBezTo>
                <a:cubicBezTo>
                  <a:pt x="9324020" y="986036"/>
                  <a:pt x="9318861" y="986433"/>
                  <a:pt x="9315686" y="986433"/>
                </a:cubicBezTo>
                <a:cubicBezTo>
                  <a:pt x="9314892" y="989608"/>
                  <a:pt x="9314495" y="994768"/>
                  <a:pt x="9314495" y="1001911"/>
                </a:cubicBezTo>
                <a:lnTo>
                  <a:pt x="9314495" y="1006674"/>
                </a:lnTo>
                <a:cubicBezTo>
                  <a:pt x="9317671" y="1005880"/>
                  <a:pt x="9323227" y="1005086"/>
                  <a:pt x="9331164" y="1004293"/>
                </a:cubicBezTo>
                <a:cubicBezTo>
                  <a:pt x="9335926" y="1002705"/>
                  <a:pt x="9339102" y="1001911"/>
                  <a:pt x="9340689" y="1001911"/>
                </a:cubicBezTo>
                <a:cubicBezTo>
                  <a:pt x="9345451" y="1001911"/>
                  <a:pt x="9349817" y="1001118"/>
                  <a:pt x="9353786" y="999530"/>
                </a:cubicBezTo>
                <a:cubicBezTo>
                  <a:pt x="9354580" y="997943"/>
                  <a:pt x="9354976" y="995561"/>
                  <a:pt x="9354976" y="992386"/>
                </a:cubicBezTo>
                <a:cubicBezTo>
                  <a:pt x="9355771" y="989211"/>
                  <a:pt x="9356167" y="986830"/>
                  <a:pt x="9356167" y="985243"/>
                </a:cubicBezTo>
                <a:cubicBezTo>
                  <a:pt x="9356167" y="983655"/>
                  <a:pt x="9354976" y="982861"/>
                  <a:pt x="9352595" y="982861"/>
                </a:cubicBezTo>
                <a:close/>
                <a:moveTo>
                  <a:pt x="1875477" y="982861"/>
                </a:moveTo>
                <a:cubicBezTo>
                  <a:pt x="1896114" y="982861"/>
                  <a:pt x="1909608" y="983258"/>
                  <a:pt x="1915958" y="984052"/>
                </a:cubicBezTo>
                <a:cubicBezTo>
                  <a:pt x="1930246" y="988815"/>
                  <a:pt x="1935008" y="1000721"/>
                  <a:pt x="1930246" y="1019771"/>
                </a:cubicBezTo>
                <a:cubicBezTo>
                  <a:pt x="1926277" y="1026915"/>
                  <a:pt x="1920324" y="1028899"/>
                  <a:pt x="1912386" y="1025724"/>
                </a:cubicBezTo>
                <a:cubicBezTo>
                  <a:pt x="1898099" y="1016993"/>
                  <a:pt x="1885002" y="1003896"/>
                  <a:pt x="1873096" y="986433"/>
                </a:cubicBezTo>
                <a:cubicBezTo>
                  <a:pt x="1871508" y="984846"/>
                  <a:pt x="1871112" y="984052"/>
                  <a:pt x="1871905" y="984052"/>
                </a:cubicBezTo>
                <a:cubicBezTo>
                  <a:pt x="1871905" y="983258"/>
                  <a:pt x="1873096" y="982861"/>
                  <a:pt x="1875477" y="982861"/>
                </a:cubicBezTo>
                <a:close/>
                <a:moveTo>
                  <a:pt x="6859427" y="981671"/>
                </a:moveTo>
                <a:cubicBezTo>
                  <a:pt x="6873715" y="987227"/>
                  <a:pt x="6885620" y="997149"/>
                  <a:pt x="6895145" y="1011436"/>
                </a:cubicBezTo>
                <a:cubicBezTo>
                  <a:pt x="6899114" y="1015405"/>
                  <a:pt x="6899114" y="1019771"/>
                  <a:pt x="6895145" y="1024533"/>
                </a:cubicBezTo>
                <a:cubicBezTo>
                  <a:pt x="6894352" y="1026121"/>
                  <a:pt x="6892764" y="1028502"/>
                  <a:pt x="6890383" y="1031677"/>
                </a:cubicBezTo>
                <a:cubicBezTo>
                  <a:pt x="6888796" y="1035646"/>
                  <a:pt x="6885224" y="1042393"/>
                  <a:pt x="6879668" y="1051918"/>
                </a:cubicBezTo>
                <a:cubicBezTo>
                  <a:pt x="6878874" y="1054299"/>
                  <a:pt x="6877683" y="1056283"/>
                  <a:pt x="6876095" y="1057871"/>
                </a:cubicBezTo>
                <a:cubicBezTo>
                  <a:pt x="6908639" y="1110258"/>
                  <a:pt x="6957058" y="1150739"/>
                  <a:pt x="7021352" y="1179314"/>
                </a:cubicBezTo>
                <a:cubicBezTo>
                  <a:pt x="7026115" y="1181696"/>
                  <a:pt x="7028495" y="1183680"/>
                  <a:pt x="7028495" y="1185268"/>
                </a:cubicBezTo>
                <a:cubicBezTo>
                  <a:pt x="7028495" y="1186855"/>
                  <a:pt x="7026115" y="1188046"/>
                  <a:pt x="7021352" y="1188839"/>
                </a:cubicBezTo>
                <a:cubicBezTo>
                  <a:pt x="7004683" y="1192014"/>
                  <a:pt x="6984442" y="1194396"/>
                  <a:pt x="6960630" y="1195983"/>
                </a:cubicBezTo>
                <a:cubicBezTo>
                  <a:pt x="6950311" y="1197571"/>
                  <a:pt x="6941977" y="1195189"/>
                  <a:pt x="6935627" y="1188839"/>
                </a:cubicBezTo>
                <a:cubicBezTo>
                  <a:pt x="6907052" y="1163439"/>
                  <a:pt x="6885224" y="1133674"/>
                  <a:pt x="6870142" y="1099543"/>
                </a:cubicBezTo>
                <a:cubicBezTo>
                  <a:pt x="6869349" y="1096367"/>
                  <a:pt x="6866967" y="1090811"/>
                  <a:pt x="6862999" y="1082874"/>
                </a:cubicBezTo>
                <a:cubicBezTo>
                  <a:pt x="6848712" y="1108274"/>
                  <a:pt x="6832042" y="1131293"/>
                  <a:pt x="6812993" y="1151930"/>
                </a:cubicBezTo>
                <a:cubicBezTo>
                  <a:pt x="6796324" y="1168599"/>
                  <a:pt x="6773702" y="1181299"/>
                  <a:pt x="6745127" y="1190030"/>
                </a:cubicBezTo>
                <a:cubicBezTo>
                  <a:pt x="6742746" y="1190824"/>
                  <a:pt x="6741158" y="1190824"/>
                  <a:pt x="6740364" y="1190030"/>
                </a:cubicBezTo>
                <a:cubicBezTo>
                  <a:pt x="6740364" y="1189236"/>
                  <a:pt x="6741555" y="1188046"/>
                  <a:pt x="6743936" y="1186458"/>
                </a:cubicBezTo>
                <a:cubicBezTo>
                  <a:pt x="6786799" y="1153121"/>
                  <a:pt x="6820533" y="1102718"/>
                  <a:pt x="6845139" y="1035249"/>
                </a:cubicBezTo>
                <a:cubicBezTo>
                  <a:pt x="6851489" y="1020168"/>
                  <a:pt x="6853474" y="1004293"/>
                  <a:pt x="6851092" y="987624"/>
                </a:cubicBezTo>
                <a:cubicBezTo>
                  <a:pt x="6851092" y="982861"/>
                  <a:pt x="6853871" y="980877"/>
                  <a:pt x="6859427" y="981671"/>
                </a:cubicBezTo>
                <a:close/>
                <a:moveTo>
                  <a:pt x="1594490" y="981671"/>
                </a:moveTo>
                <a:cubicBezTo>
                  <a:pt x="1603221" y="983258"/>
                  <a:pt x="1612349" y="985243"/>
                  <a:pt x="1621875" y="987624"/>
                </a:cubicBezTo>
                <a:cubicBezTo>
                  <a:pt x="1635368" y="990799"/>
                  <a:pt x="1642512" y="997149"/>
                  <a:pt x="1643306" y="1006674"/>
                </a:cubicBezTo>
                <a:cubicBezTo>
                  <a:pt x="1642512" y="1013818"/>
                  <a:pt x="1639733" y="1019771"/>
                  <a:pt x="1634971" y="1024533"/>
                </a:cubicBezTo>
                <a:cubicBezTo>
                  <a:pt x="1629415" y="1028502"/>
                  <a:pt x="1623462" y="1028105"/>
                  <a:pt x="1617113" y="1023343"/>
                </a:cubicBezTo>
                <a:cubicBezTo>
                  <a:pt x="1607587" y="1010643"/>
                  <a:pt x="1599253" y="997943"/>
                  <a:pt x="1592109" y="985243"/>
                </a:cubicBezTo>
                <a:cubicBezTo>
                  <a:pt x="1591315" y="984449"/>
                  <a:pt x="1590919" y="983655"/>
                  <a:pt x="1590919" y="982861"/>
                </a:cubicBezTo>
                <a:cubicBezTo>
                  <a:pt x="1591712" y="982068"/>
                  <a:pt x="1592903" y="981671"/>
                  <a:pt x="1594490" y="981671"/>
                </a:cubicBezTo>
                <a:close/>
                <a:moveTo>
                  <a:pt x="5384242" y="979290"/>
                </a:moveTo>
                <a:cubicBezTo>
                  <a:pt x="5400117" y="988021"/>
                  <a:pt x="5411230" y="999530"/>
                  <a:pt x="5417580" y="1013818"/>
                </a:cubicBezTo>
                <a:cubicBezTo>
                  <a:pt x="5419167" y="1016993"/>
                  <a:pt x="5419167" y="1020168"/>
                  <a:pt x="5417580" y="1023343"/>
                </a:cubicBezTo>
                <a:cubicBezTo>
                  <a:pt x="5412818" y="1028105"/>
                  <a:pt x="5408452" y="1034852"/>
                  <a:pt x="5404483" y="1043583"/>
                </a:cubicBezTo>
                <a:cubicBezTo>
                  <a:pt x="5390195" y="1071365"/>
                  <a:pt x="5371940" y="1098352"/>
                  <a:pt x="5349714" y="1124546"/>
                </a:cubicBezTo>
                <a:cubicBezTo>
                  <a:pt x="5346539" y="1128514"/>
                  <a:pt x="5342571" y="1132880"/>
                  <a:pt x="5337808" y="1137643"/>
                </a:cubicBezTo>
                <a:cubicBezTo>
                  <a:pt x="5352890" y="1149549"/>
                  <a:pt x="5370749" y="1155105"/>
                  <a:pt x="5391387" y="1154311"/>
                </a:cubicBezTo>
                <a:cubicBezTo>
                  <a:pt x="5391387" y="1154311"/>
                  <a:pt x="5391783" y="1154311"/>
                  <a:pt x="5392577" y="1154311"/>
                </a:cubicBezTo>
                <a:cubicBezTo>
                  <a:pt x="5396546" y="1153517"/>
                  <a:pt x="5398133" y="1151533"/>
                  <a:pt x="5397340" y="1148358"/>
                </a:cubicBezTo>
                <a:cubicBezTo>
                  <a:pt x="5397340" y="1146771"/>
                  <a:pt x="5396943" y="1143596"/>
                  <a:pt x="5396149" y="1138833"/>
                </a:cubicBezTo>
                <a:cubicBezTo>
                  <a:pt x="5394561" y="1127721"/>
                  <a:pt x="5393371" y="1119386"/>
                  <a:pt x="5392577" y="1113830"/>
                </a:cubicBezTo>
                <a:cubicBezTo>
                  <a:pt x="5392577" y="1112243"/>
                  <a:pt x="5393371" y="1111052"/>
                  <a:pt x="5394958" y="1110258"/>
                </a:cubicBezTo>
                <a:cubicBezTo>
                  <a:pt x="5396546" y="1109464"/>
                  <a:pt x="5397736" y="1109861"/>
                  <a:pt x="5398530" y="1111449"/>
                </a:cubicBezTo>
                <a:cubicBezTo>
                  <a:pt x="5409642" y="1129705"/>
                  <a:pt x="5422739" y="1142008"/>
                  <a:pt x="5437821" y="1148358"/>
                </a:cubicBezTo>
                <a:cubicBezTo>
                  <a:pt x="5444171" y="1151533"/>
                  <a:pt x="5448537" y="1154708"/>
                  <a:pt x="5450917" y="1157883"/>
                </a:cubicBezTo>
                <a:cubicBezTo>
                  <a:pt x="5453299" y="1163439"/>
                  <a:pt x="5452505" y="1169392"/>
                  <a:pt x="5448537" y="1175743"/>
                </a:cubicBezTo>
                <a:cubicBezTo>
                  <a:pt x="5437424" y="1186061"/>
                  <a:pt x="5418771" y="1191617"/>
                  <a:pt x="5392577" y="1192411"/>
                </a:cubicBezTo>
                <a:cubicBezTo>
                  <a:pt x="5360827" y="1190824"/>
                  <a:pt x="5335427" y="1181299"/>
                  <a:pt x="5316377" y="1163836"/>
                </a:cubicBezTo>
                <a:lnTo>
                  <a:pt x="5312805" y="1160264"/>
                </a:lnTo>
                <a:cubicBezTo>
                  <a:pt x="5288992" y="1178521"/>
                  <a:pt x="5263196" y="1190824"/>
                  <a:pt x="5235415" y="1197174"/>
                </a:cubicBezTo>
                <a:cubicBezTo>
                  <a:pt x="5229858" y="1198761"/>
                  <a:pt x="5227477" y="1199158"/>
                  <a:pt x="5228270" y="1198364"/>
                </a:cubicBezTo>
                <a:cubicBezTo>
                  <a:pt x="5227477" y="1197571"/>
                  <a:pt x="5229462" y="1195189"/>
                  <a:pt x="5234224" y="1191221"/>
                </a:cubicBezTo>
                <a:cubicBezTo>
                  <a:pt x="5256449" y="1175346"/>
                  <a:pt x="5277087" y="1157486"/>
                  <a:pt x="5296137" y="1137643"/>
                </a:cubicBezTo>
                <a:cubicBezTo>
                  <a:pt x="5286612" y="1118592"/>
                  <a:pt x="5284230" y="1094780"/>
                  <a:pt x="5288992" y="1066205"/>
                </a:cubicBezTo>
                <a:cubicBezTo>
                  <a:pt x="5289786" y="1063030"/>
                  <a:pt x="5290977" y="1061046"/>
                  <a:pt x="5292564" y="1060252"/>
                </a:cubicBezTo>
                <a:cubicBezTo>
                  <a:pt x="5294152" y="1060252"/>
                  <a:pt x="5295342" y="1061443"/>
                  <a:pt x="5296137" y="1063824"/>
                </a:cubicBezTo>
                <a:cubicBezTo>
                  <a:pt x="5300899" y="1085255"/>
                  <a:pt x="5308042" y="1102321"/>
                  <a:pt x="5317568" y="1115021"/>
                </a:cubicBezTo>
                <a:cubicBezTo>
                  <a:pt x="5341380" y="1087240"/>
                  <a:pt x="5358843" y="1059062"/>
                  <a:pt x="5369955" y="1030486"/>
                </a:cubicBezTo>
                <a:cubicBezTo>
                  <a:pt x="5375511" y="1013818"/>
                  <a:pt x="5376702" y="998736"/>
                  <a:pt x="5373527" y="985243"/>
                </a:cubicBezTo>
                <a:cubicBezTo>
                  <a:pt x="5373527" y="979686"/>
                  <a:pt x="5377099" y="977702"/>
                  <a:pt x="5384242" y="979290"/>
                </a:cubicBezTo>
                <a:close/>
                <a:moveTo>
                  <a:pt x="1382559" y="975718"/>
                </a:moveTo>
                <a:cubicBezTo>
                  <a:pt x="1382559" y="975718"/>
                  <a:pt x="1383750" y="975718"/>
                  <a:pt x="1386131" y="975718"/>
                </a:cubicBezTo>
                <a:cubicBezTo>
                  <a:pt x="1392482" y="975718"/>
                  <a:pt x="1402800" y="976908"/>
                  <a:pt x="1417088" y="979290"/>
                </a:cubicBezTo>
                <a:cubicBezTo>
                  <a:pt x="1428200" y="982465"/>
                  <a:pt x="1433359" y="988815"/>
                  <a:pt x="1432566" y="998340"/>
                </a:cubicBezTo>
                <a:cubicBezTo>
                  <a:pt x="1430184" y="1011040"/>
                  <a:pt x="1423041" y="1015008"/>
                  <a:pt x="1411134" y="1010246"/>
                </a:cubicBezTo>
                <a:cubicBezTo>
                  <a:pt x="1403197" y="1005483"/>
                  <a:pt x="1394068" y="995165"/>
                  <a:pt x="1383750" y="979290"/>
                </a:cubicBezTo>
                <a:cubicBezTo>
                  <a:pt x="1382163" y="977702"/>
                  <a:pt x="1381766" y="976511"/>
                  <a:pt x="1382559" y="975718"/>
                </a:cubicBezTo>
                <a:close/>
                <a:moveTo>
                  <a:pt x="133591" y="974527"/>
                </a:moveTo>
                <a:cubicBezTo>
                  <a:pt x="148672" y="976908"/>
                  <a:pt x="160579" y="983655"/>
                  <a:pt x="169310" y="994768"/>
                </a:cubicBezTo>
                <a:cubicBezTo>
                  <a:pt x="174073" y="999530"/>
                  <a:pt x="175660" y="1005086"/>
                  <a:pt x="174073" y="1011436"/>
                </a:cubicBezTo>
                <a:cubicBezTo>
                  <a:pt x="171692" y="1022549"/>
                  <a:pt x="170501" y="1031677"/>
                  <a:pt x="170501" y="1038821"/>
                </a:cubicBezTo>
                <a:cubicBezTo>
                  <a:pt x="170501" y="1041202"/>
                  <a:pt x="170103" y="1044774"/>
                  <a:pt x="169310" y="1049536"/>
                </a:cubicBezTo>
                <a:cubicBezTo>
                  <a:pt x="169310" y="1054299"/>
                  <a:pt x="168913" y="1057871"/>
                  <a:pt x="168120" y="1060252"/>
                </a:cubicBezTo>
                <a:cubicBezTo>
                  <a:pt x="176850" y="1053902"/>
                  <a:pt x="187170" y="1044377"/>
                  <a:pt x="199076" y="1031677"/>
                </a:cubicBezTo>
                <a:cubicBezTo>
                  <a:pt x="205426" y="1026121"/>
                  <a:pt x="208997" y="1019771"/>
                  <a:pt x="209791" y="1012627"/>
                </a:cubicBezTo>
                <a:cubicBezTo>
                  <a:pt x="211379" y="1003896"/>
                  <a:pt x="216141" y="1001911"/>
                  <a:pt x="224079" y="1006674"/>
                </a:cubicBezTo>
                <a:cubicBezTo>
                  <a:pt x="232810" y="1011436"/>
                  <a:pt x="240748" y="1019374"/>
                  <a:pt x="247891" y="1030486"/>
                </a:cubicBezTo>
                <a:cubicBezTo>
                  <a:pt x="251860" y="1036836"/>
                  <a:pt x="251860" y="1041599"/>
                  <a:pt x="247891" y="1044774"/>
                </a:cubicBezTo>
                <a:cubicBezTo>
                  <a:pt x="242335" y="1046361"/>
                  <a:pt x="235984" y="1050330"/>
                  <a:pt x="228842" y="1056680"/>
                </a:cubicBezTo>
                <a:cubicBezTo>
                  <a:pt x="212967" y="1070174"/>
                  <a:pt x="192329" y="1083668"/>
                  <a:pt x="166929" y="1097161"/>
                </a:cubicBezTo>
                <a:cubicBezTo>
                  <a:pt x="166929" y="1101130"/>
                  <a:pt x="166929" y="1107083"/>
                  <a:pt x="166929" y="1115021"/>
                </a:cubicBezTo>
                <a:cubicBezTo>
                  <a:pt x="166135" y="1122958"/>
                  <a:pt x="165738" y="1128911"/>
                  <a:pt x="165738" y="1132880"/>
                </a:cubicBezTo>
                <a:cubicBezTo>
                  <a:pt x="165738" y="1151136"/>
                  <a:pt x="172882" y="1160661"/>
                  <a:pt x="187170" y="1161455"/>
                </a:cubicBezTo>
                <a:cubicBezTo>
                  <a:pt x="203044" y="1161455"/>
                  <a:pt x="215745" y="1160264"/>
                  <a:pt x="225269" y="1157883"/>
                </a:cubicBezTo>
                <a:cubicBezTo>
                  <a:pt x="234001" y="1157089"/>
                  <a:pt x="239954" y="1151136"/>
                  <a:pt x="243128" y="1140024"/>
                </a:cubicBezTo>
                <a:cubicBezTo>
                  <a:pt x="244716" y="1136055"/>
                  <a:pt x="246701" y="1130102"/>
                  <a:pt x="249082" y="1122164"/>
                </a:cubicBezTo>
                <a:cubicBezTo>
                  <a:pt x="251463" y="1116608"/>
                  <a:pt x="253051" y="1112639"/>
                  <a:pt x="253844" y="1110258"/>
                </a:cubicBezTo>
                <a:cubicBezTo>
                  <a:pt x="255431" y="1107877"/>
                  <a:pt x="256226" y="1106686"/>
                  <a:pt x="256226" y="1106686"/>
                </a:cubicBezTo>
                <a:cubicBezTo>
                  <a:pt x="257019" y="1106686"/>
                  <a:pt x="257814" y="1107877"/>
                  <a:pt x="258607" y="1110258"/>
                </a:cubicBezTo>
                <a:cubicBezTo>
                  <a:pt x="261782" y="1122958"/>
                  <a:pt x="268132" y="1135261"/>
                  <a:pt x="277657" y="1147167"/>
                </a:cubicBezTo>
                <a:cubicBezTo>
                  <a:pt x="281626" y="1152724"/>
                  <a:pt x="283213" y="1157486"/>
                  <a:pt x="282420" y="1161455"/>
                </a:cubicBezTo>
                <a:cubicBezTo>
                  <a:pt x="281626" y="1167011"/>
                  <a:pt x="277657" y="1172964"/>
                  <a:pt x="270514" y="1179314"/>
                </a:cubicBezTo>
                <a:cubicBezTo>
                  <a:pt x="255431" y="1190427"/>
                  <a:pt x="235191" y="1195983"/>
                  <a:pt x="209791" y="1195983"/>
                </a:cubicBezTo>
                <a:cubicBezTo>
                  <a:pt x="193916" y="1195983"/>
                  <a:pt x="181217" y="1194793"/>
                  <a:pt x="171692" y="1192411"/>
                </a:cubicBezTo>
                <a:cubicBezTo>
                  <a:pt x="146292" y="1186855"/>
                  <a:pt x="133988" y="1167805"/>
                  <a:pt x="134782" y="1135261"/>
                </a:cubicBezTo>
                <a:cubicBezTo>
                  <a:pt x="133988" y="1128118"/>
                  <a:pt x="133591" y="1121371"/>
                  <a:pt x="133591" y="1115021"/>
                </a:cubicBezTo>
                <a:cubicBezTo>
                  <a:pt x="124860" y="1118196"/>
                  <a:pt x="113350" y="1121768"/>
                  <a:pt x="99062" y="1125736"/>
                </a:cubicBezTo>
                <a:cubicBezTo>
                  <a:pt x="97476" y="1126530"/>
                  <a:pt x="95888" y="1126530"/>
                  <a:pt x="94300" y="1125736"/>
                </a:cubicBezTo>
                <a:cubicBezTo>
                  <a:pt x="94300" y="1130499"/>
                  <a:pt x="94300" y="1137643"/>
                  <a:pt x="94300" y="1147167"/>
                </a:cubicBezTo>
                <a:cubicBezTo>
                  <a:pt x="93506" y="1158280"/>
                  <a:pt x="93109" y="1166614"/>
                  <a:pt x="93109" y="1172171"/>
                </a:cubicBezTo>
                <a:cubicBezTo>
                  <a:pt x="92315" y="1185664"/>
                  <a:pt x="89935" y="1194793"/>
                  <a:pt x="85966" y="1199555"/>
                </a:cubicBezTo>
                <a:cubicBezTo>
                  <a:pt x="83585" y="1202730"/>
                  <a:pt x="79616" y="1203127"/>
                  <a:pt x="74060" y="1200746"/>
                </a:cubicBezTo>
                <a:cubicBezTo>
                  <a:pt x="69297" y="1197571"/>
                  <a:pt x="65725" y="1192808"/>
                  <a:pt x="63344" y="1186458"/>
                </a:cubicBezTo>
                <a:cubicBezTo>
                  <a:pt x="57788" y="1176139"/>
                  <a:pt x="56995" y="1164233"/>
                  <a:pt x="60963" y="1150739"/>
                </a:cubicBezTo>
                <a:cubicBezTo>
                  <a:pt x="64138" y="1134071"/>
                  <a:pt x="65725" y="1117005"/>
                  <a:pt x="65725" y="1099543"/>
                </a:cubicBezTo>
                <a:lnTo>
                  <a:pt x="65725" y="1079302"/>
                </a:lnTo>
                <a:lnTo>
                  <a:pt x="55010" y="1090018"/>
                </a:lnTo>
                <a:cubicBezTo>
                  <a:pt x="43104" y="1101924"/>
                  <a:pt x="28022" y="1111846"/>
                  <a:pt x="9766" y="1119783"/>
                </a:cubicBezTo>
                <a:cubicBezTo>
                  <a:pt x="3415" y="1122164"/>
                  <a:pt x="2623" y="1121371"/>
                  <a:pt x="7385" y="1117402"/>
                </a:cubicBezTo>
                <a:cubicBezTo>
                  <a:pt x="35166" y="1085652"/>
                  <a:pt x="55407" y="1053108"/>
                  <a:pt x="68107" y="1019771"/>
                </a:cubicBezTo>
                <a:cubicBezTo>
                  <a:pt x="73663" y="1003896"/>
                  <a:pt x="75647" y="990402"/>
                  <a:pt x="74060" y="979290"/>
                </a:cubicBezTo>
                <a:cubicBezTo>
                  <a:pt x="74060" y="974527"/>
                  <a:pt x="76441" y="973336"/>
                  <a:pt x="81203" y="975718"/>
                </a:cubicBezTo>
                <a:cubicBezTo>
                  <a:pt x="95491" y="981274"/>
                  <a:pt x="106206" y="988815"/>
                  <a:pt x="113350" y="998340"/>
                </a:cubicBezTo>
                <a:cubicBezTo>
                  <a:pt x="117319" y="1004690"/>
                  <a:pt x="117319" y="1009452"/>
                  <a:pt x="113350" y="1012627"/>
                </a:cubicBezTo>
                <a:cubicBezTo>
                  <a:pt x="107000" y="1019771"/>
                  <a:pt x="101444" y="1027708"/>
                  <a:pt x="96682" y="1036439"/>
                </a:cubicBezTo>
                <a:cubicBezTo>
                  <a:pt x="93506" y="1043583"/>
                  <a:pt x="89538" y="1050330"/>
                  <a:pt x="84776" y="1056680"/>
                </a:cubicBezTo>
                <a:cubicBezTo>
                  <a:pt x="92712" y="1061443"/>
                  <a:pt x="96285" y="1072158"/>
                  <a:pt x="95491" y="1088827"/>
                </a:cubicBezTo>
                <a:cubicBezTo>
                  <a:pt x="95491" y="1099146"/>
                  <a:pt x="95491" y="1109861"/>
                  <a:pt x="95491" y="1120974"/>
                </a:cubicBezTo>
                <a:cubicBezTo>
                  <a:pt x="95491" y="1120180"/>
                  <a:pt x="95888" y="1119783"/>
                  <a:pt x="96682" y="1119783"/>
                </a:cubicBezTo>
                <a:cubicBezTo>
                  <a:pt x="99062" y="1118196"/>
                  <a:pt x="102635" y="1115417"/>
                  <a:pt x="107397" y="1111449"/>
                </a:cubicBezTo>
                <a:cubicBezTo>
                  <a:pt x="112954" y="1107480"/>
                  <a:pt x="121685" y="1100336"/>
                  <a:pt x="133591" y="1090018"/>
                </a:cubicBezTo>
                <a:cubicBezTo>
                  <a:pt x="133591" y="1081286"/>
                  <a:pt x="134385" y="1066999"/>
                  <a:pt x="135972" y="1047155"/>
                </a:cubicBezTo>
                <a:cubicBezTo>
                  <a:pt x="135972" y="1043186"/>
                  <a:pt x="135972" y="1040011"/>
                  <a:pt x="135972" y="1037630"/>
                </a:cubicBezTo>
                <a:cubicBezTo>
                  <a:pt x="138354" y="1012230"/>
                  <a:pt x="134782" y="993577"/>
                  <a:pt x="125257" y="981671"/>
                </a:cubicBezTo>
                <a:cubicBezTo>
                  <a:pt x="125257" y="976908"/>
                  <a:pt x="128035" y="974527"/>
                  <a:pt x="133591" y="974527"/>
                </a:cubicBezTo>
                <a:close/>
                <a:moveTo>
                  <a:pt x="4790865" y="974229"/>
                </a:moveTo>
                <a:cubicBezTo>
                  <a:pt x="4792353" y="974428"/>
                  <a:pt x="4794089" y="974924"/>
                  <a:pt x="4796074" y="975718"/>
                </a:cubicBezTo>
                <a:cubicBezTo>
                  <a:pt x="4808774" y="982068"/>
                  <a:pt x="4818695" y="990005"/>
                  <a:pt x="4825839" y="999530"/>
                </a:cubicBezTo>
                <a:cubicBezTo>
                  <a:pt x="4829015" y="1004293"/>
                  <a:pt x="4828617" y="1009452"/>
                  <a:pt x="4824649" y="1015008"/>
                </a:cubicBezTo>
                <a:cubicBezTo>
                  <a:pt x="4823855" y="1015802"/>
                  <a:pt x="4823061" y="1016993"/>
                  <a:pt x="4822267" y="1018580"/>
                </a:cubicBezTo>
                <a:cubicBezTo>
                  <a:pt x="4819886" y="1020961"/>
                  <a:pt x="4815521" y="1026915"/>
                  <a:pt x="4809170" y="1036439"/>
                </a:cubicBezTo>
                <a:cubicBezTo>
                  <a:pt x="4797264" y="1053902"/>
                  <a:pt x="4785358" y="1068190"/>
                  <a:pt x="4773452" y="1079302"/>
                </a:cubicBezTo>
                <a:cubicBezTo>
                  <a:pt x="4775039" y="1079302"/>
                  <a:pt x="4777024" y="1079302"/>
                  <a:pt x="4779405" y="1079302"/>
                </a:cubicBezTo>
                <a:cubicBezTo>
                  <a:pt x="4797661" y="1076921"/>
                  <a:pt x="4812742" y="1074540"/>
                  <a:pt x="4824649" y="1072158"/>
                </a:cubicBezTo>
                <a:cubicBezTo>
                  <a:pt x="4830999" y="1071364"/>
                  <a:pt x="4836555" y="1071761"/>
                  <a:pt x="4841317" y="1073349"/>
                </a:cubicBezTo>
                <a:cubicBezTo>
                  <a:pt x="4852430" y="1078111"/>
                  <a:pt x="4860367" y="1085255"/>
                  <a:pt x="4865130" y="1094780"/>
                </a:cubicBezTo>
                <a:cubicBezTo>
                  <a:pt x="4866717" y="1103511"/>
                  <a:pt x="4862352" y="1107480"/>
                  <a:pt x="4852033" y="1106686"/>
                </a:cubicBezTo>
                <a:cubicBezTo>
                  <a:pt x="4827427" y="1103511"/>
                  <a:pt x="4792502" y="1103511"/>
                  <a:pt x="4747258" y="1106686"/>
                </a:cubicBezTo>
                <a:cubicBezTo>
                  <a:pt x="4734558" y="1107480"/>
                  <a:pt x="4722652" y="1109068"/>
                  <a:pt x="4711539" y="1111449"/>
                </a:cubicBezTo>
                <a:lnTo>
                  <a:pt x="4713921" y="1111449"/>
                </a:lnTo>
                <a:cubicBezTo>
                  <a:pt x="4720271" y="1114624"/>
                  <a:pt x="4726224" y="1120577"/>
                  <a:pt x="4731780" y="1129308"/>
                </a:cubicBezTo>
                <a:cubicBezTo>
                  <a:pt x="4734955" y="1134071"/>
                  <a:pt x="4734558" y="1138436"/>
                  <a:pt x="4730589" y="1142405"/>
                </a:cubicBezTo>
                <a:cubicBezTo>
                  <a:pt x="4721858" y="1147961"/>
                  <a:pt x="4714715" y="1153914"/>
                  <a:pt x="4709158" y="1160264"/>
                </a:cubicBezTo>
                <a:cubicBezTo>
                  <a:pt x="4690902" y="1175346"/>
                  <a:pt x="4665502" y="1188443"/>
                  <a:pt x="4632958" y="1199555"/>
                </a:cubicBezTo>
                <a:cubicBezTo>
                  <a:pt x="4626608" y="1201936"/>
                  <a:pt x="4623036" y="1202730"/>
                  <a:pt x="4622243" y="1201936"/>
                </a:cubicBezTo>
                <a:cubicBezTo>
                  <a:pt x="4621449" y="1200349"/>
                  <a:pt x="4623433" y="1197968"/>
                  <a:pt x="4628196" y="1194793"/>
                </a:cubicBezTo>
                <a:cubicBezTo>
                  <a:pt x="4648040" y="1179711"/>
                  <a:pt x="4667090" y="1160264"/>
                  <a:pt x="4685346" y="1136452"/>
                </a:cubicBezTo>
                <a:cubicBezTo>
                  <a:pt x="4691696" y="1127721"/>
                  <a:pt x="4696061" y="1120577"/>
                  <a:pt x="4698443" y="1115021"/>
                </a:cubicBezTo>
                <a:cubicBezTo>
                  <a:pt x="4698443" y="1113433"/>
                  <a:pt x="4698839" y="1112639"/>
                  <a:pt x="4699633" y="1112639"/>
                </a:cubicBezTo>
                <a:cubicBezTo>
                  <a:pt x="4678202" y="1115021"/>
                  <a:pt x="4663518" y="1117799"/>
                  <a:pt x="4655580" y="1120974"/>
                </a:cubicBezTo>
                <a:cubicBezTo>
                  <a:pt x="4649230" y="1123355"/>
                  <a:pt x="4644071" y="1122561"/>
                  <a:pt x="4640102" y="1118592"/>
                </a:cubicBezTo>
                <a:cubicBezTo>
                  <a:pt x="4632164" y="1113036"/>
                  <a:pt x="4626608" y="1106686"/>
                  <a:pt x="4623433" y="1099543"/>
                </a:cubicBezTo>
                <a:cubicBezTo>
                  <a:pt x="4621052" y="1094780"/>
                  <a:pt x="4622243" y="1092399"/>
                  <a:pt x="4627005" y="1092399"/>
                </a:cubicBezTo>
                <a:cubicBezTo>
                  <a:pt x="4647642" y="1092399"/>
                  <a:pt x="4663914" y="1091208"/>
                  <a:pt x="4675821" y="1088827"/>
                </a:cubicBezTo>
                <a:cubicBezTo>
                  <a:pt x="4688521" y="1088033"/>
                  <a:pt x="4705586" y="1086446"/>
                  <a:pt x="4727018" y="1084065"/>
                </a:cubicBezTo>
                <a:cubicBezTo>
                  <a:pt x="4739718" y="1083271"/>
                  <a:pt x="4749639" y="1082477"/>
                  <a:pt x="4756783" y="1081683"/>
                </a:cubicBezTo>
                <a:cubicBezTo>
                  <a:pt x="4775039" y="1040408"/>
                  <a:pt x="4784167" y="1006674"/>
                  <a:pt x="4784167" y="980480"/>
                </a:cubicBezTo>
                <a:cubicBezTo>
                  <a:pt x="4784167" y="975718"/>
                  <a:pt x="4786400" y="973634"/>
                  <a:pt x="4790865" y="974229"/>
                </a:cubicBezTo>
                <a:close/>
                <a:moveTo>
                  <a:pt x="3532225" y="974229"/>
                </a:moveTo>
                <a:cubicBezTo>
                  <a:pt x="3533416" y="974031"/>
                  <a:pt x="3534805" y="974130"/>
                  <a:pt x="3536392" y="974527"/>
                </a:cubicBezTo>
                <a:cubicBezTo>
                  <a:pt x="3547505" y="977702"/>
                  <a:pt x="3556633" y="983655"/>
                  <a:pt x="3563777" y="992386"/>
                </a:cubicBezTo>
                <a:cubicBezTo>
                  <a:pt x="3566158" y="995561"/>
                  <a:pt x="3566158" y="998736"/>
                  <a:pt x="3563777" y="1001911"/>
                </a:cubicBezTo>
                <a:cubicBezTo>
                  <a:pt x="3562983" y="1002705"/>
                  <a:pt x="3561792" y="1004293"/>
                  <a:pt x="3560205" y="1006674"/>
                </a:cubicBezTo>
                <a:cubicBezTo>
                  <a:pt x="3555442" y="1013024"/>
                  <a:pt x="3551871" y="1017786"/>
                  <a:pt x="3549489" y="1020961"/>
                </a:cubicBezTo>
                <a:cubicBezTo>
                  <a:pt x="3548695" y="1021755"/>
                  <a:pt x="3547902" y="1023343"/>
                  <a:pt x="3547108" y="1025724"/>
                </a:cubicBezTo>
                <a:cubicBezTo>
                  <a:pt x="3545521" y="1027311"/>
                  <a:pt x="3544330" y="1028899"/>
                  <a:pt x="3543536" y="1030486"/>
                </a:cubicBezTo>
                <a:cubicBezTo>
                  <a:pt x="3546711" y="1029693"/>
                  <a:pt x="3551077" y="1028502"/>
                  <a:pt x="3556633" y="1026915"/>
                </a:cubicBezTo>
                <a:cubicBezTo>
                  <a:pt x="3568539" y="1024533"/>
                  <a:pt x="3578858" y="1021755"/>
                  <a:pt x="3587589" y="1018580"/>
                </a:cubicBezTo>
                <a:cubicBezTo>
                  <a:pt x="3596320" y="1017786"/>
                  <a:pt x="3604258" y="1021755"/>
                  <a:pt x="3611402" y="1030486"/>
                </a:cubicBezTo>
                <a:cubicBezTo>
                  <a:pt x="3615370" y="1035249"/>
                  <a:pt x="3614577" y="1038424"/>
                  <a:pt x="3609021" y="1040011"/>
                </a:cubicBezTo>
                <a:cubicBezTo>
                  <a:pt x="3592352" y="1044774"/>
                  <a:pt x="3570524" y="1048743"/>
                  <a:pt x="3543536" y="1051918"/>
                </a:cubicBezTo>
                <a:cubicBezTo>
                  <a:pt x="3537980" y="1052711"/>
                  <a:pt x="3533614" y="1051124"/>
                  <a:pt x="3530439" y="1047155"/>
                </a:cubicBezTo>
                <a:cubicBezTo>
                  <a:pt x="3520914" y="1059062"/>
                  <a:pt x="3509008" y="1069380"/>
                  <a:pt x="3494721" y="1078111"/>
                </a:cubicBezTo>
                <a:cubicBezTo>
                  <a:pt x="3492339" y="1079699"/>
                  <a:pt x="3490752" y="1080096"/>
                  <a:pt x="3489958" y="1079302"/>
                </a:cubicBezTo>
                <a:cubicBezTo>
                  <a:pt x="3489164" y="1077715"/>
                  <a:pt x="3489561" y="1076127"/>
                  <a:pt x="3491149" y="1074540"/>
                </a:cubicBezTo>
                <a:cubicBezTo>
                  <a:pt x="3491149" y="1073746"/>
                  <a:pt x="3491545" y="1073349"/>
                  <a:pt x="3492339" y="1073349"/>
                </a:cubicBezTo>
                <a:cubicBezTo>
                  <a:pt x="3492339" y="1072555"/>
                  <a:pt x="3492339" y="1072158"/>
                  <a:pt x="3492339" y="1072158"/>
                </a:cubicBezTo>
                <a:cubicBezTo>
                  <a:pt x="3482814" y="1074540"/>
                  <a:pt x="3473686" y="1076524"/>
                  <a:pt x="3464955" y="1078111"/>
                </a:cubicBezTo>
                <a:cubicBezTo>
                  <a:pt x="3466542" y="1079699"/>
                  <a:pt x="3467733" y="1080493"/>
                  <a:pt x="3468527" y="1080493"/>
                </a:cubicBezTo>
                <a:cubicBezTo>
                  <a:pt x="3473289" y="1082080"/>
                  <a:pt x="3474083" y="1085255"/>
                  <a:pt x="3470908" y="1090018"/>
                </a:cubicBezTo>
                <a:cubicBezTo>
                  <a:pt x="3468527" y="1094780"/>
                  <a:pt x="3466542" y="1098352"/>
                  <a:pt x="3464955" y="1100733"/>
                </a:cubicBezTo>
                <a:cubicBezTo>
                  <a:pt x="3466542" y="1099939"/>
                  <a:pt x="3468924" y="1099146"/>
                  <a:pt x="3472099" y="1098352"/>
                </a:cubicBezTo>
                <a:cubicBezTo>
                  <a:pt x="3474480" y="1097558"/>
                  <a:pt x="3476464" y="1097161"/>
                  <a:pt x="3478052" y="1097161"/>
                </a:cubicBezTo>
                <a:cubicBezTo>
                  <a:pt x="3481227" y="1095574"/>
                  <a:pt x="3484005" y="1095574"/>
                  <a:pt x="3486386" y="1097161"/>
                </a:cubicBezTo>
                <a:cubicBezTo>
                  <a:pt x="3491149" y="1099543"/>
                  <a:pt x="3494721" y="1101924"/>
                  <a:pt x="3497102" y="1104305"/>
                </a:cubicBezTo>
                <a:cubicBezTo>
                  <a:pt x="3501070" y="1108274"/>
                  <a:pt x="3502261" y="1111449"/>
                  <a:pt x="3500674" y="1113830"/>
                </a:cubicBezTo>
                <a:cubicBezTo>
                  <a:pt x="3500674" y="1114624"/>
                  <a:pt x="3500277" y="1115814"/>
                  <a:pt x="3499483" y="1117402"/>
                </a:cubicBezTo>
                <a:cubicBezTo>
                  <a:pt x="3499483" y="1118989"/>
                  <a:pt x="3499086" y="1120180"/>
                  <a:pt x="3498292" y="1120974"/>
                </a:cubicBezTo>
                <a:cubicBezTo>
                  <a:pt x="3503055" y="1120180"/>
                  <a:pt x="3510199" y="1119386"/>
                  <a:pt x="3519724" y="1118592"/>
                </a:cubicBezTo>
                <a:cubicBezTo>
                  <a:pt x="3527661" y="1117005"/>
                  <a:pt x="3533614" y="1116211"/>
                  <a:pt x="3537583" y="1116211"/>
                </a:cubicBezTo>
                <a:cubicBezTo>
                  <a:pt x="3538377" y="1108274"/>
                  <a:pt x="3538774" y="1102718"/>
                  <a:pt x="3538774" y="1099543"/>
                </a:cubicBezTo>
                <a:cubicBezTo>
                  <a:pt x="3537186" y="1097955"/>
                  <a:pt x="3535202" y="1096764"/>
                  <a:pt x="3532821" y="1095971"/>
                </a:cubicBezTo>
                <a:cubicBezTo>
                  <a:pt x="3524089" y="1103114"/>
                  <a:pt x="3515755" y="1108274"/>
                  <a:pt x="3507817" y="1111449"/>
                </a:cubicBezTo>
                <a:cubicBezTo>
                  <a:pt x="3505436" y="1113036"/>
                  <a:pt x="3503849" y="1113433"/>
                  <a:pt x="3503055" y="1112639"/>
                </a:cubicBezTo>
                <a:cubicBezTo>
                  <a:pt x="3502261" y="1111052"/>
                  <a:pt x="3502658" y="1109068"/>
                  <a:pt x="3504246" y="1106686"/>
                </a:cubicBezTo>
                <a:cubicBezTo>
                  <a:pt x="3508214" y="1099543"/>
                  <a:pt x="3513771" y="1088827"/>
                  <a:pt x="3520914" y="1074540"/>
                </a:cubicBezTo>
                <a:cubicBezTo>
                  <a:pt x="3523296" y="1067396"/>
                  <a:pt x="3524486" y="1062236"/>
                  <a:pt x="3524486" y="1059062"/>
                </a:cubicBezTo>
                <a:cubicBezTo>
                  <a:pt x="3524486" y="1055093"/>
                  <a:pt x="3526471" y="1053505"/>
                  <a:pt x="3530439" y="1054299"/>
                </a:cubicBezTo>
                <a:cubicBezTo>
                  <a:pt x="3540758" y="1054299"/>
                  <a:pt x="3549489" y="1057077"/>
                  <a:pt x="3556633" y="1062633"/>
                </a:cubicBezTo>
                <a:cubicBezTo>
                  <a:pt x="3559808" y="1065808"/>
                  <a:pt x="3559808" y="1068586"/>
                  <a:pt x="3556633" y="1070968"/>
                </a:cubicBezTo>
                <a:cubicBezTo>
                  <a:pt x="3555839" y="1071761"/>
                  <a:pt x="3554252" y="1073349"/>
                  <a:pt x="3551871" y="1075730"/>
                </a:cubicBezTo>
                <a:cubicBezTo>
                  <a:pt x="3551077" y="1076524"/>
                  <a:pt x="3550283" y="1077318"/>
                  <a:pt x="3549489" y="1078111"/>
                </a:cubicBezTo>
                <a:cubicBezTo>
                  <a:pt x="3562983" y="1074143"/>
                  <a:pt x="3574889" y="1070571"/>
                  <a:pt x="3585208" y="1067396"/>
                </a:cubicBezTo>
                <a:cubicBezTo>
                  <a:pt x="3593939" y="1065015"/>
                  <a:pt x="3601480" y="1069777"/>
                  <a:pt x="3607830" y="1081683"/>
                </a:cubicBezTo>
                <a:cubicBezTo>
                  <a:pt x="3610211" y="1085652"/>
                  <a:pt x="3608624" y="1088430"/>
                  <a:pt x="3603067" y="1090018"/>
                </a:cubicBezTo>
                <a:cubicBezTo>
                  <a:pt x="3591955" y="1092399"/>
                  <a:pt x="3579652" y="1094780"/>
                  <a:pt x="3566158" y="1097161"/>
                </a:cubicBezTo>
                <a:cubicBezTo>
                  <a:pt x="3568539" y="1097955"/>
                  <a:pt x="3570921" y="1099543"/>
                  <a:pt x="3573302" y="1101924"/>
                </a:cubicBezTo>
                <a:cubicBezTo>
                  <a:pt x="3574889" y="1104305"/>
                  <a:pt x="3574889" y="1107480"/>
                  <a:pt x="3573302" y="1111449"/>
                </a:cubicBezTo>
                <a:cubicBezTo>
                  <a:pt x="3587589" y="1109068"/>
                  <a:pt x="3600289" y="1105892"/>
                  <a:pt x="3611402" y="1101924"/>
                </a:cubicBezTo>
                <a:cubicBezTo>
                  <a:pt x="3616958" y="1101130"/>
                  <a:pt x="3623705" y="1105099"/>
                  <a:pt x="3631642" y="1113830"/>
                </a:cubicBezTo>
                <a:cubicBezTo>
                  <a:pt x="3635611" y="1119386"/>
                  <a:pt x="3634024" y="1123355"/>
                  <a:pt x="3626880" y="1125736"/>
                </a:cubicBezTo>
                <a:cubicBezTo>
                  <a:pt x="3602274" y="1127324"/>
                  <a:pt x="3583224" y="1128911"/>
                  <a:pt x="3569730" y="1130499"/>
                </a:cubicBezTo>
                <a:cubicBezTo>
                  <a:pt x="3580842" y="1145580"/>
                  <a:pt x="3596320" y="1159868"/>
                  <a:pt x="3616164" y="1173361"/>
                </a:cubicBezTo>
                <a:cubicBezTo>
                  <a:pt x="3617752" y="1174155"/>
                  <a:pt x="3619736" y="1175346"/>
                  <a:pt x="3622117" y="1176933"/>
                </a:cubicBezTo>
                <a:cubicBezTo>
                  <a:pt x="3635611" y="1185664"/>
                  <a:pt x="3645533" y="1191221"/>
                  <a:pt x="3651883" y="1193602"/>
                </a:cubicBezTo>
                <a:cubicBezTo>
                  <a:pt x="3654264" y="1194396"/>
                  <a:pt x="3655455" y="1195586"/>
                  <a:pt x="3655455" y="1197174"/>
                </a:cubicBezTo>
                <a:cubicBezTo>
                  <a:pt x="3655455" y="1197968"/>
                  <a:pt x="3654264" y="1198364"/>
                  <a:pt x="3651883" y="1198364"/>
                </a:cubicBezTo>
                <a:cubicBezTo>
                  <a:pt x="3631246" y="1199952"/>
                  <a:pt x="3614577" y="1200746"/>
                  <a:pt x="3601877" y="1200746"/>
                </a:cubicBezTo>
                <a:cubicBezTo>
                  <a:pt x="3595527" y="1200746"/>
                  <a:pt x="3590764" y="1199158"/>
                  <a:pt x="3587589" y="1195983"/>
                </a:cubicBezTo>
                <a:cubicBezTo>
                  <a:pt x="3577270" y="1186458"/>
                  <a:pt x="3566952" y="1171377"/>
                  <a:pt x="3556633" y="1150739"/>
                </a:cubicBezTo>
                <a:cubicBezTo>
                  <a:pt x="3550283" y="1161058"/>
                  <a:pt x="3545124" y="1168996"/>
                  <a:pt x="3541155" y="1174552"/>
                </a:cubicBezTo>
                <a:cubicBezTo>
                  <a:pt x="3530836" y="1187252"/>
                  <a:pt x="3508611" y="1197571"/>
                  <a:pt x="3474480" y="1205508"/>
                </a:cubicBezTo>
                <a:cubicBezTo>
                  <a:pt x="3472893" y="1206302"/>
                  <a:pt x="3472099" y="1205905"/>
                  <a:pt x="3472099" y="1204318"/>
                </a:cubicBezTo>
                <a:cubicBezTo>
                  <a:pt x="3472099" y="1202730"/>
                  <a:pt x="3472495" y="1201539"/>
                  <a:pt x="3473289" y="1200746"/>
                </a:cubicBezTo>
                <a:cubicBezTo>
                  <a:pt x="3504246" y="1184871"/>
                  <a:pt x="3524089" y="1163439"/>
                  <a:pt x="3532821" y="1136452"/>
                </a:cubicBezTo>
                <a:lnTo>
                  <a:pt x="3512580" y="1140024"/>
                </a:lnTo>
                <a:cubicBezTo>
                  <a:pt x="3507024" y="1141611"/>
                  <a:pt x="3501468" y="1139230"/>
                  <a:pt x="3495911" y="1132880"/>
                </a:cubicBezTo>
                <a:cubicBezTo>
                  <a:pt x="3495911" y="1133674"/>
                  <a:pt x="3495911" y="1134467"/>
                  <a:pt x="3495911" y="1135261"/>
                </a:cubicBezTo>
                <a:cubicBezTo>
                  <a:pt x="3493530" y="1143199"/>
                  <a:pt x="3489561" y="1153517"/>
                  <a:pt x="3484005" y="1166218"/>
                </a:cubicBezTo>
                <a:cubicBezTo>
                  <a:pt x="3476861" y="1182886"/>
                  <a:pt x="3467336" y="1192808"/>
                  <a:pt x="3455430" y="1195983"/>
                </a:cubicBezTo>
                <a:cubicBezTo>
                  <a:pt x="3452255" y="1196777"/>
                  <a:pt x="3448683" y="1193205"/>
                  <a:pt x="3444714" y="1185268"/>
                </a:cubicBezTo>
                <a:cubicBezTo>
                  <a:pt x="3440746" y="1175743"/>
                  <a:pt x="3435189" y="1166614"/>
                  <a:pt x="3428046" y="1157883"/>
                </a:cubicBezTo>
                <a:cubicBezTo>
                  <a:pt x="3427252" y="1155502"/>
                  <a:pt x="3428046" y="1154311"/>
                  <a:pt x="3430427" y="1154311"/>
                </a:cubicBezTo>
                <a:cubicBezTo>
                  <a:pt x="3432808" y="1155105"/>
                  <a:pt x="3435983" y="1155899"/>
                  <a:pt x="3439952" y="1156693"/>
                </a:cubicBezTo>
                <a:cubicBezTo>
                  <a:pt x="3444714" y="1158280"/>
                  <a:pt x="3447889" y="1159471"/>
                  <a:pt x="3449477" y="1160264"/>
                </a:cubicBezTo>
                <a:cubicBezTo>
                  <a:pt x="3451858" y="1160264"/>
                  <a:pt x="3453843" y="1159471"/>
                  <a:pt x="3455430" y="1157883"/>
                </a:cubicBezTo>
                <a:cubicBezTo>
                  <a:pt x="3462574" y="1149152"/>
                  <a:pt x="3466542" y="1136055"/>
                  <a:pt x="3467336" y="1118592"/>
                </a:cubicBezTo>
                <a:cubicBezTo>
                  <a:pt x="3467336" y="1116211"/>
                  <a:pt x="3466939" y="1115417"/>
                  <a:pt x="3466146" y="1116211"/>
                </a:cubicBezTo>
                <a:cubicBezTo>
                  <a:pt x="3464558" y="1116211"/>
                  <a:pt x="3461780" y="1117005"/>
                  <a:pt x="3457811" y="1118592"/>
                </a:cubicBezTo>
                <a:cubicBezTo>
                  <a:pt x="3457811" y="1118592"/>
                  <a:pt x="3457017" y="1118592"/>
                  <a:pt x="3455430" y="1118592"/>
                </a:cubicBezTo>
                <a:cubicBezTo>
                  <a:pt x="3441142" y="1143992"/>
                  <a:pt x="3417727" y="1164233"/>
                  <a:pt x="3385183" y="1179314"/>
                </a:cubicBezTo>
                <a:cubicBezTo>
                  <a:pt x="3382802" y="1180108"/>
                  <a:pt x="3381214" y="1180108"/>
                  <a:pt x="3380421" y="1179314"/>
                </a:cubicBezTo>
                <a:cubicBezTo>
                  <a:pt x="3379627" y="1177727"/>
                  <a:pt x="3380421" y="1176139"/>
                  <a:pt x="3382802" y="1174552"/>
                </a:cubicBezTo>
                <a:cubicBezTo>
                  <a:pt x="3405820" y="1150739"/>
                  <a:pt x="3422092" y="1127721"/>
                  <a:pt x="3431617" y="1105496"/>
                </a:cubicBezTo>
                <a:cubicBezTo>
                  <a:pt x="3432411" y="1102321"/>
                  <a:pt x="3433602" y="1097558"/>
                  <a:pt x="3435189" y="1091208"/>
                </a:cubicBezTo>
                <a:cubicBezTo>
                  <a:pt x="3435983" y="1088827"/>
                  <a:pt x="3436380" y="1087240"/>
                  <a:pt x="3436380" y="1086446"/>
                </a:cubicBezTo>
                <a:cubicBezTo>
                  <a:pt x="3431617" y="1087240"/>
                  <a:pt x="3426855" y="1088430"/>
                  <a:pt x="3422092" y="1090018"/>
                </a:cubicBezTo>
                <a:cubicBezTo>
                  <a:pt x="3414155" y="1090811"/>
                  <a:pt x="3405820" y="1086446"/>
                  <a:pt x="3397089" y="1076921"/>
                </a:cubicBezTo>
                <a:cubicBezTo>
                  <a:pt x="3395502" y="1075333"/>
                  <a:pt x="3395105" y="1073746"/>
                  <a:pt x="3395899" y="1072158"/>
                </a:cubicBezTo>
                <a:cubicBezTo>
                  <a:pt x="3395899" y="1070571"/>
                  <a:pt x="3397486" y="1069380"/>
                  <a:pt x="3400661" y="1068586"/>
                </a:cubicBezTo>
                <a:cubicBezTo>
                  <a:pt x="3422092" y="1064618"/>
                  <a:pt x="3449477" y="1058268"/>
                  <a:pt x="3482814" y="1049536"/>
                </a:cubicBezTo>
                <a:cubicBezTo>
                  <a:pt x="3491545" y="1048743"/>
                  <a:pt x="3497896" y="1051521"/>
                  <a:pt x="3501864" y="1057871"/>
                </a:cubicBezTo>
                <a:cubicBezTo>
                  <a:pt x="3510595" y="1044377"/>
                  <a:pt x="3517739" y="1029296"/>
                  <a:pt x="3523296" y="1012627"/>
                </a:cubicBezTo>
                <a:cubicBezTo>
                  <a:pt x="3527264" y="1002308"/>
                  <a:pt x="3529249" y="991990"/>
                  <a:pt x="3529249" y="981671"/>
                </a:cubicBezTo>
                <a:cubicBezTo>
                  <a:pt x="3528455" y="978496"/>
                  <a:pt x="3528455" y="976511"/>
                  <a:pt x="3529249" y="975718"/>
                </a:cubicBezTo>
                <a:cubicBezTo>
                  <a:pt x="3530042" y="974924"/>
                  <a:pt x="3531035" y="974428"/>
                  <a:pt x="3532225" y="974229"/>
                </a:cubicBezTo>
                <a:close/>
                <a:moveTo>
                  <a:pt x="1685275" y="974229"/>
                </a:moveTo>
                <a:cubicBezTo>
                  <a:pt x="1686268" y="974031"/>
                  <a:pt x="1687358" y="974130"/>
                  <a:pt x="1688549" y="974527"/>
                </a:cubicBezTo>
                <a:cubicBezTo>
                  <a:pt x="1698868" y="976115"/>
                  <a:pt x="1708393" y="980480"/>
                  <a:pt x="1717124" y="987624"/>
                </a:cubicBezTo>
                <a:cubicBezTo>
                  <a:pt x="1722680" y="992386"/>
                  <a:pt x="1724665" y="997943"/>
                  <a:pt x="1723078" y="1004293"/>
                </a:cubicBezTo>
                <a:cubicBezTo>
                  <a:pt x="1723078" y="1005880"/>
                  <a:pt x="1722284" y="1009849"/>
                  <a:pt x="1720696" y="1016199"/>
                </a:cubicBezTo>
                <a:cubicBezTo>
                  <a:pt x="1717521" y="1027311"/>
                  <a:pt x="1715537" y="1035249"/>
                  <a:pt x="1714743" y="1040011"/>
                </a:cubicBezTo>
                <a:cubicBezTo>
                  <a:pt x="1713949" y="1047949"/>
                  <a:pt x="1712759" y="1055093"/>
                  <a:pt x="1711171" y="1061443"/>
                </a:cubicBezTo>
                <a:cubicBezTo>
                  <a:pt x="1711965" y="1061443"/>
                  <a:pt x="1712362" y="1061443"/>
                  <a:pt x="1712362" y="1061443"/>
                </a:cubicBezTo>
                <a:cubicBezTo>
                  <a:pt x="1722680" y="1060649"/>
                  <a:pt x="1729824" y="1059062"/>
                  <a:pt x="1733794" y="1056680"/>
                </a:cubicBezTo>
                <a:cubicBezTo>
                  <a:pt x="1736174" y="1055093"/>
                  <a:pt x="1739747" y="1055490"/>
                  <a:pt x="1744508" y="1057871"/>
                </a:cubicBezTo>
                <a:cubicBezTo>
                  <a:pt x="1744508" y="1057871"/>
                  <a:pt x="1744906" y="1057871"/>
                  <a:pt x="1745699" y="1057871"/>
                </a:cubicBezTo>
                <a:cubicBezTo>
                  <a:pt x="1752050" y="1061046"/>
                  <a:pt x="1756812" y="1065015"/>
                  <a:pt x="1759987" y="1069777"/>
                </a:cubicBezTo>
                <a:cubicBezTo>
                  <a:pt x="1761574" y="1074540"/>
                  <a:pt x="1760383" y="1077715"/>
                  <a:pt x="1756414" y="1079302"/>
                </a:cubicBezTo>
                <a:cubicBezTo>
                  <a:pt x="1750859" y="1080096"/>
                  <a:pt x="1742127" y="1081286"/>
                  <a:pt x="1730221" y="1082874"/>
                </a:cubicBezTo>
                <a:cubicBezTo>
                  <a:pt x="1719903" y="1083668"/>
                  <a:pt x="1712362" y="1084462"/>
                  <a:pt x="1707599" y="1085255"/>
                </a:cubicBezTo>
                <a:cubicBezTo>
                  <a:pt x="1707599" y="1085255"/>
                  <a:pt x="1707599" y="1085652"/>
                  <a:pt x="1707599" y="1086446"/>
                </a:cubicBezTo>
                <a:cubicBezTo>
                  <a:pt x="1716331" y="1089621"/>
                  <a:pt x="1724268" y="1093986"/>
                  <a:pt x="1731412" y="1099543"/>
                </a:cubicBezTo>
                <a:cubicBezTo>
                  <a:pt x="1734587" y="1102718"/>
                  <a:pt x="1735380" y="1107083"/>
                  <a:pt x="1733794" y="1112639"/>
                </a:cubicBezTo>
                <a:cubicBezTo>
                  <a:pt x="1729824" y="1120577"/>
                  <a:pt x="1727046" y="1134071"/>
                  <a:pt x="1725459" y="1153121"/>
                </a:cubicBezTo>
                <a:cubicBezTo>
                  <a:pt x="1723871" y="1165821"/>
                  <a:pt x="1729824" y="1172171"/>
                  <a:pt x="1743318" y="1172171"/>
                </a:cubicBezTo>
                <a:cubicBezTo>
                  <a:pt x="1753637" y="1171377"/>
                  <a:pt x="1759987" y="1168202"/>
                  <a:pt x="1762368" y="1162646"/>
                </a:cubicBezTo>
                <a:cubicBezTo>
                  <a:pt x="1767131" y="1153121"/>
                  <a:pt x="1771495" y="1142405"/>
                  <a:pt x="1775465" y="1130499"/>
                </a:cubicBezTo>
                <a:cubicBezTo>
                  <a:pt x="1776259" y="1128118"/>
                  <a:pt x="1777449" y="1126927"/>
                  <a:pt x="1779036" y="1126927"/>
                </a:cubicBezTo>
                <a:cubicBezTo>
                  <a:pt x="1779830" y="1127721"/>
                  <a:pt x="1780227" y="1129308"/>
                  <a:pt x="1780227" y="1131689"/>
                </a:cubicBezTo>
                <a:cubicBezTo>
                  <a:pt x="1781815" y="1143596"/>
                  <a:pt x="1784990" y="1154708"/>
                  <a:pt x="1789752" y="1165027"/>
                </a:cubicBezTo>
                <a:cubicBezTo>
                  <a:pt x="1790545" y="1166614"/>
                  <a:pt x="1791339" y="1168599"/>
                  <a:pt x="1792134" y="1170980"/>
                </a:cubicBezTo>
                <a:cubicBezTo>
                  <a:pt x="1794515" y="1175743"/>
                  <a:pt x="1795705" y="1178917"/>
                  <a:pt x="1795705" y="1180505"/>
                </a:cubicBezTo>
                <a:cubicBezTo>
                  <a:pt x="1795705" y="1185268"/>
                  <a:pt x="1790545" y="1190427"/>
                  <a:pt x="1780227" y="1195983"/>
                </a:cubicBezTo>
                <a:cubicBezTo>
                  <a:pt x="1773084" y="1199952"/>
                  <a:pt x="1761574" y="1201936"/>
                  <a:pt x="1745699" y="1201936"/>
                </a:cubicBezTo>
                <a:cubicBezTo>
                  <a:pt x="1729824" y="1202730"/>
                  <a:pt x="1718315" y="1198761"/>
                  <a:pt x="1711171" y="1190030"/>
                </a:cubicBezTo>
                <a:cubicBezTo>
                  <a:pt x="1700852" y="1181299"/>
                  <a:pt x="1696486" y="1167011"/>
                  <a:pt x="1698074" y="1147167"/>
                </a:cubicBezTo>
                <a:cubicBezTo>
                  <a:pt x="1698074" y="1136055"/>
                  <a:pt x="1698472" y="1126133"/>
                  <a:pt x="1699265" y="1117402"/>
                </a:cubicBezTo>
                <a:cubicBezTo>
                  <a:pt x="1698472" y="1118989"/>
                  <a:pt x="1697281" y="1121768"/>
                  <a:pt x="1695693" y="1125736"/>
                </a:cubicBezTo>
                <a:cubicBezTo>
                  <a:pt x="1694105" y="1128911"/>
                  <a:pt x="1692915" y="1131689"/>
                  <a:pt x="1692121" y="1134071"/>
                </a:cubicBezTo>
                <a:cubicBezTo>
                  <a:pt x="1677833" y="1168996"/>
                  <a:pt x="1654022" y="1190824"/>
                  <a:pt x="1620683" y="1199555"/>
                </a:cubicBezTo>
                <a:cubicBezTo>
                  <a:pt x="1617508" y="1200349"/>
                  <a:pt x="1615921" y="1200349"/>
                  <a:pt x="1615921" y="1199555"/>
                </a:cubicBezTo>
                <a:cubicBezTo>
                  <a:pt x="1615921" y="1197968"/>
                  <a:pt x="1617113" y="1196380"/>
                  <a:pt x="1619493" y="1194793"/>
                </a:cubicBezTo>
                <a:cubicBezTo>
                  <a:pt x="1630605" y="1186855"/>
                  <a:pt x="1640131" y="1176933"/>
                  <a:pt x="1648068" y="1165027"/>
                </a:cubicBezTo>
                <a:cubicBezTo>
                  <a:pt x="1644099" y="1161852"/>
                  <a:pt x="1639336" y="1156693"/>
                  <a:pt x="1633780" y="1149549"/>
                </a:cubicBezTo>
                <a:cubicBezTo>
                  <a:pt x="1629812" y="1144786"/>
                  <a:pt x="1626637" y="1141214"/>
                  <a:pt x="1624256" y="1138833"/>
                </a:cubicBezTo>
                <a:cubicBezTo>
                  <a:pt x="1623462" y="1144389"/>
                  <a:pt x="1623065" y="1154708"/>
                  <a:pt x="1623065" y="1169789"/>
                </a:cubicBezTo>
                <a:cubicBezTo>
                  <a:pt x="1622271" y="1181696"/>
                  <a:pt x="1615127" y="1190030"/>
                  <a:pt x="1601634" y="1194793"/>
                </a:cubicBezTo>
                <a:cubicBezTo>
                  <a:pt x="1596872" y="1195586"/>
                  <a:pt x="1593696" y="1193999"/>
                  <a:pt x="1592109" y="1190030"/>
                </a:cubicBezTo>
                <a:cubicBezTo>
                  <a:pt x="1587346" y="1178124"/>
                  <a:pt x="1580600" y="1168996"/>
                  <a:pt x="1571869" y="1162646"/>
                </a:cubicBezTo>
                <a:cubicBezTo>
                  <a:pt x="1569487" y="1168996"/>
                  <a:pt x="1565121" y="1172964"/>
                  <a:pt x="1558772" y="1174552"/>
                </a:cubicBezTo>
                <a:cubicBezTo>
                  <a:pt x="1550834" y="1176139"/>
                  <a:pt x="1545674" y="1173361"/>
                  <a:pt x="1543294" y="1166218"/>
                </a:cubicBezTo>
                <a:cubicBezTo>
                  <a:pt x="1540118" y="1155899"/>
                  <a:pt x="1542500" y="1147167"/>
                  <a:pt x="1550437" y="1140024"/>
                </a:cubicBezTo>
                <a:cubicBezTo>
                  <a:pt x="1556787" y="1136055"/>
                  <a:pt x="1561946" y="1130499"/>
                  <a:pt x="1565915" y="1123355"/>
                </a:cubicBezTo>
                <a:cubicBezTo>
                  <a:pt x="1568296" y="1118592"/>
                  <a:pt x="1570280" y="1118989"/>
                  <a:pt x="1571869" y="1124546"/>
                </a:cubicBezTo>
                <a:cubicBezTo>
                  <a:pt x="1573456" y="1131689"/>
                  <a:pt x="1574250" y="1141611"/>
                  <a:pt x="1574250" y="1154311"/>
                </a:cubicBezTo>
                <a:cubicBezTo>
                  <a:pt x="1574250" y="1155105"/>
                  <a:pt x="1573853" y="1156296"/>
                  <a:pt x="1573059" y="1157883"/>
                </a:cubicBezTo>
                <a:cubicBezTo>
                  <a:pt x="1579409" y="1158677"/>
                  <a:pt x="1585362" y="1159074"/>
                  <a:pt x="1590919" y="1159074"/>
                </a:cubicBezTo>
                <a:cubicBezTo>
                  <a:pt x="1594887" y="1159868"/>
                  <a:pt x="1596872" y="1158677"/>
                  <a:pt x="1596872" y="1155502"/>
                </a:cubicBezTo>
                <a:cubicBezTo>
                  <a:pt x="1596872" y="1149946"/>
                  <a:pt x="1596872" y="1144389"/>
                  <a:pt x="1596872" y="1138833"/>
                </a:cubicBezTo>
                <a:cubicBezTo>
                  <a:pt x="1596872" y="1133277"/>
                  <a:pt x="1596475" y="1128118"/>
                  <a:pt x="1595681" y="1123355"/>
                </a:cubicBezTo>
                <a:cubicBezTo>
                  <a:pt x="1595681" y="1123355"/>
                  <a:pt x="1595284" y="1123752"/>
                  <a:pt x="1594490" y="1124546"/>
                </a:cubicBezTo>
                <a:cubicBezTo>
                  <a:pt x="1593696" y="1126927"/>
                  <a:pt x="1591315" y="1128514"/>
                  <a:pt x="1587346" y="1129308"/>
                </a:cubicBezTo>
                <a:cubicBezTo>
                  <a:pt x="1580203" y="1129308"/>
                  <a:pt x="1575837" y="1125339"/>
                  <a:pt x="1574250" y="1117402"/>
                </a:cubicBezTo>
                <a:cubicBezTo>
                  <a:pt x="1568693" y="1093589"/>
                  <a:pt x="1564327" y="1080493"/>
                  <a:pt x="1561153" y="1078111"/>
                </a:cubicBezTo>
                <a:cubicBezTo>
                  <a:pt x="1558772" y="1074937"/>
                  <a:pt x="1560359" y="1072555"/>
                  <a:pt x="1565915" y="1070968"/>
                </a:cubicBezTo>
                <a:cubicBezTo>
                  <a:pt x="1570678" y="1070968"/>
                  <a:pt x="1576233" y="1072158"/>
                  <a:pt x="1582584" y="1074540"/>
                </a:cubicBezTo>
                <a:cubicBezTo>
                  <a:pt x="1592109" y="1072158"/>
                  <a:pt x="1598855" y="1070571"/>
                  <a:pt x="1602824" y="1069777"/>
                </a:cubicBezTo>
                <a:cubicBezTo>
                  <a:pt x="1615525" y="1066602"/>
                  <a:pt x="1623065" y="1064221"/>
                  <a:pt x="1625446" y="1062633"/>
                </a:cubicBezTo>
                <a:cubicBezTo>
                  <a:pt x="1629415" y="1061046"/>
                  <a:pt x="1633780" y="1061443"/>
                  <a:pt x="1638544" y="1063824"/>
                </a:cubicBezTo>
                <a:cubicBezTo>
                  <a:pt x="1643306" y="1066205"/>
                  <a:pt x="1647671" y="1070174"/>
                  <a:pt x="1651640" y="1075730"/>
                </a:cubicBezTo>
                <a:cubicBezTo>
                  <a:pt x="1655609" y="1080493"/>
                  <a:pt x="1655609" y="1084462"/>
                  <a:pt x="1651640" y="1087636"/>
                </a:cubicBezTo>
                <a:cubicBezTo>
                  <a:pt x="1647671" y="1092399"/>
                  <a:pt x="1644496" y="1097161"/>
                  <a:pt x="1642115" y="1101924"/>
                </a:cubicBezTo>
                <a:cubicBezTo>
                  <a:pt x="1644496" y="1102718"/>
                  <a:pt x="1646084" y="1104305"/>
                  <a:pt x="1646877" y="1106686"/>
                </a:cubicBezTo>
                <a:cubicBezTo>
                  <a:pt x="1650053" y="1112243"/>
                  <a:pt x="1649259" y="1115814"/>
                  <a:pt x="1644496" y="1117402"/>
                </a:cubicBezTo>
                <a:cubicBezTo>
                  <a:pt x="1641322" y="1117402"/>
                  <a:pt x="1635368" y="1118196"/>
                  <a:pt x="1626637" y="1119783"/>
                </a:cubicBezTo>
                <a:cubicBezTo>
                  <a:pt x="1632987" y="1118196"/>
                  <a:pt x="1631796" y="1118196"/>
                  <a:pt x="1623065" y="1119783"/>
                </a:cubicBezTo>
                <a:cubicBezTo>
                  <a:pt x="1625446" y="1121371"/>
                  <a:pt x="1626637" y="1124149"/>
                  <a:pt x="1626637" y="1128118"/>
                </a:cubicBezTo>
                <a:cubicBezTo>
                  <a:pt x="1643306" y="1128911"/>
                  <a:pt x="1654815" y="1133674"/>
                  <a:pt x="1661165" y="1142405"/>
                </a:cubicBezTo>
                <a:cubicBezTo>
                  <a:pt x="1668309" y="1128118"/>
                  <a:pt x="1674262" y="1109861"/>
                  <a:pt x="1679024" y="1087636"/>
                </a:cubicBezTo>
                <a:cubicBezTo>
                  <a:pt x="1677437" y="1088430"/>
                  <a:pt x="1675453" y="1088827"/>
                  <a:pt x="1673071" y="1088827"/>
                </a:cubicBezTo>
                <a:cubicBezTo>
                  <a:pt x="1665135" y="1089621"/>
                  <a:pt x="1659181" y="1084858"/>
                  <a:pt x="1655212" y="1074540"/>
                </a:cubicBezTo>
                <a:cubicBezTo>
                  <a:pt x="1653625" y="1072158"/>
                  <a:pt x="1654418" y="1070174"/>
                  <a:pt x="1657593" y="1068586"/>
                </a:cubicBezTo>
                <a:cubicBezTo>
                  <a:pt x="1661562" y="1068586"/>
                  <a:pt x="1668309" y="1068190"/>
                  <a:pt x="1677833" y="1067396"/>
                </a:cubicBezTo>
                <a:cubicBezTo>
                  <a:pt x="1680215" y="1066602"/>
                  <a:pt x="1682200" y="1066205"/>
                  <a:pt x="1683787" y="1066205"/>
                </a:cubicBezTo>
                <a:cubicBezTo>
                  <a:pt x="1685374" y="1056680"/>
                  <a:pt x="1686168" y="1046758"/>
                  <a:pt x="1686168" y="1036439"/>
                </a:cubicBezTo>
                <a:cubicBezTo>
                  <a:pt x="1687756" y="1010246"/>
                  <a:pt x="1686961" y="991990"/>
                  <a:pt x="1683787" y="981671"/>
                </a:cubicBezTo>
                <a:cubicBezTo>
                  <a:pt x="1682200" y="979290"/>
                  <a:pt x="1681802" y="977305"/>
                  <a:pt x="1682597" y="975718"/>
                </a:cubicBezTo>
                <a:cubicBezTo>
                  <a:pt x="1683390" y="974924"/>
                  <a:pt x="1684282" y="974428"/>
                  <a:pt x="1685275" y="974229"/>
                </a:cubicBezTo>
                <a:close/>
                <a:moveTo>
                  <a:pt x="1104697" y="974229"/>
                </a:moveTo>
                <a:cubicBezTo>
                  <a:pt x="1106185" y="974428"/>
                  <a:pt x="1107922" y="974924"/>
                  <a:pt x="1109906" y="975718"/>
                </a:cubicBezTo>
                <a:cubicBezTo>
                  <a:pt x="1122606" y="982068"/>
                  <a:pt x="1132528" y="990005"/>
                  <a:pt x="1139671" y="999530"/>
                </a:cubicBezTo>
                <a:cubicBezTo>
                  <a:pt x="1142848" y="1004293"/>
                  <a:pt x="1142450" y="1009452"/>
                  <a:pt x="1138481" y="1015008"/>
                </a:cubicBezTo>
                <a:cubicBezTo>
                  <a:pt x="1137688" y="1015802"/>
                  <a:pt x="1136894" y="1016993"/>
                  <a:pt x="1136099" y="1018580"/>
                </a:cubicBezTo>
                <a:cubicBezTo>
                  <a:pt x="1133718" y="1020961"/>
                  <a:pt x="1129353" y="1026915"/>
                  <a:pt x="1123004" y="1036439"/>
                </a:cubicBezTo>
                <a:cubicBezTo>
                  <a:pt x="1111096" y="1053902"/>
                  <a:pt x="1099191" y="1068190"/>
                  <a:pt x="1087284" y="1079302"/>
                </a:cubicBezTo>
                <a:cubicBezTo>
                  <a:pt x="1088872" y="1079302"/>
                  <a:pt x="1090856" y="1079302"/>
                  <a:pt x="1093238" y="1079302"/>
                </a:cubicBezTo>
                <a:cubicBezTo>
                  <a:pt x="1111493" y="1076921"/>
                  <a:pt x="1126575" y="1074540"/>
                  <a:pt x="1138481" y="1072158"/>
                </a:cubicBezTo>
                <a:cubicBezTo>
                  <a:pt x="1144832" y="1071364"/>
                  <a:pt x="1150387" y="1071761"/>
                  <a:pt x="1155150" y="1073349"/>
                </a:cubicBezTo>
                <a:cubicBezTo>
                  <a:pt x="1166263" y="1078111"/>
                  <a:pt x="1174200" y="1085255"/>
                  <a:pt x="1178962" y="1094780"/>
                </a:cubicBezTo>
                <a:cubicBezTo>
                  <a:pt x="1180550" y="1103511"/>
                  <a:pt x="1176185" y="1107480"/>
                  <a:pt x="1165866" y="1106686"/>
                </a:cubicBezTo>
                <a:cubicBezTo>
                  <a:pt x="1141260" y="1103511"/>
                  <a:pt x="1106334" y="1103511"/>
                  <a:pt x="1061090" y="1106686"/>
                </a:cubicBezTo>
                <a:cubicBezTo>
                  <a:pt x="1048390" y="1107480"/>
                  <a:pt x="1036484" y="1109068"/>
                  <a:pt x="1025372" y="1111449"/>
                </a:cubicBezTo>
                <a:lnTo>
                  <a:pt x="1027753" y="1111449"/>
                </a:lnTo>
                <a:cubicBezTo>
                  <a:pt x="1034103" y="1114624"/>
                  <a:pt x="1040056" y="1120577"/>
                  <a:pt x="1045612" y="1129308"/>
                </a:cubicBezTo>
                <a:cubicBezTo>
                  <a:pt x="1048787" y="1134071"/>
                  <a:pt x="1048390" y="1138436"/>
                  <a:pt x="1044421" y="1142405"/>
                </a:cubicBezTo>
                <a:cubicBezTo>
                  <a:pt x="1035690" y="1147961"/>
                  <a:pt x="1028546" y="1153914"/>
                  <a:pt x="1022990" y="1160264"/>
                </a:cubicBezTo>
                <a:cubicBezTo>
                  <a:pt x="1004734" y="1175346"/>
                  <a:pt x="979333" y="1188443"/>
                  <a:pt x="946791" y="1199555"/>
                </a:cubicBezTo>
                <a:cubicBezTo>
                  <a:pt x="940440" y="1201936"/>
                  <a:pt x="936867" y="1202730"/>
                  <a:pt x="936075" y="1201936"/>
                </a:cubicBezTo>
                <a:cubicBezTo>
                  <a:pt x="935281" y="1200349"/>
                  <a:pt x="937265" y="1197968"/>
                  <a:pt x="942028" y="1194793"/>
                </a:cubicBezTo>
                <a:cubicBezTo>
                  <a:pt x="961872" y="1179711"/>
                  <a:pt x="980921" y="1160264"/>
                  <a:pt x="999178" y="1136452"/>
                </a:cubicBezTo>
                <a:cubicBezTo>
                  <a:pt x="1005528" y="1127721"/>
                  <a:pt x="1009894" y="1120577"/>
                  <a:pt x="1012275" y="1115021"/>
                </a:cubicBezTo>
                <a:cubicBezTo>
                  <a:pt x="1012275" y="1113433"/>
                  <a:pt x="1012672" y="1112639"/>
                  <a:pt x="1013466" y="1112639"/>
                </a:cubicBezTo>
                <a:cubicBezTo>
                  <a:pt x="992034" y="1115021"/>
                  <a:pt x="977350" y="1117799"/>
                  <a:pt x="969412" y="1120974"/>
                </a:cubicBezTo>
                <a:cubicBezTo>
                  <a:pt x="963063" y="1123355"/>
                  <a:pt x="957903" y="1122561"/>
                  <a:pt x="953933" y="1118592"/>
                </a:cubicBezTo>
                <a:cubicBezTo>
                  <a:pt x="945996" y="1113036"/>
                  <a:pt x="940440" y="1106686"/>
                  <a:pt x="937265" y="1099543"/>
                </a:cubicBezTo>
                <a:cubicBezTo>
                  <a:pt x="934884" y="1094780"/>
                  <a:pt x="936075" y="1092399"/>
                  <a:pt x="940837" y="1092399"/>
                </a:cubicBezTo>
                <a:cubicBezTo>
                  <a:pt x="961475" y="1092399"/>
                  <a:pt x="977746" y="1091208"/>
                  <a:pt x="989652" y="1088827"/>
                </a:cubicBezTo>
                <a:cubicBezTo>
                  <a:pt x="1002353" y="1088033"/>
                  <a:pt x="1019418" y="1086446"/>
                  <a:pt x="1040851" y="1084065"/>
                </a:cubicBezTo>
                <a:cubicBezTo>
                  <a:pt x="1053551" y="1083271"/>
                  <a:pt x="1063472" y="1082477"/>
                  <a:pt x="1070616" y="1081683"/>
                </a:cubicBezTo>
                <a:cubicBezTo>
                  <a:pt x="1088872" y="1040408"/>
                  <a:pt x="1098000" y="1006674"/>
                  <a:pt x="1098000" y="980480"/>
                </a:cubicBezTo>
                <a:cubicBezTo>
                  <a:pt x="1098000" y="975718"/>
                  <a:pt x="1100233" y="973634"/>
                  <a:pt x="1104697" y="974229"/>
                </a:cubicBezTo>
                <a:close/>
                <a:moveTo>
                  <a:pt x="5753931" y="973336"/>
                </a:moveTo>
                <a:cubicBezTo>
                  <a:pt x="5757107" y="973336"/>
                  <a:pt x="5760083" y="973733"/>
                  <a:pt x="5762862" y="974527"/>
                </a:cubicBezTo>
                <a:cubicBezTo>
                  <a:pt x="5770799" y="977702"/>
                  <a:pt x="5777149" y="982068"/>
                  <a:pt x="5781911" y="987624"/>
                </a:cubicBezTo>
                <a:cubicBezTo>
                  <a:pt x="5785880" y="993180"/>
                  <a:pt x="5784293" y="997149"/>
                  <a:pt x="5777149" y="999530"/>
                </a:cubicBezTo>
                <a:cubicBezTo>
                  <a:pt x="5758893" y="1002705"/>
                  <a:pt x="5740636" y="1005086"/>
                  <a:pt x="5722380" y="1006674"/>
                </a:cubicBezTo>
                <a:cubicBezTo>
                  <a:pt x="5726349" y="1009055"/>
                  <a:pt x="5726349" y="1013024"/>
                  <a:pt x="5722380" y="1018580"/>
                </a:cubicBezTo>
                <a:cubicBezTo>
                  <a:pt x="5719999" y="1020168"/>
                  <a:pt x="5715633" y="1023343"/>
                  <a:pt x="5709283" y="1028105"/>
                </a:cubicBezTo>
                <a:cubicBezTo>
                  <a:pt x="5706902" y="1030486"/>
                  <a:pt x="5704917" y="1032471"/>
                  <a:pt x="5703330" y="1034058"/>
                </a:cubicBezTo>
                <a:cubicBezTo>
                  <a:pt x="5705711" y="1033265"/>
                  <a:pt x="5708886" y="1032471"/>
                  <a:pt x="5712855" y="1031677"/>
                </a:cubicBezTo>
                <a:cubicBezTo>
                  <a:pt x="5722380" y="1030090"/>
                  <a:pt x="5729524" y="1028502"/>
                  <a:pt x="5734287" y="1026915"/>
                </a:cubicBezTo>
                <a:cubicBezTo>
                  <a:pt x="5737461" y="1025327"/>
                  <a:pt x="5741827" y="1025327"/>
                  <a:pt x="5747383" y="1026915"/>
                </a:cubicBezTo>
                <a:cubicBezTo>
                  <a:pt x="5756908" y="1031677"/>
                  <a:pt x="5764846" y="1038027"/>
                  <a:pt x="5771195" y="1045965"/>
                </a:cubicBezTo>
                <a:cubicBezTo>
                  <a:pt x="5775164" y="1051521"/>
                  <a:pt x="5775164" y="1056680"/>
                  <a:pt x="5771195" y="1061443"/>
                </a:cubicBezTo>
                <a:cubicBezTo>
                  <a:pt x="5769608" y="1063030"/>
                  <a:pt x="5768021" y="1074143"/>
                  <a:pt x="5766433" y="1094780"/>
                </a:cubicBezTo>
                <a:cubicBezTo>
                  <a:pt x="5766433" y="1104305"/>
                  <a:pt x="5766830" y="1114624"/>
                  <a:pt x="5767624" y="1125736"/>
                </a:cubicBezTo>
                <a:cubicBezTo>
                  <a:pt x="5768418" y="1138436"/>
                  <a:pt x="5765242" y="1146771"/>
                  <a:pt x="5758099" y="1150739"/>
                </a:cubicBezTo>
                <a:cubicBezTo>
                  <a:pt x="5752542" y="1155502"/>
                  <a:pt x="5747383" y="1155502"/>
                  <a:pt x="5742621" y="1150739"/>
                </a:cubicBezTo>
                <a:cubicBezTo>
                  <a:pt x="5735477" y="1145183"/>
                  <a:pt x="5731905" y="1136055"/>
                  <a:pt x="5731905" y="1123355"/>
                </a:cubicBezTo>
                <a:cubicBezTo>
                  <a:pt x="5731905" y="1104305"/>
                  <a:pt x="5731508" y="1082080"/>
                  <a:pt x="5730714" y="1056680"/>
                </a:cubicBezTo>
                <a:cubicBezTo>
                  <a:pt x="5730714" y="1051918"/>
                  <a:pt x="5729127" y="1049933"/>
                  <a:pt x="5725952" y="1050727"/>
                </a:cubicBezTo>
                <a:cubicBezTo>
                  <a:pt x="5721190" y="1051521"/>
                  <a:pt x="5713252" y="1052711"/>
                  <a:pt x="5702140" y="1054299"/>
                </a:cubicBezTo>
                <a:cubicBezTo>
                  <a:pt x="5691027" y="1055886"/>
                  <a:pt x="5683090" y="1057077"/>
                  <a:pt x="5678327" y="1057871"/>
                </a:cubicBezTo>
                <a:cubicBezTo>
                  <a:pt x="5677533" y="1065808"/>
                  <a:pt x="5677137" y="1082874"/>
                  <a:pt x="5677137" y="1109068"/>
                </a:cubicBezTo>
                <a:lnTo>
                  <a:pt x="5669315" y="1143706"/>
                </a:lnTo>
                <a:lnTo>
                  <a:pt x="5667342" y="1147265"/>
                </a:lnTo>
                <a:lnTo>
                  <a:pt x="5663742" y="1150442"/>
                </a:lnTo>
                <a:cubicBezTo>
                  <a:pt x="5661559" y="1150640"/>
                  <a:pt x="5658880" y="1149549"/>
                  <a:pt x="5655705" y="1147167"/>
                </a:cubicBezTo>
                <a:cubicBezTo>
                  <a:pt x="5648561" y="1140024"/>
                  <a:pt x="5644990" y="1132086"/>
                  <a:pt x="5644990" y="1123355"/>
                </a:cubicBezTo>
                <a:cubicBezTo>
                  <a:pt x="5648958" y="1114624"/>
                  <a:pt x="5650943" y="1101130"/>
                  <a:pt x="5650943" y="1082874"/>
                </a:cubicBezTo>
                <a:cubicBezTo>
                  <a:pt x="5650943" y="1061443"/>
                  <a:pt x="5649355" y="1048743"/>
                  <a:pt x="5646180" y="1044774"/>
                </a:cubicBezTo>
                <a:cubicBezTo>
                  <a:pt x="5644593" y="1041599"/>
                  <a:pt x="5644196" y="1039218"/>
                  <a:pt x="5644990" y="1037630"/>
                </a:cubicBezTo>
                <a:cubicBezTo>
                  <a:pt x="5646577" y="1035249"/>
                  <a:pt x="5648958" y="1034455"/>
                  <a:pt x="5652133" y="1035249"/>
                </a:cubicBezTo>
                <a:cubicBezTo>
                  <a:pt x="5656896" y="1035249"/>
                  <a:pt x="5662452" y="1036439"/>
                  <a:pt x="5668802" y="1038821"/>
                </a:cubicBezTo>
                <a:cubicBezTo>
                  <a:pt x="5671977" y="1038027"/>
                  <a:pt x="5675152" y="1037630"/>
                  <a:pt x="5678327" y="1037630"/>
                </a:cubicBezTo>
                <a:cubicBezTo>
                  <a:pt x="5682296" y="1027311"/>
                  <a:pt x="5685074" y="1018580"/>
                  <a:pt x="5686662" y="1011436"/>
                </a:cubicBezTo>
                <a:cubicBezTo>
                  <a:pt x="5677930" y="1012230"/>
                  <a:pt x="5671183" y="1013421"/>
                  <a:pt x="5666421" y="1015008"/>
                </a:cubicBezTo>
                <a:cubicBezTo>
                  <a:pt x="5661658" y="1015008"/>
                  <a:pt x="5656896" y="1013818"/>
                  <a:pt x="5652133" y="1011436"/>
                </a:cubicBezTo>
                <a:cubicBezTo>
                  <a:pt x="5647371" y="1009055"/>
                  <a:pt x="5643402" y="1004690"/>
                  <a:pt x="5640227" y="998340"/>
                </a:cubicBezTo>
                <a:cubicBezTo>
                  <a:pt x="5639433" y="996752"/>
                  <a:pt x="5639036" y="995165"/>
                  <a:pt x="5639036" y="993577"/>
                </a:cubicBezTo>
                <a:cubicBezTo>
                  <a:pt x="5639830" y="992783"/>
                  <a:pt x="5641021" y="992386"/>
                  <a:pt x="5642608" y="992386"/>
                </a:cubicBezTo>
                <a:cubicBezTo>
                  <a:pt x="5655308" y="992386"/>
                  <a:pt x="5681105" y="988418"/>
                  <a:pt x="5719999" y="980480"/>
                </a:cubicBezTo>
                <a:cubicBezTo>
                  <a:pt x="5727143" y="978893"/>
                  <a:pt x="5733890" y="977305"/>
                  <a:pt x="5740239" y="975718"/>
                </a:cubicBezTo>
                <a:cubicBezTo>
                  <a:pt x="5739446" y="975718"/>
                  <a:pt x="5740636" y="975321"/>
                  <a:pt x="5743812" y="974527"/>
                </a:cubicBezTo>
                <a:cubicBezTo>
                  <a:pt x="5747383" y="973733"/>
                  <a:pt x="5750757" y="973336"/>
                  <a:pt x="5753931" y="973336"/>
                </a:cubicBezTo>
                <a:close/>
                <a:moveTo>
                  <a:pt x="5608080" y="970955"/>
                </a:moveTo>
                <a:cubicBezTo>
                  <a:pt x="5622368" y="976511"/>
                  <a:pt x="5631496" y="982465"/>
                  <a:pt x="5635465" y="988815"/>
                </a:cubicBezTo>
                <a:cubicBezTo>
                  <a:pt x="5637846" y="992783"/>
                  <a:pt x="5637449" y="996752"/>
                  <a:pt x="5634274" y="1000721"/>
                </a:cubicBezTo>
                <a:cubicBezTo>
                  <a:pt x="5631099" y="1003896"/>
                  <a:pt x="5627527" y="1007865"/>
                  <a:pt x="5623558" y="1012627"/>
                </a:cubicBezTo>
                <a:cubicBezTo>
                  <a:pt x="5620383" y="1015802"/>
                  <a:pt x="5618002" y="1018580"/>
                  <a:pt x="5616415" y="1020961"/>
                </a:cubicBezTo>
                <a:cubicBezTo>
                  <a:pt x="5601333" y="1035249"/>
                  <a:pt x="5578314" y="1049536"/>
                  <a:pt x="5547358" y="1063824"/>
                </a:cubicBezTo>
                <a:cubicBezTo>
                  <a:pt x="5543390" y="1066205"/>
                  <a:pt x="5541008" y="1066999"/>
                  <a:pt x="5540215" y="1066205"/>
                </a:cubicBezTo>
                <a:cubicBezTo>
                  <a:pt x="5539421" y="1064618"/>
                  <a:pt x="5541008" y="1062236"/>
                  <a:pt x="5544977" y="1059062"/>
                </a:cubicBezTo>
                <a:cubicBezTo>
                  <a:pt x="5567202" y="1036043"/>
                  <a:pt x="5582283" y="1017390"/>
                  <a:pt x="5590221" y="1003102"/>
                </a:cubicBezTo>
                <a:cubicBezTo>
                  <a:pt x="5597365" y="991196"/>
                  <a:pt x="5600142" y="982068"/>
                  <a:pt x="5598555" y="975718"/>
                </a:cubicBezTo>
                <a:cubicBezTo>
                  <a:pt x="5598555" y="970955"/>
                  <a:pt x="5601730" y="969368"/>
                  <a:pt x="5608080" y="970955"/>
                </a:cubicBezTo>
                <a:close/>
                <a:moveTo>
                  <a:pt x="2015673" y="970658"/>
                </a:moveTo>
                <a:cubicBezTo>
                  <a:pt x="2018253" y="970459"/>
                  <a:pt x="2021130" y="970955"/>
                  <a:pt x="2024305" y="972146"/>
                </a:cubicBezTo>
                <a:cubicBezTo>
                  <a:pt x="2027480" y="972940"/>
                  <a:pt x="2031846" y="975321"/>
                  <a:pt x="2037402" y="979290"/>
                </a:cubicBezTo>
                <a:cubicBezTo>
                  <a:pt x="2039783" y="980083"/>
                  <a:pt x="2041370" y="980877"/>
                  <a:pt x="2042164" y="981671"/>
                </a:cubicBezTo>
                <a:cubicBezTo>
                  <a:pt x="2046133" y="984846"/>
                  <a:pt x="2046133" y="988815"/>
                  <a:pt x="2042164" y="993577"/>
                </a:cubicBezTo>
                <a:cubicBezTo>
                  <a:pt x="2031846" y="1003102"/>
                  <a:pt x="2026289" y="1015405"/>
                  <a:pt x="2025495" y="1030486"/>
                </a:cubicBezTo>
                <a:cubicBezTo>
                  <a:pt x="2025495" y="1035249"/>
                  <a:pt x="2027877" y="1038027"/>
                  <a:pt x="2032639" y="1038821"/>
                </a:cubicBezTo>
                <a:cubicBezTo>
                  <a:pt x="2040577" y="1038821"/>
                  <a:pt x="2047323" y="1038027"/>
                  <a:pt x="2052880" y="1036439"/>
                </a:cubicBezTo>
                <a:cubicBezTo>
                  <a:pt x="2056849" y="1036439"/>
                  <a:pt x="2060817" y="1036439"/>
                  <a:pt x="2064787" y="1036439"/>
                </a:cubicBezTo>
                <a:cubicBezTo>
                  <a:pt x="2071931" y="1040408"/>
                  <a:pt x="2076296" y="1045568"/>
                  <a:pt x="2077883" y="1051918"/>
                </a:cubicBezTo>
                <a:cubicBezTo>
                  <a:pt x="2079470" y="1058268"/>
                  <a:pt x="2078279" y="1062236"/>
                  <a:pt x="2074311" y="1063824"/>
                </a:cubicBezTo>
                <a:cubicBezTo>
                  <a:pt x="2067167" y="1067793"/>
                  <a:pt x="2056451" y="1069777"/>
                  <a:pt x="2042164" y="1069777"/>
                </a:cubicBezTo>
                <a:cubicBezTo>
                  <a:pt x="2039783" y="1069777"/>
                  <a:pt x="2036211" y="1069380"/>
                  <a:pt x="2031449" y="1068586"/>
                </a:cubicBezTo>
                <a:cubicBezTo>
                  <a:pt x="2028274" y="1068586"/>
                  <a:pt x="2025892" y="1068586"/>
                  <a:pt x="2024305" y="1068586"/>
                </a:cubicBezTo>
                <a:lnTo>
                  <a:pt x="2026686" y="1069777"/>
                </a:lnTo>
                <a:cubicBezTo>
                  <a:pt x="2028274" y="1071364"/>
                  <a:pt x="2032242" y="1075730"/>
                  <a:pt x="2038593" y="1082874"/>
                </a:cubicBezTo>
                <a:cubicBezTo>
                  <a:pt x="2041768" y="1086049"/>
                  <a:pt x="2042164" y="1089621"/>
                  <a:pt x="2039783" y="1093589"/>
                </a:cubicBezTo>
                <a:cubicBezTo>
                  <a:pt x="2039783" y="1094383"/>
                  <a:pt x="2039386" y="1095177"/>
                  <a:pt x="2038593" y="1095971"/>
                </a:cubicBezTo>
                <a:cubicBezTo>
                  <a:pt x="2033830" y="1105496"/>
                  <a:pt x="2030258" y="1113830"/>
                  <a:pt x="2027877" y="1120974"/>
                </a:cubicBezTo>
                <a:cubicBezTo>
                  <a:pt x="2024702" y="1129705"/>
                  <a:pt x="2020733" y="1137643"/>
                  <a:pt x="2015970" y="1144786"/>
                </a:cubicBezTo>
                <a:cubicBezTo>
                  <a:pt x="2018351" y="1146374"/>
                  <a:pt x="2021130" y="1148358"/>
                  <a:pt x="2024305" y="1150739"/>
                </a:cubicBezTo>
                <a:cubicBezTo>
                  <a:pt x="2029067" y="1153914"/>
                  <a:pt x="2032639" y="1156296"/>
                  <a:pt x="2035021" y="1157883"/>
                </a:cubicBezTo>
                <a:cubicBezTo>
                  <a:pt x="2058039" y="1169789"/>
                  <a:pt x="2083439" y="1180108"/>
                  <a:pt x="2111220" y="1188839"/>
                </a:cubicBezTo>
                <a:cubicBezTo>
                  <a:pt x="2115983" y="1190427"/>
                  <a:pt x="2118364" y="1192014"/>
                  <a:pt x="2118364" y="1193602"/>
                </a:cubicBezTo>
                <a:cubicBezTo>
                  <a:pt x="2118364" y="1194396"/>
                  <a:pt x="2116380" y="1195189"/>
                  <a:pt x="2112411" y="1195983"/>
                </a:cubicBezTo>
                <a:cubicBezTo>
                  <a:pt x="2104474" y="1197571"/>
                  <a:pt x="2089392" y="1199555"/>
                  <a:pt x="2067167" y="1201936"/>
                </a:cubicBezTo>
                <a:cubicBezTo>
                  <a:pt x="2058435" y="1202730"/>
                  <a:pt x="2052086" y="1203524"/>
                  <a:pt x="2048117" y="1204318"/>
                </a:cubicBezTo>
                <a:cubicBezTo>
                  <a:pt x="2042561" y="1205905"/>
                  <a:pt x="2037799" y="1204714"/>
                  <a:pt x="2033830" y="1200746"/>
                </a:cubicBezTo>
                <a:cubicBezTo>
                  <a:pt x="2021130" y="1192014"/>
                  <a:pt x="2008430" y="1180505"/>
                  <a:pt x="1995730" y="1166218"/>
                </a:cubicBezTo>
                <a:cubicBezTo>
                  <a:pt x="1994937" y="1167011"/>
                  <a:pt x="1993746" y="1167805"/>
                  <a:pt x="1992158" y="1168599"/>
                </a:cubicBezTo>
                <a:cubicBezTo>
                  <a:pt x="1990571" y="1169392"/>
                  <a:pt x="1989380" y="1170186"/>
                  <a:pt x="1988587" y="1170980"/>
                </a:cubicBezTo>
                <a:cubicBezTo>
                  <a:pt x="1966361" y="1185268"/>
                  <a:pt x="1939374" y="1192411"/>
                  <a:pt x="1907624" y="1192411"/>
                </a:cubicBezTo>
                <a:cubicBezTo>
                  <a:pt x="1903655" y="1192411"/>
                  <a:pt x="1901671" y="1192014"/>
                  <a:pt x="1901671" y="1191221"/>
                </a:cubicBezTo>
                <a:cubicBezTo>
                  <a:pt x="1901671" y="1190427"/>
                  <a:pt x="1903655" y="1189236"/>
                  <a:pt x="1907624" y="1187649"/>
                </a:cubicBezTo>
                <a:cubicBezTo>
                  <a:pt x="1940961" y="1174155"/>
                  <a:pt x="1963980" y="1159868"/>
                  <a:pt x="1976680" y="1144786"/>
                </a:cubicBezTo>
                <a:cubicBezTo>
                  <a:pt x="1975886" y="1143992"/>
                  <a:pt x="1974696" y="1142405"/>
                  <a:pt x="1973108" y="1140024"/>
                </a:cubicBezTo>
                <a:cubicBezTo>
                  <a:pt x="1971520" y="1138436"/>
                  <a:pt x="1970329" y="1137246"/>
                  <a:pt x="1969537" y="1136452"/>
                </a:cubicBezTo>
                <a:cubicBezTo>
                  <a:pt x="1968742" y="1134864"/>
                  <a:pt x="1967155" y="1132880"/>
                  <a:pt x="1964774" y="1130499"/>
                </a:cubicBezTo>
                <a:cubicBezTo>
                  <a:pt x="1955249" y="1118592"/>
                  <a:pt x="1947312" y="1111846"/>
                  <a:pt x="1940961" y="1110258"/>
                </a:cubicBezTo>
                <a:cubicBezTo>
                  <a:pt x="1936198" y="1108671"/>
                  <a:pt x="1933817" y="1106289"/>
                  <a:pt x="1933817" y="1103114"/>
                </a:cubicBezTo>
                <a:cubicBezTo>
                  <a:pt x="1933817" y="1100733"/>
                  <a:pt x="1935802" y="1098352"/>
                  <a:pt x="1939770" y="1095971"/>
                </a:cubicBezTo>
                <a:cubicBezTo>
                  <a:pt x="1952471" y="1091208"/>
                  <a:pt x="1968346" y="1098352"/>
                  <a:pt x="1987396" y="1117402"/>
                </a:cubicBezTo>
                <a:cubicBezTo>
                  <a:pt x="1988190" y="1118196"/>
                  <a:pt x="1988983" y="1118989"/>
                  <a:pt x="1989777" y="1119783"/>
                </a:cubicBezTo>
                <a:cubicBezTo>
                  <a:pt x="1990571" y="1121371"/>
                  <a:pt x="1990967" y="1122561"/>
                  <a:pt x="1990967" y="1123355"/>
                </a:cubicBezTo>
                <a:cubicBezTo>
                  <a:pt x="1991761" y="1122561"/>
                  <a:pt x="1992555" y="1120974"/>
                  <a:pt x="1993349" y="1118592"/>
                </a:cubicBezTo>
                <a:cubicBezTo>
                  <a:pt x="1996524" y="1110655"/>
                  <a:pt x="1998905" y="1103908"/>
                  <a:pt x="2000493" y="1098352"/>
                </a:cubicBezTo>
                <a:cubicBezTo>
                  <a:pt x="2001285" y="1096764"/>
                  <a:pt x="2001285" y="1095574"/>
                  <a:pt x="2000493" y="1094780"/>
                </a:cubicBezTo>
                <a:cubicBezTo>
                  <a:pt x="2000493" y="1094780"/>
                  <a:pt x="1999699" y="1094780"/>
                  <a:pt x="1998111" y="1094780"/>
                </a:cubicBezTo>
                <a:cubicBezTo>
                  <a:pt x="1994141" y="1095574"/>
                  <a:pt x="1990571" y="1096764"/>
                  <a:pt x="1987396" y="1098352"/>
                </a:cubicBezTo>
                <a:cubicBezTo>
                  <a:pt x="1985014" y="1099146"/>
                  <a:pt x="1983029" y="1099543"/>
                  <a:pt x="1981443" y="1099543"/>
                </a:cubicBezTo>
                <a:cubicBezTo>
                  <a:pt x="1977473" y="1100336"/>
                  <a:pt x="1972315" y="1099543"/>
                  <a:pt x="1965964" y="1097161"/>
                </a:cubicBezTo>
                <a:cubicBezTo>
                  <a:pt x="1963583" y="1096367"/>
                  <a:pt x="1960805" y="1094383"/>
                  <a:pt x="1957630" y="1091208"/>
                </a:cubicBezTo>
                <a:cubicBezTo>
                  <a:pt x="1956042" y="1090414"/>
                  <a:pt x="1954852" y="1089621"/>
                  <a:pt x="1954058" y="1088827"/>
                </a:cubicBezTo>
                <a:cubicBezTo>
                  <a:pt x="1952471" y="1087240"/>
                  <a:pt x="1951677" y="1085652"/>
                  <a:pt x="1951677" y="1084065"/>
                </a:cubicBezTo>
                <a:cubicBezTo>
                  <a:pt x="1952471" y="1082477"/>
                  <a:pt x="1954058" y="1081683"/>
                  <a:pt x="1956439" y="1081683"/>
                </a:cubicBezTo>
                <a:cubicBezTo>
                  <a:pt x="1958820" y="1080889"/>
                  <a:pt x="1962393" y="1080096"/>
                  <a:pt x="1967155" y="1079302"/>
                </a:cubicBezTo>
                <a:cubicBezTo>
                  <a:pt x="1975886" y="1077715"/>
                  <a:pt x="1982237" y="1076127"/>
                  <a:pt x="1986205" y="1074540"/>
                </a:cubicBezTo>
                <a:cubicBezTo>
                  <a:pt x="1992555" y="1072952"/>
                  <a:pt x="1999699" y="1070968"/>
                  <a:pt x="2007637" y="1068586"/>
                </a:cubicBezTo>
                <a:cubicBezTo>
                  <a:pt x="2009223" y="1067793"/>
                  <a:pt x="2010018" y="1067396"/>
                  <a:pt x="2010018" y="1067396"/>
                </a:cubicBezTo>
                <a:cubicBezTo>
                  <a:pt x="2010811" y="1067396"/>
                  <a:pt x="2012002" y="1066999"/>
                  <a:pt x="2013589" y="1066205"/>
                </a:cubicBezTo>
                <a:cubicBezTo>
                  <a:pt x="2015177" y="1066205"/>
                  <a:pt x="2015970" y="1066205"/>
                  <a:pt x="2015970" y="1066205"/>
                </a:cubicBezTo>
                <a:cubicBezTo>
                  <a:pt x="2012795" y="1065412"/>
                  <a:pt x="2009223" y="1063824"/>
                  <a:pt x="2005255" y="1061443"/>
                </a:cubicBezTo>
                <a:cubicBezTo>
                  <a:pt x="1999699" y="1057474"/>
                  <a:pt x="1996921" y="1049140"/>
                  <a:pt x="1996921" y="1036439"/>
                </a:cubicBezTo>
                <a:cubicBezTo>
                  <a:pt x="1996921" y="1027708"/>
                  <a:pt x="1997714" y="1017786"/>
                  <a:pt x="1999302" y="1006674"/>
                </a:cubicBezTo>
                <a:cubicBezTo>
                  <a:pt x="2000095" y="1003499"/>
                  <a:pt x="1998905" y="1002308"/>
                  <a:pt x="1995730" y="1003102"/>
                </a:cubicBezTo>
                <a:cubicBezTo>
                  <a:pt x="1993349" y="1003896"/>
                  <a:pt x="1989380" y="1005086"/>
                  <a:pt x="1983823" y="1006674"/>
                </a:cubicBezTo>
                <a:cubicBezTo>
                  <a:pt x="1983823" y="1009849"/>
                  <a:pt x="1983823" y="1012627"/>
                  <a:pt x="1983823" y="1015008"/>
                </a:cubicBezTo>
                <a:cubicBezTo>
                  <a:pt x="1983029" y="1051521"/>
                  <a:pt x="1962393" y="1074937"/>
                  <a:pt x="1921912" y="1085255"/>
                </a:cubicBezTo>
                <a:cubicBezTo>
                  <a:pt x="1918737" y="1086049"/>
                  <a:pt x="1916752" y="1085652"/>
                  <a:pt x="1915958" y="1084065"/>
                </a:cubicBezTo>
                <a:cubicBezTo>
                  <a:pt x="1915958" y="1083271"/>
                  <a:pt x="1917546" y="1081683"/>
                  <a:pt x="1920720" y="1079302"/>
                </a:cubicBezTo>
                <a:cubicBezTo>
                  <a:pt x="1942152" y="1062633"/>
                  <a:pt x="1953264" y="1040011"/>
                  <a:pt x="1954058" y="1011436"/>
                </a:cubicBezTo>
                <a:cubicBezTo>
                  <a:pt x="1954058" y="1000324"/>
                  <a:pt x="1952073" y="993974"/>
                  <a:pt x="1948105" y="992386"/>
                </a:cubicBezTo>
                <a:cubicBezTo>
                  <a:pt x="1945724" y="990005"/>
                  <a:pt x="1944929" y="987624"/>
                  <a:pt x="1945724" y="985243"/>
                </a:cubicBezTo>
                <a:cubicBezTo>
                  <a:pt x="1947312" y="982861"/>
                  <a:pt x="1949692" y="981671"/>
                  <a:pt x="1952868" y="981671"/>
                </a:cubicBezTo>
                <a:cubicBezTo>
                  <a:pt x="1963980" y="982465"/>
                  <a:pt x="1971918" y="984052"/>
                  <a:pt x="1976680" y="986433"/>
                </a:cubicBezTo>
                <a:cubicBezTo>
                  <a:pt x="1980649" y="986433"/>
                  <a:pt x="1984220" y="985640"/>
                  <a:pt x="1987396" y="984052"/>
                </a:cubicBezTo>
                <a:cubicBezTo>
                  <a:pt x="1998508" y="979290"/>
                  <a:pt x="2005652" y="975718"/>
                  <a:pt x="2008827" y="973336"/>
                </a:cubicBezTo>
                <a:cubicBezTo>
                  <a:pt x="2010811" y="971749"/>
                  <a:pt x="2013094" y="970856"/>
                  <a:pt x="2015673" y="970658"/>
                </a:cubicBezTo>
                <a:close/>
                <a:moveTo>
                  <a:pt x="7196076" y="968276"/>
                </a:moveTo>
                <a:cubicBezTo>
                  <a:pt x="7198656" y="968078"/>
                  <a:pt x="7201136" y="968574"/>
                  <a:pt x="7203518" y="969765"/>
                </a:cubicBezTo>
                <a:cubicBezTo>
                  <a:pt x="7212248" y="973733"/>
                  <a:pt x="7220186" y="978496"/>
                  <a:pt x="7227330" y="984052"/>
                </a:cubicBezTo>
                <a:cubicBezTo>
                  <a:pt x="7232092" y="988021"/>
                  <a:pt x="7232489" y="992783"/>
                  <a:pt x="7228520" y="998340"/>
                </a:cubicBezTo>
                <a:cubicBezTo>
                  <a:pt x="7223758" y="1004690"/>
                  <a:pt x="7218202" y="1012627"/>
                  <a:pt x="7211852" y="1022152"/>
                </a:cubicBezTo>
                <a:cubicBezTo>
                  <a:pt x="7214233" y="1022152"/>
                  <a:pt x="7216218" y="1022946"/>
                  <a:pt x="7217804" y="1024533"/>
                </a:cubicBezTo>
                <a:cubicBezTo>
                  <a:pt x="7224154" y="1032471"/>
                  <a:pt x="7222964" y="1038027"/>
                  <a:pt x="7214233" y="1041202"/>
                </a:cubicBezTo>
                <a:cubicBezTo>
                  <a:pt x="7211852" y="1041996"/>
                  <a:pt x="7207089" y="1043186"/>
                  <a:pt x="7199945" y="1044774"/>
                </a:cubicBezTo>
                <a:cubicBezTo>
                  <a:pt x="7195182" y="1045568"/>
                  <a:pt x="7191611" y="1046361"/>
                  <a:pt x="7189230" y="1047155"/>
                </a:cubicBezTo>
                <a:cubicBezTo>
                  <a:pt x="7197168" y="1052711"/>
                  <a:pt x="7200342" y="1057871"/>
                  <a:pt x="7198755" y="1062633"/>
                </a:cubicBezTo>
                <a:cubicBezTo>
                  <a:pt x="7197961" y="1063427"/>
                  <a:pt x="7197961" y="1064221"/>
                  <a:pt x="7198755" y="1065015"/>
                </a:cubicBezTo>
                <a:cubicBezTo>
                  <a:pt x="7198755" y="1065808"/>
                  <a:pt x="7198755" y="1066602"/>
                  <a:pt x="7198755" y="1067396"/>
                </a:cubicBezTo>
                <a:cubicBezTo>
                  <a:pt x="7201930" y="1066602"/>
                  <a:pt x="7205502" y="1065411"/>
                  <a:pt x="7209470" y="1063824"/>
                </a:cubicBezTo>
                <a:cubicBezTo>
                  <a:pt x="7212646" y="1062236"/>
                  <a:pt x="7214630" y="1061443"/>
                  <a:pt x="7215424" y="1061443"/>
                </a:cubicBezTo>
                <a:cubicBezTo>
                  <a:pt x="7224948" y="1058268"/>
                  <a:pt x="7232092" y="1057871"/>
                  <a:pt x="7236854" y="1060252"/>
                </a:cubicBezTo>
                <a:cubicBezTo>
                  <a:pt x="7241617" y="1061840"/>
                  <a:pt x="7244792" y="1063824"/>
                  <a:pt x="7246380" y="1066205"/>
                </a:cubicBezTo>
                <a:cubicBezTo>
                  <a:pt x="7247174" y="1067793"/>
                  <a:pt x="7247967" y="1068983"/>
                  <a:pt x="7248762" y="1069777"/>
                </a:cubicBezTo>
                <a:cubicBezTo>
                  <a:pt x="7253524" y="1076127"/>
                  <a:pt x="7252730" y="1080890"/>
                  <a:pt x="7246380" y="1084065"/>
                </a:cubicBezTo>
                <a:cubicBezTo>
                  <a:pt x="7242411" y="1084858"/>
                  <a:pt x="7236458" y="1086446"/>
                  <a:pt x="7228520" y="1088827"/>
                </a:cubicBezTo>
                <a:cubicBezTo>
                  <a:pt x="7218202" y="1090414"/>
                  <a:pt x="7210661" y="1092002"/>
                  <a:pt x="7205898" y="1093589"/>
                </a:cubicBezTo>
                <a:cubicBezTo>
                  <a:pt x="7205898" y="1093589"/>
                  <a:pt x="7206296" y="1093986"/>
                  <a:pt x="7207089" y="1094780"/>
                </a:cubicBezTo>
                <a:cubicBezTo>
                  <a:pt x="7218996" y="1128118"/>
                  <a:pt x="7237252" y="1151533"/>
                  <a:pt x="7261858" y="1165027"/>
                </a:cubicBezTo>
                <a:cubicBezTo>
                  <a:pt x="7267414" y="1166614"/>
                  <a:pt x="7270986" y="1165821"/>
                  <a:pt x="7272574" y="1162646"/>
                </a:cubicBezTo>
                <a:cubicBezTo>
                  <a:pt x="7278924" y="1149152"/>
                  <a:pt x="7284083" y="1136452"/>
                  <a:pt x="7288052" y="1124546"/>
                </a:cubicBezTo>
                <a:cubicBezTo>
                  <a:pt x="7288846" y="1122958"/>
                  <a:pt x="7289639" y="1122164"/>
                  <a:pt x="7290433" y="1122164"/>
                </a:cubicBezTo>
                <a:cubicBezTo>
                  <a:pt x="7292020" y="1122164"/>
                  <a:pt x="7292814" y="1122958"/>
                  <a:pt x="7292814" y="1124546"/>
                </a:cubicBezTo>
                <a:cubicBezTo>
                  <a:pt x="7295196" y="1138039"/>
                  <a:pt x="7296783" y="1149152"/>
                  <a:pt x="7297576" y="1157883"/>
                </a:cubicBezTo>
                <a:cubicBezTo>
                  <a:pt x="7299164" y="1169789"/>
                  <a:pt x="7301942" y="1182489"/>
                  <a:pt x="7305912" y="1195983"/>
                </a:cubicBezTo>
                <a:cubicBezTo>
                  <a:pt x="7307498" y="1204714"/>
                  <a:pt x="7303133" y="1209080"/>
                  <a:pt x="7292814" y="1209080"/>
                </a:cubicBezTo>
                <a:cubicBezTo>
                  <a:pt x="7258683" y="1204318"/>
                  <a:pt x="7230108" y="1188443"/>
                  <a:pt x="7207089" y="1161455"/>
                </a:cubicBezTo>
                <a:cubicBezTo>
                  <a:pt x="7192802" y="1143199"/>
                  <a:pt x="7182086" y="1122958"/>
                  <a:pt x="7174942" y="1100733"/>
                </a:cubicBezTo>
                <a:cubicBezTo>
                  <a:pt x="7173355" y="1100733"/>
                  <a:pt x="7170180" y="1101527"/>
                  <a:pt x="7165417" y="1103114"/>
                </a:cubicBezTo>
                <a:cubicBezTo>
                  <a:pt x="7161449" y="1103908"/>
                  <a:pt x="7158274" y="1104702"/>
                  <a:pt x="7155892" y="1105496"/>
                </a:cubicBezTo>
                <a:cubicBezTo>
                  <a:pt x="7147955" y="1108671"/>
                  <a:pt x="7141605" y="1108671"/>
                  <a:pt x="7136842" y="1105496"/>
                </a:cubicBezTo>
                <a:cubicBezTo>
                  <a:pt x="7134461" y="1103908"/>
                  <a:pt x="7131683" y="1101924"/>
                  <a:pt x="7128508" y="1099543"/>
                </a:cubicBezTo>
                <a:cubicBezTo>
                  <a:pt x="7126127" y="1098749"/>
                  <a:pt x="7124540" y="1097955"/>
                  <a:pt x="7123745" y="1097161"/>
                </a:cubicBezTo>
                <a:cubicBezTo>
                  <a:pt x="7122952" y="1109068"/>
                  <a:pt x="7121364" y="1122958"/>
                  <a:pt x="7118983" y="1138833"/>
                </a:cubicBezTo>
                <a:cubicBezTo>
                  <a:pt x="7118983" y="1141214"/>
                  <a:pt x="7118983" y="1142802"/>
                  <a:pt x="7118983" y="1143596"/>
                </a:cubicBezTo>
                <a:cubicBezTo>
                  <a:pt x="7122952" y="1142802"/>
                  <a:pt x="7134858" y="1139627"/>
                  <a:pt x="7154702" y="1134071"/>
                </a:cubicBezTo>
                <a:cubicBezTo>
                  <a:pt x="7159464" y="1133277"/>
                  <a:pt x="7162640" y="1132483"/>
                  <a:pt x="7164227" y="1131689"/>
                </a:cubicBezTo>
                <a:cubicBezTo>
                  <a:pt x="7168196" y="1130102"/>
                  <a:pt x="7170577" y="1129705"/>
                  <a:pt x="7171370" y="1130499"/>
                </a:cubicBezTo>
                <a:cubicBezTo>
                  <a:pt x="7172165" y="1132086"/>
                  <a:pt x="7171370" y="1134071"/>
                  <a:pt x="7168990" y="1136452"/>
                </a:cubicBezTo>
                <a:cubicBezTo>
                  <a:pt x="7166608" y="1138833"/>
                  <a:pt x="7163037" y="1142405"/>
                  <a:pt x="7158274" y="1147167"/>
                </a:cubicBezTo>
                <a:cubicBezTo>
                  <a:pt x="7148749" y="1156693"/>
                  <a:pt x="7140811" y="1163439"/>
                  <a:pt x="7134461" y="1167408"/>
                </a:cubicBezTo>
                <a:cubicBezTo>
                  <a:pt x="7133667" y="1168202"/>
                  <a:pt x="7132874" y="1168996"/>
                  <a:pt x="7132080" y="1169789"/>
                </a:cubicBezTo>
                <a:cubicBezTo>
                  <a:pt x="7121761" y="1177727"/>
                  <a:pt x="7112633" y="1185664"/>
                  <a:pt x="7104695" y="1193602"/>
                </a:cubicBezTo>
                <a:cubicBezTo>
                  <a:pt x="7099933" y="1197571"/>
                  <a:pt x="7095965" y="1197571"/>
                  <a:pt x="7092790" y="1193602"/>
                </a:cubicBezTo>
                <a:cubicBezTo>
                  <a:pt x="7088027" y="1190427"/>
                  <a:pt x="7083264" y="1182489"/>
                  <a:pt x="7078502" y="1169789"/>
                </a:cubicBezTo>
                <a:cubicBezTo>
                  <a:pt x="7077708" y="1168996"/>
                  <a:pt x="7077312" y="1168599"/>
                  <a:pt x="7077312" y="1168599"/>
                </a:cubicBezTo>
                <a:cubicBezTo>
                  <a:pt x="7075724" y="1163836"/>
                  <a:pt x="7076517" y="1160661"/>
                  <a:pt x="7079692" y="1159074"/>
                </a:cubicBezTo>
                <a:cubicBezTo>
                  <a:pt x="7085249" y="1157486"/>
                  <a:pt x="7088821" y="1147961"/>
                  <a:pt x="7090408" y="1130499"/>
                </a:cubicBezTo>
                <a:cubicBezTo>
                  <a:pt x="7093583" y="1103511"/>
                  <a:pt x="7094774" y="1075730"/>
                  <a:pt x="7093980" y="1047155"/>
                </a:cubicBezTo>
                <a:cubicBezTo>
                  <a:pt x="7093186" y="1019374"/>
                  <a:pt x="7089614" y="1001515"/>
                  <a:pt x="7083264" y="993577"/>
                </a:cubicBezTo>
                <a:cubicBezTo>
                  <a:pt x="7080883" y="988815"/>
                  <a:pt x="7082471" y="986036"/>
                  <a:pt x="7088027" y="985243"/>
                </a:cubicBezTo>
                <a:cubicBezTo>
                  <a:pt x="7095965" y="986830"/>
                  <a:pt x="7104299" y="988815"/>
                  <a:pt x="7113030" y="991196"/>
                </a:cubicBezTo>
                <a:cubicBezTo>
                  <a:pt x="7116999" y="990402"/>
                  <a:pt x="7123745" y="988815"/>
                  <a:pt x="7133271" y="986433"/>
                </a:cubicBezTo>
                <a:cubicBezTo>
                  <a:pt x="7142796" y="983258"/>
                  <a:pt x="7149939" y="981274"/>
                  <a:pt x="7154702" y="980480"/>
                </a:cubicBezTo>
                <a:cubicBezTo>
                  <a:pt x="7156289" y="979686"/>
                  <a:pt x="7159861" y="978893"/>
                  <a:pt x="7165417" y="978099"/>
                </a:cubicBezTo>
                <a:cubicBezTo>
                  <a:pt x="7179705" y="974130"/>
                  <a:pt x="7187246" y="971749"/>
                  <a:pt x="7188040" y="970955"/>
                </a:cubicBezTo>
                <a:cubicBezTo>
                  <a:pt x="7190817" y="969368"/>
                  <a:pt x="7193496" y="968475"/>
                  <a:pt x="7196076" y="968276"/>
                </a:cubicBezTo>
                <a:close/>
                <a:moveTo>
                  <a:pt x="3214626" y="968276"/>
                </a:moveTo>
                <a:cubicBezTo>
                  <a:pt x="3217206" y="968078"/>
                  <a:pt x="3219686" y="968574"/>
                  <a:pt x="3222067" y="969765"/>
                </a:cubicBezTo>
                <a:cubicBezTo>
                  <a:pt x="3230799" y="973733"/>
                  <a:pt x="3238736" y="978496"/>
                  <a:pt x="3245880" y="984052"/>
                </a:cubicBezTo>
                <a:cubicBezTo>
                  <a:pt x="3250642" y="988021"/>
                  <a:pt x="3251039" y="992783"/>
                  <a:pt x="3247071" y="998340"/>
                </a:cubicBezTo>
                <a:cubicBezTo>
                  <a:pt x="3242308" y="1004690"/>
                  <a:pt x="3236752" y="1012627"/>
                  <a:pt x="3230402" y="1022152"/>
                </a:cubicBezTo>
                <a:cubicBezTo>
                  <a:pt x="3232783" y="1022152"/>
                  <a:pt x="3234768" y="1022946"/>
                  <a:pt x="3236355" y="1024533"/>
                </a:cubicBezTo>
                <a:cubicBezTo>
                  <a:pt x="3242705" y="1032471"/>
                  <a:pt x="3241514" y="1038027"/>
                  <a:pt x="3232783" y="1041202"/>
                </a:cubicBezTo>
                <a:cubicBezTo>
                  <a:pt x="3230402" y="1041996"/>
                  <a:pt x="3225639" y="1043186"/>
                  <a:pt x="3218496" y="1044774"/>
                </a:cubicBezTo>
                <a:cubicBezTo>
                  <a:pt x="3213733" y="1045568"/>
                  <a:pt x="3210161" y="1046361"/>
                  <a:pt x="3207780" y="1047155"/>
                </a:cubicBezTo>
                <a:cubicBezTo>
                  <a:pt x="3215718" y="1052711"/>
                  <a:pt x="3218892" y="1057871"/>
                  <a:pt x="3217305" y="1062633"/>
                </a:cubicBezTo>
                <a:cubicBezTo>
                  <a:pt x="3216511" y="1063427"/>
                  <a:pt x="3216511" y="1064221"/>
                  <a:pt x="3217305" y="1065015"/>
                </a:cubicBezTo>
                <a:cubicBezTo>
                  <a:pt x="3217305" y="1065808"/>
                  <a:pt x="3217305" y="1066602"/>
                  <a:pt x="3217305" y="1067396"/>
                </a:cubicBezTo>
                <a:cubicBezTo>
                  <a:pt x="3220480" y="1066602"/>
                  <a:pt x="3224052" y="1065412"/>
                  <a:pt x="3228021" y="1063824"/>
                </a:cubicBezTo>
                <a:cubicBezTo>
                  <a:pt x="3231196" y="1062236"/>
                  <a:pt x="3233180" y="1061443"/>
                  <a:pt x="3233974" y="1061443"/>
                </a:cubicBezTo>
                <a:cubicBezTo>
                  <a:pt x="3243499" y="1058268"/>
                  <a:pt x="3250642" y="1057871"/>
                  <a:pt x="3255405" y="1060252"/>
                </a:cubicBezTo>
                <a:cubicBezTo>
                  <a:pt x="3260167" y="1061840"/>
                  <a:pt x="3263343" y="1063824"/>
                  <a:pt x="3264930" y="1066205"/>
                </a:cubicBezTo>
                <a:cubicBezTo>
                  <a:pt x="3265724" y="1067793"/>
                  <a:pt x="3266517" y="1068983"/>
                  <a:pt x="3267311" y="1069777"/>
                </a:cubicBezTo>
                <a:cubicBezTo>
                  <a:pt x="3272074" y="1076127"/>
                  <a:pt x="3271280" y="1080889"/>
                  <a:pt x="3264930" y="1084065"/>
                </a:cubicBezTo>
                <a:cubicBezTo>
                  <a:pt x="3260961" y="1084858"/>
                  <a:pt x="3255008" y="1086446"/>
                  <a:pt x="3247071" y="1088827"/>
                </a:cubicBezTo>
                <a:cubicBezTo>
                  <a:pt x="3236752" y="1090414"/>
                  <a:pt x="3229211" y="1092002"/>
                  <a:pt x="3224449" y="1093589"/>
                </a:cubicBezTo>
                <a:cubicBezTo>
                  <a:pt x="3224449" y="1093589"/>
                  <a:pt x="3224845" y="1093986"/>
                  <a:pt x="3225639" y="1094780"/>
                </a:cubicBezTo>
                <a:cubicBezTo>
                  <a:pt x="3237546" y="1128118"/>
                  <a:pt x="3255802" y="1151533"/>
                  <a:pt x="3280408" y="1165027"/>
                </a:cubicBezTo>
                <a:cubicBezTo>
                  <a:pt x="3285964" y="1166614"/>
                  <a:pt x="3289536" y="1165821"/>
                  <a:pt x="3291124" y="1162646"/>
                </a:cubicBezTo>
                <a:cubicBezTo>
                  <a:pt x="3297474" y="1149152"/>
                  <a:pt x="3302633" y="1136452"/>
                  <a:pt x="3306602" y="1124546"/>
                </a:cubicBezTo>
                <a:cubicBezTo>
                  <a:pt x="3307396" y="1122958"/>
                  <a:pt x="3308189" y="1122164"/>
                  <a:pt x="3308983" y="1122164"/>
                </a:cubicBezTo>
                <a:cubicBezTo>
                  <a:pt x="3310570" y="1122164"/>
                  <a:pt x="3311364" y="1122958"/>
                  <a:pt x="3311364" y="1124546"/>
                </a:cubicBezTo>
                <a:cubicBezTo>
                  <a:pt x="3313746" y="1138039"/>
                  <a:pt x="3315333" y="1149152"/>
                  <a:pt x="3316127" y="1157883"/>
                </a:cubicBezTo>
                <a:cubicBezTo>
                  <a:pt x="3317714" y="1169789"/>
                  <a:pt x="3320493" y="1182489"/>
                  <a:pt x="3324461" y="1195983"/>
                </a:cubicBezTo>
                <a:cubicBezTo>
                  <a:pt x="3326049" y="1204714"/>
                  <a:pt x="3321683" y="1209080"/>
                  <a:pt x="3311364" y="1209080"/>
                </a:cubicBezTo>
                <a:cubicBezTo>
                  <a:pt x="3277233" y="1204318"/>
                  <a:pt x="3248658" y="1188443"/>
                  <a:pt x="3225639" y="1161455"/>
                </a:cubicBezTo>
                <a:cubicBezTo>
                  <a:pt x="3211352" y="1143199"/>
                  <a:pt x="3200636" y="1122958"/>
                  <a:pt x="3193492" y="1100733"/>
                </a:cubicBezTo>
                <a:cubicBezTo>
                  <a:pt x="3191905" y="1100733"/>
                  <a:pt x="3188730" y="1101527"/>
                  <a:pt x="3183967" y="1103114"/>
                </a:cubicBezTo>
                <a:cubicBezTo>
                  <a:pt x="3179999" y="1103908"/>
                  <a:pt x="3176824" y="1104702"/>
                  <a:pt x="3174442" y="1105496"/>
                </a:cubicBezTo>
                <a:cubicBezTo>
                  <a:pt x="3166505" y="1108671"/>
                  <a:pt x="3160155" y="1108671"/>
                  <a:pt x="3155392" y="1105496"/>
                </a:cubicBezTo>
                <a:cubicBezTo>
                  <a:pt x="3153011" y="1103908"/>
                  <a:pt x="3150233" y="1101924"/>
                  <a:pt x="3147058" y="1099543"/>
                </a:cubicBezTo>
                <a:cubicBezTo>
                  <a:pt x="3144677" y="1098749"/>
                  <a:pt x="3143089" y="1097955"/>
                  <a:pt x="3142296" y="1097161"/>
                </a:cubicBezTo>
                <a:cubicBezTo>
                  <a:pt x="3141502" y="1109068"/>
                  <a:pt x="3139914" y="1122958"/>
                  <a:pt x="3137533" y="1138833"/>
                </a:cubicBezTo>
                <a:cubicBezTo>
                  <a:pt x="3137533" y="1141214"/>
                  <a:pt x="3137533" y="1142802"/>
                  <a:pt x="3137533" y="1143596"/>
                </a:cubicBezTo>
                <a:cubicBezTo>
                  <a:pt x="3141502" y="1142802"/>
                  <a:pt x="3153408" y="1139627"/>
                  <a:pt x="3173252" y="1134071"/>
                </a:cubicBezTo>
                <a:cubicBezTo>
                  <a:pt x="3178014" y="1133277"/>
                  <a:pt x="3181189" y="1132483"/>
                  <a:pt x="3182777" y="1131689"/>
                </a:cubicBezTo>
                <a:cubicBezTo>
                  <a:pt x="3186745" y="1130102"/>
                  <a:pt x="3189127" y="1129705"/>
                  <a:pt x="3189921" y="1130499"/>
                </a:cubicBezTo>
                <a:cubicBezTo>
                  <a:pt x="3190714" y="1132086"/>
                  <a:pt x="3189921" y="1134071"/>
                  <a:pt x="3187539" y="1136452"/>
                </a:cubicBezTo>
                <a:cubicBezTo>
                  <a:pt x="3185158" y="1138833"/>
                  <a:pt x="3181586" y="1142405"/>
                  <a:pt x="3176824" y="1147167"/>
                </a:cubicBezTo>
                <a:cubicBezTo>
                  <a:pt x="3167299" y="1156693"/>
                  <a:pt x="3159361" y="1163439"/>
                  <a:pt x="3153011" y="1167408"/>
                </a:cubicBezTo>
                <a:cubicBezTo>
                  <a:pt x="3152217" y="1168202"/>
                  <a:pt x="3151424" y="1168996"/>
                  <a:pt x="3150630" y="1169789"/>
                </a:cubicBezTo>
                <a:cubicBezTo>
                  <a:pt x="3140311" y="1177727"/>
                  <a:pt x="3131183" y="1185664"/>
                  <a:pt x="3123246" y="1193602"/>
                </a:cubicBezTo>
                <a:cubicBezTo>
                  <a:pt x="3118483" y="1197571"/>
                  <a:pt x="3114514" y="1197571"/>
                  <a:pt x="3111339" y="1193602"/>
                </a:cubicBezTo>
                <a:cubicBezTo>
                  <a:pt x="3106577" y="1190427"/>
                  <a:pt x="3101814" y="1182489"/>
                  <a:pt x="3097052" y="1169789"/>
                </a:cubicBezTo>
                <a:cubicBezTo>
                  <a:pt x="3096258" y="1168996"/>
                  <a:pt x="3095861" y="1168599"/>
                  <a:pt x="3095861" y="1168599"/>
                </a:cubicBezTo>
                <a:cubicBezTo>
                  <a:pt x="3094274" y="1163836"/>
                  <a:pt x="3095067" y="1160661"/>
                  <a:pt x="3098242" y="1159074"/>
                </a:cubicBezTo>
                <a:cubicBezTo>
                  <a:pt x="3103799" y="1157486"/>
                  <a:pt x="3107371" y="1147961"/>
                  <a:pt x="3108958" y="1130499"/>
                </a:cubicBezTo>
                <a:cubicBezTo>
                  <a:pt x="3112133" y="1103511"/>
                  <a:pt x="3113324" y="1075730"/>
                  <a:pt x="3112530" y="1047155"/>
                </a:cubicBezTo>
                <a:cubicBezTo>
                  <a:pt x="3111736" y="1019374"/>
                  <a:pt x="3108164" y="1001515"/>
                  <a:pt x="3101814" y="993577"/>
                </a:cubicBezTo>
                <a:cubicBezTo>
                  <a:pt x="3099433" y="988815"/>
                  <a:pt x="3101020" y="986036"/>
                  <a:pt x="3106577" y="985243"/>
                </a:cubicBezTo>
                <a:cubicBezTo>
                  <a:pt x="3114514" y="986830"/>
                  <a:pt x="3122849" y="988815"/>
                  <a:pt x="3131580" y="991196"/>
                </a:cubicBezTo>
                <a:cubicBezTo>
                  <a:pt x="3135549" y="990402"/>
                  <a:pt x="3142296" y="988815"/>
                  <a:pt x="3151821" y="986433"/>
                </a:cubicBezTo>
                <a:cubicBezTo>
                  <a:pt x="3161346" y="983258"/>
                  <a:pt x="3168489" y="981274"/>
                  <a:pt x="3173252" y="980480"/>
                </a:cubicBezTo>
                <a:cubicBezTo>
                  <a:pt x="3174839" y="979686"/>
                  <a:pt x="3178411" y="978893"/>
                  <a:pt x="3183967" y="978099"/>
                </a:cubicBezTo>
                <a:cubicBezTo>
                  <a:pt x="3198255" y="974130"/>
                  <a:pt x="3205795" y="971749"/>
                  <a:pt x="3206589" y="970955"/>
                </a:cubicBezTo>
                <a:cubicBezTo>
                  <a:pt x="3209367" y="969368"/>
                  <a:pt x="3212046" y="968475"/>
                  <a:pt x="3214626" y="968276"/>
                </a:cubicBezTo>
                <a:close/>
                <a:moveTo>
                  <a:pt x="5917643" y="967383"/>
                </a:moveTo>
                <a:cubicBezTo>
                  <a:pt x="5932724" y="972146"/>
                  <a:pt x="5943042" y="978893"/>
                  <a:pt x="5948599" y="987624"/>
                </a:cubicBezTo>
                <a:cubicBezTo>
                  <a:pt x="5950980" y="991593"/>
                  <a:pt x="5951377" y="995165"/>
                  <a:pt x="5949790" y="998340"/>
                </a:cubicBezTo>
                <a:cubicBezTo>
                  <a:pt x="5945821" y="1006277"/>
                  <a:pt x="5944630" y="1026121"/>
                  <a:pt x="5946218" y="1057871"/>
                </a:cubicBezTo>
                <a:cubicBezTo>
                  <a:pt x="5946218" y="1068190"/>
                  <a:pt x="5945821" y="1076921"/>
                  <a:pt x="5945027" y="1084065"/>
                </a:cubicBezTo>
                <a:cubicBezTo>
                  <a:pt x="5961696" y="1077715"/>
                  <a:pt x="5975983" y="1068586"/>
                  <a:pt x="5987890" y="1056680"/>
                </a:cubicBezTo>
                <a:cubicBezTo>
                  <a:pt x="5978365" y="1047949"/>
                  <a:pt x="5970824" y="1040011"/>
                  <a:pt x="5965268" y="1032868"/>
                </a:cubicBezTo>
                <a:cubicBezTo>
                  <a:pt x="5964474" y="1032868"/>
                  <a:pt x="5962887" y="1031677"/>
                  <a:pt x="5960505" y="1029296"/>
                </a:cubicBezTo>
                <a:cubicBezTo>
                  <a:pt x="5958124" y="1026915"/>
                  <a:pt x="5956536" y="1025724"/>
                  <a:pt x="5955743" y="1025724"/>
                </a:cubicBezTo>
                <a:cubicBezTo>
                  <a:pt x="5952567" y="1024930"/>
                  <a:pt x="5950980" y="1023343"/>
                  <a:pt x="5950980" y="1020961"/>
                </a:cubicBezTo>
                <a:cubicBezTo>
                  <a:pt x="5950980" y="1019374"/>
                  <a:pt x="5952171" y="1017786"/>
                  <a:pt x="5954552" y="1016199"/>
                </a:cubicBezTo>
                <a:cubicBezTo>
                  <a:pt x="5956139" y="1015405"/>
                  <a:pt x="5959711" y="1015008"/>
                  <a:pt x="5965268" y="1015008"/>
                </a:cubicBezTo>
                <a:cubicBezTo>
                  <a:pt x="5970824" y="1015008"/>
                  <a:pt x="5979555" y="1020168"/>
                  <a:pt x="5991462" y="1030486"/>
                </a:cubicBezTo>
                <a:cubicBezTo>
                  <a:pt x="5995430" y="1034455"/>
                  <a:pt x="5999399" y="1037630"/>
                  <a:pt x="6003368" y="1040011"/>
                </a:cubicBezTo>
                <a:cubicBezTo>
                  <a:pt x="6011305" y="1029693"/>
                  <a:pt x="6016861" y="1018580"/>
                  <a:pt x="6020037" y="1006674"/>
                </a:cubicBezTo>
                <a:cubicBezTo>
                  <a:pt x="6021624" y="1003499"/>
                  <a:pt x="6020433" y="1001911"/>
                  <a:pt x="6016465" y="1001911"/>
                </a:cubicBezTo>
                <a:cubicBezTo>
                  <a:pt x="6014877" y="1002705"/>
                  <a:pt x="6012099" y="1003499"/>
                  <a:pt x="6008130" y="1004293"/>
                </a:cubicBezTo>
                <a:cubicBezTo>
                  <a:pt x="6000192" y="1007468"/>
                  <a:pt x="5993843" y="1010246"/>
                  <a:pt x="5989080" y="1012627"/>
                </a:cubicBezTo>
                <a:cubicBezTo>
                  <a:pt x="5985905" y="1013421"/>
                  <a:pt x="5982333" y="1013421"/>
                  <a:pt x="5978365" y="1012627"/>
                </a:cubicBezTo>
                <a:cubicBezTo>
                  <a:pt x="5972808" y="1010246"/>
                  <a:pt x="5968046" y="1006277"/>
                  <a:pt x="5964077" y="1000721"/>
                </a:cubicBezTo>
                <a:cubicBezTo>
                  <a:pt x="5962490" y="996752"/>
                  <a:pt x="5963680" y="994371"/>
                  <a:pt x="5967649" y="993577"/>
                </a:cubicBezTo>
                <a:cubicBezTo>
                  <a:pt x="5971617" y="992783"/>
                  <a:pt x="5978761" y="991196"/>
                  <a:pt x="5989080" y="988815"/>
                </a:cubicBezTo>
                <a:cubicBezTo>
                  <a:pt x="5993049" y="988021"/>
                  <a:pt x="5995827" y="987227"/>
                  <a:pt x="5997415" y="986433"/>
                </a:cubicBezTo>
                <a:cubicBezTo>
                  <a:pt x="6002971" y="984846"/>
                  <a:pt x="6009321" y="982861"/>
                  <a:pt x="6016465" y="980480"/>
                </a:cubicBezTo>
                <a:cubicBezTo>
                  <a:pt x="6018052" y="979686"/>
                  <a:pt x="6019242" y="979290"/>
                  <a:pt x="6020037" y="979290"/>
                </a:cubicBezTo>
                <a:cubicBezTo>
                  <a:pt x="6024799" y="976115"/>
                  <a:pt x="6029562" y="975718"/>
                  <a:pt x="6034324" y="978099"/>
                </a:cubicBezTo>
                <a:cubicBezTo>
                  <a:pt x="6046230" y="985243"/>
                  <a:pt x="6053771" y="992386"/>
                  <a:pt x="6056946" y="999530"/>
                </a:cubicBezTo>
                <a:cubicBezTo>
                  <a:pt x="6060121" y="1003499"/>
                  <a:pt x="6060121" y="1007071"/>
                  <a:pt x="6056946" y="1010246"/>
                </a:cubicBezTo>
                <a:cubicBezTo>
                  <a:pt x="6052183" y="1015802"/>
                  <a:pt x="6047421" y="1022549"/>
                  <a:pt x="6042658" y="1030486"/>
                </a:cubicBezTo>
                <a:cubicBezTo>
                  <a:pt x="6037896" y="1040011"/>
                  <a:pt x="6032339" y="1048346"/>
                  <a:pt x="6025990" y="1055490"/>
                </a:cubicBezTo>
                <a:cubicBezTo>
                  <a:pt x="6049802" y="1068190"/>
                  <a:pt x="6075995" y="1076524"/>
                  <a:pt x="6104571" y="1080493"/>
                </a:cubicBezTo>
                <a:cubicBezTo>
                  <a:pt x="6106952" y="1081286"/>
                  <a:pt x="6108143" y="1082080"/>
                  <a:pt x="6108143" y="1082874"/>
                </a:cubicBezTo>
                <a:cubicBezTo>
                  <a:pt x="6108143" y="1083668"/>
                  <a:pt x="6106952" y="1084461"/>
                  <a:pt x="6104571" y="1085255"/>
                </a:cubicBezTo>
                <a:cubicBezTo>
                  <a:pt x="6083140" y="1091605"/>
                  <a:pt x="6064883" y="1095177"/>
                  <a:pt x="6049802" y="1095971"/>
                </a:cubicBezTo>
                <a:cubicBezTo>
                  <a:pt x="6044246" y="1097558"/>
                  <a:pt x="6039880" y="1097161"/>
                  <a:pt x="6036705" y="1094780"/>
                </a:cubicBezTo>
                <a:cubicBezTo>
                  <a:pt x="6035911" y="1094780"/>
                  <a:pt x="6035118" y="1094383"/>
                  <a:pt x="6034324" y="1093589"/>
                </a:cubicBezTo>
                <a:cubicBezTo>
                  <a:pt x="6026386" y="1090414"/>
                  <a:pt x="6019640" y="1086049"/>
                  <a:pt x="6014083" y="1080493"/>
                </a:cubicBezTo>
                <a:cubicBezTo>
                  <a:pt x="6013289" y="1079699"/>
                  <a:pt x="6012099" y="1078508"/>
                  <a:pt x="6010512" y="1076921"/>
                </a:cubicBezTo>
                <a:cubicBezTo>
                  <a:pt x="6008130" y="1075333"/>
                  <a:pt x="6006543" y="1074143"/>
                  <a:pt x="6005749" y="1073349"/>
                </a:cubicBezTo>
                <a:cubicBezTo>
                  <a:pt x="6005749" y="1073349"/>
                  <a:pt x="6005352" y="1073746"/>
                  <a:pt x="6004558" y="1074540"/>
                </a:cubicBezTo>
                <a:cubicBezTo>
                  <a:pt x="5991065" y="1082477"/>
                  <a:pt x="5971221" y="1087636"/>
                  <a:pt x="5945027" y="1090018"/>
                </a:cubicBezTo>
                <a:cubicBezTo>
                  <a:pt x="5944233" y="1097955"/>
                  <a:pt x="5941852" y="1103908"/>
                  <a:pt x="5937883" y="1107877"/>
                </a:cubicBezTo>
                <a:cubicBezTo>
                  <a:pt x="5933915" y="1111052"/>
                  <a:pt x="5929549" y="1111052"/>
                  <a:pt x="5924787" y="1107877"/>
                </a:cubicBezTo>
                <a:cubicBezTo>
                  <a:pt x="5917643" y="1099939"/>
                  <a:pt x="5914467" y="1092399"/>
                  <a:pt x="5915262" y="1085255"/>
                </a:cubicBezTo>
                <a:cubicBezTo>
                  <a:pt x="5917643" y="1070968"/>
                  <a:pt x="5918039" y="1049933"/>
                  <a:pt x="5916452" y="1022152"/>
                </a:cubicBezTo>
                <a:cubicBezTo>
                  <a:pt x="5916452" y="1019771"/>
                  <a:pt x="5916452" y="1016199"/>
                  <a:pt x="5916452" y="1011436"/>
                </a:cubicBezTo>
                <a:cubicBezTo>
                  <a:pt x="5915658" y="992386"/>
                  <a:pt x="5912880" y="980083"/>
                  <a:pt x="5908118" y="974527"/>
                </a:cubicBezTo>
                <a:cubicBezTo>
                  <a:pt x="5906530" y="968177"/>
                  <a:pt x="5909705" y="965796"/>
                  <a:pt x="5917643" y="967383"/>
                </a:cubicBezTo>
                <a:close/>
                <a:moveTo>
                  <a:pt x="4087652" y="967383"/>
                </a:moveTo>
                <a:cubicBezTo>
                  <a:pt x="4109877" y="969765"/>
                  <a:pt x="4124561" y="977305"/>
                  <a:pt x="4131705" y="990005"/>
                </a:cubicBezTo>
                <a:cubicBezTo>
                  <a:pt x="4134086" y="993180"/>
                  <a:pt x="4134483" y="996752"/>
                  <a:pt x="4132896" y="1000721"/>
                </a:cubicBezTo>
                <a:cubicBezTo>
                  <a:pt x="4131308" y="1005483"/>
                  <a:pt x="4130514" y="1013421"/>
                  <a:pt x="4130514" y="1024533"/>
                </a:cubicBezTo>
                <a:cubicBezTo>
                  <a:pt x="4130514" y="1026915"/>
                  <a:pt x="4130514" y="1028899"/>
                  <a:pt x="4130514" y="1030486"/>
                </a:cubicBezTo>
                <a:cubicBezTo>
                  <a:pt x="4130514" y="1039218"/>
                  <a:pt x="4130118" y="1047155"/>
                  <a:pt x="4129324" y="1054299"/>
                </a:cubicBezTo>
                <a:cubicBezTo>
                  <a:pt x="4131705" y="1054299"/>
                  <a:pt x="4134880" y="1053902"/>
                  <a:pt x="4138849" y="1053108"/>
                </a:cubicBezTo>
                <a:cubicBezTo>
                  <a:pt x="4142024" y="1053108"/>
                  <a:pt x="4144405" y="1053108"/>
                  <a:pt x="4145993" y="1053108"/>
                </a:cubicBezTo>
                <a:cubicBezTo>
                  <a:pt x="4159486" y="1051521"/>
                  <a:pt x="4170202" y="1049140"/>
                  <a:pt x="4178139" y="1045965"/>
                </a:cubicBezTo>
                <a:cubicBezTo>
                  <a:pt x="4185283" y="1043583"/>
                  <a:pt x="4190840" y="1043186"/>
                  <a:pt x="4194808" y="1044774"/>
                </a:cubicBezTo>
                <a:cubicBezTo>
                  <a:pt x="4205127" y="1050330"/>
                  <a:pt x="4213461" y="1057077"/>
                  <a:pt x="4219811" y="1065015"/>
                </a:cubicBezTo>
                <a:cubicBezTo>
                  <a:pt x="4221399" y="1068190"/>
                  <a:pt x="4221796" y="1070968"/>
                  <a:pt x="4221002" y="1073349"/>
                </a:cubicBezTo>
                <a:cubicBezTo>
                  <a:pt x="4219415" y="1075730"/>
                  <a:pt x="4216636" y="1076524"/>
                  <a:pt x="4212668" y="1075730"/>
                </a:cubicBezTo>
                <a:cubicBezTo>
                  <a:pt x="4193618" y="1074937"/>
                  <a:pt x="4165043" y="1076921"/>
                  <a:pt x="4126943" y="1081683"/>
                </a:cubicBezTo>
                <a:cubicBezTo>
                  <a:pt x="4151549" y="1126927"/>
                  <a:pt x="4197189" y="1164233"/>
                  <a:pt x="4263864" y="1193602"/>
                </a:cubicBezTo>
                <a:cubicBezTo>
                  <a:pt x="4267040" y="1195189"/>
                  <a:pt x="4268627" y="1196777"/>
                  <a:pt x="4268627" y="1198364"/>
                </a:cubicBezTo>
                <a:cubicBezTo>
                  <a:pt x="4268627" y="1199158"/>
                  <a:pt x="4266642" y="1199555"/>
                  <a:pt x="4262674" y="1199555"/>
                </a:cubicBezTo>
                <a:cubicBezTo>
                  <a:pt x="4236480" y="1201936"/>
                  <a:pt x="4209492" y="1203127"/>
                  <a:pt x="4181711" y="1203127"/>
                </a:cubicBezTo>
                <a:cubicBezTo>
                  <a:pt x="4176949" y="1202333"/>
                  <a:pt x="4172583" y="1200349"/>
                  <a:pt x="4168614" y="1197174"/>
                </a:cubicBezTo>
                <a:cubicBezTo>
                  <a:pt x="4150358" y="1177330"/>
                  <a:pt x="4134483" y="1153517"/>
                  <a:pt x="4120989" y="1125736"/>
                </a:cubicBezTo>
                <a:cubicBezTo>
                  <a:pt x="4120989" y="1124149"/>
                  <a:pt x="4120196" y="1122164"/>
                  <a:pt x="4118608" y="1119783"/>
                </a:cubicBezTo>
                <a:cubicBezTo>
                  <a:pt x="4117814" y="1117402"/>
                  <a:pt x="4117021" y="1115814"/>
                  <a:pt x="4116227" y="1115021"/>
                </a:cubicBezTo>
                <a:cubicBezTo>
                  <a:pt x="4112258" y="1124546"/>
                  <a:pt x="4107893" y="1133674"/>
                  <a:pt x="4103130" y="1142405"/>
                </a:cubicBezTo>
                <a:cubicBezTo>
                  <a:pt x="4082493" y="1175743"/>
                  <a:pt x="4046377" y="1193999"/>
                  <a:pt x="3994783" y="1197174"/>
                </a:cubicBezTo>
                <a:cubicBezTo>
                  <a:pt x="3992402" y="1197968"/>
                  <a:pt x="3991211" y="1197571"/>
                  <a:pt x="3991211" y="1195983"/>
                </a:cubicBezTo>
                <a:cubicBezTo>
                  <a:pt x="3991211" y="1194396"/>
                  <a:pt x="3992402" y="1193205"/>
                  <a:pt x="3994783" y="1192411"/>
                </a:cubicBezTo>
                <a:cubicBezTo>
                  <a:pt x="4045583" y="1172567"/>
                  <a:pt x="4076936" y="1137246"/>
                  <a:pt x="4088842" y="1086446"/>
                </a:cubicBezTo>
                <a:cubicBezTo>
                  <a:pt x="4083286" y="1087240"/>
                  <a:pt x="4075349" y="1088430"/>
                  <a:pt x="4065030" y="1090018"/>
                </a:cubicBezTo>
                <a:cubicBezTo>
                  <a:pt x="4061855" y="1090811"/>
                  <a:pt x="4059077" y="1091605"/>
                  <a:pt x="4056696" y="1092399"/>
                </a:cubicBezTo>
                <a:cubicBezTo>
                  <a:pt x="4050346" y="1094780"/>
                  <a:pt x="4045186" y="1094383"/>
                  <a:pt x="4041217" y="1091208"/>
                </a:cubicBezTo>
                <a:cubicBezTo>
                  <a:pt x="4034868" y="1088033"/>
                  <a:pt x="4028517" y="1082477"/>
                  <a:pt x="4022167" y="1074540"/>
                </a:cubicBezTo>
                <a:cubicBezTo>
                  <a:pt x="4020580" y="1072952"/>
                  <a:pt x="4020183" y="1071364"/>
                  <a:pt x="4020977" y="1069777"/>
                </a:cubicBezTo>
                <a:cubicBezTo>
                  <a:pt x="4021771" y="1068983"/>
                  <a:pt x="4023358" y="1068586"/>
                  <a:pt x="4025739" y="1068586"/>
                </a:cubicBezTo>
                <a:cubicBezTo>
                  <a:pt x="4036058" y="1067793"/>
                  <a:pt x="4049155" y="1066205"/>
                  <a:pt x="4065030" y="1063824"/>
                </a:cubicBezTo>
                <a:cubicBezTo>
                  <a:pt x="4074555" y="1062236"/>
                  <a:pt x="4084080" y="1061046"/>
                  <a:pt x="4093605" y="1060252"/>
                </a:cubicBezTo>
                <a:cubicBezTo>
                  <a:pt x="4094399" y="1051521"/>
                  <a:pt x="4094796" y="1043186"/>
                  <a:pt x="4094796" y="1035249"/>
                </a:cubicBezTo>
                <a:cubicBezTo>
                  <a:pt x="4095590" y="1010643"/>
                  <a:pt x="4091224" y="991593"/>
                  <a:pt x="4081699" y="978099"/>
                </a:cubicBezTo>
                <a:cubicBezTo>
                  <a:pt x="4078524" y="970955"/>
                  <a:pt x="4080508" y="967383"/>
                  <a:pt x="4087652" y="967383"/>
                </a:cubicBezTo>
                <a:close/>
                <a:moveTo>
                  <a:pt x="8447720" y="965002"/>
                </a:moveTo>
                <a:cubicBezTo>
                  <a:pt x="8462802" y="969765"/>
                  <a:pt x="8473517" y="976511"/>
                  <a:pt x="8479867" y="985243"/>
                </a:cubicBezTo>
                <a:cubicBezTo>
                  <a:pt x="8483042" y="989211"/>
                  <a:pt x="8482645" y="992783"/>
                  <a:pt x="8478676" y="995958"/>
                </a:cubicBezTo>
                <a:cubicBezTo>
                  <a:pt x="8478676" y="997546"/>
                  <a:pt x="8476692" y="1002308"/>
                  <a:pt x="8472723" y="1010246"/>
                </a:cubicBezTo>
                <a:cubicBezTo>
                  <a:pt x="8471136" y="1011833"/>
                  <a:pt x="8470342" y="1013024"/>
                  <a:pt x="8470342" y="1013818"/>
                </a:cubicBezTo>
                <a:cubicBezTo>
                  <a:pt x="8467167" y="1020961"/>
                  <a:pt x="8463198" y="1027708"/>
                  <a:pt x="8458436" y="1034058"/>
                </a:cubicBezTo>
                <a:cubicBezTo>
                  <a:pt x="8460023" y="1034058"/>
                  <a:pt x="8462405" y="1033662"/>
                  <a:pt x="8465580" y="1032868"/>
                </a:cubicBezTo>
                <a:cubicBezTo>
                  <a:pt x="8468755" y="1032868"/>
                  <a:pt x="8471136" y="1032868"/>
                  <a:pt x="8472723" y="1032868"/>
                </a:cubicBezTo>
                <a:cubicBezTo>
                  <a:pt x="8480661" y="1031280"/>
                  <a:pt x="8489789" y="1028899"/>
                  <a:pt x="8500108" y="1025724"/>
                </a:cubicBezTo>
                <a:cubicBezTo>
                  <a:pt x="8504870" y="1023343"/>
                  <a:pt x="8509633" y="1023740"/>
                  <a:pt x="8514395" y="1026915"/>
                </a:cubicBezTo>
                <a:cubicBezTo>
                  <a:pt x="8525508" y="1033265"/>
                  <a:pt x="8533049" y="1040011"/>
                  <a:pt x="8537017" y="1047155"/>
                </a:cubicBezTo>
                <a:cubicBezTo>
                  <a:pt x="8539398" y="1050330"/>
                  <a:pt x="8539002" y="1055490"/>
                  <a:pt x="8535826" y="1062633"/>
                </a:cubicBezTo>
                <a:cubicBezTo>
                  <a:pt x="8533445" y="1068190"/>
                  <a:pt x="8531858" y="1077715"/>
                  <a:pt x="8531064" y="1091208"/>
                </a:cubicBezTo>
                <a:cubicBezTo>
                  <a:pt x="8528683" y="1123752"/>
                  <a:pt x="8524317" y="1150343"/>
                  <a:pt x="8517967" y="1170980"/>
                </a:cubicBezTo>
                <a:cubicBezTo>
                  <a:pt x="8511617" y="1191617"/>
                  <a:pt x="8502886" y="1204714"/>
                  <a:pt x="8491773" y="1210271"/>
                </a:cubicBezTo>
                <a:cubicBezTo>
                  <a:pt x="8483836" y="1212652"/>
                  <a:pt x="8477486" y="1209874"/>
                  <a:pt x="8472723" y="1201936"/>
                </a:cubicBezTo>
                <a:cubicBezTo>
                  <a:pt x="8465580" y="1185268"/>
                  <a:pt x="8455261" y="1172171"/>
                  <a:pt x="8441767" y="1162646"/>
                </a:cubicBezTo>
                <a:cubicBezTo>
                  <a:pt x="8440180" y="1161058"/>
                  <a:pt x="8439386" y="1159868"/>
                  <a:pt x="8439386" y="1159074"/>
                </a:cubicBezTo>
                <a:cubicBezTo>
                  <a:pt x="8439386" y="1158280"/>
                  <a:pt x="8440576" y="1157883"/>
                  <a:pt x="8442958" y="1157883"/>
                </a:cubicBezTo>
                <a:cubicBezTo>
                  <a:pt x="8452483" y="1160264"/>
                  <a:pt x="8462802" y="1162249"/>
                  <a:pt x="8473914" y="1163836"/>
                </a:cubicBezTo>
                <a:cubicBezTo>
                  <a:pt x="8480264" y="1164630"/>
                  <a:pt x="8483836" y="1163042"/>
                  <a:pt x="8484630" y="1159074"/>
                </a:cubicBezTo>
                <a:cubicBezTo>
                  <a:pt x="8492567" y="1141611"/>
                  <a:pt x="8496139" y="1107877"/>
                  <a:pt x="8495345" y="1057871"/>
                </a:cubicBezTo>
                <a:cubicBezTo>
                  <a:pt x="8495345" y="1054696"/>
                  <a:pt x="8493361" y="1053108"/>
                  <a:pt x="8489392" y="1053108"/>
                </a:cubicBezTo>
                <a:cubicBezTo>
                  <a:pt x="8483836" y="1053108"/>
                  <a:pt x="8475105" y="1054696"/>
                  <a:pt x="8463198" y="1057871"/>
                </a:cubicBezTo>
                <a:cubicBezTo>
                  <a:pt x="8460817" y="1058665"/>
                  <a:pt x="8459230" y="1059062"/>
                  <a:pt x="8458436" y="1059062"/>
                </a:cubicBezTo>
                <a:cubicBezTo>
                  <a:pt x="8457642" y="1059062"/>
                  <a:pt x="8456849" y="1059062"/>
                  <a:pt x="8456055" y="1059062"/>
                </a:cubicBezTo>
                <a:cubicBezTo>
                  <a:pt x="8452880" y="1059855"/>
                  <a:pt x="8450498" y="1059458"/>
                  <a:pt x="8448911" y="1057871"/>
                </a:cubicBezTo>
                <a:cubicBezTo>
                  <a:pt x="8447324" y="1057871"/>
                  <a:pt x="8445339" y="1057077"/>
                  <a:pt x="8442958" y="1055490"/>
                </a:cubicBezTo>
                <a:cubicBezTo>
                  <a:pt x="8442164" y="1056283"/>
                  <a:pt x="8440576" y="1057871"/>
                  <a:pt x="8438195" y="1060252"/>
                </a:cubicBezTo>
                <a:cubicBezTo>
                  <a:pt x="8432639" y="1068190"/>
                  <a:pt x="8427877" y="1073746"/>
                  <a:pt x="8423908" y="1076921"/>
                </a:cubicBezTo>
                <a:cubicBezTo>
                  <a:pt x="8434227" y="1078508"/>
                  <a:pt x="8445339" y="1081286"/>
                  <a:pt x="8457245" y="1085255"/>
                </a:cubicBezTo>
                <a:cubicBezTo>
                  <a:pt x="8469151" y="1087636"/>
                  <a:pt x="8475502" y="1096764"/>
                  <a:pt x="8476295" y="1112639"/>
                </a:cubicBezTo>
                <a:cubicBezTo>
                  <a:pt x="8473120" y="1129308"/>
                  <a:pt x="8465183" y="1133674"/>
                  <a:pt x="8452483" y="1125736"/>
                </a:cubicBezTo>
                <a:cubicBezTo>
                  <a:pt x="8444545" y="1119386"/>
                  <a:pt x="8434227" y="1106289"/>
                  <a:pt x="8421526" y="1086446"/>
                </a:cubicBezTo>
                <a:cubicBezTo>
                  <a:pt x="8419939" y="1084065"/>
                  <a:pt x="8418749" y="1082477"/>
                  <a:pt x="8417955" y="1081683"/>
                </a:cubicBezTo>
                <a:cubicBezTo>
                  <a:pt x="8413986" y="1085652"/>
                  <a:pt x="8410017" y="1088827"/>
                  <a:pt x="8406048" y="1091208"/>
                </a:cubicBezTo>
                <a:cubicBezTo>
                  <a:pt x="8406048" y="1091208"/>
                  <a:pt x="8405652" y="1091208"/>
                  <a:pt x="8404858" y="1091208"/>
                </a:cubicBezTo>
                <a:cubicBezTo>
                  <a:pt x="8404858" y="1100733"/>
                  <a:pt x="8404858" y="1109861"/>
                  <a:pt x="8404858" y="1118592"/>
                </a:cubicBezTo>
                <a:cubicBezTo>
                  <a:pt x="8405652" y="1127324"/>
                  <a:pt x="8405652" y="1137643"/>
                  <a:pt x="8404858" y="1149549"/>
                </a:cubicBezTo>
                <a:cubicBezTo>
                  <a:pt x="8404858" y="1155105"/>
                  <a:pt x="8404858" y="1159074"/>
                  <a:pt x="8404858" y="1161455"/>
                </a:cubicBezTo>
                <a:cubicBezTo>
                  <a:pt x="8404064" y="1172567"/>
                  <a:pt x="8399302" y="1178124"/>
                  <a:pt x="8390570" y="1178124"/>
                </a:cubicBezTo>
                <a:cubicBezTo>
                  <a:pt x="8381045" y="1177330"/>
                  <a:pt x="8375489" y="1170980"/>
                  <a:pt x="8373901" y="1159074"/>
                </a:cubicBezTo>
                <a:cubicBezTo>
                  <a:pt x="8359614" y="1160661"/>
                  <a:pt x="8349295" y="1161455"/>
                  <a:pt x="8342945" y="1161455"/>
                </a:cubicBezTo>
                <a:lnTo>
                  <a:pt x="8341755" y="1161455"/>
                </a:lnTo>
                <a:cubicBezTo>
                  <a:pt x="8341755" y="1167805"/>
                  <a:pt x="8340564" y="1172171"/>
                  <a:pt x="8338183" y="1174552"/>
                </a:cubicBezTo>
                <a:cubicBezTo>
                  <a:pt x="8333420" y="1177727"/>
                  <a:pt x="8328261" y="1177727"/>
                  <a:pt x="8322705" y="1174552"/>
                </a:cubicBezTo>
                <a:cubicBezTo>
                  <a:pt x="8316355" y="1167408"/>
                  <a:pt x="8313180" y="1160661"/>
                  <a:pt x="8313180" y="1154311"/>
                </a:cubicBezTo>
                <a:cubicBezTo>
                  <a:pt x="8313974" y="1143992"/>
                  <a:pt x="8313577" y="1122958"/>
                  <a:pt x="8311989" y="1091208"/>
                </a:cubicBezTo>
                <a:cubicBezTo>
                  <a:pt x="8311989" y="1070571"/>
                  <a:pt x="8309211" y="1057077"/>
                  <a:pt x="8303655" y="1050727"/>
                </a:cubicBezTo>
                <a:cubicBezTo>
                  <a:pt x="8301273" y="1045171"/>
                  <a:pt x="8302464" y="1041996"/>
                  <a:pt x="8307226" y="1041202"/>
                </a:cubicBezTo>
                <a:cubicBezTo>
                  <a:pt x="8309608" y="1041202"/>
                  <a:pt x="8314767" y="1041996"/>
                  <a:pt x="8322705" y="1043583"/>
                </a:cubicBezTo>
                <a:cubicBezTo>
                  <a:pt x="8325880" y="1044377"/>
                  <a:pt x="8328261" y="1044774"/>
                  <a:pt x="8329848" y="1044774"/>
                </a:cubicBezTo>
                <a:cubicBezTo>
                  <a:pt x="8331436" y="1041599"/>
                  <a:pt x="8333817" y="1037233"/>
                  <a:pt x="8336992" y="1031677"/>
                </a:cubicBezTo>
                <a:cubicBezTo>
                  <a:pt x="8340167" y="1026121"/>
                  <a:pt x="8342549" y="1021755"/>
                  <a:pt x="8344136" y="1018580"/>
                </a:cubicBezTo>
                <a:cubicBezTo>
                  <a:pt x="8350486" y="1001911"/>
                  <a:pt x="8352867" y="991593"/>
                  <a:pt x="8351280" y="987624"/>
                </a:cubicBezTo>
                <a:cubicBezTo>
                  <a:pt x="8349692" y="982068"/>
                  <a:pt x="8352867" y="978893"/>
                  <a:pt x="8360805" y="978099"/>
                </a:cubicBezTo>
                <a:cubicBezTo>
                  <a:pt x="8369536" y="980480"/>
                  <a:pt x="8377870" y="986036"/>
                  <a:pt x="8385808" y="994768"/>
                </a:cubicBezTo>
                <a:cubicBezTo>
                  <a:pt x="8390570" y="1001118"/>
                  <a:pt x="8390174" y="1007468"/>
                  <a:pt x="8384617" y="1013818"/>
                </a:cubicBezTo>
                <a:cubicBezTo>
                  <a:pt x="8382236" y="1016199"/>
                  <a:pt x="8377473" y="1020961"/>
                  <a:pt x="8370330" y="1028105"/>
                </a:cubicBezTo>
                <a:cubicBezTo>
                  <a:pt x="8362392" y="1035249"/>
                  <a:pt x="8356836" y="1040408"/>
                  <a:pt x="8353661" y="1043583"/>
                </a:cubicBezTo>
                <a:cubicBezTo>
                  <a:pt x="8356836" y="1042790"/>
                  <a:pt x="8361202" y="1041202"/>
                  <a:pt x="8366758" y="1038821"/>
                </a:cubicBezTo>
                <a:cubicBezTo>
                  <a:pt x="8370727" y="1037233"/>
                  <a:pt x="8373108" y="1036439"/>
                  <a:pt x="8373901" y="1036439"/>
                </a:cubicBezTo>
                <a:cubicBezTo>
                  <a:pt x="8380252" y="1034058"/>
                  <a:pt x="8385808" y="1034455"/>
                  <a:pt x="8390570" y="1037630"/>
                </a:cubicBezTo>
                <a:cubicBezTo>
                  <a:pt x="8392951" y="1039218"/>
                  <a:pt x="8395730" y="1040805"/>
                  <a:pt x="8398905" y="1042393"/>
                </a:cubicBezTo>
                <a:cubicBezTo>
                  <a:pt x="8402080" y="1044774"/>
                  <a:pt x="8404858" y="1046361"/>
                  <a:pt x="8407239" y="1047155"/>
                </a:cubicBezTo>
                <a:cubicBezTo>
                  <a:pt x="8411208" y="1051124"/>
                  <a:pt x="8412001" y="1055490"/>
                  <a:pt x="8409620" y="1060252"/>
                </a:cubicBezTo>
                <a:cubicBezTo>
                  <a:pt x="8408827" y="1061840"/>
                  <a:pt x="8407636" y="1068190"/>
                  <a:pt x="8406048" y="1079302"/>
                </a:cubicBezTo>
                <a:cubicBezTo>
                  <a:pt x="8420336" y="1057077"/>
                  <a:pt x="8431051" y="1031677"/>
                  <a:pt x="8438195" y="1003102"/>
                </a:cubicBezTo>
                <a:cubicBezTo>
                  <a:pt x="8440576" y="993577"/>
                  <a:pt x="8441371" y="982861"/>
                  <a:pt x="8440576" y="970955"/>
                </a:cubicBezTo>
                <a:cubicBezTo>
                  <a:pt x="8439783" y="965399"/>
                  <a:pt x="8442164" y="963415"/>
                  <a:pt x="8447720" y="965002"/>
                </a:cubicBezTo>
                <a:close/>
                <a:moveTo>
                  <a:pt x="8989455" y="963811"/>
                </a:moveTo>
                <a:cubicBezTo>
                  <a:pt x="9002948" y="969368"/>
                  <a:pt x="9013664" y="979290"/>
                  <a:pt x="9021601" y="993577"/>
                </a:cubicBezTo>
                <a:cubicBezTo>
                  <a:pt x="9023983" y="995958"/>
                  <a:pt x="9023586" y="999133"/>
                  <a:pt x="9020411" y="1003102"/>
                </a:cubicBezTo>
                <a:cubicBezTo>
                  <a:pt x="9015648" y="1007865"/>
                  <a:pt x="9010886" y="1014215"/>
                  <a:pt x="9006123" y="1022152"/>
                </a:cubicBezTo>
                <a:cubicBezTo>
                  <a:pt x="9004536" y="1024533"/>
                  <a:pt x="9002155" y="1028105"/>
                  <a:pt x="8998980" y="1032868"/>
                </a:cubicBezTo>
                <a:cubicBezTo>
                  <a:pt x="8997392" y="1035249"/>
                  <a:pt x="8993026" y="1040805"/>
                  <a:pt x="8985883" y="1049536"/>
                </a:cubicBezTo>
                <a:cubicBezTo>
                  <a:pt x="8986677" y="1050330"/>
                  <a:pt x="8987867" y="1051521"/>
                  <a:pt x="8989455" y="1053108"/>
                </a:cubicBezTo>
                <a:cubicBezTo>
                  <a:pt x="8991042" y="1055490"/>
                  <a:pt x="8992630" y="1057474"/>
                  <a:pt x="8994217" y="1059062"/>
                </a:cubicBezTo>
                <a:cubicBezTo>
                  <a:pt x="8995805" y="1059855"/>
                  <a:pt x="8996598" y="1066999"/>
                  <a:pt x="8996598" y="1080493"/>
                </a:cubicBezTo>
                <a:cubicBezTo>
                  <a:pt x="8997392" y="1113830"/>
                  <a:pt x="8996202" y="1149152"/>
                  <a:pt x="8993026" y="1186458"/>
                </a:cubicBezTo>
                <a:cubicBezTo>
                  <a:pt x="8991439" y="1193602"/>
                  <a:pt x="8987073" y="1195586"/>
                  <a:pt x="8979930" y="1192411"/>
                </a:cubicBezTo>
                <a:cubicBezTo>
                  <a:pt x="8971199" y="1189236"/>
                  <a:pt x="8965246" y="1181696"/>
                  <a:pt x="8962070" y="1169789"/>
                </a:cubicBezTo>
                <a:cubicBezTo>
                  <a:pt x="8962070" y="1165821"/>
                  <a:pt x="8962467" y="1162249"/>
                  <a:pt x="8963261" y="1159074"/>
                </a:cubicBezTo>
                <a:cubicBezTo>
                  <a:pt x="8967230" y="1134467"/>
                  <a:pt x="8970008" y="1109464"/>
                  <a:pt x="8971595" y="1084065"/>
                </a:cubicBezTo>
                <a:cubicBezTo>
                  <a:pt x="8971595" y="1076127"/>
                  <a:pt x="8971199" y="1070174"/>
                  <a:pt x="8970405" y="1066205"/>
                </a:cubicBezTo>
                <a:cubicBezTo>
                  <a:pt x="8953736" y="1082080"/>
                  <a:pt x="8934686" y="1094780"/>
                  <a:pt x="8913255" y="1104305"/>
                </a:cubicBezTo>
                <a:cubicBezTo>
                  <a:pt x="8909286" y="1105892"/>
                  <a:pt x="8907301" y="1106289"/>
                  <a:pt x="8907301" y="1105496"/>
                </a:cubicBezTo>
                <a:cubicBezTo>
                  <a:pt x="8906508" y="1104702"/>
                  <a:pt x="8907698" y="1102718"/>
                  <a:pt x="8910873" y="1099543"/>
                </a:cubicBezTo>
                <a:cubicBezTo>
                  <a:pt x="8940242" y="1066999"/>
                  <a:pt x="8961674" y="1034852"/>
                  <a:pt x="8975167" y="1003102"/>
                </a:cubicBezTo>
                <a:cubicBezTo>
                  <a:pt x="8981517" y="991990"/>
                  <a:pt x="8983898" y="980480"/>
                  <a:pt x="8982311" y="968574"/>
                </a:cubicBezTo>
                <a:cubicBezTo>
                  <a:pt x="8983105" y="964605"/>
                  <a:pt x="8985486" y="963018"/>
                  <a:pt x="8989455" y="963811"/>
                </a:cubicBezTo>
                <a:close/>
                <a:moveTo>
                  <a:pt x="7521414" y="962621"/>
                </a:moveTo>
                <a:cubicBezTo>
                  <a:pt x="7536496" y="967383"/>
                  <a:pt x="7549196" y="977305"/>
                  <a:pt x="7559514" y="992386"/>
                </a:cubicBezTo>
                <a:cubicBezTo>
                  <a:pt x="7561895" y="996355"/>
                  <a:pt x="7561102" y="1000721"/>
                  <a:pt x="7557132" y="1005483"/>
                </a:cubicBezTo>
                <a:cubicBezTo>
                  <a:pt x="7549989" y="1015802"/>
                  <a:pt x="7544433" y="1026915"/>
                  <a:pt x="7540464" y="1038821"/>
                </a:cubicBezTo>
                <a:cubicBezTo>
                  <a:pt x="7539670" y="1041996"/>
                  <a:pt x="7538480" y="1045568"/>
                  <a:pt x="7536892" y="1049536"/>
                </a:cubicBezTo>
                <a:cubicBezTo>
                  <a:pt x="7539274" y="1049536"/>
                  <a:pt x="7542052" y="1049140"/>
                  <a:pt x="7545226" y="1048346"/>
                </a:cubicBezTo>
                <a:cubicBezTo>
                  <a:pt x="7549196" y="1048346"/>
                  <a:pt x="7551974" y="1048346"/>
                  <a:pt x="7553561" y="1048346"/>
                </a:cubicBezTo>
                <a:cubicBezTo>
                  <a:pt x="7564674" y="1046758"/>
                  <a:pt x="7573405" y="1044377"/>
                  <a:pt x="7579754" y="1041202"/>
                </a:cubicBezTo>
                <a:cubicBezTo>
                  <a:pt x="7587692" y="1038821"/>
                  <a:pt x="7594042" y="1039615"/>
                  <a:pt x="7598804" y="1043583"/>
                </a:cubicBezTo>
                <a:cubicBezTo>
                  <a:pt x="7606742" y="1048346"/>
                  <a:pt x="7614282" y="1055886"/>
                  <a:pt x="7621426" y="1066205"/>
                </a:cubicBezTo>
                <a:cubicBezTo>
                  <a:pt x="7624602" y="1070174"/>
                  <a:pt x="7623808" y="1074540"/>
                  <a:pt x="7619045" y="1079302"/>
                </a:cubicBezTo>
                <a:cubicBezTo>
                  <a:pt x="7616664" y="1083271"/>
                  <a:pt x="7614680" y="1088827"/>
                  <a:pt x="7613092" y="1095971"/>
                </a:cubicBezTo>
                <a:cubicBezTo>
                  <a:pt x="7612298" y="1099939"/>
                  <a:pt x="7610711" y="1106686"/>
                  <a:pt x="7608330" y="1116211"/>
                </a:cubicBezTo>
                <a:cubicBezTo>
                  <a:pt x="7601980" y="1142405"/>
                  <a:pt x="7597218" y="1159471"/>
                  <a:pt x="7594042" y="1167408"/>
                </a:cubicBezTo>
                <a:cubicBezTo>
                  <a:pt x="7584517" y="1193602"/>
                  <a:pt x="7570626" y="1209080"/>
                  <a:pt x="7552370" y="1213843"/>
                </a:cubicBezTo>
                <a:cubicBezTo>
                  <a:pt x="7546814" y="1214636"/>
                  <a:pt x="7543242" y="1212652"/>
                  <a:pt x="7541654" y="1207889"/>
                </a:cubicBezTo>
                <a:cubicBezTo>
                  <a:pt x="7536892" y="1195983"/>
                  <a:pt x="7525780" y="1181299"/>
                  <a:pt x="7508317" y="1163836"/>
                </a:cubicBezTo>
                <a:cubicBezTo>
                  <a:pt x="7506730" y="1163042"/>
                  <a:pt x="7505936" y="1161852"/>
                  <a:pt x="7505936" y="1160264"/>
                </a:cubicBezTo>
                <a:cubicBezTo>
                  <a:pt x="7506730" y="1159471"/>
                  <a:pt x="7508317" y="1159074"/>
                  <a:pt x="7510698" y="1159074"/>
                </a:cubicBezTo>
                <a:cubicBezTo>
                  <a:pt x="7524986" y="1162249"/>
                  <a:pt x="7536098" y="1165027"/>
                  <a:pt x="7544036" y="1167408"/>
                </a:cubicBezTo>
                <a:cubicBezTo>
                  <a:pt x="7548798" y="1167408"/>
                  <a:pt x="7552370" y="1165821"/>
                  <a:pt x="7554752" y="1162646"/>
                </a:cubicBezTo>
                <a:cubicBezTo>
                  <a:pt x="7567452" y="1142008"/>
                  <a:pt x="7574198" y="1113036"/>
                  <a:pt x="7574992" y="1075730"/>
                </a:cubicBezTo>
                <a:cubicBezTo>
                  <a:pt x="7574198" y="1072555"/>
                  <a:pt x="7572611" y="1070571"/>
                  <a:pt x="7570230" y="1069777"/>
                </a:cubicBezTo>
                <a:cubicBezTo>
                  <a:pt x="7565467" y="1070571"/>
                  <a:pt x="7558324" y="1071365"/>
                  <a:pt x="7548798" y="1072158"/>
                </a:cubicBezTo>
                <a:cubicBezTo>
                  <a:pt x="7539274" y="1073746"/>
                  <a:pt x="7532130" y="1074936"/>
                  <a:pt x="7527367" y="1075730"/>
                </a:cubicBezTo>
                <a:cubicBezTo>
                  <a:pt x="7524986" y="1082080"/>
                  <a:pt x="7521811" y="1088430"/>
                  <a:pt x="7517842" y="1094780"/>
                </a:cubicBezTo>
                <a:cubicBezTo>
                  <a:pt x="7526574" y="1096367"/>
                  <a:pt x="7533717" y="1098352"/>
                  <a:pt x="7539274" y="1100733"/>
                </a:cubicBezTo>
                <a:cubicBezTo>
                  <a:pt x="7548798" y="1103114"/>
                  <a:pt x="7554355" y="1109068"/>
                  <a:pt x="7555942" y="1118592"/>
                </a:cubicBezTo>
                <a:cubicBezTo>
                  <a:pt x="7556736" y="1125736"/>
                  <a:pt x="7554752" y="1132483"/>
                  <a:pt x="7549989" y="1138833"/>
                </a:cubicBezTo>
                <a:cubicBezTo>
                  <a:pt x="7543640" y="1145183"/>
                  <a:pt x="7537289" y="1144786"/>
                  <a:pt x="7530939" y="1137643"/>
                </a:cubicBezTo>
                <a:cubicBezTo>
                  <a:pt x="7526970" y="1132880"/>
                  <a:pt x="7521018" y="1124149"/>
                  <a:pt x="7513080" y="1111449"/>
                </a:cubicBezTo>
                <a:cubicBezTo>
                  <a:pt x="7512286" y="1109861"/>
                  <a:pt x="7511492" y="1108671"/>
                  <a:pt x="7510698" y="1107877"/>
                </a:cubicBezTo>
                <a:cubicBezTo>
                  <a:pt x="7505936" y="1115814"/>
                  <a:pt x="7500380" y="1124149"/>
                  <a:pt x="7494030" y="1132880"/>
                </a:cubicBezTo>
                <a:cubicBezTo>
                  <a:pt x="7469424" y="1163836"/>
                  <a:pt x="7439658" y="1186061"/>
                  <a:pt x="7404732" y="1199555"/>
                </a:cubicBezTo>
                <a:cubicBezTo>
                  <a:pt x="7401558" y="1200349"/>
                  <a:pt x="7399574" y="1200349"/>
                  <a:pt x="7398780" y="1199555"/>
                </a:cubicBezTo>
                <a:cubicBezTo>
                  <a:pt x="7397986" y="1197968"/>
                  <a:pt x="7398780" y="1196380"/>
                  <a:pt x="7401161" y="1194793"/>
                </a:cubicBezTo>
                <a:cubicBezTo>
                  <a:pt x="7438467" y="1165424"/>
                  <a:pt x="7467042" y="1127721"/>
                  <a:pt x="7486886" y="1081683"/>
                </a:cubicBezTo>
                <a:cubicBezTo>
                  <a:pt x="7470217" y="1084858"/>
                  <a:pt x="7453946" y="1088430"/>
                  <a:pt x="7438070" y="1092399"/>
                </a:cubicBezTo>
                <a:cubicBezTo>
                  <a:pt x="7435689" y="1093986"/>
                  <a:pt x="7432117" y="1093193"/>
                  <a:pt x="7427354" y="1090018"/>
                </a:cubicBezTo>
                <a:cubicBezTo>
                  <a:pt x="7420211" y="1086049"/>
                  <a:pt x="7414258" y="1080493"/>
                  <a:pt x="7409495" y="1073349"/>
                </a:cubicBezTo>
                <a:cubicBezTo>
                  <a:pt x="7407908" y="1070968"/>
                  <a:pt x="7407511" y="1068983"/>
                  <a:pt x="7408304" y="1067396"/>
                </a:cubicBezTo>
                <a:cubicBezTo>
                  <a:pt x="7408304" y="1066602"/>
                  <a:pt x="7409892" y="1066205"/>
                  <a:pt x="7413067" y="1066205"/>
                </a:cubicBezTo>
                <a:cubicBezTo>
                  <a:pt x="7421798" y="1066205"/>
                  <a:pt x="7432117" y="1065411"/>
                  <a:pt x="7444024" y="1063824"/>
                </a:cubicBezTo>
                <a:cubicBezTo>
                  <a:pt x="7447198" y="1063030"/>
                  <a:pt x="7452754" y="1062236"/>
                  <a:pt x="7460692" y="1061443"/>
                </a:cubicBezTo>
                <a:cubicBezTo>
                  <a:pt x="7476567" y="1058268"/>
                  <a:pt x="7488870" y="1056283"/>
                  <a:pt x="7497602" y="1055490"/>
                </a:cubicBezTo>
                <a:cubicBezTo>
                  <a:pt x="7501570" y="1042790"/>
                  <a:pt x="7505142" y="1029296"/>
                  <a:pt x="7508317" y="1015008"/>
                </a:cubicBezTo>
                <a:cubicBezTo>
                  <a:pt x="7512286" y="1000721"/>
                  <a:pt x="7513476" y="985640"/>
                  <a:pt x="7511889" y="969765"/>
                </a:cubicBezTo>
                <a:cubicBezTo>
                  <a:pt x="7511096" y="964208"/>
                  <a:pt x="7514270" y="961827"/>
                  <a:pt x="7521414" y="962621"/>
                </a:cubicBezTo>
                <a:close/>
                <a:moveTo>
                  <a:pt x="1346840" y="962621"/>
                </a:moveTo>
                <a:cubicBezTo>
                  <a:pt x="1354778" y="963415"/>
                  <a:pt x="1364700" y="967780"/>
                  <a:pt x="1376606" y="975718"/>
                </a:cubicBezTo>
                <a:cubicBezTo>
                  <a:pt x="1381369" y="979686"/>
                  <a:pt x="1382957" y="983258"/>
                  <a:pt x="1381369" y="986433"/>
                </a:cubicBezTo>
                <a:cubicBezTo>
                  <a:pt x="1381369" y="987227"/>
                  <a:pt x="1381369" y="988418"/>
                  <a:pt x="1381369" y="990005"/>
                </a:cubicBezTo>
                <a:cubicBezTo>
                  <a:pt x="1380575" y="999530"/>
                  <a:pt x="1381369" y="1008658"/>
                  <a:pt x="1383750" y="1017390"/>
                </a:cubicBezTo>
                <a:cubicBezTo>
                  <a:pt x="1386131" y="1016596"/>
                  <a:pt x="1389306" y="1015802"/>
                  <a:pt x="1393275" y="1015008"/>
                </a:cubicBezTo>
                <a:cubicBezTo>
                  <a:pt x="1396450" y="1014215"/>
                  <a:pt x="1398435" y="1013421"/>
                  <a:pt x="1399228" y="1012627"/>
                </a:cubicBezTo>
                <a:cubicBezTo>
                  <a:pt x="1400022" y="1012627"/>
                  <a:pt x="1401212" y="1012230"/>
                  <a:pt x="1402800" y="1011436"/>
                </a:cubicBezTo>
                <a:cubicBezTo>
                  <a:pt x="1407562" y="1010643"/>
                  <a:pt x="1411134" y="1011040"/>
                  <a:pt x="1413515" y="1012627"/>
                </a:cubicBezTo>
                <a:cubicBezTo>
                  <a:pt x="1419866" y="1015008"/>
                  <a:pt x="1424628" y="1019374"/>
                  <a:pt x="1427803" y="1025724"/>
                </a:cubicBezTo>
                <a:cubicBezTo>
                  <a:pt x="1430184" y="1032074"/>
                  <a:pt x="1428200" y="1035646"/>
                  <a:pt x="1421850" y="1036439"/>
                </a:cubicBezTo>
                <a:cubicBezTo>
                  <a:pt x="1420262" y="1036439"/>
                  <a:pt x="1416294" y="1037233"/>
                  <a:pt x="1409943" y="1038821"/>
                </a:cubicBezTo>
                <a:cubicBezTo>
                  <a:pt x="1400419" y="1039615"/>
                  <a:pt x="1393275" y="1040408"/>
                  <a:pt x="1388512" y="1041202"/>
                </a:cubicBezTo>
                <a:cubicBezTo>
                  <a:pt x="1389306" y="1042790"/>
                  <a:pt x="1390497" y="1045965"/>
                  <a:pt x="1392084" y="1050727"/>
                </a:cubicBezTo>
                <a:cubicBezTo>
                  <a:pt x="1393673" y="1054696"/>
                  <a:pt x="1394863" y="1057871"/>
                  <a:pt x="1395656" y="1060252"/>
                </a:cubicBezTo>
                <a:cubicBezTo>
                  <a:pt x="1397244" y="1057871"/>
                  <a:pt x="1398831" y="1054299"/>
                  <a:pt x="1400419" y="1049536"/>
                </a:cubicBezTo>
                <a:cubicBezTo>
                  <a:pt x="1401212" y="1048743"/>
                  <a:pt x="1401610" y="1047949"/>
                  <a:pt x="1401610" y="1047155"/>
                </a:cubicBezTo>
                <a:cubicBezTo>
                  <a:pt x="1403197" y="1042393"/>
                  <a:pt x="1405577" y="1041202"/>
                  <a:pt x="1408753" y="1043583"/>
                </a:cubicBezTo>
                <a:cubicBezTo>
                  <a:pt x="1419072" y="1048346"/>
                  <a:pt x="1426216" y="1054299"/>
                  <a:pt x="1430184" y="1061443"/>
                </a:cubicBezTo>
                <a:cubicBezTo>
                  <a:pt x="1432566" y="1064618"/>
                  <a:pt x="1431771" y="1068190"/>
                  <a:pt x="1427803" y="1072158"/>
                </a:cubicBezTo>
                <a:cubicBezTo>
                  <a:pt x="1424628" y="1074540"/>
                  <a:pt x="1420262" y="1078508"/>
                  <a:pt x="1414706" y="1084065"/>
                </a:cubicBezTo>
                <a:lnTo>
                  <a:pt x="1411134" y="1087636"/>
                </a:lnTo>
                <a:cubicBezTo>
                  <a:pt x="1418277" y="1096367"/>
                  <a:pt x="1426613" y="1104305"/>
                  <a:pt x="1436137" y="1111449"/>
                </a:cubicBezTo>
                <a:cubicBezTo>
                  <a:pt x="1439312" y="1113830"/>
                  <a:pt x="1441693" y="1113433"/>
                  <a:pt x="1443281" y="1110258"/>
                </a:cubicBezTo>
                <a:cubicBezTo>
                  <a:pt x="1444869" y="1107083"/>
                  <a:pt x="1448044" y="1099939"/>
                  <a:pt x="1452807" y="1088827"/>
                </a:cubicBezTo>
                <a:cubicBezTo>
                  <a:pt x="1453599" y="1086446"/>
                  <a:pt x="1454393" y="1085255"/>
                  <a:pt x="1455187" y="1085255"/>
                </a:cubicBezTo>
                <a:cubicBezTo>
                  <a:pt x="1455981" y="1085255"/>
                  <a:pt x="1456775" y="1086446"/>
                  <a:pt x="1457569" y="1088827"/>
                </a:cubicBezTo>
                <a:cubicBezTo>
                  <a:pt x="1459156" y="1095971"/>
                  <a:pt x="1462331" y="1109068"/>
                  <a:pt x="1467094" y="1128118"/>
                </a:cubicBezTo>
                <a:cubicBezTo>
                  <a:pt x="1467887" y="1132880"/>
                  <a:pt x="1468681" y="1136452"/>
                  <a:pt x="1469474" y="1138833"/>
                </a:cubicBezTo>
                <a:cubicBezTo>
                  <a:pt x="1470268" y="1147564"/>
                  <a:pt x="1465507" y="1151136"/>
                  <a:pt x="1455187" y="1149549"/>
                </a:cubicBezTo>
                <a:cubicBezTo>
                  <a:pt x="1448044" y="1147167"/>
                  <a:pt x="1441297" y="1144786"/>
                  <a:pt x="1434947" y="1142405"/>
                </a:cubicBezTo>
                <a:cubicBezTo>
                  <a:pt x="1436534" y="1144786"/>
                  <a:pt x="1437725" y="1146374"/>
                  <a:pt x="1438519" y="1147167"/>
                </a:cubicBezTo>
                <a:cubicBezTo>
                  <a:pt x="1440900" y="1150343"/>
                  <a:pt x="1440503" y="1154311"/>
                  <a:pt x="1437328" y="1159074"/>
                </a:cubicBezTo>
                <a:cubicBezTo>
                  <a:pt x="1433359" y="1162249"/>
                  <a:pt x="1428597" y="1168202"/>
                  <a:pt x="1423041" y="1176933"/>
                </a:cubicBezTo>
                <a:cubicBezTo>
                  <a:pt x="1423834" y="1176139"/>
                  <a:pt x="1423438" y="1176933"/>
                  <a:pt x="1421850" y="1179314"/>
                </a:cubicBezTo>
                <a:cubicBezTo>
                  <a:pt x="1424231" y="1179314"/>
                  <a:pt x="1428200" y="1178917"/>
                  <a:pt x="1433757" y="1178124"/>
                </a:cubicBezTo>
                <a:cubicBezTo>
                  <a:pt x="1438519" y="1178124"/>
                  <a:pt x="1442090" y="1177727"/>
                  <a:pt x="1444472" y="1176933"/>
                </a:cubicBezTo>
                <a:cubicBezTo>
                  <a:pt x="1451616" y="1176139"/>
                  <a:pt x="1458363" y="1176933"/>
                  <a:pt x="1464713" y="1179314"/>
                </a:cubicBezTo>
                <a:cubicBezTo>
                  <a:pt x="1474238" y="1181696"/>
                  <a:pt x="1480191" y="1186855"/>
                  <a:pt x="1482572" y="1194793"/>
                </a:cubicBezTo>
                <a:cubicBezTo>
                  <a:pt x="1484953" y="1204318"/>
                  <a:pt x="1481778" y="1208286"/>
                  <a:pt x="1473047" y="1206699"/>
                </a:cubicBezTo>
                <a:cubicBezTo>
                  <a:pt x="1446059" y="1202730"/>
                  <a:pt x="1409943" y="1201142"/>
                  <a:pt x="1364700" y="1201936"/>
                </a:cubicBezTo>
                <a:cubicBezTo>
                  <a:pt x="1325806" y="1204318"/>
                  <a:pt x="1294056" y="1207889"/>
                  <a:pt x="1269450" y="1212652"/>
                </a:cubicBezTo>
                <a:cubicBezTo>
                  <a:pt x="1265481" y="1214239"/>
                  <a:pt x="1262306" y="1213843"/>
                  <a:pt x="1259925" y="1211461"/>
                </a:cubicBezTo>
                <a:cubicBezTo>
                  <a:pt x="1253574" y="1208286"/>
                  <a:pt x="1248018" y="1203524"/>
                  <a:pt x="1243256" y="1197174"/>
                </a:cubicBezTo>
                <a:cubicBezTo>
                  <a:pt x="1240875" y="1192411"/>
                  <a:pt x="1241669" y="1190030"/>
                  <a:pt x="1245638" y="1190030"/>
                </a:cubicBezTo>
                <a:cubicBezTo>
                  <a:pt x="1261513" y="1190030"/>
                  <a:pt x="1277785" y="1189236"/>
                  <a:pt x="1294453" y="1187649"/>
                </a:cubicBezTo>
                <a:cubicBezTo>
                  <a:pt x="1293660" y="1183680"/>
                  <a:pt x="1292866" y="1179711"/>
                  <a:pt x="1292072" y="1175743"/>
                </a:cubicBezTo>
                <a:cubicBezTo>
                  <a:pt x="1291278" y="1173361"/>
                  <a:pt x="1290881" y="1171377"/>
                  <a:pt x="1290881" y="1169789"/>
                </a:cubicBezTo>
                <a:cubicBezTo>
                  <a:pt x="1287707" y="1156296"/>
                  <a:pt x="1284531" y="1147167"/>
                  <a:pt x="1281356" y="1142405"/>
                </a:cubicBezTo>
                <a:cubicBezTo>
                  <a:pt x="1279769" y="1137643"/>
                  <a:pt x="1280959" y="1135261"/>
                  <a:pt x="1284928" y="1135261"/>
                </a:cubicBezTo>
                <a:cubicBezTo>
                  <a:pt x="1294453" y="1135261"/>
                  <a:pt x="1301200" y="1136452"/>
                  <a:pt x="1305169" y="1138833"/>
                </a:cubicBezTo>
                <a:cubicBezTo>
                  <a:pt x="1324218" y="1136452"/>
                  <a:pt x="1344459" y="1134071"/>
                  <a:pt x="1365891" y="1131689"/>
                </a:cubicBezTo>
                <a:cubicBezTo>
                  <a:pt x="1369065" y="1130896"/>
                  <a:pt x="1373431" y="1130102"/>
                  <a:pt x="1378987" y="1129308"/>
                </a:cubicBezTo>
                <a:cubicBezTo>
                  <a:pt x="1394863" y="1127721"/>
                  <a:pt x="1403594" y="1126530"/>
                  <a:pt x="1405180" y="1125736"/>
                </a:cubicBezTo>
                <a:cubicBezTo>
                  <a:pt x="1406769" y="1125736"/>
                  <a:pt x="1407959" y="1125736"/>
                  <a:pt x="1408753" y="1125736"/>
                </a:cubicBezTo>
                <a:cubicBezTo>
                  <a:pt x="1402403" y="1120180"/>
                  <a:pt x="1396847" y="1113433"/>
                  <a:pt x="1392084" y="1105496"/>
                </a:cubicBezTo>
                <a:cubicBezTo>
                  <a:pt x="1391291" y="1106289"/>
                  <a:pt x="1390497" y="1106686"/>
                  <a:pt x="1389703" y="1106686"/>
                </a:cubicBezTo>
                <a:cubicBezTo>
                  <a:pt x="1388115" y="1107480"/>
                  <a:pt x="1386131" y="1109068"/>
                  <a:pt x="1383750" y="1111449"/>
                </a:cubicBezTo>
                <a:cubicBezTo>
                  <a:pt x="1371050" y="1119386"/>
                  <a:pt x="1358747" y="1124942"/>
                  <a:pt x="1346840" y="1128118"/>
                </a:cubicBezTo>
                <a:cubicBezTo>
                  <a:pt x="1343665" y="1128911"/>
                  <a:pt x="1343269" y="1128118"/>
                  <a:pt x="1345649" y="1125736"/>
                </a:cubicBezTo>
                <a:cubicBezTo>
                  <a:pt x="1357556" y="1115417"/>
                  <a:pt x="1369065" y="1102321"/>
                  <a:pt x="1380178" y="1086446"/>
                </a:cubicBezTo>
                <a:cubicBezTo>
                  <a:pt x="1373828" y="1073746"/>
                  <a:pt x="1368272" y="1059855"/>
                  <a:pt x="1363509" y="1044774"/>
                </a:cubicBezTo>
                <a:cubicBezTo>
                  <a:pt x="1358747" y="1045568"/>
                  <a:pt x="1351603" y="1046758"/>
                  <a:pt x="1342079" y="1048346"/>
                </a:cubicBezTo>
                <a:cubicBezTo>
                  <a:pt x="1338903" y="1049140"/>
                  <a:pt x="1336522" y="1049536"/>
                  <a:pt x="1334935" y="1049536"/>
                </a:cubicBezTo>
                <a:cubicBezTo>
                  <a:pt x="1329378" y="1050330"/>
                  <a:pt x="1323425" y="1050330"/>
                  <a:pt x="1317075" y="1049536"/>
                </a:cubicBezTo>
                <a:cubicBezTo>
                  <a:pt x="1317075" y="1051918"/>
                  <a:pt x="1316679" y="1055093"/>
                  <a:pt x="1315884" y="1059062"/>
                </a:cubicBezTo>
                <a:cubicBezTo>
                  <a:pt x="1315884" y="1063030"/>
                  <a:pt x="1315884" y="1065808"/>
                  <a:pt x="1315884" y="1067396"/>
                </a:cubicBezTo>
                <a:cubicBezTo>
                  <a:pt x="1326203" y="1063427"/>
                  <a:pt x="1332553" y="1060252"/>
                  <a:pt x="1334935" y="1057871"/>
                </a:cubicBezTo>
                <a:cubicBezTo>
                  <a:pt x="1338903" y="1056283"/>
                  <a:pt x="1343269" y="1056283"/>
                  <a:pt x="1348032" y="1057871"/>
                </a:cubicBezTo>
                <a:cubicBezTo>
                  <a:pt x="1355968" y="1061840"/>
                  <a:pt x="1360731" y="1064618"/>
                  <a:pt x="1362319" y="1066205"/>
                </a:cubicBezTo>
                <a:cubicBezTo>
                  <a:pt x="1365493" y="1070174"/>
                  <a:pt x="1366684" y="1073746"/>
                  <a:pt x="1365891" y="1076921"/>
                </a:cubicBezTo>
                <a:cubicBezTo>
                  <a:pt x="1365098" y="1077715"/>
                  <a:pt x="1364302" y="1079699"/>
                  <a:pt x="1363509" y="1082874"/>
                </a:cubicBezTo>
                <a:cubicBezTo>
                  <a:pt x="1358747" y="1093986"/>
                  <a:pt x="1354778" y="1103908"/>
                  <a:pt x="1351603" y="1112639"/>
                </a:cubicBezTo>
                <a:cubicBezTo>
                  <a:pt x="1346840" y="1122164"/>
                  <a:pt x="1341681" y="1127721"/>
                  <a:pt x="1336125" y="1129308"/>
                </a:cubicBezTo>
                <a:cubicBezTo>
                  <a:pt x="1329776" y="1130896"/>
                  <a:pt x="1325409" y="1129308"/>
                  <a:pt x="1323027" y="1124546"/>
                </a:cubicBezTo>
                <a:cubicBezTo>
                  <a:pt x="1321441" y="1118196"/>
                  <a:pt x="1315884" y="1111449"/>
                  <a:pt x="1306359" y="1104305"/>
                </a:cubicBezTo>
                <a:cubicBezTo>
                  <a:pt x="1305566" y="1107480"/>
                  <a:pt x="1304376" y="1110258"/>
                  <a:pt x="1302788" y="1112639"/>
                </a:cubicBezTo>
                <a:cubicBezTo>
                  <a:pt x="1292469" y="1128514"/>
                  <a:pt x="1275404" y="1140024"/>
                  <a:pt x="1251591" y="1147167"/>
                </a:cubicBezTo>
                <a:cubicBezTo>
                  <a:pt x="1250003" y="1147961"/>
                  <a:pt x="1248813" y="1147961"/>
                  <a:pt x="1248018" y="1147167"/>
                </a:cubicBezTo>
                <a:cubicBezTo>
                  <a:pt x="1247226" y="1145580"/>
                  <a:pt x="1247621" y="1144389"/>
                  <a:pt x="1249210" y="1143596"/>
                </a:cubicBezTo>
                <a:cubicBezTo>
                  <a:pt x="1274610" y="1124546"/>
                  <a:pt x="1288104" y="1095971"/>
                  <a:pt x="1289690" y="1057871"/>
                </a:cubicBezTo>
                <a:cubicBezTo>
                  <a:pt x="1289690" y="1047552"/>
                  <a:pt x="1287707" y="1040011"/>
                  <a:pt x="1283738" y="1035249"/>
                </a:cubicBezTo>
                <a:cubicBezTo>
                  <a:pt x="1282150" y="1031280"/>
                  <a:pt x="1283738" y="1028502"/>
                  <a:pt x="1288500" y="1026915"/>
                </a:cubicBezTo>
                <a:cubicBezTo>
                  <a:pt x="1292469" y="1027708"/>
                  <a:pt x="1298422" y="1029296"/>
                  <a:pt x="1306359" y="1031677"/>
                </a:cubicBezTo>
                <a:cubicBezTo>
                  <a:pt x="1309535" y="1033265"/>
                  <a:pt x="1311518" y="1034058"/>
                  <a:pt x="1312312" y="1034058"/>
                </a:cubicBezTo>
                <a:cubicBezTo>
                  <a:pt x="1324218" y="1031677"/>
                  <a:pt x="1338903" y="1028105"/>
                  <a:pt x="1356366" y="1023343"/>
                </a:cubicBezTo>
                <a:cubicBezTo>
                  <a:pt x="1355572" y="1019374"/>
                  <a:pt x="1354381" y="1015008"/>
                  <a:pt x="1352793" y="1010246"/>
                </a:cubicBezTo>
                <a:cubicBezTo>
                  <a:pt x="1348032" y="990402"/>
                  <a:pt x="1342872" y="978099"/>
                  <a:pt x="1337316" y="973336"/>
                </a:cubicBezTo>
                <a:cubicBezTo>
                  <a:pt x="1334141" y="966987"/>
                  <a:pt x="1337316" y="963415"/>
                  <a:pt x="1346840" y="962621"/>
                </a:cubicBezTo>
                <a:close/>
                <a:moveTo>
                  <a:pt x="2852980" y="959049"/>
                </a:moveTo>
                <a:cubicBezTo>
                  <a:pt x="2865679" y="964605"/>
                  <a:pt x="2874807" y="972940"/>
                  <a:pt x="2880364" y="984052"/>
                </a:cubicBezTo>
                <a:cubicBezTo>
                  <a:pt x="2881951" y="988021"/>
                  <a:pt x="2881159" y="991990"/>
                  <a:pt x="2877983" y="995958"/>
                </a:cubicBezTo>
                <a:cubicBezTo>
                  <a:pt x="2873221" y="999133"/>
                  <a:pt x="2869649" y="1003499"/>
                  <a:pt x="2867267" y="1009055"/>
                </a:cubicBezTo>
                <a:cubicBezTo>
                  <a:pt x="2865679" y="1010643"/>
                  <a:pt x="2863299" y="1013421"/>
                  <a:pt x="2860123" y="1017390"/>
                </a:cubicBezTo>
                <a:cubicBezTo>
                  <a:pt x="2856156" y="1021358"/>
                  <a:pt x="2853377" y="1024533"/>
                  <a:pt x="2851789" y="1026915"/>
                </a:cubicBezTo>
                <a:cubicBezTo>
                  <a:pt x="2858933" y="1031677"/>
                  <a:pt x="2862108" y="1037630"/>
                  <a:pt x="2861315" y="1044774"/>
                </a:cubicBezTo>
                <a:cubicBezTo>
                  <a:pt x="2861315" y="1061443"/>
                  <a:pt x="2860521" y="1076921"/>
                  <a:pt x="2858933" y="1091208"/>
                </a:cubicBezTo>
                <a:cubicBezTo>
                  <a:pt x="2858933" y="1096764"/>
                  <a:pt x="2856551" y="1101924"/>
                  <a:pt x="2851789" y="1106686"/>
                </a:cubicBezTo>
                <a:cubicBezTo>
                  <a:pt x="2848614" y="1109861"/>
                  <a:pt x="2845439" y="1110258"/>
                  <a:pt x="2842265" y="1107877"/>
                </a:cubicBezTo>
                <a:cubicBezTo>
                  <a:pt x="2838295" y="1106289"/>
                  <a:pt x="2834326" y="1102718"/>
                  <a:pt x="2830358" y="1097161"/>
                </a:cubicBezTo>
                <a:cubicBezTo>
                  <a:pt x="2827183" y="1092399"/>
                  <a:pt x="2826787" y="1086843"/>
                  <a:pt x="2829167" y="1080493"/>
                </a:cubicBezTo>
                <a:cubicBezTo>
                  <a:pt x="2832343" y="1071761"/>
                  <a:pt x="2833930" y="1059855"/>
                  <a:pt x="2833930" y="1044774"/>
                </a:cubicBezTo>
                <a:cubicBezTo>
                  <a:pt x="2833136" y="1045568"/>
                  <a:pt x="2831946" y="1046758"/>
                  <a:pt x="2830358" y="1048346"/>
                </a:cubicBezTo>
                <a:cubicBezTo>
                  <a:pt x="2827977" y="1049140"/>
                  <a:pt x="2826389" y="1049933"/>
                  <a:pt x="2825596" y="1050727"/>
                </a:cubicBezTo>
                <a:cubicBezTo>
                  <a:pt x="2814483" y="1060252"/>
                  <a:pt x="2800592" y="1068983"/>
                  <a:pt x="2783924" y="1076921"/>
                </a:cubicBezTo>
                <a:cubicBezTo>
                  <a:pt x="2781542" y="1077715"/>
                  <a:pt x="2779557" y="1077715"/>
                  <a:pt x="2777970" y="1076921"/>
                </a:cubicBezTo>
                <a:cubicBezTo>
                  <a:pt x="2777177" y="1076921"/>
                  <a:pt x="2777573" y="1075730"/>
                  <a:pt x="2779162" y="1073349"/>
                </a:cubicBezTo>
                <a:cubicBezTo>
                  <a:pt x="2804561" y="1043186"/>
                  <a:pt x="2824404" y="1016596"/>
                  <a:pt x="2838693" y="993577"/>
                </a:cubicBezTo>
                <a:cubicBezTo>
                  <a:pt x="2843455" y="984052"/>
                  <a:pt x="2845836" y="974527"/>
                  <a:pt x="2845836" y="965002"/>
                </a:cubicBezTo>
                <a:cubicBezTo>
                  <a:pt x="2845042" y="960240"/>
                  <a:pt x="2847423" y="958255"/>
                  <a:pt x="2852980" y="959049"/>
                </a:cubicBezTo>
                <a:close/>
                <a:moveTo>
                  <a:pt x="6302215" y="956668"/>
                </a:moveTo>
                <a:cubicBezTo>
                  <a:pt x="6314915" y="959843"/>
                  <a:pt x="6325630" y="965002"/>
                  <a:pt x="6334362" y="972146"/>
                </a:cubicBezTo>
                <a:cubicBezTo>
                  <a:pt x="6337536" y="976115"/>
                  <a:pt x="6337933" y="980480"/>
                  <a:pt x="6335552" y="985243"/>
                </a:cubicBezTo>
                <a:cubicBezTo>
                  <a:pt x="6334758" y="987624"/>
                  <a:pt x="6333171" y="997149"/>
                  <a:pt x="6330790" y="1013818"/>
                </a:cubicBezTo>
                <a:cubicBezTo>
                  <a:pt x="6336346" y="1013024"/>
                  <a:pt x="6341108" y="1011436"/>
                  <a:pt x="6345077" y="1009055"/>
                </a:cubicBezTo>
                <a:cubicBezTo>
                  <a:pt x="6351427" y="1007468"/>
                  <a:pt x="6356586" y="1007865"/>
                  <a:pt x="6360555" y="1010246"/>
                </a:cubicBezTo>
                <a:cubicBezTo>
                  <a:pt x="6362937" y="1011040"/>
                  <a:pt x="6365317" y="1013421"/>
                  <a:pt x="6367699" y="1017390"/>
                </a:cubicBezTo>
                <a:cubicBezTo>
                  <a:pt x="6368493" y="1018183"/>
                  <a:pt x="6369286" y="1018977"/>
                  <a:pt x="6370080" y="1019771"/>
                </a:cubicBezTo>
                <a:cubicBezTo>
                  <a:pt x="6373255" y="1026915"/>
                  <a:pt x="6372065" y="1030883"/>
                  <a:pt x="6366508" y="1031677"/>
                </a:cubicBezTo>
                <a:cubicBezTo>
                  <a:pt x="6359365" y="1034058"/>
                  <a:pt x="6348649" y="1036439"/>
                  <a:pt x="6334362" y="1038821"/>
                </a:cubicBezTo>
                <a:cubicBezTo>
                  <a:pt x="6331980" y="1039615"/>
                  <a:pt x="6330393" y="1040011"/>
                  <a:pt x="6329599" y="1040011"/>
                </a:cubicBezTo>
                <a:cubicBezTo>
                  <a:pt x="6328805" y="1047155"/>
                  <a:pt x="6328408" y="1053505"/>
                  <a:pt x="6328408" y="1059062"/>
                </a:cubicBezTo>
                <a:cubicBezTo>
                  <a:pt x="6332377" y="1057474"/>
                  <a:pt x="6335949" y="1056680"/>
                  <a:pt x="6339124" y="1056680"/>
                </a:cubicBezTo>
                <a:cubicBezTo>
                  <a:pt x="6341505" y="1055886"/>
                  <a:pt x="6344680" y="1055093"/>
                  <a:pt x="6348649" y="1054299"/>
                </a:cubicBezTo>
                <a:cubicBezTo>
                  <a:pt x="6361349" y="1052711"/>
                  <a:pt x="6369286" y="1051124"/>
                  <a:pt x="6372462" y="1049536"/>
                </a:cubicBezTo>
                <a:cubicBezTo>
                  <a:pt x="6378018" y="1047949"/>
                  <a:pt x="6383177" y="1048346"/>
                  <a:pt x="6387940" y="1050727"/>
                </a:cubicBezTo>
                <a:cubicBezTo>
                  <a:pt x="6396671" y="1054696"/>
                  <a:pt x="6403814" y="1060252"/>
                  <a:pt x="6409371" y="1067396"/>
                </a:cubicBezTo>
                <a:cubicBezTo>
                  <a:pt x="6410958" y="1075333"/>
                  <a:pt x="6408577" y="1078905"/>
                  <a:pt x="6402227" y="1078111"/>
                </a:cubicBezTo>
                <a:cubicBezTo>
                  <a:pt x="6400640" y="1078111"/>
                  <a:pt x="6397861" y="1078111"/>
                  <a:pt x="6393893" y="1078111"/>
                </a:cubicBezTo>
                <a:cubicBezTo>
                  <a:pt x="6378018" y="1077318"/>
                  <a:pt x="6360158" y="1077715"/>
                  <a:pt x="6340315" y="1079302"/>
                </a:cubicBezTo>
                <a:cubicBezTo>
                  <a:pt x="6348252" y="1084858"/>
                  <a:pt x="6351427" y="1089621"/>
                  <a:pt x="6349840" y="1093589"/>
                </a:cubicBezTo>
                <a:cubicBezTo>
                  <a:pt x="6349840" y="1095177"/>
                  <a:pt x="6349840" y="1095971"/>
                  <a:pt x="6349840" y="1095971"/>
                </a:cubicBezTo>
                <a:cubicBezTo>
                  <a:pt x="6356983" y="1095177"/>
                  <a:pt x="6363333" y="1093589"/>
                  <a:pt x="6368890" y="1091208"/>
                </a:cubicBezTo>
                <a:cubicBezTo>
                  <a:pt x="6374446" y="1089621"/>
                  <a:pt x="6379208" y="1090811"/>
                  <a:pt x="6383177" y="1094780"/>
                </a:cubicBezTo>
                <a:cubicBezTo>
                  <a:pt x="6387940" y="1097955"/>
                  <a:pt x="6391908" y="1101130"/>
                  <a:pt x="6395083" y="1104305"/>
                </a:cubicBezTo>
                <a:cubicBezTo>
                  <a:pt x="6399052" y="1111449"/>
                  <a:pt x="6397068" y="1115814"/>
                  <a:pt x="6389130" y="1117402"/>
                </a:cubicBezTo>
                <a:cubicBezTo>
                  <a:pt x="6377224" y="1117402"/>
                  <a:pt x="6363730" y="1117799"/>
                  <a:pt x="6348649" y="1118592"/>
                </a:cubicBezTo>
                <a:lnTo>
                  <a:pt x="6348649" y="1134071"/>
                </a:lnTo>
                <a:cubicBezTo>
                  <a:pt x="6348649" y="1147564"/>
                  <a:pt x="6349046" y="1161058"/>
                  <a:pt x="6349840" y="1174552"/>
                </a:cubicBezTo>
                <a:cubicBezTo>
                  <a:pt x="6350633" y="1195189"/>
                  <a:pt x="6342696" y="1209874"/>
                  <a:pt x="6326027" y="1218605"/>
                </a:cubicBezTo>
                <a:cubicBezTo>
                  <a:pt x="6318883" y="1221780"/>
                  <a:pt x="6313327" y="1220590"/>
                  <a:pt x="6309358" y="1215033"/>
                </a:cubicBezTo>
                <a:cubicBezTo>
                  <a:pt x="6303008" y="1199158"/>
                  <a:pt x="6293880" y="1186855"/>
                  <a:pt x="6281974" y="1178124"/>
                </a:cubicBezTo>
                <a:cubicBezTo>
                  <a:pt x="6280386" y="1176536"/>
                  <a:pt x="6279593" y="1175346"/>
                  <a:pt x="6279593" y="1174552"/>
                </a:cubicBezTo>
                <a:cubicBezTo>
                  <a:pt x="6279593" y="1173758"/>
                  <a:pt x="6280783" y="1173758"/>
                  <a:pt x="6283165" y="1174552"/>
                </a:cubicBezTo>
                <a:cubicBezTo>
                  <a:pt x="6285546" y="1174552"/>
                  <a:pt x="6289514" y="1174949"/>
                  <a:pt x="6295071" y="1175743"/>
                </a:cubicBezTo>
                <a:cubicBezTo>
                  <a:pt x="6303802" y="1176536"/>
                  <a:pt x="6309755" y="1177330"/>
                  <a:pt x="6312930" y="1178124"/>
                </a:cubicBezTo>
                <a:cubicBezTo>
                  <a:pt x="6316105" y="1178917"/>
                  <a:pt x="6318089" y="1177727"/>
                  <a:pt x="6318883" y="1174552"/>
                </a:cubicBezTo>
                <a:lnTo>
                  <a:pt x="6318883" y="1120974"/>
                </a:lnTo>
                <a:cubicBezTo>
                  <a:pt x="6295071" y="1124149"/>
                  <a:pt x="6279196" y="1126927"/>
                  <a:pt x="6271258" y="1129308"/>
                </a:cubicBezTo>
                <a:cubicBezTo>
                  <a:pt x="6283958" y="1130896"/>
                  <a:pt x="6291896" y="1133277"/>
                  <a:pt x="6295071" y="1136452"/>
                </a:cubicBezTo>
                <a:cubicBezTo>
                  <a:pt x="6304595" y="1144389"/>
                  <a:pt x="6306183" y="1153517"/>
                  <a:pt x="6299833" y="1163836"/>
                </a:cubicBezTo>
                <a:cubicBezTo>
                  <a:pt x="6295865" y="1167805"/>
                  <a:pt x="6291896" y="1168599"/>
                  <a:pt x="6287927" y="1166218"/>
                </a:cubicBezTo>
                <a:cubicBezTo>
                  <a:pt x="6279989" y="1160661"/>
                  <a:pt x="6272449" y="1149549"/>
                  <a:pt x="6265305" y="1132880"/>
                </a:cubicBezTo>
                <a:cubicBezTo>
                  <a:pt x="6264511" y="1132880"/>
                  <a:pt x="6264115" y="1132086"/>
                  <a:pt x="6264115" y="1130499"/>
                </a:cubicBezTo>
                <a:cubicBezTo>
                  <a:pt x="6260939" y="1130499"/>
                  <a:pt x="6257765" y="1130102"/>
                  <a:pt x="6254590" y="1129308"/>
                </a:cubicBezTo>
                <a:cubicBezTo>
                  <a:pt x="6253796" y="1128514"/>
                  <a:pt x="6253002" y="1127721"/>
                  <a:pt x="6252208" y="1126927"/>
                </a:cubicBezTo>
                <a:cubicBezTo>
                  <a:pt x="6246652" y="1122958"/>
                  <a:pt x="6243080" y="1119783"/>
                  <a:pt x="6241493" y="1117402"/>
                </a:cubicBezTo>
                <a:cubicBezTo>
                  <a:pt x="6239112" y="1115021"/>
                  <a:pt x="6238317" y="1113433"/>
                  <a:pt x="6239112" y="1112639"/>
                </a:cubicBezTo>
                <a:cubicBezTo>
                  <a:pt x="6239905" y="1111052"/>
                  <a:pt x="6241493" y="1110258"/>
                  <a:pt x="6243874" y="1110258"/>
                </a:cubicBezTo>
                <a:cubicBezTo>
                  <a:pt x="6258162" y="1108671"/>
                  <a:pt x="6271258" y="1106686"/>
                  <a:pt x="6283165" y="1104305"/>
                </a:cubicBezTo>
                <a:cubicBezTo>
                  <a:pt x="6288721" y="1103511"/>
                  <a:pt x="6296658" y="1102718"/>
                  <a:pt x="6306977" y="1101924"/>
                </a:cubicBezTo>
                <a:cubicBezTo>
                  <a:pt x="6312533" y="1101130"/>
                  <a:pt x="6316502" y="1100733"/>
                  <a:pt x="6318883" y="1100733"/>
                </a:cubicBezTo>
                <a:cubicBezTo>
                  <a:pt x="6318089" y="1092796"/>
                  <a:pt x="6316899" y="1086843"/>
                  <a:pt x="6315312" y="1082874"/>
                </a:cubicBezTo>
                <a:cubicBezTo>
                  <a:pt x="6309755" y="1083271"/>
                  <a:pt x="6302810" y="1084065"/>
                  <a:pt x="6294476" y="1085255"/>
                </a:cubicBezTo>
                <a:lnTo>
                  <a:pt x="6269100" y="1089398"/>
                </a:lnTo>
                <a:lnTo>
                  <a:pt x="6260543" y="1091208"/>
                </a:lnTo>
                <a:cubicBezTo>
                  <a:pt x="6254193" y="1092796"/>
                  <a:pt x="6249033" y="1092399"/>
                  <a:pt x="6245065" y="1090018"/>
                </a:cubicBezTo>
                <a:cubicBezTo>
                  <a:pt x="6241889" y="1087636"/>
                  <a:pt x="6238317" y="1084858"/>
                  <a:pt x="6234349" y="1081683"/>
                </a:cubicBezTo>
                <a:cubicBezTo>
                  <a:pt x="6233555" y="1082477"/>
                  <a:pt x="6232364" y="1083668"/>
                  <a:pt x="6230777" y="1085255"/>
                </a:cubicBezTo>
                <a:cubicBezTo>
                  <a:pt x="6229190" y="1087636"/>
                  <a:pt x="6227999" y="1089224"/>
                  <a:pt x="6227205" y="1090018"/>
                </a:cubicBezTo>
                <a:cubicBezTo>
                  <a:pt x="6227205" y="1120974"/>
                  <a:pt x="6227205" y="1147564"/>
                  <a:pt x="6227205" y="1169789"/>
                </a:cubicBezTo>
                <a:cubicBezTo>
                  <a:pt x="6229587" y="1186458"/>
                  <a:pt x="6223633" y="1199158"/>
                  <a:pt x="6209346" y="1207889"/>
                </a:cubicBezTo>
                <a:cubicBezTo>
                  <a:pt x="6202996" y="1211064"/>
                  <a:pt x="6197440" y="1208286"/>
                  <a:pt x="6192677" y="1199555"/>
                </a:cubicBezTo>
                <a:cubicBezTo>
                  <a:pt x="6184739" y="1185268"/>
                  <a:pt x="6175611" y="1174155"/>
                  <a:pt x="6165293" y="1166218"/>
                </a:cubicBezTo>
                <a:cubicBezTo>
                  <a:pt x="6162912" y="1165424"/>
                  <a:pt x="6162117" y="1164630"/>
                  <a:pt x="6162912" y="1163836"/>
                </a:cubicBezTo>
                <a:cubicBezTo>
                  <a:pt x="6163705" y="1162249"/>
                  <a:pt x="6165293" y="1161852"/>
                  <a:pt x="6167674" y="1162646"/>
                </a:cubicBezTo>
                <a:cubicBezTo>
                  <a:pt x="6170849" y="1162646"/>
                  <a:pt x="6177596" y="1163439"/>
                  <a:pt x="6187915" y="1165027"/>
                </a:cubicBezTo>
                <a:cubicBezTo>
                  <a:pt x="6190296" y="1165821"/>
                  <a:pt x="6191883" y="1166218"/>
                  <a:pt x="6192677" y="1166218"/>
                </a:cubicBezTo>
                <a:cubicBezTo>
                  <a:pt x="6196646" y="1165424"/>
                  <a:pt x="6198630" y="1163836"/>
                  <a:pt x="6198630" y="1161455"/>
                </a:cubicBezTo>
                <a:cubicBezTo>
                  <a:pt x="6198630" y="1147167"/>
                  <a:pt x="6198630" y="1133674"/>
                  <a:pt x="6198630" y="1120974"/>
                </a:cubicBezTo>
                <a:cubicBezTo>
                  <a:pt x="6195455" y="1124942"/>
                  <a:pt x="6191090" y="1130102"/>
                  <a:pt x="6185533" y="1136452"/>
                </a:cubicBezTo>
                <a:cubicBezTo>
                  <a:pt x="6182358" y="1140420"/>
                  <a:pt x="6179977" y="1143199"/>
                  <a:pt x="6178390" y="1144786"/>
                </a:cubicBezTo>
                <a:cubicBezTo>
                  <a:pt x="6174421" y="1147167"/>
                  <a:pt x="6170849" y="1147961"/>
                  <a:pt x="6167674" y="1147167"/>
                </a:cubicBezTo>
                <a:cubicBezTo>
                  <a:pt x="6156561" y="1142405"/>
                  <a:pt x="6149021" y="1135261"/>
                  <a:pt x="6145052" y="1125736"/>
                </a:cubicBezTo>
                <a:cubicBezTo>
                  <a:pt x="6144258" y="1120180"/>
                  <a:pt x="6145846" y="1116608"/>
                  <a:pt x="6149815" y="1115021"/>
                </a:cubicBezTo>
                <a:cubicBezTo>
                  <a:pt x="6155371" y="1113433"/>
                  <a:pt x="6162515" y="1110258"/>
                  <a:pt x="6171246" y="1105496"/>
                </a:cubicBezTo>
                <a:cubicBezTo>
                  <a:pt x="6179977" y="1100733"/>
                  <a:pt x="6189105" y="1095177"/>
                  <a:pt x="6198630" y="1088827"/>
                </a:cubicBezTo>
                <a:cubicBezTo>
                  <a:pt x="6199424" y="1080890"/>
                  <a:pt x="6199821" y="1072158"/>
                  <a:pt x="6199821" y="1062633"/>
                </a:cubicBezTo>
                <a:cubicBezTo>
                  <a:pt x="6198233" y="1062633"/>
                  <a:pt x="6195852" y="1063427"/>
                  <a:pt x="6192677" y="1065015"/>
                </a:cubicBezTo>
                <a:cubicBezTo>
                  <a:pt x="6189502" y="1065808"/>
                  <a:pt x="6187121" y="1066602"/>
                  <a:pt x="6185533" y="1067396"/>
                </a:cubicBezTo>
                <a:cubicBezTo>
                  <a:pt x="6180771" y="1068983"/>
                  <a:pt x="6176405" y="1068586"/>
                  <a:pt x="6172436" y="1066205"/>
                </a:cubicBezTo>
                <a:cubicBezTo>
                  <a:pt x="6165293" y="1062236"/>
                  <a:pt x="6160530" y="1058268"/>
                  <a:pt x="6158149" y="1054299"/>
                </a:cubicBezTo>
                <a:cubicBezTo>
                  <a:pt x="6154974" y="1047949"/>
                  <a:pt x="6156164" y="1044377"/>
                  <a:pt x="6161721" y="1043583"/>
                </a:cubicBezTo>
                <a:cubicBezTo>
                  <a:pt x="6162515" y="1043583"/>
                  <a:pt x="6165293" y="1043186"/>
                  <a:pt x="6170055" y="1042393"/>
                </a:cubicBezTo>
                <a:cubicBezTo>
                  <a:pt x="6183549" y="1040011"/>
                  <a:pt x="6193471" y="1038027"/>
                  <a:pt x="6199821" y="1036439"/>
                </a:cubicBezTo>
                <a:lnTo>
                  <a:pt x="6199821" y="1028105"/>
                </a:lnTo>
                <a:cubicBezTo>
                  <a:pt x="6199821" y="993974"/>
                  <a:pt x="6197836" y="975321"/>
                  <a:pt x="6193868" y="972146"/>
                </a:cubicBezTo>
                <a:cubicBezTo>
                  <a:pt x="6192280" y="968971"/>
                  <a:pt x="6192677" y="966193"/>
                  <a:pt x="6195058" y="963811"/>
                </a:cubicBezTo>
                <a:cubicBezTo>
                  <a:pt x="6197440" y="962224"/>
                  <a:pt x="6200615" y="962224"/>
                  <a:pt x="6204583" y="963811"/>
                </a:cubicBezTo>
                <a:cubicBezTo>
                  <a:pt x="6214108" y="966987"/>
                  <a:pt x="6223633" y="973733"/>
                  <a:pt x="6233158" y="984052"/>
                </a:cubicBezTo>
                <a:cubicBezTo>
                  <a:pt x="6235540" y="988021"/>
                  <a:pt x="6236333" y="992386"/>
                  <a:pt x="6235540" y="997149"/>
                </a:cubicBezTo>
                <a:cubicBezTo>
                  <a:pt x="6231571" y="1004293"/>
                  <a:pt x="6229190" y="1015008"/>
                  <a:pt x="6228395" y="1029296"/>
                </a:cubicBezTo>
                <a:cubicBezTo>
                  <a:pt x="6229983" y="1029296"/>
                  <a:pt x="6230777" y="1028899"/>
                  <a:pt x="6230777" y="1028105"/>
                </a:cubicBezTo>
                <a:cubicBezTo>
                  <a:pt x="6237921" y="1025724"/>
                  <a:pt x="6244271" y="1025724"/>
                  <a:pt x="6249827" y="1028105"/>
                </a:cubicBezTo>
                <a:cubicBezTo>
                  <a:pt x="6253796" y="1029693"/>
                  <a:pt x="6256971" y="1033265"/>
                  <a:pt x="6259352" y="1038821"/>
                </a:cubicBezTo>
                <a:cubicBezTo>
                  <a:pt x="6261733" y="1045965"/>
                  <a:pt x="6259749" y="1049933"/>
                  <a:pt x="6253399" y="1050727"/>
                </a:cubicBezTo>
                <a:cubicBezTo>
                  <a:pt x="6252605" y="1050727"/>
                  <a:pt x="6251018" y="1051124"/>
                  <a:pt x="6248636" y="1051918"/>
                </a:cubicBezTo>
                <a:cubicBezTo>
                  <a:pt x="6245461" y="1051918"/>
                  <a:pt x="6238317" y="1053505"/>
                  <a:pt x="6227205" y="1056680"/>
                </a:cubicBezTo>
                <a:lnTo>
                  <a:pt x="6227205" y="1065015"/>
                </a:lnTo>
                <a:cubicBezTo>
                  <a:pt x="6227205" y="1067396"/>
                  <a:pt x="6227205" y="1070174"/>
                  <a:pt x="6227205" y="1073349"/>
                </a:cubicBezTo>
                <a:cubicBezTo>
                  <a:pt x="6233555" y="1069380"/>
                  <a:pt x="6239112" y="1065808"/>
                  <a:pt x="6243874" y="1062633"/>
                </a:cubicBezTo>
                <a:cubicBezTo>
                  <a:pt x="6247842" y="1060252"/>
                  <a:pt x="6250224" y="1059458"/>
                  <a:pt x="6251018" y="1060252"/>
                </a:cubicBezTo>
                <a:cubicBezTo>
                  <a:pt x="6251811" y="1061046"/>
                  <a:pt x="6250621" y="1063427"/>
                  <a:pt x="6247446" y="1067396"/>
                </a:cubicBezTo>
                <a:cubicBezTo>
                  <a:pt x="6246652" y="1068190"/>
                  <a:pt x="6245461" y="1069777"/>
                  <a:pt x="6243874" y="1072158"/>
                </a:cubicBezTo>
                <a:cubicBezTo>
                  <a:pt x="6251018" y="1070571"/>
                  <a:pt x="6258955" y="1069380"/>
                  <a:pt x="6267687" y="1068586"/>
                </a:cubicBezTo>
                <a:cubicBezTo>
                  <a:pt x="6270861" y="1067793"/>
                  <a:pt x="6275624" y="1066999"/>
                  <a:pt x="6281974" y="1066205"/>
                </a:cubicBezTo>
                <a:cubicBezTo>
                  <a:pt x="6289911" y="1064618"/>
                  <a:pt x="6295865" y="1063427"/>
                  <a:pt x="6299833" y="1062633"/>
                </a:cubicBezTo>
                <a:cubicBezTo>
                  <a:pt x="6299833" y="1056283"/>
                  <a:pt x="6299833" y="1050727"/>
                  <a:pt x="6299833" y="1045965"/>
                </a:cubicBezTo>
                <a:cubicBezTo>
                  <a:pt x="6298246" y="1045965"/>
                  <a:pt x="6295865" y="1045965"/>
                  <a:pt x="6292690" y="1045965"/>
                </a:cubicBezTo>
                <a:cubicBezTo>
                  <a:pt x="6288721" y="1046758"/>
                  <a:pt x="6285942" y="1047155"/>
                  <a:pt x="6284355" y="1047155"/>
                </a:cubicBezTo>
                <a:cubicBezTo>
                  <a:pt x="6278799" y="1048743"/>
                  <a:pt x="6271258" y="1044377"/>
                  <a:pt x="6261733" y="1034058"/>
                </a:cubicBezTo>
                <a:cubicBezTo>
                  <a:pt x="6258558" y="1029296"/>
                  <a:pt x="6259749" y="1026518"/>
                  <a:pt x="6265305" y="1025724"/>
                </a:cubicBezTo>
                <a:cubicBezTo>
                  <a:pt x="6274036" y="1024930"/>
                  <a:pt x="6285546" y="1022946"/>
                  <a:pt x="6299833" y="1019771"/>
                </a:cubicBezTo>
                <a:cubicBezTo>
                  <a:pt x="6299833" y="1018183"/>
                  <a:pt x="6300230" y="1015802"/>
                  <a:pt x="6301024" y="1012627"/>
                </a:cubicBezTo>
                <a:cubicBezTo>
                  <a:pt x="6301024" y="1010246"/>
                  <a:pt x="6301024" y="1008261"/>
                  <a:pt x="6301024" y="1006674"/>
                </a:cubicBezTo>
                <a:cubicBezTo>
                  <a:pt x="6301024" y="988418"/>
                  <a:pt x="6298643" y="974527"/>
                  <a:pt x="6293880" y="965002"/>
                </a:cubicBezTo>
                <a:cubicBezTo>
                  <a:pt x="6291499" y="959446"/>
                  <a:pt x="6294277" y="956668"/>
                  <a:pt x="6302215" y="956668"/>
                </a:cubicBezTo>
                <a:close/>
                <a:moveTo>
                  <a:pt x="4390071" y="954286"/>
                </a:moveTo>
                <a:cubicBezTo>
                  <a:pt x="4404358" y="955874"/>
                  <a:pt x="4414677" y="961430"/>
                  <a:pt x="4421027" y="970955"/>
                </a:cubicBezTo>
                <a:cubicBezTo>
                  <a:pt x="4424202" y="974924"/>
                  <a:pt x="4424202" y="978496"/>
                  <a:pt x="4421027" y="981671"/>
                </a:cubicBezTo>
                <a:cubicBezTo>
                  <a:pt x="4419440" y="984052"/>
                  <a:pt x="4416661" y="988021"/>
                  <a:pt x="4412693" y="993577"/>
                </a:cubicBezTo>
                <a:cubicBezTo>
                  <a:pt x="4423805" y="991196"/>
                  <a:pt x="4436108" y="988815"/>
                  <a:pt x="4449602" y="986433"/>
                </a:cubicBezTo>
                <a:cubicBezTo>
                  <a:pt x="4462302" y="982465"/>
                  <a:pt x="4470636" y="979686"/>
                  <a:pt x="4474605" y="978099"/>
                </a:cubicBezTo>
                <a:cubicBezTo>
                  <a:pt x="4479368" y="977305"/>
                  <a:pt x="4484130" y="977702"/>
                  <a:pt x="4488893" y="979290"/>
                </a:cubicBezTo>
                <a:cubicBezTo>
                  <a:pt x="4496036" y="982465"/>
                  <a:pt x="4501196" y="986830"/>
                  <a:pt x="4504371" y="992386"/>
                </a:cubicBezTo>
                <a:cubicBezTo>
                  <a:pt x="4507546" y="997943"/>
                  <a:pt x="4506355" y="1001911"/>
                  <a:pt x="4500799" y="1004293"/>
                </a:cubicBezTo>
                <a:cubicBezTo>
                  <a:pt x="4470636" y="1009849"/>
                  <a:pt x="4440871" y="1014215"/>
                  <a:pt x="4411502" y="1017390"/>
                </a:cubicBezTo>
                <a:cubicBezTo>
                  <a:pt x="4404358" y="1018183"/>
                  <a:pt x="4398008" y="1018183"/>
                  <a:pt x="4392452" y="1017390"/>
                </a:cubicBezTo>
                <a:cubicBezTo>
                  <a:pt x="4389277" y="1021358"/>
                  <a:pt x="4385705" y="1024533"/>
                  <a:pt x="4381736" y="1026915"/>
                </a:cubicBezTo>
                <a:cubicBezTo>
                  <a:pt x="4383324" y="1026915"/>
                  <a:pt x="4385308" y="1027311"/>
                  <a:pt x="4387689" y="1028105"/>
                </a:cubicBezTo>
                <a:cubicBezTo>
                  <a:pt x="4390865" y="1028899"/>
                  <a:pt x="4392849" y="1029693"/>
                  <a:pt x="4393643" y="1030486"/>
                </a:cubicBezTo>
                <a:cubicBezTo>
                  <a:pt x="4404755" y="1028899"/>
                  <a:pt x="4417852" y="1026915"/>
                  <a:pt x="4432933" y="1024533"/>
                </a:cubicBezTo>
                <a:cubicBezTo>
                  <a:pt x="4441664" y="1022152"/>
                  <a:pt x="4448015" y="1020565"/>
                  <a:pt x="4451983" y="1019771"/>
                </a:cubicBezTo>
                <a:cubicBezTo>
                  <a:pt x="4455952" y="1017390"/>
                  <a:pt x="4461111" y="1017390"/>
                  <a:pt x="4467461" y="1019771"/>
                </a:cubicBezTo>
                <a:cubicBezTo>
                  <a:pt x="4479368" y="1022946"/>
                  <a:pt x="4487702" y="1028502"/>
                  <a:pt x="4492464" y="1036439"/>
                </a:cubicBezTo>
                <a:cubicBezTo>
                  <a:pt x="4494052" y="1038821"/>
                  <a:pt x="4493655" y="1041599"/>
                  <a:pt x="4491274" y="1044774"/>
                </a:cubicBezTo>
                <a:cubicBezTo>
                  <a:pt x="4487305" y="1053505"/>
                  <a:pt x="4484130" y="1069380"/>
                  <a:pt x="4481749" y="1092399"/>
                </a:cubicBezTo>
                <a:cubicBezTo>
                  <a:pt x="4480161" y="1104305"/>
                  <a:pt x="4475796" y="1111846"/>
                  <a:pt x="4468652" y="1115021"/>
                </a:cubicBezTo>
                <a:cubicBezTo>
                  <a:pt x="4470239" y="1116608"/>
                  <a:pt x="4472621" y="1118989"/>
                  <a:pt x="4475796" y="1122164"/>
                </a:cubicBezTo>
                <a:cubicBezTo>
                  <a:pt x="4478971" y="1126133"/>
                  <a:pt x="4481352" y="1128911"/>
                  <a:pt x="4482939" y="1130499"/>
                </a:cubicBezTo>
                <a:cubicBezTo>
                  <a:pt x="4485321" y="1136055"/>
                  <a:pt x="4484527" y="1140420"/>
                  <a:pt x="4480558" y="1143596"/>
                </a:cubicBezTo>
                <a:cubicBezTo>
                  <a:pt x="4475002" y="1145977"/>
                  <a:pt x="4469843" y="1149946"/>
                  <a:pt x="4465080" y="1155502"/>
                </a:cubicBezTo>
                <a:cubicBezTo>
                  <a:pt x="4462699" y="1159471"/>
                  <a:pt x="4458730" y="1164233"/>
                  <a:pt x="4453174" y="1169789"/>
                </a:cubicBezTo>
                <a:cubicBezTo>
                  <a:pt x="4476986" y="1181696"/>
                  <a:pt x="4515483" y="1191617"/>
                  <a:pt x="4568664" y="1199555"/>
                </a:cubicBezTo>
                <a:cubicBezTo>
                  <a:pt x="4570252" y="1199555"/>
                  <a:pt x="4571442" y="1200349"/>
                  <a:pt x="4572236" y="1201936"/>
                </a:cubicBezTo>
                <a:cubicBezTo>
                  <a:pt x="4572236" y="1202730"/>
                  <a:pt x="4571442" y="1203524"/>
                  <a:pt x="4569855" y="1204318"/>
                </a:cubicBezTo>
                <a:cubicBezTo>
                  <a:pt x="4561917" y="1207492"/>
                  <a:pt x="4539296" y="1213446"/>
                  <a:pt x="4501989" y="1222177"/>
                </a:cubicBezTo>
                <a:cubicBezTo>
                  <a:pt x="4496433" y="1223764"/>
                  <a:pt x="4490877" y="1222574"/>
                  <a:pt x="4485321" y="1218605"/>
                </a:cubicBezTo>
                <a:cubicBezTo>
                  <a:pt x="4467065" y="1210667"/>
                  <a:pt x="4449602" y="1200349"/>
                  <a:pt x="4432933" y="1187649"/>
                </a:cubicBezTo>
                <a:cubicBezTo>
                  <a:pt x="4426583" y="1193205"/>
                  <a:pt x="4420630" y="1196777"/>
                  <a:pt x="4415074" y="1198364"/>
                </a:cubicBezTo>
                <a:cubicBezTo>
                  <a:pt x="4393643" y="1209477"/>
                  <a:pt x="4368639" y="1214636"/>
                  <a:pt x="4340064" y="1213843"/>
                </a:cubicBezTo>
                <a:cubicBezTo>
                  <a:pt x="4337683" y="1213049"/>
                  <a:pt x="4336096" y="1212255"/>
                  <a:pt x="4335302" y="1211461"/>
                </a:cubicBezTo>
                <a:cubicBezTo>
                  <a:pt x="4335302" y="1209874"/>
                  <a:pt x="4336493" y="1208683"/>
                  <a:pt x="4338874" y="1207889"/>
                </a:cubicBezTo>
                <a:cubicBezTo>
                  <a:pt x="4369036" y="1200746"/>
                  <a:pt x="4393246" y="1188443"/>
                  <a:pt x="4411502" y="1170980"/>
                </a:cubicBezTo>
                <a:cubicBezTo>
                  <a:pt x="4411502" y="1170186"/>
                  <a:pt x="4411105" y="1169789"/>
                  <a:pt x="4410311" y="1169789"/>
                </a:cubicBezTo>
                <a:cubicBezTo>
                  <a:pt x="4403961" y="1163439"/>
                  <a:pt x="4397214" y="1157883"/>
                  <a:pt x="4390071" y="1153121"/>
                </a:cubicBezTo>
                <a:cubicBezTo>
                  <a:pt x="4382927" y="1161058"/>
                  <a:pt x="4374196" y="1168202"/>
                  <a:pt x="4363877" y="1174552"/>
                </a:cubicBezTo>
                <a:cubicBezTo>
                  <a:pt x="4345621" y="1185664"/>
                  <a:pt x="4326968" y="1193205"/>
                  <a:pt x="4307918" y="1197174"/>
                </a:cubicBezTo>
                <a:cubicBezTo>
                  <a:pt x="4305536" y="1197968"/>
                  <a:pt x="4303949" y="1197968"/>
                  <a:pt x="4303155" y="1197174"/>
                </a:cubicBezTo>
                <a:cubicBezTo>
                  <a:pt x="4303155" y="1196380"/>
                  <a:pt x="4303949" y="1195189"/>
                  <a:pt x="4305536" y="1193602"/>
                </a:cubicBezTo>
                <a:cubicBezTo>
                  <a:pt x="4337286" y="1173758"/>
                  <a:pt x="4359511" y="1152724"/>
                  <a:pt x="4372211" y="1130499"/>
                </a:cubicBezTo>
                <a:cubicBezTo>
                  <a:pt x="4379355" y="1119386"/>
                  <a:pt x="4382927" y="1111052"/>
                  <a:pt x="4382927" y="1105496"/>
                </a:cubicBezTo>
                <a:cubicBezTo>
                  <a:pt x="4382927" y="1103114"/>
                  <a:pt x="4384911" y="1101924"/>
                  <a:pt x="4388880" y="1101924"/>
                </a:cubicBezTo>
                <a:lnTo>
                  <a:pt x="4390071" y="1101924"/>
                </a:lnTo>
                <a:cubicBezTo>
                  <a:pt x="4385308" y="1098749"/>
                  <a:pt x="4382530" y="1093589"/>
                  <a:pt x="4381736" y="1086446"/>
                </a:cubicBezTo>
                <a:cubicBezTo>
                  <a:pt x="4381736" y="1076921"/>
                  <a:pt x="4381340" y="1069380"/>
                  <a:pt x="4380546" y="1063824"/>
                </a:cubicBezTo>
                <a:cubicBezTo>
                  <a:pt x="4378958" y="1051918"/>
                  <a:pt x="4375783" y="1042393"/>
                  <a:pt x="4371021" y="1035249"/>
                </a:cubicBezTo>
                <a:cubicBezTo>
                  <a:pt x="4360702" y="1043186"/>
                  <a:pt x="4348796" y="1049933"/>
                  <a:pt x="4335302" y="1055490"/>
                </a:cubicBezTo>
                <a:cubicBezTo>
                  <a:pt x="4332921" y="1057077"/>
                  <a:pt x="4331333" y="1057474"/>
                  <a:pt x="4330539" y="1056680"/>
                </a:cubicBezTo>
                <a:cubicBezTo>
                  <a:pt x="4330539" y="1055886"/>
                  <a:pt x="4331333" y="1054299"/>
                  <a:pt x="4332921" y="1051918"/>
                </a:cubicBezTo>
                <a:cubicBezTo>
                  <a:pt x="4351177" y="1031280"/>
                  <a:pt x="4367052" y="1008658"/>
                  <a:pt x="4380546" y="984052"/>
                </a:cubicBezTo>
                <a:cubicBezTo>
                  <a:pt x="4384514" y="973733"/>
                  <a:pt x="4386102" y="966590"/>
                  <a:pt x="4385308" y="962621"/>
                </a:cubicBezTo>
                <a:cubicBezTo>
                  <a:pt x="4383721" y="957065"/>
                  <a:pt x="4385308" y="954286"/>
                  <a:pt x="4390071" y="954286"/>
                </a:cubicBezTo>
                <a:close/>
                <a:moveTo>
                  <a:pt x="3837621" y="954286"/>
                </a:moveTo>
                <a:cubicBezTo>
                  <a:pt x="3854289" y="957462"/>
                  <a:pt x="3867386" y="964605"/>
                  <a:pt x="3876911" y="975718"/>
                </a:cubicBezTo>
                <a:cubicBezTo>
                  <a:pt x="3879292" y="978893"/>
                  <a:pt x="3879292" y="982861"/>
                  <a:pt x="3876911" y="987624"/>
                </a:cubicBezTo>
                <a:cubicBezTo>
                  <a:pt x="3876117" y="990005"/>
                  <a:pt x="3875324" y="995165"/>
                  <a:pt x="3874530" y="1003102"/>
                </a:cubicBezTo>
                <a:cubicBezTo>
                  <a:pt x="3873736" y="1007071"/>
                  <a:pt x="3873339" y="1009849"/>
                  <a:pt x="3873339" y="1011436"/>
                </a:cubicBezTo>
                <a:cubicBezTo>
                  <a:pt x="3873339" y="1012230"/>
                  <a:pt x="3873339" y="1013024"/>
                  <a:pt x="3873339" y="1013818"/>
                </a:cubicBezTo>
                <a:cubicBezTo>
                  <a:pt x="3882070" y="1012230"/>
                  <a:pt x="3889214" y="1010246"/>
                  <a:pt x="3894771" y="1007865"/>
                </a:cubicBezTo>
                <a:cubicBezTo>
                  <a:pt x="3900327" y="1006277"/>
                  <a:pt x="3905486" y="1006674"/>
                  <a:pt x="3910249" y="1009055"/>
                </a:cubicBezTo>
                <a:cubicBezTo>
                  <a:pt x="3917392" y="1012230"/>
                  <a:pt x="3922949" y="1017390"/>
                  <a:pt x="3926917" y="1024533"/>
                </a:cubicBezTo>
                <a:cubicBezTo>
                  <a:pt x="3930093" y="1029296"/>
                  <a:pt x="3927314" y="1032471"/>
                  <a:pt x="3918583" y="1034058"/>
                </a:cubicBezTo>
                <a:cubicBezTo>
                  <a:pt x="3904296" y="1036439"/>
                  <a:pt x="3889214" y="1038821"/>
                  <a:pt x="3873339" y="1041202"/>
                </a:cubicBezTo>
                <a:cubicBezTo>
                  <a:pt x="3873339" y="1045171"/>
                  <a:pt x="3873339" y="1048346"/>
                  <a:pt x="3873339" y="1050727"/>
                </a:cubicBezTo>
                <a:cubicBezTo>
                  <a:pt x="3874927" y="1049933"/>
                  <a:pt x="3876911" y="1049536"/>
                  <a:pt x="3879292" y="1049536"/>
                </a:cubicBezTo>
                <a:cubicBezTo>
                  <a:pt x="3882468" y="1048743"/>
                  <a:pt x="3884849" y="1048346"/>
                  <a:pt x="3886436" y="1048346"/>
                </a:cubicBezTo>
                <a:cubicBezTo>
                  <a:pt x="3894374" y="1045965"/>
                  <a:pt x="3900327" y="1045965"/>
                  <a:pt x="3904296" y="1048346"/>
                </a:cubicBezTo>
                <a:cubicBezTo>
                  <a:pt x="3909058" y="1051521"/>
                  <a:pt x="3913027" y="1055093"/>
                  <a:pt x="3916202" y="1059062"/>
                </a:cubicBezTo>
                <a:cubicBezTo>
                  <a:pt x="3919377" y="1065412"/>
                  <a:pt x="3917392" y="1069380"/>
                  <a:pt x="3910249" y="1070968"/>
                </a:cubicBezTo>
                <a:cubicBezTo>
                  <a:pt x="3898342" y="1073349"/>
                  <a:pt x="3885642" y="1075333"/>
                  <a:pt x="3872149" y="1076921"/>
                </a:cubicBezTo>
                <a:lnTo>
                  <a:pt x="3872149" y="1088827"/>
                </a:lnTo>
                <a:lnTo>
                  <a:pt x="3881674" y="1087636"/>
                </a:lnTo>
                <a:cubicBezTo>
                  <a:pt x="3884055" y="1087636"/>
                  <a:pt x="3887230" y="1087240"/>
                  <a:pt x="3891199" y="1086446"/>
                </a:cubicBezTo>
                <a:cubicBezTo>
                  <a:pt x="3899136" y="1085652"/>
                  <a:pt x="3905486" y="1084858"/>
                  <a:pt x="3910249" y="1084065"/>
                </a:cubicBezTo>
                <a:cubicBezTo>
                  <a:pt x="3914217" y="1081683"/>
                  <a:pt x="3918186" y="1081683"/>
                  <a:pt x="3922155" y="1084065"/>
                </a:cubicBezTo>
                <a:cubicBezTo>
                  <a:pt x="3932474" y="1088827"/>
                  <a:pt x="3940411" y="1095574"/>
                  <a:pt x="3945967" y="1104305"/>
                </a:cubicBezTo>
                <a:cubicBezTo>
                  <a:pt x="3949143" y="1107480"/>
                  <a:pt x="3949936" y="1111052"/>
                  <a:pt x="3948349" y="1115021"/>
                </a:cubicBezTo>
                <a:cubicBezTo>
                  <a:pt x="3945174" y="1119783"/>
                  <a:pt x="3942396" y="1127721"/>
                  <a:pt x="3940014" y="1138833"/>
                </a:cubicBezTo>
                <a:cubicBezTo>
                  <a:pt x="3933664" y="1163439"/>
                  <a:pt x="3923346" y="1177727"/>
                  <a:pt x="3909058" y="1181696"/>
                </a:cubicBezTo>
                <a:cubicBezTo>
                  <a:pt x="3904296" y="1181696"/>
                  <a:pt x="3901120" y="1180108"/>
                  <a:pt x="3899533" y="1176933"/>
                </a:cubicBezTo>
                <a:cubicBezTo>
                  <a:pt x="3893977" y="1161852"/>
                  <a:pt x="3886039" y="1150739"/>
                  <a:pt x="3875721" y="1143596"/>
                </a:cubicBezTo>
                <a:cubicBezTo>
                  <a:pt x="3873339" y="1142008"/>
                  <a:pt x="3872545" y="1140420"/>
                  <a:pt x="3873339" y="1138833"/>
                </a:cubicBezTo>
                <a:cubicBezTo>
                  <a:pt x="3873339" y="1138039"/>
                  <a:pt x="3874927" y="1137643"/>
                  <a:pt x="3878102" y="1137643"/>
                </a:cubicBezTo>
                <a:cubicBezTo>
                  <a:pt x="3880483" y="1137643"/>
                  <a:pt x="3884055" y="1138039"/>
                  <a:pt x="3888817" y="1138833"/>
                </a:cubicBezTo>
                <a:cubicBezTo>
                  <a:pt x="3892786" y="1138833"/>
                  <a:pt x="3895961" y="1139230"/>
                  <a:pt x="3898342" y="1140024"/>
                </a:cubicBezTo>
                <a:cubicBezTo>
                  <a:pt x="3903105" y="1140818"/>
                  <a:pt x="3905883" y="1139627"/>
                  <a:pt x="3906677" y="1136452"/>
                </a:cubicBezTo>
                <a:cubicBezTo>
                  <a:pt x="3906677" y="1134864"/>
                  <a:pt x="3907074" y="1132483"/>
                  <a:pt x="3907867" y="1129308"/>
                </a:cubicBezTo>
                <a:cubicBezTo>
                  <a:pt x="3908661" y="1123752"/>
                  <a:pt x="3909455" y="1118989"/>
                  <a:pt x="3910249" y="1115021"/>
                </a:cubicBezTo>
                <a:cubicBezTo>
                  <a:pt x="3910249" y="1110258"/>
                  <a:pt x="3908264" y="1108274"/>
                  <a:pt x="3904296" y="1109068"/>
                </a:cubicBezTo>
                <a:cubicBezTo>
                  <a:pt x="3893977" y="1109068"/>
                  <a:pt x="3883261" y="1110258"/>
                  <a:pt x="3872149" y="1112639"/>
                </a:cubicBezTo>
                <a:lnTo>
                  <a:pt x="3872149" y="1129308"/>
                </a:lnTo>
                <a:cubicBezTo>
                  <a:pt x="3872149" y="1170583"/>
                  <a:pt x="3867386" y="1199555"/>
                  <a:pt x="3857861" y="1216224"/>
                </a:cubicBezTo>
                <a:cubicBezTo>
                  <a:pt x="3855480" y="1220192"/>
                  <a:pt x="3853495" y="1222177"/>
                  <a:pt x="3851908" y="1222177"/>
                </a:cubicBezTo>
                <a:cubicBezTo>
                  <a:pt x="3850321" y="1222177"/>
                  <a:pt x="3849130" y="1220192"/>
                  <a:pt x="3848336" y="1216224"/>
                </a:cubicBezTo>
                <a:cubicBezTo>
                  <a:pt x="3841986" y="1196380"/>
                  <a:pt x="3838811" y="1167805"/>
                  <a:pt x="3838811" y="1130499"/>
                </a:cubicBezTo>
                <a:lnTo>
                  <a:pt x="3838811" y="1116211"/>
                </a:lnTo>
                <a:cubicBezTo>
                  <a:pt x="3837224" y="1116211"/>
                  <a:pt x="3835239" y="1116608"/>
                  <a:pt x="3832858" y="1117402"/>
                </a:cubicBezTo>
                <a:cubicBezTo>
                  <a:pt x="3824920" y="1118989"/>
                  <a:pt x="3814205" y="1121371"/>
                  <a:pt x="3800711" y="1124546"/>
                </a:cubicBezTo>
                <a:cubicBezTo>
                  <a:pt x="3795949" y="1126133"/>
                  <a:pt x="3792377" y="1125736"/>
                  <a:pt x="3789996" y="1123355"/>
                </a:cubicBezTo>
                <a:cubicBezTo>
                  <a:pt x="3786820" y="1122561"/>
                  <a:pt x="3784042" y="1120974"/>
                  <a:pt x="3781661" y="1118592"/>
                </a:cubicBezTo>
                <a:cubicBezTo>
                  <a:pt x="3780074" y="1155105"/>
                  <a:pt x="3778089" y="1179314"/>
                  <a:pt x="3775708" y="1191221"/>
                </a:cubicBezTo>
                <a:cubicBezTo>
                  <a:pt x="3774121" y="1199952"/>
                  <a:pt x="3769755" y="1202730"/>
                  <a:pt x="3762611" y="1199555"/>
                </a:cubicBezTo>
                <a:cubicBezTo>
                  <a:pt x="3755467" y="1194793"/>
                  <a:pt x="3749911" y="1188046"/>
                  <a:pt x="3745942" y="1179314"/>
                </a:cubicBezTo>
                <a:cubicBezTo>
                  <a:pt x="3744355" y="1175346"/>
                  <a:pt x="3744355" y="1169789"/>
                  <a:pt x="3745942" y="1162646"/>
                </a:cubicBezTo>
                <a:cubicBezTo>
                  <a:pt x="3750705" y="1140420"/>
                  <a:pt x="3753086" y="1113036"/>
                  <a:pt x="3753086" y="1080493"/>
                </a:cubicBezTo>
                <a:cubicBezTo>
                  <a:pt x="3740386" y="1094780"/>
                  <a:pt x="3721733" y="1108274"/>
                  <a:pt x="3697127" y="1120974"/>
                </a:cubicBezTo>
                <a:cubicBezTo>
                  <a:pt x="3693952" y="1122561"/>
                  <a:pt x="3691968" y="1122958"/>
                  <a:pt x="3691174" y="1122164"/>
                </a:cubicBezTo>
                <a:cubicBezTo>
                  <a:pt x="3690380" y="1121371"/>
                  <a:pt x="3691174" y="1119386"/>
                  <a:pt x="3693555" y="1116211"/>
                </a:cubicBezTo>
                <a:cubicBezTo>
                  <a:pt x="3726099" y="1081286"/>
                  <a:pt x="3748324" y="1046361"/>
                  <a:pt x="3760230" y="1011436"/>
                </a:cubicBezTo>
                <a:cubicBezTo>
                  <a:pt x="3767374" y="993180"/>
                  <a:pt x="3769755" y="980480"/>
                  <a:pt x="3767374" y="973336"/>
                </a:cubicBezTo>
                <a:cubicBezTo>
                  <a:pt x="3766580" y="967780"/>
                  <a:pt x="3768961" y="965002"/>
                  <a:pt x="3774517" y="965002"/>
                </a:cubicBezTo>
                <a:cubicBezTo>
                  <a:pt x="3787218" y="968971"/>
                  <a:pt x="3796743" y="975718"/>
                  <a:pt x="3803092" y="985243"/>
                </a:cubicBezTo>
                <a:cubicBezTo>
                  <a:pt x="3807855" y="990799"/>
                  <a:pt x="3808252" y="996752"/>
                  <a:pt x="3804283" y="1003102"/>
                </a:cubicBezTo>
                <a:cubicBezTo>
                  <a:pt x="3803489" y="1004690"/>
                  <a:pt x="3801505" y="1007865"/>
                  <a:pt x="3798330" y="1012627"/>
                </a:cubicBezTo>
                <a:cubicBezTo>
                  <a:pt x="3793567" y="1019771"/>
                  <a:pt x="3790789" y="1024137"/>
                  <a:pt x="3789996" y="1025724"/>
                </a:cubicBezTo>
                <a:cubicBezTo>
                  <a:pt x="3785233" y="1036043"/>
                  <a:pt x="3779677" y="1045568"/>
                  <a:pt x="3773327" y="1054299"/>
                </a:cubicBezTo>
                <a:cubicBezTo>
                  <a:pt x="3778089" y="1059062"/>
                  <a:pt x="3780471" y="1064221"/>
                  <a:pt x="3780471" y="1069777"/>
                </a:cubicBezTo>
                <a:cubicBezTo>
                  <a:pt x="3780471" y="1072952"/>
                  <a:pt x="3780471" y="1077715"/>
                  <a:pt x="3780471" y="1084065"/>
                </a:cubicBezTo>
                <a:cubicBezTo>
                  <a:pt x="3781264" y="1091208"/>
                  <a:pt x="3781661" y="1096764"/>
                  <a:pt x="3781661" y="1100733"/>
                </a:cubicBezTo>
                <a:cubicBezTo>
                  <a:pt x="3784836" y="1099939"/>
                  <a:pt x="3789996" y="1099146"/>
                  <a:pt x="3797139" y="1098352"/>
                </a:cubicBezTo>
                <a:cubicBezTo>
                  <a:pt x="3803489" y="1097558"/>
                  <a:pt x="3808252" y="1097161"/>
                  <a:pt x="3811427" y="1097161"/>
                </a:cubicBezTo>
                <a:cubicBezTo>
                  <a:pt x="3814602" y="1096367"/>
                  <a:pt x="3819761" y="1095574"/>
                  <a:pt x="3826905" y="1094780"/>
                </a:cubicBezTo>
                <a:cubicBezTo>
                  <a:pt x="3832461" y="1093193"/>
                  <a:pt x="3836430" y="1092399"/>
                  <a:pt x="3838811" y="1092399"/>
                </a:cubicBezTo>
                <a:lnTo>
                  <a:pt x="3838811" y="1081683"/>
                </a:lnTo>
                <a:cubicBezTo>
                  <a:pt x="3834049" y="1082477"/>
                  <a:pt x="3828889" y="1082874"/>
                  <a:pt x="3823333" y="1082874"/>
                </a:cubicBezTo>
                <a:cubicBezTo>
                  <a:pt x="3818571" y="1084462"/>
                  <a:pt x="3811427" y="1079699"/>
                  <a:pt x="3801902" y="1068586"/>
                </a:cubicBezTo>
                <a:cubicBezTo>
                  <a:pt x="3800314" y="1063824"/>
                  <a:pt x="3801505" y="1061443"/>
                  <a:pt x="3805474" y="1061443"/>
                </a:cubicBezTo>
                <a:cubicBezTo>
                  <a:pt x="3806268" y="1061443"/>
                  <a:pt x="3807061" y="1061443"/>
                  <a:pt x="3807855" y="1061443"/>
                </a:cubicBezTo>
                <a:cubicBezTo>
                  <a:pt x="3817380" y="1060649"/>
                  <a:pt x="3827699" y="1059062"/>
                  <a:pt x="3838811" y="1056680"/>
                </a:cubicBezTo>
                <a:lnTo>
                  <a:pt x="3838811" y="1045965"/>
                </a:lnTo>
                <a:cubicBezTo>
                  <a:pt x="3837224" y="1045965"/>
                  <a:pt x="3834445" y="1045965"/>
                  <a:pt x="3830477" y="1045965"/>
                </a:cubicBezTo>
                <a:cubicBezTo>
                  <a:pt x="3826508" y="1046758"/>
                  <a:pt x="3823730" y="1047155"/>
                  <a:pt x="3822142" y="1047155"/>
                </a:cubicBezTo>
                <a:cubicBezTo>
                  <a:pt x="3815793" y="1048743"/>
                  <a:pt x="3811030" y="1047949"/>
                  <a:pt x="3807855" y="1044774"/>
                </a:cubicBezTo>
                <a:cubicBezTo>
                  <a:pt x="3803092" y="1041599"/>
                  <a:pt x="3798330" y="1037630"/>
                  <a:pt x="3793567" y="1032868"/>
                </a:cubicBezTo>
                <a:cubicBezTo>
                  <a:pt x="3791186" y="1030486"/>
                  <a:pt x="3790392" y="1028502"/>
                  <a:pt x="3791186" y="1026915"/>
                </a:cubicBezTo>
                <a:cubicBezTo>
                  <a:pt x="3791980" y="1026121"/>
                  <a:pt x="3794361" y="1025724"/>
                  <a:pt x="3798330" y="1025724"/>
                </a:cubicBezTo>
                <a:cubicBezTo>
                  <a:pt x="3799917" y="1025724"/>
                  <a:pt x="3802299" y="1025327"/>
                  <a:pt x="3805474" y="1024533"/>
                </a:cubicBezTo>
                <a:cubicBezTo>
                  <a:pt x="3818967" y="1023740"/>
                  <a:pt x="3830080" y="1022152"/>
                  <a:pt x="3838811" y="1019771"/>
                </a:cubicBezTo>
                <a:lnTo>
                  <a:pt x="3838811" y="1010246"/>
                </a:lnTo>
                <a:cubicBezTo>
                  <a:pt x="3838811" y="991990"/>
                  <a:pt x="3836033" y="976115"/>
                  <a:pt x="3830477" y="962621"/>
                </a:cubicBezTo>
                <a:cubicBezTo>
                  <a:pt x="3828096" y="956271"/>
                  <a:pt x="3830477" y="953493"/>
                  <a:pt x="3837621" y="954286"/>
                </a:cubicBezTo>
                <a:close/>
                <a:moveTo>
                  <a:pt x="9375812" y="952798"/>
                </a:moveTo>
                <a:cubicBezTo>
                  <a:pt x="9378194" y="952997"/>
                  <a:pt x="9380377" y="953890"/>
                  <a:pt x="9382361" y="955477"/>
                </a:cubicBezTo>
                <a:cubicBezTo>
                  <a:pt x="9390299" y="961033"/>
                  <a:pt x="9396252" y="966987"/>
                  <a:pt x="9400220" y="973336"/>
                </a:cubicBezTo>
                <a:cubicBezTo>
                  <a:pt x="9402601" y="978099"/>
                  <a:pt x="9402205" y="982068"/>
                  <a:pt x="9399030" y="985243"/>
                </a:cubicBezTo>
                <a:cubicBezTo>
                  <a:pt x="9393473" y="989211"/>
                  <a:pt x="9388711" y="994768"/>
                  <a:pt x="9384742" y="1001911"/>
                </a:cubicBezTo>
                <a:cubicBezTo>
                  <a:pt x="9388711" y="1004293"/>
                  <a:pt x="9391092" y="1007468"/>
                  <a:pt x="9391886" y="1011436"/>
                </a:cubicBezTo>
                <a:cubicBezTo>
                  <a:pt x="9392680" y="1016199"/>
                  <a:pt x="9390695" y="1018977"/>
                  <a:pt x="9385933" y="1019771"/>
                </a:cubicBezTo>
                <a:cubicBezTo>
                  <a:pt x="9384346" y="1019771"/>
                  <a:pt x="9381170" y="1020168"/>
                  <a:pt x="9376408" y="1020961"/>
                </a:cubicBezTo>
                <a:cubicBezTo>
                  <a:pt x="9349420" y="1024137"/>
                  <a:pt x="9328783" y="1026121"/>
                  <a:pt x="9314495" y="1026915"/>
                </a:cubicBezTo>
                <a:lnTo>
                  <a:pt x="9314495" y="1032868"/>
                </a:lnTo>
                <a:cubicBezTo>
                  <a:pt x="9313702" y="1041599"/>
                  <a:pt x="9316876" y="1045965"/>
                  <a:pt x="9324020" y="1045965"/>
                </a:cubicBezTo>
                <a:cubicBezTo>
                  <a:pt x="9345451" y="1045171"/>
                  <a:pt x="9362517" y="1043583"/>
                  <a:pt x="9375217" y="1041202"/>
                </a:cubicBezTo>
                <a:cubicBezTo>
                  <a:pt x="9384742" y="1040408"/>
                  <a:pt x="9391886" y="1035249"/>
                  <a:pt x="9396648" y="1025724"/>
                </a:cubicBezTo>
                <a:cubicBezTo>
                  <a:pt x="9397442" y="1023343"/>
                  <a:pt x="9398633" y="1018977"/>
                  <a:pt x="9400220" y="1012627"/>
                </a:cubicBezTo>
                <a:cubicBezTo>
                  <a:pt x="9401014" y="1007071"/>
                  <a:pt x="9402205" y="1003102"/>
                  <a:pt x="9403792" y="1000721"/>
                </a:cubicBezTo>
                <a:cubicBezTo>
                  <a:pt x="9404586" y="997546"/>
                  <a:pt x="9405380" y="995958"/>
                  <a:pt x="9406173" y="995958"/>
                </a:cubicBezTo>
                <a:cubicBezTo>
                  <a:pt x="9406173" y="995958"/>
                  <a:pt x="9406967" y="997546"/>
                  <a:pt x="9408555" y="1000721"/>
                </a:cubicBezTo>
                <a:cubicBezTo>
                  <a:pt x="9413317" y="1012627"/>
                  <a:pt x="9418477" y="1022549"/>
                  <a:pt x="9424033" y="1030486"/>
                </a:cubicBezTo>
                <a:cubicBezTo>
                  <a:pt x="9428795" y="1035249"/>
                  <a:pt x="9430780" y="1040011"/>
                  <a:pt x="9429986" y="1044774"/>
                </a:cubicBezTo>
                <a:cubicBezTo>
                  <a:pt x="9427605" y="1051918"/>
                  <a:pt x="9424827" y="1056680"/>
                  <a:pt x="9421651" y="1059062"/>
                </a:cubicBezTo>
                <a:cubicBezTo>
                  <a:pt x="9412921" y="1063824"/>
                  <a:pt x="9401411" y="1067793"/>
                  <a:pt x="9387123" y="1070968"/>
                </a:cubicBezTo>
                <a:cubicBezTo>
                  <a:pt x="9384742" y="1071761"/>
                  <a:pt x="9381964" y="1072158"/>
                  <a:pt x="9378789" y="1072158"/>
                </a:cubicBezTo>
                <a:cubicBezTo>
                  <a:pt x="9379583" y="1072952"/>
                  <a:pt x="9380377" y="1073746"/>
                  <a:pt x="9381170" y="1074540"/>
                </a:cubicBezTo>
                <a:cubicBezTo>
                  <a:pt x="9381964" y="1074540"/>
                  <a:pt x="9383155" y="1075730"/>
                  <a:pt x="9384742" y="1078111"/>
                </a:cubicBezTo>
                <a:cubicBezTo>
                  <a:pt x="9385536" y="1078905"/>
                  <a:pt x="9385933" y="1081286"/>
                  <a:pt x="9385933" y="1085255"/>
                </a:cubicBezTo>
                <a:cubicBezTo>
                  <a:pt x="9389902" y="1084461"/>
                  <a:pt x="9396252" y="1083668"/>
                  <a:pt x="9404983" y="1082874"/>
                </a:cubicBezTo>
                <a:cubicBezTo>
                  <a:pt x="9417683" y="1080493"/>
                  <a:pt x="9426414" y="1078905"/>
                  <a:pt x="9431176" y="1078111"/>
                </a:cubicBezTo>
                <a:cubicBezTo>
                  <a:pt x="9439908" y="1076524"/>
                  <a:pt x="9446258" y="1076921"/>
                  <a:pt x="9450226" y="1079302"/>
                </a:cubicBezTo>
                <a:cubicBezTo>
                  <a:pt x="9457370" y="1083271"/>
                  <a:pt x="9463323" y="1089621"/>
                  <a:pt x="9468086" y="1098352"/>
                </a:cubicBezTo>
                <a:cubicBezTo>
                  <a:pt x="9470467" y="1102321"/>
                  <a:pt x="9470864" y="1105496"/>
                  <a:pt x="9469276" y="1107877"/>
                </a:cubicBezTo>
                <a:cubicBezTo>
                  <a:pt x="9467689" y="1110258"/>
                  <a:pt x="9464911" y="1111052"/>
                  <a:pt x="9460942" y="1110258"/>
                </a:cubicBezTo>
                <a:cubicBezTo>
                  <a:pt x="9437924" y="1109464"/>
                  <a:pt x="9412126" y="1109068"/>
                  <a:pt x="9383551" y="1109068"/>
                </a:cubicBezTo>
                <a:cubicBezTo>
                  <a:pt x="9382758" y="1117799"/>
                  <a:pt x="9382361" y="1125339"/>
                  <a:pt x="9382361" y="1131689"/>
                </a:cubicBezTo>
                <a:cubicBezTo>
                  <a:pt x="9382361" y="1153914"/>
                  <a:pt x="9382361" y="1170186"/>
                  <a:pt x="9382361" y="1180505"/>
                </a:cubicBezTo>
                <a:cubicBezTo>
                  <a:pt x="9377598" y="1208286"/>
                  <a:pt x="9366883" y="1223764"/>
                  <a:pt x="9350214" y="1226939"/>
                </a:cubicBezTo>
                <a:cubicBezTo>
                  <a:pt x="9344658" y="1226939"/>
                  <a:pt x="9340292" y="1223368"/>
                  <a:pt x="9337117" y="1216224"/>
                </a:cubicBezTo>
                <a:cubicBezTo>
                  <a:pt x="9332355" y="1200349"/>
                  <a:pt x="9322830" y="1188443"/>
                  <a:pt x="9308542" y="1180505"/>
                </a:cubicBezTo>
                <a:cubicBezTo>
                  <a:pt x="9306161" y="1178917"/>
                  <a:pt x="9304970" y="1177727"/>
                  <a:pt x="9304970" y="1176933"/>
                </a:cubicBezTo>
                <a:cubicBezTo>
                  <a:pt x="9305764" y="1175346"/>
                  <a:pt x="9307748" y="1174949"/>
                  <a:pt x="9310923" y="1175743"/>
                </a:cubicBezTo>
                <a:cubicBezTo>
                  <a:pt x="9314892" y="1175743"/>
                  <a:pt x="9320448" y="1176139"/>
                  <a:pt x="9327592" y="1176933"/>
                </a:cubicBezTo>
                <a:cubicBezTo>
                  <a:pt x="9333942" y="1177727"/>
                  <a:pt x="9339102" y="1178521"/>
                  <a:pt x="9343070" y="1179314"/>
                </a:cubicBezTo>
                <a:cubicBezTo>
                  <a:pt x="9346246" y="1180108"/>
                  <a:pt x="9348230" y="1178521"/>
                  <a:pt x="9349023" y="1174552"/>
                </a:cubicBezTo>
                <a:cubicBezTo>
                  <a:pt x="9349023" y="1153121"/>
                  <a:pt x="9349023" y="1132086"/>
                  <a:pt x="9349023" y="1111449"/>
                </a:cubicBezTo>
                <a:cubicBezTo>
                  <a:pt x="9325211" y="1112243"/>
                  <a:pt x="9292270" y="1116211"/>
                  <a:pt x="9250201" y="1123355"/>
                </a:cubicBezTo>
                <a:cubicBezTo>
                  <a:pt x="9243852" y="1124942"/>
                  <a:pt x="9239486" y="1124546"/>
                  <a:pt x="9237105" y="1122164"/>
                </a:cubicBezTo>
                <a:cubicBezTo>
                  <a:pt x="9236311" y="1121371"/>
                  <a:pt x="9234723" y="1119783"/>
                  <a:pt x="9232342" y="1117402"/>
                </a:cubicBezTo>
                <a:cubicBezTo>
                  <a:pt x="9225992" y="1111846"/>
                  <a:pt x="9221626" y="1107083"/>
                  <a:pt x="9219245" y="1103114"/>
                </a:cubicBezTo>
                <a:cubicBezTo>
                  <a:pt x="9217658" y="1099146"/>
                  <a:pt x="9218849" y="1096764"/>
                  <a:pt x="9222817" y="1095971"/>
                </a:cubicBezTo>
                <a:cubicBezTo>
                  <a:pt x="9240280" y="1095971"/>
                  <a:pt x="9257345" y="1095177"/>
                  <a:pt x="9274014" y="1093589"/>
                </a:cubicBezTo>
                <a:cubicBezTo>
                  <a:pt x="9275602" y="1093589"/>
                  <a:pt x="9277586" y="1093589"/>
                  <a:pt x="9279967" y="1093589"/>
                </a:cubicBezTo>
                <a:cubicBezTo>
                  <a:pt x="9300605" y="1091208"/>
                  <a:pt x="9323227" y="1089224"/>
                  <a:pt x="9347833" y="1087636"/>
                </a:cubicBezTo>
                <a:cubicBezTo>
                  <a:pt x="9347039" y="1082874"/>
                  <a:pt x="9345451" y="1078508"/>
                  <a:pt x="9343070" y="1074540"/>
                </a:cubicBezTo>
                <a:lnTo>
                  <a:pt x="9338308" y="1074540"/>
                </a:lnTo>
                <a:cubicBezTo>
                  <a:pt x="9319258" y="1074540"/>
                  <a:pt x="9306161" y="1071761"/>
                  <a:pt x="9299017" y="1066205"/>
                </a:cubicBezTo>
                <a:cubicBezTo>
                  <a:pt x="9288698" y="1058268"/>
                  <a:pt x="9283936" y="1040011"/>
                  <a:pt x="9284730" y="1011436"/>
                </a:cubicBezTo>
                <a:cubicBezTo>
                  <a:pt x="9283936" y="990005"/>
                  <a:pt x="9282745" y="976115"/>
                  <a:pt x="9281158" y="969765"/>
                </a:cubicBezTo>
                <a:cubicBezTo>
                  <a:pt x="9280364" y="965796"/>
                  <a:pt x="9282745" y="963415"/>
                  <a:pt x="9288301" y="962621"/>
                </a:cubicBezTo>
                <a:cubicBezTo>
                  <a:pt x="9289889" y="962621"/>
                  <a:pt x="9291873" y="963018"/>
                  <a:pt x="9294255" y="963811"/>
                </a:cubicBezTo>
                <a:cubicBezTo>
                  <a:pt x="9297430" y="964605"/>
                  <a:pt x="9299414" y="965399"/>
                  <a:pt x="9300208" y="966193"/>
                </a:cubicBezTo>
                <a:cubicBezTo>
                  <a:pt x="9318464" y="964605"/>
                  <a:pt x="9333545" y="962621"/>
                  <a:pt x="9345451" y="960240"/>
                </a:cubicBezTo>
                <a:cubicBezTo>
                  <a:pt x="9354183" y="958652"/>
                  <a:pt x="9361724" y="956668"/>
                  <a:pt x="9368073" y="954286"/>
                </a:cubicBezTo>
                <a:cubicBezTo>
                  <a:pt x="9370852" y="953096"/>
                  <a:pt x="9373431" y="952600"/>
                  <a:pt x="9375812" y="952798"/>
                </a:cubicBezTo>
                <a:close/>
                <a:moveTo>
                  <a:pt x="2892865" y="952798"/>
                </a:moveTo>
                <a:cubicBezTo>
                  <a:pt x="2894056" y="952600"/>
                  <a:pt x="2895446" y="952699"/>
                  <a:pt x="2897033" y="953096"/>
                </a:cubicBezTo>
                <a:cubicBezTo>
                  <a:pt x="2911320" y="957858"/>
                  <a:pt x="2920846" y="963415"/>
                  <a:pt x="2925608" y="969765"/>
                </a:cubicBezTo>
                <a:cubicBezTo>
                  <a:pt x="2928783" y="972940"/>
                  <a:pt x="2929180" y="978099"/>
                  <a:pt x="2926798" y="985243"/>
                </a:cubicBezTo>
                <a:cubicBezTo>
                  <a:pt x="2924417" y="992386"/>
                  <a:pt x="2923227" y="999927"/>
                  <a:pt x="2923227" y="1007865"/>
                </a:cubicBezTo>
                <a:cubicBezTo>
                  <a:pt x="2922433" y="1009452"/>
                  <a:pt x="2922037" y="1011040"/>
                  <a:pt x="2922037" y="1012627"/>
                </a:cubicBezTo>
                <a:cubicBezTo>
                  <a:pt x="2926798" y="1009452"/>
                  <a:pt x="2930767" y="1005483"/>
                  <a:pt x="2933943" y="1000721"/>
                </a:cubicBezTo>
                <a:cubicBezTo>
                  <a:pt x="2940292" y="994371"/>
                  <a:pt x="2943864" y="989608"/>
                  <a:pt x="2944658" y="986433"/>
                </a:cubicBezTo>
                <a:cubicBezTo>
                  <a:pt x="2946245" y="979290"/>
                  <a:pt x="2949817" y="977702"/>
                  <a:pt x="2955374" y="981671"/>
                </a:cubicBezTo>
                <a:cubicBezTo>
                  <a:pt x="2962517" y="984846"/>
                  <a:pt x="2968867" y="991593"/>
                  <a:pt x="2974423" y="1001911"/>
                </a:cubicBezTo>
                <a:cubicBezTo>
                  <a:pt x="2976011" y="1006674"/>
                  <a:pt x="2974820" y="1010246"/>
                  <a:pt x="2970852" y="1012627"/>
                </a:cubicBezTo>
                <a:cubicBezTo>
                  <a:pt x="2969264" y="1013421"/>
                  <a:pt x="2966883" y="1015008"/>
                  <a:pt x="2963708" y="1017390"/>
                </a:cubicBezTo>
                <a:cubicBezTo>
                  <a:pt x="2961327" y="1018977"/>
                  <a:pt x="2958945" y="1020565"/>
                  <a:pt x="2956565" y="1022152"/>
                </a:cubicBezTo>
                <a:cubicBezTo>
                  <a:pt x="2948627" y="1028502"/>
                  <a:pt x="2937117" y="1035249"/>
                  <a:pt x="2922037" y="1042393"/>
                </a:cubicBezTo>
                <a:cubicBezTo>
                  <a:pt x="2922037" y="1043980"/>
                  <a:pt x="2922037" y="1045568"/>
                  <a:pt x="2922037" y="1047155"/>
                </a:cubicBezTo>
                <a:cubicBezTo>
                  <a:pt x="2923623" y="1058268"/>
                  <a:pt x="2928386" y="1064221"/>
                  <a:pt x="2936324" y="1065015"/>
                </a:cubicBezTo>
                <a:cubicBezTo>
                  <a:pt x="2943467" y="1065015"/>
                  <a:pt x="2949421" y="1064618"/>
                  <a:pt x="2954183" y="1063824"/>
                </a:cubicBezTo>
                <a:cubicBezTo>
                  <a:pt x="2959739" y="1062236"/>
                  <a:pt x="2963311" y="1057077"/>
                  <a:pt x="2964899" y="1048346"/>
                </a:cubicBezTo>
                <a:cubicBezTo>
                  <a:pt x="2965693" y="1040408"/>
                  <a:pt x="2967280" y="1033662"/>
                  <a:pt x="2969661" y="1028105"/>
                </a:cubicBezTo>
                <a:cubicBezTo>
                  <a:pt x="2970455" y="1025724"/>
                  <a:pt x="2971249" y="1024533"/>
                  <a:pt x="2972042" y="1024533"/>
                </a:cubicBezTo>
                <a:cubicBezTo>
                  <a:pt x="2972836" y="1024533"/>
                  <a:pt x="2973630" y="1025327"/>
                  <a:pt x="2974423" y="1026915"/>
                </a:cubicBezTo>
                <a:cubicBezTo>
                  <a:pt x="2978393" y="1040408"/>
                  <a:pt x="2983552" y="1050727"/>
                  <a:pt x="2989896" y="1057871"/>
                </a:cubicBezTo>
                <a:cubicBezTo>
                  <a:pt x="2993071" y="1061840"/>
                  <a:pt x="2994658" y="1065808"/>
                  <a:pt x="2994658" y="1069777"/>
                </a:cubicBezTo>
                <a:cubicBezTo>
                  <a:pt x="2993864" y="1074540"/>
                  <a:pt x="2991086" y="1079699"/>
                  <a:pt x="2986329" y="1085255"/>
                </a:cubicBezTo>
                <a:cubicBezTo>
                  <a:pt x="2982361" y="1088430"/>
                  <a:pt x="2974423" y="1090811"/>
                  <a:pt x="2962517" y="1092399"/>
                </a:cubicBezTo>
                <a:cubicBezTo>
                  <a:pt x="2947436" y="1093986"/>
                  <a:pt x="2936324" y="1093986"/>
                  <a:pt x="2929180" y="1092399"/>
                </a:cubicBezTo>
                <a:cubicBezTo>
                  <a:pt x="2923623" y="1091605"/>
                  <a:pt x="2918464" y="1090018"/>
                  <a:pt x="2913702" y="1087636"/>
                </a:cubicBezTo>
                <a:cubicBezTo>
                  <a:pt x="2915289" y="1088430"/>
                  <a:pt x="2916480" y="1089621"/>
                  <a:pt x="2917274" y="1091208"/>
                </a:cubicBezTo>
                <a:cubicBezTo>
                  <a:pt x="2919655" y="1093589"/>
                  <a:pt x="2920052" y="1097161"/>
                  <a:pt x="2918464" y="1101924"/>
                </a:cubicBezTo>
                <a:cubicBezTo>
                  <a:pt x="2918464" y="1102718"/>
                  <a:pt x="2918068" y="1103511"/>
                  <a:pt x="2917274" y="1104305"/>
                </a:cubicBezTo>
                <a:cubicBezTo>
                  <a:pt x="2917274" y="1105892"/>
                  <a:pt x="2916877" y="1107083"/>
                  <a:pt x="2916083" y="1107877"/>
                </a:cubicBezTo>
                <a:cubicBezTo>
                  <a:pt x="2925608" y="1107083"/>
                  <a:pt x="2935530" y="1106686"/>
                  <a:pt x="2945848" y="1106686"/>
                </a:cubicBezTo>
                <a:cubicBezTo>
                  <a:pt x="2964899" y="1105892"/>
                  <a:pt x="2978393" y="1104305"/>
                  <a:pt x="2986329" y="1101924"/>
                </a:cubicBezTo>
                <a:cubicBezTo>
                  <a:pt x="2993467" y="1101924"/>
                  <a:pt x="2999421" y="1103114"/>
                  <a:pt x="3004183" y="1105496"/>
                </a:cubicBezTo>
                <a:cubicBezTo>
                  <a:pt x="3012121" y="1110258"/>
                  <a:pt x="3017280" y="1116608"/>
                  <a:pt x="3019661" y="1124546"/>
                </a:cubicBezTo>
                <a:cubicBezTo>
                  <a:pt x="3020455" y="1130896"/>
                  <a:pt x="3017280" y="1134071"/>
                  <a:pt x="3010136" y="1134071"/>
                </a:cubicBezTo>
                <a:cubicBezTo>
                  <a:pt x="3006961" y="1134071"/>
                  <a:pt x="3000611" y="1133674"/>
                  <a:pt x="2991086" y="1132880"/>
                </a:cubicBezTo>
                <a:cubicBezTo>
                  <a:pt x="2976011" y="1132086"/>
                  <a:pt x="2963311" y="1131293"/>
                  <a:pt x="2952992" y="1130499"/>
                </a:cubicBezTo>
                <a:cubicBezTo>
                  <a:pt x="2941086" y="1130499"/>
                  <a:pt x="2928386" y="1130499"/>
                  <a:pt x="2914892" y="1130499"/>
                </a:cubicBezTo>
                <a:cubicBezTo>
                  <a:pt x="2914892" y="1144786"/>
                  <a:pt x="2914496" y="1160264"/>
                  <a:pt x="2913702" y="1176933"/>
                </a:cubicBezTo>
                <a:cubicBezTo>
                  <a:pt x="2912114" y="1193602"/>
                  <a:pt x="2907748" y="1207889"/>
                  <a:pt x="2900605" y="1219796"/>
                </a:cubicBezTo>
                <a:cubicBezTo>
                  <a:pt x="2899017" y="1221383"/>
                  <a:pt x="2898224" y="1222177"/>
                  <a:pt x="2898224" y="1222177"/>
                </a:cubicBezTo>
                <a:cubicBezTo>
                  <a:pt x="2897430" y="1222177"/>
                  <a:pt x="2896239" y="1221383"/>
                  <a:pt x="2894651" y="1219796"/>
                </a:cubicBezTo>
                <a:cubicBezTo>
                  <a:pt x="2889095" y="1208683"/>
                  <a:pt x="2885920" y="1194793"/>
                  <a:pt x="2885127" y="1178124"/>
                </a:cubicBezTo>
                <a:cubicBezTo>
                  <a:pt x="2882746" y="1162249"/>
                  <a:pt x="2881555" y="1146771"/>
                  <a:pt x="2881555" y="1131689"/>
                </a:cubicBezTo>
                <a:cubicBezTo>
                  <a:pt x="2853774" y="1133277"/>
                  <a:pt x="2827183" y="1136055"/>
                  <a:pt x="2801783" y="1140024"/>
                </a:cubicBezTo>
                <a:cubicBezTo>
                  <a:pt x="2796226" y="1141611"/>
                  <a:pt x="2791464" y="1140818"/>
                  <a:pt x="2787496" y="1137643"/>
                </a:cubicBezTo>
                <a:cubicBezTo>
                  <a:pt x="2782734" y="1133674"/>
                  <a:pt x="2778367" y="1128911"/>
                  <a:pt x="2774398" y="1123355"/>
                </a:cubicBezTo>
                <a:cubicBezTo>
                  <a:pt x="2772811" y="1120974"/>
                  <a:pt x="2772414" y="1119386"/>
                  <a:pt x="2773208" y="1118592"/>
                </a:cubicBezTo>
                <a:cubicBezTo>
                  <a:pt x="2774002" y="1117005"/>
                  <a:pt x="2775590" y="1116211"/>
                  <a:pt x="2777970" y="1116211"/>
                </a:cubicBezTo>
                <a:cubicBezTo>
                  <a:pt x="2793052" y="1116211"/>
                  <a:pt x="2805752" y="1115814"/>
                  <a:pt x="2816070" y="1115021"/>
                </a:cubicBezTo>
                <a:cubicBezTo>
                  <a:pt x="2831152" y="1113433"/>
                  <a:pt x="2851789" y="1111846"/>
                  <a:pt x="2877983" y="1110258"/>
                </a:cubicBezTo>
                <a:cubicBezTo>
                  <a:pt x="2879571" y="1110258"/>
                  <a:pt x="2880761" y="1110258"/>
                  <a:pt x="2881555" y="1110258"/>
                </a:cubicBezTo>
                <a:cubicBezTo>
                  <a:pt x="2881555" y="1108671"/>
                  <a:pt x="2881555" y="1107480"/>
                  <a:pt x="2881555" y="1106686"/>
                </a:cubicBezTo>
                <a:cubicBezTo>
                  <a:pt x="2883143" y="1093986"/>
                  <a:pt x="2881951" y="1085652"/>
                  <a:pt x="2877983" y="1081683"/>
                </a:cubicBezTo>
                <a:cubicBezTo>
                  <a:pt x="2876396" y="1078508"/>
                  <a:pt x="2875999" y="1076127"/>
                  <a:pt x="2876792" y="1074540"/>
                </a:cubicBezTo>
                <a:cubicBezTo>
                  <a:pt x="2878380" y="1072952"/>
                  <a:pt x="2880761" y="1072555"/>
                  <a:pt x="2883936" y="1073349"/>
                </a:cubicBezTo>
                <a:cubicBezTo>
                  <a:pt x="2890287" y="1074143"/>
                  <a:pt x="2896636" y="1076524"/>
                  <a:pt x="2902986" y="1080493"/>
                </a:cubicBezTo>
                <a:cubicBezTo>
                  <a:pt x="2896636" y="1074143"/>
                  <a:pt x="2893461" y="1065015"/>
                  <a:pt x="2893461" y="1053108"/>
                </a:cubicBezTo>
                <a:cubicBezTo>
                  <a:pt x="2886317" y="1055490"/>
                  <a:pt x="2877983" y="1057474"/>
                  <a:pt x="2868458" y="1059062"/>
                </a:cubicBezTo>
                <a:cubicBezTo>
                  <a:pt x="2866077" y="1059855"/>
                  <a:pt x="2864489" y="1059458"/>
                  <a:pt x="2863695" y="1057871"/>
                </a:cubicBezTo>
                <a:cubicBezTo>
                  <a:pt x="2863695" y="1055490"/>
                  <a:pt x="2864886" y="1053902"/>
                  <a:pt x="2867267" y="1053108"/>
                </a:cubicBezTo>
                <a:cubicBezTo>
                  <a:pt x="2868854" y="1052315"/>
                  <a:pt x="2870839" y="1051124"/>
                  <a:pt x="2873221" y="1049536"/>
                </a:cubicBezTo>
                <a:cubicBezTo>
                  <a:pt x="2878777" y="1046361"/>
                  <a:pt x="2885127" y="1041996"/>
                  <a:pt x="2892270" y="1036439"/>
                </a:cubicBezTo>
                <a:cubicBezTo>
                  <a:pt x="2892270" y="1018183"/>
                  <a:pt x="2892667" y="1001911"/>
                  <a:pt x="2893461" y="987624"/>
                </a:cubicBezTo>
                <a:cubicBezTo>
                  <a:pt x="2893461" y="974924"/>
                  <a:pt x="2891874" y="966193"/>
                  <a:pt x="2888699" y="961430"/>
                </a:cubicBezTo>
                <a:cubicBezTo>
                  <a:pt x="2887905" y="958255"/>
                  <a:pt x="2888302" y="955874"/>
                  <a:pt x="2889890" y="954286"/>
                </a:cubicBezTo>
                <a:cubicBezTo>
                  <a:pt x="2890682" y="953493"/>
                  <a:pt x="2891675" y="952997"/>
                  <a:pt x="2892865" y="952798"/>
                </a:cubicBezTo>
                <a:close/>
                <a:moveTo>
                  <a:pt x="480064" y="951905"/>
                </a:moveTo>
                <a:cubicBezTo>
                  <a:pt x="492763" y="957462"/>
                  <a:pt x="501097" y="963415"/>
                  <a:pt x="505067" y="969765"/>
                </a:cubicBezTo>
                <a:cubicBezTo>
                  <a:pt x="505067" y="969765"/>
                  <a:pt x="505067" y="970161"/>
                  <a:pt x="505067" y="970955"/>
                </a:cubicBezTo>
                <a:cubicBezTo>
                  <a:pt x="506653" y="974130"/>
                  <a:pt x="506653" y="977305"/>
                  <a:pt x="505067" y="980480"/>
                </a:cubicBezTo>
                <a:cubicBezTo>
                  <a:pt x="502685" y="984449"/>
                  <a:pt x="499509" y="988815"/>
                  <a:pt x="495541" y="993577"/>
                </a:cubicBezTo>
                <a:cubicBezTo>
                  <a:pt x="505860" y="992783"/>
                  <a:pt x="514591" y="990402"/>
                  <a:pt x="521735" y="986433"/>
                </a:cubicBezTo>
                <a:cubicBezTo>
                  <a:pt x="527291" y="984052"/>
                  <a:pt x="532054" y="984052"/>
                  <a:pt x="536023" y="986433"/>
                </a:cubicBezTo>
                <a:cubicBezTo>
                  <a:pt x="539198" y="988021"/>
                  <a:pt x="542770" y="990799"/>
                  <a:pt x="546739" y="994768"/>
                </a:cubicBezTo>
                <a:cubicBezTo>
                  <a:pt x="547533" y="995561"/>
                  <a:pt x="547929" y="995958"/>
                  <a:pt x="547929" y="995958"/>
                </a:cubicBezTo>
                <a:cubicBezTo>
                  <a:pt x="553485" y="1003102"/>
                  <a:pt x="552692" y="1007468"/>
                  <a:pt x="545548" y="1009055"/>
                </a:cubicBezTo>
                <a:cubicBezTo>
                  <a:pt x="539991" y="1010643"/>
                  <a:pt x="529673" y="1012230"/>
                  <a:pt x="514591" y="1013818"/>
                </a:cubicBezTo>
                <a:cubicBezTo>
                  <a:pt x="512210" y="1013818"/>
                  <a:pt x="510623" y="1013818"/>
                  <a:pt x="509828" y="1013818"/>
                </a:cubicBezTo>
                <a:cubicBezTo>
                  <a:pt x="511416" y="1014611"/>
                  <a:pt x="514195" y="1015802"/>
                  <a:pt x="518163" y="1017390"/>
                </a:cubicBezTo>
                <a:cubicBezTo>
                  <a:pt x="522132" y="1018977"/>
                  <a:pt x="524910" y="1020168"/>
                  <a:pt x="526498" y="1020961"/>
                </a:cubicBezTo>
                <a:cubicBezTo>
                  <a:pt x="530466" y="1024137"/>
                  <a:pt x="530070" y="1028105"/>
                  <a:pt x="525307" y="1032868"/>
                </a:cubicBezTo>
                <a:cubicBezTo>
                  <a:pt x="522926" y="1036043"/>
                  <a:pt x="518163" y="1040805"/>
                  <a:pt x="511020" y="1047155"/>
                </a:cubicBezTo>
                <a:cubicBezTo>
                  <a:pt x="529276" y="1056680"/>
                  <a:pt x="553485" y="1065015"/>
                  <a:pt x="583648" y="1072158"/>
                </a:cubicBezTo>
                <a:cubicBezTo>
                  <a:pt x="586823" y="1072952"/>
                  <a:pt x="588808" y="1073746"/>
                  <a:pt x="589601" y="1074540"/>
                </a:cubicBezTo>
                <a:cubicBezTo>
                  <a:pt x="588808" y="1076127"/>
                  <a:pt x="586823" y="1077318"/>
                  <a:pt x="583648" y="1078111"/>
                </a:cubicBezTo>
                <a:cubicBezTo>
                  <a:pt x="574916" y="1080493"/>
                  <a:pt x="560233" y="1084065"/>
                  <a:pt x="539595" y="1088827"/>
                </a:cubicBezTo>
                <a:cubicBezTo>
                  <a:pt x="537214" y="1089621"/>
                  <a:pt x="535228" y="1090018"/>
                  <a:pt x="533642" y="1090018"/>
                </a:cubicBezTo>
                <a:cubicBezTo>
                  <a:pt x="531261" y="1090811"/>
                  <a:pt x="527291" y="1090414"/>
                  <a:pt x="521735" y="1088827"/>
                </a:cubicBezTo>
                <a:cubicBezTo>
                  <a:pt x="520147" y="1088033"/>
                  <a:pt x="519353" y="1087636"/>
                  <a:pt x="519353" y="1087636"/>
                </a:cubicBezTo>
                <a:cubicBezTo>
                  <a:pt x="510623" y="1082080"/>
                  <a:pt x="500700" y="1073746"/>
                  <a:pt x="489588" y="1062633"/>
                </a:cubicBezTo>
                <a:cubicBezTo>
                  <a:pt x="479269" y="1068190"/>
                  <a:pt x="466966" y="1071364"/>
                  <a:pt x="452678" y="1072158"/>
                </a:cubicBezTo>
                <a:cubicBezTo>
                  <a:pt x="451885" y="1072158"/>
                  <a:pt x="451488" y="1072158"/>
                  <a:pt x="451488" y="1072158"/>
                </a:cubicBezTo>
                <a:cubicBezTo>
                  <a:pt x="452282" y="1072158"/>
                  <a:pt x="453473" y="1072952"/>
                  <a:pt x="455060" y="1074540"/>
                </a:cubicBezTo>
                <a:cubicBezTo>
                  <a:pt x="455855" y="1075333"/>
                  <a:pt x="456648" y="1075730"/>
                  <a:pt x="457441" y="1075730"/>
                </a:cubicBezTo>
                <a:cubicBezTo>
                  <a:pt x="459822" y="1079699"/>
                  <a:pt x="459029" y="1082477"/>
                  <a:pt x="455060" y="1084065"/>
                </a:cubicBezTo>
                <a:cubicBezTo>
                  <a:pt x="455060" y="1084065"/>
                  <a:pt x="454266" y="1084462"/>
                  <a:pt x="452678" y="1085255"/>
                </a:cubicBezTo>
                <a:cubicBezTo>
                  <a:pt x="439185" y="1090018"/>
                  <a:pt x="430057" y="1093986"/>
                  <a:pt x="425294" y="1097161"/>
                </a:cubicBezTo>
                <a:cubicBezTo>
                  <a:pt x="430850" y="1097161"/>
                  <a:pt x="437201" y="1097161"/>
                  <a:pt x="444345" y="1097161"/>
                </a:cubicBezTo>
                <a:cubicBezTo>
                  <a:pt x="456250" y="1089224"/>
                  <a:pt x="462997" y="1082477"/>
                  <a:pt x="464585" y="1076921"/>
                </a:cubicBezTo>
                <a:cubicBezTo>
                  <a:pt x="464585" y="1072952"/>
                  <a:pt x="467760" y="1071761"/>
                  <a:pt x="474110" y="1073349"/>
                </a:cubicBezTo>
                <a:cubicBezTo>
                  <a:pt x="483635" y="1075730"/>
                  <a:pt x="490383" y="1079699"/>
                  <a:pt x="494351" y="1085255"/>
                </a:cubicBezTo>
                <a:cubicBezTo>
                  <a:pt x="498320" y="1090018"/>
                  <a:pt x="497923" y="1093589"/>
                  <a:pt x="493160" y="1095971"/>
                </a:cubicBezTo>
                <a:cubicBezTo>
                  <a:pt x="489191" y="1098352"/>
                  <a:pt x="480064" y="1102321"/>
                  <a:pt x="465776" y="1107877"/>
                </a:cubicBezTo>
                <a:cubicBezTo>
                  <a:pt x="474507" y="1108671"/>
                  <a:pt x="483635" y="1111052"/>
                  <a:pt x="493160" y="1115021"/>
                </a:cubicBezTo>
                <a:cubicBezTo>
                  <a:pt x="502685" y="1120577"/>
                  <a:pt x="505463" y="1130499"/>
                  <a:pt x="501495" y="1144786"/>
                </a:cubicBezTo>
                <a:cubicBezTo>
                  <a:pt x="496732" y="1153517"/>
                  <a:pt x="490779" y="1154708"/>
                  <a:pt x="483635" y="1148358"/>
                </a:cubicBezTo>
                <a:cubicBezTo>
                  <a:pt x="480460" y="1144389"/>
                  <a:pt x="476888" y="1140024"/>
                  <a:pt x="472920" y="1135261"/>
                </a:cubicBezTo>
                <a:cubicBezTo>
                  <a:pt x="465776" y="1136849"/>
                  <a:pt x="457838" y="1138833"/>
                  <a:pt x="449108" y="1141214"/>
                </a:cubicBezTo>
                <a:cubicBezTo>
                  <a:pt x="453076" y="1142008"/>
                  <a:pt x="455457" y="1143199"/>
                  <a:pt x="456250" y="1144786"/>
                </a:cubicBezTo>
                <a:cubicBezTo>
                  <a:pt x="458632" y="1147961"/>
                  <a:pt x="459426" y="1151136"/>
                  <a:pt x="458632" y="1154311"/>
                </a:cubicBezTo>
                <a:cubicBezTo>
                  <a:pt x="456250" y="1156693"/>
                  <a:pt x="455855" y="1168202"/>
                  <a:pt x="457441" y="1188839"/>
                </a:cubicBezTo>
                <a:cubicBezTo>
                  <a:pt x="456648" y="1205508"/>
                  <a:pt x="450299" y="1217018"/>
                  <a:pt x="438392" y="1223368"/>
                </a:cubicBezTo>
                <a:cubicBezTo>
                  <a:pt x="432041" y="1226543"/>
                  <a:pt x="427278" y="1224955"/>
                  <a:pt x="424104" y="1218605"/>
                </a:cubicBezTo>
                <a:cubicBezTo>
                  <a:pt x="417754" y="1203524"/>
                  <a:pt x="409817" y="1192808"/>
                  <a:pt x="400291" y="1186458"/>
                </a:cubicBezTo>
                <a:cubicBezTo>
                  <a:pt x="398704" y="1185664"/>
                  <a:pt x="397910" y="1184474"/>
                  <a:pt x="397910" y="1182886"/>
                </a:cubicBezTo>
                <a:cubicBezTo>
                  <a:pt x="398704" y="1181299"/>
                  <a:pt x="399894" y="1180505"/>
                  <a:pt x="401482" y="1180505"/>
                </a:cubicBezTo>
                <a:cubicBezTo>
                  <a:pt x="407038" y="1182092"/>
                  <a:pt x="413785" y="1182886"/>
                  <a:pt x="421722" y="1182886"/>
                </a:cubicBezTo>
                <a:cubicBezTo>
                  <a:pt x="424898" y="1182886"/>
                  <a:pt x="426485" y="1182092"/>
                  <a:pt x="426485" y="1180505"/>
                </a:cubicBezTo>
                <a:lnTo>
                  <a:pt x="426485" y="1168599"/>
                </a:lnTo>
                <a:cubicBezTo>
                  <a:pt x="426485" y="1164630"/>
                  <a:pt x="425691" y="1157883"/>
                  <a:pt x="424104" y="1148358"/>
                </a:cubicBezTo>
                <a:cubicBezTo>
                  <a:pt x="415373" y="1150739"/>
                  <a:pt x="408626" y="1153517"/>
                  <a:pt x="403863" y="1156693"/>
                </a:cubicBezTo>
                <a:cubicBezTo>
                  <a:pt x="402276" y="1157486"/>
                  <a:pt x="399101" y="1157486"/>
                  <a:pt x="394338" y="1156693"/>
                </a:cubicBezTo>
                <a:cubicBezTo>
                  <a:pt x="399101" y="1181299"/>
                  <a:pt x="395528" y="1198761"/>
                  <a:pt x="383623" y="1209080"/>
                </a:cubicBezTo>
                <a:cubicBezTo>
                  <a:pt x="375685" y="1213843"/>
                  <a:pt x="369335" y="1213049"/>
                  <a:pt x="364572" y="1206699"/>
                </a:cubicBezTo>
                <a:cubicBezTo>
                  <a:pt x="359016" y="1196380"/>
                  <a:pt x="359810" y="1186855"/>
                  <a:pt x="366953" y="1178124"/>
                </a:cubicBezTo>
                <a:cubicBezTo>
                  <a:pt x="376479" y="1171774"/>
                  <a:pt x="384019" y="1164233"/>
                  <a:pt x="389576" y="1155502"/>
                </a:cubicBezTo>
                <a:cubicBezTo>
                  <a:pt x="390370" y="1154708"/>
                  <a:pt x="390766" y="1154311"/>
                  <a:pt x="390766" y="1154311"/>
                </a:cubicBezTo>
                <a:cubicBezTo>
                  <a:pt x="387591" y="1151136"/>
                  <a:pt x="384019" y="1145977"/>
                  <a:pt x="380051" y="1138833"/>
                </a:cubicBezTo>
                <a:cubicBezTo>
                  <a:pt x="378463" y="1135658"/>
                  <a:pt x="379257" y="1133277"/>
                  <a:pt x="382432" y="1131689"/>
                </a:cubicBezTo>
                <a:cubicBezTo>
                  <a:pt x="391163" y="1132483"/>
                  <a:pt x="401879" y="1128118"/>
                  <a:pt x="414580" y="1118592"/>
                </a:cubicBezTo>
                <a:cubicBezTo>
                  <a:pt x="415373" y="1117799"/>
                  <a:pt x="416563" y="1117005"/>
                  <a:pt x="418150" y="1116211"/>
                </a:cubicBezTo>
                <a:cubicBezTo>
                  <a:pt x="421326" y="1114624"/>
                  <a:pt x="423310" y="1113433"/>
                  <a:pt x="424104" y="1112639"/>
                </a:cubicBezTo>
                <a:cubicBezTo>
                  <a:pt x="419341" y="1114227"/>
                  <a:pt x="413388" y="1116211"/>
                  <a:pt x="406244" y="1118592"/>
                </a:cubicBezTo>
                <a:cubicBezTo>
                  <a:pt x="403070" y="1120180"/>
                  <a:pt x="401085" y="1120974"/>
                  <a:pt x="400291" y="1120974"/>
                </a:cubicBezTo>
                <a:cubicBezTo>
                  <a:pt x="397910" y="1122561"/>
                  <a:pt x="395133" y="1121768"/>
                  <a:pt x="391957" y="1118592"/>
                </a:cubicBezTo>
                <a:cubicBezTo>
                  <a:pt x="387988" y="1115417"/>
                  <a:pt x="384813" y="1111449"/>
                  <a:pt x="382432" y="1106686"/>
                </a:cubicBezTo>
                <a:cubicBezTo>
                  <a:pt x="382432" y="1106686"/>
                  <a:pt x="382432" y="1106289"/>
                  <a:pt x="382432" y="1105496"/>
                </a:cubicBezTo>
                <a:cubicBezTo>
                  <a:pt x="381638" y="1102321"/>
                  <a:pt x="382432" y="1100733"/>
                  <a:pt x="384813" y="1100733"/>
                </a:cubicBezTo>
                <a:cubicBezTo>
                  <a:pt x="391163" y="1098352"/>
                  <a:pt x="399894" y="1093986"/>
                  <a:pt x="411007" y="1087636"/>
                </a:cubicBezTo>
                <a:cubicBezTo>
                  <a:pt x="412594" y="1086843"/>
                  <a:pt x="415373" y="1084462"/>
                  <a:pt x="419341" y="1080493"/>
                </a:cubicBezTo>
                <a:cubicBezTo>
                  <a:pt x="416166" y="1081286"/>
                  <a:pt x="411007" y="1082080"/>
                  <a:pt x="403863" y="1082874"/>
                </a:cubicBezTo>
                <a:cubicBezTo>
                  <a:pt x="399894" y="1084462"/>
                  <a:pt x="396719" y="1085255"/>
                  <a:pt x="394338" y="1085255"/>
                </a:cubicBezTo>
                <a:cubicBezTo>
                  <a:pt x="382432" y="1086843"/>
                  <a:pt x="371716" y="1091208"/>
                  <a:pt x="362191" y="1098352"/>
                </a:cubicBezTo>
                <a:cubicBezTo>
                  <a:pt x="358223" y="1099939"/>
                  <a:pt x="354651" y="1099543"/>
                  <a:pt x="351476" y="1097161"/>
                </a:cubicBezTo>
                <a:cubicBezTo>
                  <a:pt x="347507" y="1093986"/>
                  <a:pt x="344729" y="1089621"/>
                  <a:pt x="343141" y="1084065"/>
                </a:cubicBezTo>
                <a:cubicBezTo>
                  <a:pt x="342348" y="1080889"/>
                  <a:pt x="342348" y="1077715"/>
                  <a:pt x="343141" y="1074540"/>
                </a:cubicBezTo>
                <a:cubicBezTo>
                  <a:pt x="345523" y="1072952"/>
                  <a:pt x="348697" y="1068586"/>
                  <a:pt x="352667" y="1061443"/>
                </a:cubicBezTo>
                <a:cubicBezTo>
                  <a:pt x="353460" y="1059855"/>
                  <a:pt x="354253" y="1058665"/>
                  <a:pt x="355048" y="1057871"/>
                </a:cubicBezTo>
                <a:cubicBezTo>
                  <a:pt x="350285" y="1059458"/>
                  <a:pt x="344332" y="1060649"/>
                  <a:pt x="337188" y="1061443"/>
                </a:cubicBezTo>
                <a:cubicBezTo>
                  <a:pt x="334806" y="1062236"/>
                  <a:pt x="333219" y="1062633"/>
                  <a:pt x="332425" y="1062633"/>
                </a:cubicBezTo>
                <a:cubicBezTo>
                  <a:pt x="329250" y="1063427"/>
                  <a:pt x="324885" y="1063030"/>
                  <a:pt x="319329" y="1061443"/>
                </a:cubicBezTo>
                <a:cubicBezTo>
                  <a:pt x="318534" y="1060649"/>
                  <a:pt x="316948" y="1058268"/>
                  <a:pt x="314566" y="1054299"/>
                </a:cubicBezTo>
                <a:cubicBezTo>
                  <a:pt x="311392" y="1051124"/>
                  <a:pt x="309406" y="1049140"/>
                  <a:pt x="308613" y="1048346"/>
                </a:cubicBezTo>
                <a:cubicBezTo>
                  <a:pt x="307820" y="1046758"/>
                  <a:pt x="307422" y="1045171"/>
                  <a:pt x="307422" y="1043583"/>
                </a:cubicBezTo>
                <a:cubicBezTo>
                  <a:pt x="308216" y="1042790"/>
                  <a:pt x="309406" y="1042393"/>
                  <a:pt x="310994" y="1042393"/>
                </a:cubicBezTo>
                <a:cubicBezTo>
                  <a:pt x="318138" y="1042393"/>
                  <a:pt x="327663" y="1041599"/>
                  <a:pt x="339570" y="1040011"/>
                </a:cubicBezTo>
                <a:cubicBezTo>
                  <a:pt x="346714" y="1040011"/>
                  <a:pt x="353858" y="1039615"/>
                  <a:pt x="361000" y="1038821"/>
                </a:cubicBezTo>
                <a:cubicBezTo>
                  <a:pt x="361000" y="1038027"/>
                  <a:pt x="361397" y="1036836"/>
                  <a:pt x="362191" y="1035249"/>
                </a:cubicBezTo>
                <a:cubicBezTo>
                  <a:pt x="362191" y="1033662"/>
                  <a:pt x="362191" y="1032471"/>
                  <a:pt x="362191" y="1031677"/>
                </a:cubicBezTo>
                <a:cubicBezTo>
                  <a:pt x="362191" y="1031677"/>
                  <a:pt x="362191" y="1031280"/>
                  <a:pt x="362191" y="1030486"/>
                </a:cubicBezTo>
                <a:cubicBezTo>
                  <a:pt x="363779" y="1022549"/>
                  <a:pt x="363779" y="1017390"/>
                  <a:pt x="362191" y="1015008"/>
                </a:cubicBezTo>
                <a:cubicBezTo>
                  <a:pt x="353460" y="1019771"/>
                  <a:pt x="345523" y="1023343"/>
                  <a:pt x="338379" y="1025724"/>
                </a:cubicBezTo>
                <a:cubicBezTo>
                  <a:pt x="335204" y="1026518"/>
                  <a:pt x="333219" y="1026915"/>
                  <a:pt x="332425" y="1026915"/>
                </a:cubicBezTo>
                <a:cubicBezTo>
                  <a:pt x="331632" y="1026121"/>
                  <a:pt x="332425" y="1024930"/>
                  <a:pt x="334806" y="1023343"/>
                </a:cubicBezTo>
                <a:cubicBezTo>
                  <a:pt x="345125" y="1013818"/>
                  <a:pt x="355444" y="999927"/>
                  <a:pt x="365763" y="981671"/>
                </a:cubicBezTo>
                <a:cubicBezTo>
                  <a:pt x="370525" y="973733"/>
                  <a:pt x="372510" y="966987"/>
                  <a:pt x="371716" y="961430"/>
                </a:cubicBezTo>
                <a:cubicBezTo>
                  <a:pt x="370923" y="958255"/>
                  <a:pt x="373304" y="957065"/>
                  <a:pt x="378860" y="957858"/>
                </a:cubicBezTo>
                <a:cubicBezTo>
                  <a:pt x="385210" y="959446"/>
                  <a:pt x="391957" y="964605"/>
                  <a:pt x="399101" y="973336"/>
                </a:cubicBezTo>
                <a:cubicBezTo>
                  <a:pt x="400689" y="974130"/>
                  <a:pt x="401482" y="976511"/>
                  <a:pt x="401482" y="980480"/>
                </a:cubicBezTo>
                <a:cubicBezTo>
                  <a:pt x="413388" y="977305"/>
                  <a:pt x="420533" y="974924"/>
                  <a:pt x="422913" y="973336"/>
                </a:cubicBezTo>
                <a:cubicBezTo>
                  <a:pt x="425294" y="970955"/>
                  <a:pt x="429263" y="970558"/>
                  <a:pt x="434820" y="972146"/>
                </a:cubicBezTo>
                <a:cubicBezTo>
                  <a:pt x="440376" y="973733"/>
                  <a:pt x="444345" y="976511"/>
                  <a:pt x="446726" y="980480"/>
                </a:cubicBezTo>
                <a:cubicBezTo>
                  <a:pt x="451488" y="986036"/>
                  <a:pt x="450694" y="990005"/>
                  <a:pt x="444345" y="992386"/>
                </a:cubicBezTo>
                <a:cubicBezTo>
                  <a:pt x="438789" y="993180"/>
                  <a:pt x="429660" y="994768"/>
                  <a:pt x="416960" y="997149"/>
                </a:cubicBezTo>
                <a:cubicBezTo>
                  <a:pt x="409022" y="998736"/>
                  <a:pt x="403466" y="999927"/>
                  <a:pt x="400291" y="1000721"/>
                </a:cubicBezTo>
                <a:cubicBezTo>
                  <a:pt x="395528" y="1000721"/>
                  <a:pt x="390766" y="999927"/>
                  <a:pt x="386004" y="998340"/>
                </a:cubicBezTo>
                <a:cubicBezTo>
                  <a:pt x="381242" y="1001515"/>
                  <a:pt x="376479" y="1005086"/>
                  <a:pt x="371716" y="1009055"/>
                </a:cubicBezTo>
                <a:cubicBezTo>
                  <a:pt x="372510" y="1009055"/>
                  <a:pt x="373304" y="1009452"/>
                  <a:pt x="374097" y="1010246"/>
                </a:cubicBezTo>
                <a:cubicBezTo>
                  <a:pt x="375685" y="1010246"/>
                  <a:pt x="376479" y="1010643"/>
                  <a:pt x="376479" y="1011436"/>
                </a:cubicBezTo>
                <a:cubicBezTo>
                  <a:pt x="383623" y="1009849"/>
                  <a:pt x="391560" y="1007865"/>
                  <a:pt x="400291" y="1005483"/>
                </a:cubicBezTo>
                <a:cubicBezTo>
                  <a:pt x="401879" y="1004690"/>
                  <a:pt x="405054" y="1003499"/>
                  <a:pt x="409817" y="1001911"/>
                </a:cubicBezTo>
                <a:cubicBezTo>
                  <a:pt x="414580" y="1001118"/>
                  <a:pt x="417754" y="1000324"/>
                  <a:pt x="419341" y="999530"/>
                </a:cubicBezTo>
                <a:cubicBezTo>
                  <a:pt x="424898" y="997943"/>
                  <a:pt x="429263" y="998340"/>
                  <a:pt x="432438" y="1000721"/>
                </a:cubicBezTo>
                <a:cubicBezTo>
                  <a:pt x="437994" y="1003102"/>
                  <a:pt x="442757" y="1006674"/>
                  <a:pt x="446726" y="1011436"/>
                </a:cubicBezTo>
                <a:cubicBezTo>
                  <a:pt x="449901" y="1013818"/>
                  <a:pt x="450299" y="1016596"/>
                  <a:pt x="447916" y="1019771"/>
                </a:cubicBezTo>
                <a:cubicBezTo>
                  <a:pt x="445535" y="1022152"/>
                  <a:pt x="443154" y="1026121"/>
                  <a:pt x="440773" y="1031677"/>
                </a:cubicBezTo>
                <a:lnTo>
                  <a:pt x="444345" y="1031677"/>
                </a:lnTo>
                <a:cubicBezTo>
                  <a:pt x="455457" y="1016596"/>
                  <a:pt x="463792" y="999927"/>
                  <a:pt x="469348" y="981671"/>
                </a:cubicBezTo>
                <a:cubicBezTo>
                  <a:pt x="469348" y="980877"/>
                  <a:pt x="469348" y="980083"/>
                  <a:pt x="469348" y="979290"/>
                </a:cubicBezTo>
                <a:cubicBezTo>
                  <a:pt x="471729" y="968177"/>
                  <a:pt x="472125" y="961033"/>
                  <a:pt x="470538" y="957858"/>
                </a:cubicBezTo>
                <a:cubicBezTo>
                  <a:pt x="470538" y="952302"/>
                  <a:pt x="473713" y="950318"/>
                  <a:pt x="480064" y="951905"/>
                </a:cubicBezTo>
                <a:close/>
                <a:moveTo>
                  <a:pt x="9069226" y="950715"/>
                </a:moveTo>
                <a:cubicBezTo>
                  <a:pt x="9083514" y="957858"/>
                  <a:pt x="9093833" y="966987"/>
                  <a:pt x="9100183" y="978099"/>
                </a:cubicBezTo>
                <a:cubicBezTo>
                  <a:pt x="9102564" y="982861"/>
                  <a:pt x="9101770" y="987624"/>
                  <a:pt x="9097801" y="992386"/>
                </a:cubicBezTo>
                <a:cubicBezTo>
                  <a:pt x="9093039" y="999530"/>
                  <a:pt x="9088276" y="1008261"/>
                  <a:pt x="9083514" y="1018580"/>
                </a:cubicBezTo>
                <a:cubicBezTo>
                  <a:pt x="9081133" y="1020961"/>
                  <a:pt x="9079148" y="1024137"/>
                  <a:pt x="9077561" y="1028105"/>
                </a:cubicBezTo>
                <a:cubicBezTo>
                  <a:pt x="9091848" y="1024930"/>
                  <a:pt x="9103755" y="1022152"/>
                  <a:pt x="9113280" y="1019771"/>
                </a:cubicBezTo>
                <a:cubicBezTo>
                  <a:pt x="9120423" y="1018183"/>
                  <a:pt x="9127567" y="1016199"/>
                  <a:pt x="9134711" y="1013818"/>
                </a:cubicBezTo>
                <a:cubicBezTo>
                  <a:pt x="9140267" y="1011436"/>
                  <a:pt x="9145823" y="1011436"/>
                  <a:pt x="9151380" y="1013818"/>
                </a:cubicBezTo>
                <a:cubicBezTo>
                  <a:pt x="9159317" y="1016993"/>
                  <a:pt x="9165667" y="1020961"/>
                  <a:pt x="9170430" y="1025724"/>
                </a:cubicBezTo>
                <a:cubicBezTo>
                  <a:pt x="9174398" y="1034455"/>
                  <a:pt x="9173208" y="1039615"/>
                  <a:pt x="9166858" y="1041202"/>
                </a:cubicBezTo>
                <a:cubicBezTo>
                  <a:pt x="9145426" y="1045171"/>
                  <a:pt x="9118042" y="1047949"/>
                  <a:pt x="9084705" y="1049536"/>
                </a:cubicBezTo>
                <a:cubicBezTo>
                  <a:pt x="9089467" y="1052711"/>
                  <a:pt x="9093039" y="1055490"/>
                  <a:pt x="9095420" y="1057871"/>
                </a:cubicBezTo>
                <a:cubicBezTo>
                  <a:pt x="9097801" y="1061046"/>
                  <a:pt x="9098992" y="1064618"/>
                  <a:pt x="9098992" y="1068586"/>
                </a:cubicBezTo>
                <a:cubicBezTo>
                  <a:pt x="9098992" y="1070968"/>
                  <a:pt x="9098992" y="1072952"/>
                  <a:pt x="9098992" y="1074540"/>
                </a:cubicBezTo>
                <a:cubicBezTo>
                  <a:pt x="9102167" y="1073746"/>
                  <a:pt x="9106930" y="1072555"/>
                  <a:pt x="9113280" y="1070968"/>
                </a:cubicBezTo>
                <a:cubicBezTo>
                  <a:pt x="9114867" y="1070174"/>
                  <a:pt x="9116455" y="1069380"/>
                  <a:pt x="9118042" y="1068586"/>
                </a:cubicBezTo>
                <a:cubicBezTo>
                  <a:pt x="9124392" y="1066205"/>
                  <a:pt x="9131139" y="1066205"/>
                  <a:pt x="9138283" y="1068586"/>
                </a:cubicBezTo>
                <a:cubicBezTo>
                  <a:pt x="9144633" y="1071761"/>
                  <a:pt x="9149395" y="1076524"/>
                  <a:pt x="9152570" y="1082874"/>
                </a:cubicBezTo>
                <a:cubicBezTo>
                  <a:pt x="9155746" y="1087636"/>
                  <a:pt x="9154555" y="1090811"/>
                  <a:pt x="9148998" y="1092399"/>
                </a:cubicBezTo>
                <a:cubicBezTo>
                  <a:pt x="9132330" y="1094780"/>
                  <a:pt x="9115264" y="1096764"/>
                  <a:pt x="9097801" y="1098352"/>
                </a:cubicBezTo>
                <a:cubicBezTo>
                  <a:pt x="9097801" y="1107877"/>
                  <a:pt x="9097801" y="1117402"/>
                  <a:pt x="9097801" y="1126927"/>
                </a:cubicBezTo>
                <a:cubicBezTo>
                  <a:pt x="9099389" y="1126927"/>
                  <a:pt x="9101373" y="1126530"/>
                  <a:pt x="9103755" y="1125736"/>
                </a:cubicBezTo>
                <a:cubicBezTo>
                  <a:pt x="9117248" y="1123355"/>
                  <a:pt x="9125186" y="1120974"/>
                  <a:pt x="9127567" y="1118592"/>
                </a:cubicBezTo>
                <a:cubicBezTo>
                  <a:pt x="9134711" y="1115417"/>
                  <a:pt x="9141855" y="1115021"/>
                  <a:pt x="9148998" y="1117402"/>
                </a:cubicBezTo>
                <a:cubicBezTo>
                  <a:pt x="9155348" y="1119783"/>
                  <a:pt x="9160111" y="1123355"/>
                  <a:pt x="9163286" y="1128118"/>
                </a:cubicBezTo>
                <a:cubicBezTo>
                  <a:pt x="9169636" y="1136055"/>
                  <a:pt x="9169636" y="1141214"/>
                  <a:pt x="9163286" y="1143596"/>
                </a:cubicBezTo>
                <a:cubicBezTo>
                  <a:pt x="9139473" y="1148358"/>
                  <a:pt x="9117646" y="1151930"/>
                  <a:pt x="9097801" y="1154311"/>
                </a:cubicBezTo>
                <a:lnTo>
                  <a:pt x="9097801" y="1165027"/>
                </a:lnTo>
                <a:cubicBezTo>
                  <a:pt x="9097008" y="1193602"/>
                  <a:pt x="9094627" y="1212255"/>
                  <a:pt x="9090658" y="1220986"/>
                </a:cubicBezTo>
                <a:cubicBezTo>
                  <a:pt x="9086689" y="1228924"/>
                  <a:pt x="9080736" y="1228924"/>
                  <a:pt x="9072798" y="1220986"/>
                </a:cubicBezTo>
                <a:cubicBezTo>
                  <a:pt x="9071211" y="1220192"/>
                  <a:pt x="9069226" y="1218208"/>
                  <a:pt x="9066845" y="1215033"/>
                </a:cubicBezTo>
                <a:cubicBezTo>
                  <a:pt x="9066052" y="1214239"/>
                  <a:pt x="9065258" y="1213446"/>
                  <a:pt x="9064464" y="1212652"/>
                </a:cubicBezTo>
                <a:cubicBezTo>
                  <a:pt x="9059701" y="1205508"/>
                  <a:pt x="9058114" y="1197968"/>
                  <a:pt x="9059701" y="1190030"/>
                </a:cubicBezTo>
                <a:cubicBezTo>
                  <a:pt x="9065258" y="1165424"/>
                  <a:pt x="9067639" y="1128514"/>
                  <a:pt x="9066845" y="1079302"/>
                </a:cubicBezTo>
                <a:cubicBezTo>
                  <a:pt x="9067639" y="1072158"/>
                  <a:pt x="9066845" y="1062633"/>
                  <a:pt x="9064464" y="1050727"/>
                </a:cubicBezTo>
                <a:lnTo>
                  <a:pt x="9059701" y="1050727"/>
                </a:lnTo>
                <a:cubicBezTo>
                  <a:pt x="9058114" y="1053108"/>
                  <a:pt x="9056130" y="1055490"/>
                  <a:pt x="9053748" y="1057871"/>
                </a:cubicBezTo>
                <a:cubicBezTo>
                  <a:pt x="9041048" y="1072158"/>
                  <a:pt x="9025173" y="1084461"/>
                  <a:pt x="9006123" y="1094780"/>
                </a:cubicBezTo>
                <a:cubicBezTo>
                  <a:pt x="9002948" y="1097161"/>
                  <a:pt x="9000964" y="1097955"/>
                  <a:pt x="9000170" y="1097161"/>
                </a:cubicBezTo>
                <a:cubicBezTo>
                  <a:pt x="8999377" y="1095574"/>
                  <a:pt x="9000170" y="1093193"/>
                  <a:pt x="9002551" y="1090018"/>
                </a:cubicBezTo>
                <a:cubicBezTo>
                  <a:pt x="9025570" y="1057474"/>
                  <a:pt x="9044223" y="1023740"/>
                  <a:pt x="9058511" y="988815"/>
                </a:cubicBezTo>
                <a:cubicBezTo>
                  <a:pt x="9062480" y="979290"/>
                  <a:pt x="9063273" y="968971"/>
                  <a:pt x="9060892" y="957858"/>
                </a:cubicBezTo>
                <a:cubicBezTo>
                  <a:pt x="9060098" y="951508"/>
                  <a:pt x="9062877" y="949127"/>
                  <a:pt x="9069226" y="950715"/>
                </a:cubicBezTo>
                <a:close/>
                <a:moveTo>
                  <a:pt x="7783352" y="949524"/>
                </a:moveTo>
                <a:cubicBezTo>
                  <a:pt x="7802402" y="951111"/>
                  <a:pt x="7817483" y="959049"/>
                  <a:pt x="7828595" y="973336"/>
                </a:cubicBezTo>
                <a:cubicBezTo>
                  <a:pt x="7830976" y="978893"/>
                  <a:pt x="7830976" y="984052"/>
                  <a:pt x="7828595" y="988815"/>
                </a:cubicBezTo>
                <a:cubicBezTo>
                  <a:pt x="7826214" y="997546"/>
                  <a:pt x="7825024" y="1007071"/>
                  <a:pt x="7825024" y="1017390"/>
                </a:cubicBezTo>
                <a:lnTo>
                  <a:pt x="7825024" y="1019771"/>
                </a:lnTo>
                <a:cubicBezTo>
                  <a:pt x="7838517" y="1018183"/>
                  <a:pt x="7850424" y="1016993"/>
                  <a:pt x="7860742" y="1016199"/>
                </a:cubicBezTo>
                <a:cubicBezTo>
                  <a:pt x="7867092" y="1015405"/>
                  <a:pt x="7872648" y="1013818"/>
                  <a:pt x="7877411" y="1011436"/>
                </a:cubicBezTo>
                <a:cubicBezTo>
                  <a:pt x="7883761" y="1008261"/>
                  <a:pt x="7889714" y="1009055"/>
                  <a:pt x="7895270" y="1013818"/>
                </a:cubicBezTo>
                <a:cubicBezTo>
                  <a:pt x="7902414" y="1019374"/>
                  <a:pt x="7909161" y="1026915"/>
                  <a:pt x="7915511" y="1036439"/>
                </a:cubicBezTo>
                <a:cubicBezTo>
                  <a:pt x="7918686" y="1041202"/>
                  <a:pt x="7917892" y="1046361"/>
                  <a:pt x="7913130" y="1051918"/>
                </a:cubicBezTo>
                <a:cubicBezTo>
                  <a:pt x="7903604" y="1061443"/>
                  <a:pt x="7896461" y="1072555"/>
                  <a:pt x="7891698" y="1085255"/>
                </a:cubicBezTo>
                <a:cubicBezTo>
                  <a:pt x="7894080" y="1086843"/>
                  <a:pt x="7895667" y="1088827"/>
                  <a:pt x="7896461" y="1091208"/>
                </a:cubicBezTo>
                <a:cubicBezTo>
                  <a:pt x="7898842" y="1094383"/>
                  <a:pt x="7899239" y="1097161"/>
                  <a:pt x="7897652" y="1099543"/>
                </a:cubicBezTo>
                <a:cubicBezTo>
                  <a:pt x="7896064" y="1101924"/>
                  <a:pt x="7892889" y="1103114"/>
                  <a:pt x="7888126" y="1103114"/>
                </a:cubicBezTo>
                <a:cubicBezTo>
                  <a:pt x="7871458" y="1101527"/>
                  <a:pt x="7850026" y="1101527"/>
                  <a:pt x="7823832" y="1103114"/>
                </a:cubicBezTo>
                <a:lnTo>
                  <a:pt x="7823832" y="1125736"/>
                </a:lnTo>
                <a:cubicBezTo>
                  <a:pt x="7823832" y="1166218"/>
                  <a:pt x="7818674" y="1197968"/>
                  <a:pt x="7808354" y="1220986"/>
                </a:cubicBezTo>
                <a:cubicBezTo>
                  <a:pt x="7806768" y="1224161"/>
                  <a:pt x="7805577" y="1225749"/>
                  <a:pt x="7804782" y="1225749"/>
                </a:cubicBezTo>
                <a:cubicBezTo>
                  <a:pt x="7803989" y="1225749"/>
                  <a:pt x="7802798" y="1224558"/>
                  <a:pt x="7801211" y="1222177"/>
                </a:cubicBezTo>
                <a:cubicBezTo>
                  <a:pt x="7793274" y="1207889"/>
                  <a:pt x="7789304" y="1183283"/>
                  <a:pt x="7789304" y="1148358"/>
                </a:cubicBezTo>
                <a:cubicBezTo>
                  <a:pt x="7789304" y="1143596"/>
                  <a:pt x="7789304" y="1136452"/>
                  <a:pt x="7789304" y="1126927"/>
                </a:cubicBezTo>
                <a:cubicBezTo>
                  <a:pt x="7788511" y="1117402"/>
                  <a:pt x="7788114" y="1110258"/>
                  <a:pt x="7788114" y="1105496"/>
                </a:cubicBezTo>
                <a:cubicBezTo>
                  <a:pt x="7773826" y="1106289"/>
                  <a:pt x="7761524" y="1107480"/>
                  <a:pt x="7751204" y="1109068"/>
                </a:cubicBezTo>
                <a:cubicBezTo>
                  <a:pt x="7750411" y="1119386"/>
                  <a:pt x="7746839" y="1124546"/>
                  <a:pt x="7740489" y="1124546"/>
                </a:cubicBezTo>
                <a:cubicBezTo>
                  <a:pt x="7730964" y="1125339"/>
                  <a:pt x="7725011" y="1118196"/>
                  <a:pt x="7722630" y="1103114"/>
                </a:cubicBezTo>
                <a:cubicBezTo>
                  <a:pt x="7720248" y="1068190"/>
                  <a:pt x="7715883" y="1045568"/>
                  <a:pt x="7709532" y="1035249"/>
                </a:cubicBezTo>
                <a:cubicBezTo>
                  <a:pt x="7707152" y="1032074"/>
                  <a:pt x="7706755" y="1029296"/>
                  <a:pt x="7708342" y="1026915"/>
                </a:cubicBezTo>
                <a:cubicBezTo>
                  <a:pt x="7709930" y="1024533"/>
                  <a:pt x="7712708" y="1023740"/>
                  <a:pt x="7716676" y="1024533"/>
                </a:cubicBezTo>
                <a:cubicBezTo>
                  <a:pt x="7720646" y="1024533"/>
                  <a:pt x="7728582" y="1026518"/>
                  <a:pt x="7740489" y="1030486"/>
                </a:cubicBezTo>
                <a:cubicBezTo>
                  <a:pt x="7757158" y="1028105"/>
                  <a:pt x="7759142" y="1027708"/>
                  <a:pt x="7746442" y="1029296"/>
                </a:cubicBezTo>
                <a:cubicBezTo>
                  <a:pt x="7759142" y="1027708"/>
                  <a:pt x="7773033" y="1026121"/>
                  <a:pt x="7788114" y="1024533"/>
                </a:cubicBezTo>
                <a:lnTo>
                  <a:pt x="7788114" y="1001911"/>
                </a:lnTo>
                <a:cubicBezTo>
                  <a:pt x="7788908" y="985243"/>
                  <a:pt x="7785336" y="970558"/>
                  <a:pt x="7777398" y="957858"/>
                </a:cubicBezTo>
                <a:cubicBezTo>
                  <a:pt x="7775017" y="952302"/>
                  <a:pt x="7777002" y="949524"/>
                  <a:pt x="7783352" y="949524"/>
                </a:cubicBezTo>
                <a:close/>
                <a:moveTo>
                  <a:pt x="2563657" y="949524"/>
                </a:moveTo>
                <a:cubicBezTo>
                  <a:pt x="2582708" y="951111"/>
                  <a:pt x="2597790" y="959049"/>
                  <a:pt x="2608902" y="973336"/>
                </a:cubicBezTo>
                <a:cubicBezTo>
                  <a:pt x="2611283" y="978893"/>
                  <a:pt x="2611283" y="984052"/>
                  <a:pt x="2608902" y="988815"/>
                </a:cubicBezTo>
                <a:cubicBezTo>
                  <a:pt x="2606521" y="997546"/>
                  <a:pt x="2605330" y="1007071"/>
                  <a:pt x="2605330" y="1017390"/>
                </a:cubicBezTo>
                <a:lnTo>
                  <a:pt x="2605330" y="1019771"/>
                </a:lnTo>
                <a:cubicBezTo>
                  <a:pt x="2618824" y="1018183"/>
                  <a:pt x="2630730" y="1016993"/>
                  <a:pt x="2641049" y="1016199"/>
                </a:cubicBezTo>
                <a:cubicBezTo>
                  <a:pt x="2647398" y="1015405"/>
                  <a:pt x="2652954" y="1013818"/>
                  <a:pt x="2657717" y="1011436"/>
                </a:cubicBezTo>
                <a:cubicBezTo>
                  <a:pt x="2664067" y="1008261"/>
                  <a:pt x="2670020" y="1009055"/>
                  <a:pt x="2675576" y="1013818"/>
                </a:cubicBezTo>
                <a:cubicBezTo>
                  <a:pt x="2682721" y="1019374"/>
                  <a:pt x="2689467" y="1026915"/>
                  <a:pt x="2695818" y="1036439"/>
                </a:cubicBezTo>
                <a:cubicBezTo>
                  <a:pt x="2698993" y="1041202"/>
                  <a:pt x="2698198" y="1046361"/>
                  <a:pt x="2693436" y="1051918"/>
                </a:cubicBezTo>
                <a:cubicBezTo>
                  <a:pt x="2683910" y="1061443"/>
                  <a:pt x="2676768" y="1072555"/>
                  <a:pt x="2672004" y="1085255"/>
                </a:cubicBezTo>
                <a:cubicBezTo>
                  <a:pt x="2674386" y="1086843"/>
                  <a:pt x="2675973" y="1088827"/>
                  <a:pt x="2676768" y="1091208"/>
                </a:cubicBezTo>
                <a:cubicBezTo>
                  <a:pt x="2679148" y="1094383"/>
                  <a:pt x="2679545" y="1097161"/>
                  <a:pt x="2677958" y="1099543"/>
                </a:cubicBezTo>
                <a:cubicBezTo>
                  <a:pt x="2676371" y="1101924"/>
                  <a:pt x="2673195" y="1103114"/>
                  <a:pt x="2668432" y="1103114"/>
                </a:cubicBezTo>
                <a:cubicBezTo>
                  <a:pt x="2651764" y="1101527"/>
                  <a:pt x="2630333" y="1101527"/>
                  <a:pt x="2604139" y="1103114"/>
                </a:cubicBezTo>
                <a:lnTo>
                  <a:pt x="2604139" y="1125736"/>
                </a:lnTo>
                <a:cubicBezTo>
                  <a:pt x="2604139" y="1166218"/>
                  <a:pt x="2598980" y="1197968"/>
                  <a:pt x="2588661" y="1220986"/>
                </a:cubicBezTo>
                <a:cubicBezTo>
                  <a:pt x="2587073" y="1224161"/>
                  <a:pt x="2585883" y="1225749"/>
                  <a:pt x="2585090" y="1225749"/>
                </a:cubicBezTo>
                <a:cubicBezTo>
                  <a:pt x="2584295" y="1225749"/>
                  <a:pt x="2583105" y="1224558"/>
                  <a:pt x="2581517" y="1222177"/>
                </a:cubicBezTo>
                <a:cubicBezTo>
                  <a:pt x="2573580" y="1207889"/>
                  <a:pt x="2569611" y="1183283"/>
                  <a:pt x="2569611" y="1148358"/>
                </a:cubicBezTo>
                <a:cubicBezTo>
                  <a:pt x="2569611" y="1143596"/>
                  <a:pt x="2569611" y="1136452"/>
                  <a:pt x="2569611" y="1126927"/>
                </a:cubicBezTo>
                <a:cubicBezTo>
                  <a:pt x="2568817" y="1117402"/>
                  <a:pt x="2568420" y="1110258"/>
                  <a:pt x="2568420" y="1105496"/>
                </a:cubicBezTo>
                <a:cubicBezTo>
                  <a:pt x="2554134" y="1106289"/>
                  <a:pt x="2541830" y="1107480"/>
                  <a:pt x="2531511" y="1109068"/>
                </a:cubicBezTo>
                <a:cubicBezTo>
                  <a:pt x="2530717" y="1119386"/>
                  <a:pt x="2527145" y="1124546"/>
                  <a:pt x="2520795" y="1124546"/>
                </a:cubicBezTo>
                <a:cubicBezTo>
                  <a:pt x="2511270" y="1125339"/>
                  <a:pt x="2505317" y="1118196"/>
                  <a:pt x="2502936" y="1103114"/>
                </a:cubicBezTo>
                <a:cubicBezTo>
                  <a:pt x="2500555" y="1068190"/>
                  <a:pt x="2496189" y="1045568"/>
                  <a:pt x="2489840" y="1035249"/>
                </a:cubicBezTo>
                <a:cubicBezTo>
                  <a:pt x="2487458" y="1032074"/>
                  <a:pt x="2487061" y="1029296"/>
                  <a:pt x="2488648" y="1026915"/>
                </a:cubicBezTo>
                <a:cubicBezTo>
                  <a:pt x="2490236" y="1024533"/>
                  <a:pt x="2493014" y="1023740"/>
                  <a:pt x="2496984" y="1024533"/>
                </a:cubicBezTo>
                <a:cubicBezTo>
                  <a:pt x="2500951" y="1024533"/>
                  <a:pt x="2508889" y="1026518"/>
                  <a:pt x="2520795" y="1030486"/>
                </a:cubicBezTo>
                <a:cubicBezTo>
                  <a:pt x="2537464" y="1028105"/>
                  <a:pt x="2539449" y="1027708"/>
                  <a:pt x="2526748" y="1029296"/>
                </a:cubicBezTo>
                <a:cubicBezTo>
                  <a:pt x="2539449" y="1027708"/>
                  <a:pt x="2553339" y="1026121"/>
                  <a:pt x="2568420" y="1024533"/>
                </a:cubicBezTo>
                <a:lnTo>
                  <a:pt x="2568420" y="1001911"/>
                </a:lnTo>
                <a:cubicBezTo>
                  <a:pt x="2569214" y="985243"/>
                  <a:pt x="2565642" y="970558"/>
                  <a:pt x="2557705" y="957858"/>
                </a:cubicBezTo>
                <a:cubicBezTo>
                  <a:pt x="2555324" y="952302"/>
                  <a:pt x="2557308" y="949524"/>
                  <a:pt x="2563657" y="949524"/>
                </a:cubicBezTo>
                <a:close/>
                <a:moveTo>
                  <a:pt x="2274336" y="949524"/>
                </a:moveTo>
                <a:cubicBezTo>
                  <a:pt x="2281480" y="949524"/>
                  <a:pt x="2292593" y="956668"/>
                  <a:pt x="2307673" y="970955"/>
                </a:cubicBezTo>
                <a:cubicBezTo>
                  <a:pt x="2310055" y="974130"/>
                  <a:pt x="2309657" y="977702"/>
                  <a:pt x="2306483" y="981671"/>
                </a:cubicBezTo>
                <a:cubicBezTo>
                  <a:pt x="2301721" y="988815"/>
                  <a:pt x="2296959" y="996355"/>
                  <a:pt x="2292196" y="1004293"/>
                </a:cubicBezTo>
                <a:lnTo>
                  <a:pt x="2311246" y="1001911"/>
                </a:lnTo>
                <a:cubicBezTo>
                  <a:pt x="2315214" y="1001118"/>
                  <a:pt x="2320770" y="1000324"/>
                  <a:pt x="2327915" y="999530"/>
                </a:cubicBezTo>
                <a:cubicBezTo>
                  <a:pt x="2342995" y="997149"/>
                  <a:pt x="2352916" y="995165"/>
                  <a:pt x="2357680" y="993577"/>
                </a:cubicBezTo>
                <a:cubicBezTo>
                  <a:pt x="2363236" y="991990"/>
                  <a:pt x="2369188" y="991990"/>
                  <a:pt x="2375539" y="993577"/>
                </a:cubicBezTo>
                <a:cubicBezTo>
                  <a:pt x="2374744" y="993577"/>
                  <a:pt x="2375142" y="993577"/>
                  <a:pt x="2376730" y="993577"/>
                </a:cubicBezTo>
                <a:cubicBezTo>
                  <a:pt x="2390224" y="995958"/>
                  <a:pt x="2398558" y="1001911"/>
                  <a:pt x="2401733" y="1011436"/>
                </a:cubicBezTo>
                <a:cubicBezTo>
                  <a:pt x="2404114" y="1015405"/>
                  <a:pt x="2404907" y="1018183"/>
                  <a:pt x="2404114" y="1019771"/>
                </a:cubicBezTo>
                <a:cubicBezTo>
                  <a:pt x="2403321" y="1022152"/>
                  <a:pt x="2400938" y="1023343"/>
                  <a:pt x="2396970" y="1023343"/>
                </a:cubicBezTo>
                <a:cubicBezTo>
                  <a:pt x="2396177" y="1023343"/>
                  <a:pt x="2393795" y="1023343"/>
                  <a:pt x="2389826" y="1023343"/>
                </a:cubicBezTo>
                <a:cubicBezTo>
                  <a:pt x="2379508" y="1024137"/>
                  <a:pt x="2371570" y="1024137"/>
                  <a:pt x="2366014" y="1023343"/>
                </a:cubicBezTo>
                <a:cubicBezTo>
                  <a:pt x="2345376" y="1022549"/>
                  <a:pt x="2316802" y="1024137"/>
                  <a:pt x="2280290" y="1028105"/>
                </a:cubicBezTo>
                <a:cubicBezTo>
                  <a:pt x="2280290" y="1028105"/>
                  <a:pt x="2279892" y="1028899"/>
                  <a:pt x="2279099" y="1030486"/>
                </a:cubicBezTo>
                <a:cubicBezTo>
                  <a:pt x="2274336" y="1039218"/>
                  <a:pt x="2269177" y="1048346"/>
                  <a:pt x="2263620" y="1057871"/>
                </a:cubicBezTo>
                <a:cubicBezTo>
                  <a:pt x="2281876" y="1056283"/>
                  <a:pt x="2300530" y="1052315"/>
                  <a:pt x="2319580" y="1045965"/>
                </a:cubicBezTo>
                <a:cubicBezTo>
                  <a:pt x="2322755" y="1044377"/>
                  <a:pt x="2327517" y="1044377"/>
                  <a:pt x="2333868" y="1045965"/>
                </a:cubicBezTo>
                <a:cubicBezTo>
                  <a:pt x="2344980" y="1051521"/>
                  <a:pt x="2353711" y="1059458"/>
                  <a:pt x="2360060" y="1069777"/>
                </a:cubicBezTo>
                <a:cubicBezTo>
                  <a:pt x="2361648" y="1075333"/>
                  <a:pt x="2361648" y="1080493"/>
                  <a:pt x="2360060" y="1085255"/>
                </a:cubicBezTo>
                <a:cubicBezTo>
                  <a:pt x="2356886" y="1093986"/>
                  <a:pt x="2355298" y="1107480"/>
                  <a:pt x="2355298" y="1125736"/>
                </a:cubicBezTo>
                <a:cubicBezTo>
                  <a:pt x="2356886" y="1147167"/>
                  <a:pt x="2357680" y="1166218"/>
                  <a:pt x="2357680" y="1182886"/>
                </a:cubicBezTo>
                <a:cubicBezTo>
                  <a:pt x="2357680" y="1203524"/>
                  <a:pt x="2349345" y="1218208"/>
                  <a:pt x="2332676" y="1226939"/>
                </a:cubicBezTo>
                <a:cubicBezTo>
                  <a:pt x="2327915" y="1227733"/>
                  <a:pt x="2324342" y="1225749"/>
                  <a:pt x="2321961" y="1220986"/>
                </a:cubicBezTo>
                <a:cubicBezTo>
                  <a:pt x="2316405" y="1205111"/>
                  <a:pt x="2306086" y="1192411"/>
                  <a:pt x="2291005" y="1182886"/>
                </a:cubicBezTo>
                <a:cubicBezTo>
                  <a:pt x="2289418" y="1179711"/>
                  <a:pt x="2289815" y="1178124"/>
                  <a:pt x="2292196" y="1178124"/>
                </a:cubicBezTo>
                <a:cubicBezTo>
                  <a:pt x="2296165" y="1177330"/>
                  <a:pt x="2302911" y="1177727"/>
                  <a:pt x="2312435" y="1179314"/>
                </a:cubicBezTo>
                <a:cubicBezTo>
                  <a:pt x="2315611" y="1180108"/>
                  <a:pt x="2317992" y="1180505"/>
                  <a:pt x="2319580" y="1180505"/>
                </a:cubicBezTo>
                <a:cubicBezTo>
                  <a:pt x="2323549" y="1181299"/>
                  <a:pt x="2325533" y="1179711"/>
                  <a:pt x="2325533" y="1175743"/>
                </a:cubicBezTo>
                <a:cubicBezTo>
                  <a:pt x="2325533" y="1167011"/>
                  <a:pt x="2325533" y="1157486"/>
                  <a:pt x="2325533" y="1147167"/>
                </a:cubicBezTo>
                <a:cubicBezTo>
                  <a:pt x="2323152" y="1147167"/>
                  <a:pt x="2315611" y="1148358"/>
                  <a:pt x="2302911" y="1150739"/>
                </a:cubicBezTo>
                <a:cubicBezTo>
                  <a:pt x="2296562" y="1152327"/>
                  <a:pt x="2292196" y="1153121"/>
                  <a:pt x="2289815" y="1153121"/>
                </a:cubicBezTo>
                <a:cubicBezTo>
                  <a:pt x="2285051" y="1153914"/>
                  <a:pt x="2278305" y="1151930"/>
                  <a:pt x="2269574" y="1147167"/>
                </a:cubicBezTo>
                <a:cubicBezTo>
                  <a:pt x="2269574" y="1149549"/>
                  <a:pt x="2269574" y="1153914"/>
                  <a:pt x="2269574" y="1160264"/>
                </a:cubicBezTo>
                <a:cubicBezTo>
                  <a:pt x="2268780" y="1165821"/>
                  <a:pt x="2268383" y="1170186"/>
                  <a:pt x="2268383" y="1173361"/>
                </a:cubicBezTo>
                <a:cubicBezTo>
                  <a:pt x="2268383" y="1186061"/>
                  <a:pt x="2266795" y="1196777"/>
                  <a:pt x="2263620" y="1205508"/>
                </a:cubicBezTo>
                <a:cubicBezTo>
                  <a:pt x="2258858" y="1211858"/>
                  <a:pt x="2253698" y="1213446"/>
                  <a:pt x="2248142" y="1210271"/>
                </a:cubicBezTo>
                <a:cubicBezTo>
                  <a:pt x="2247348" y="1210271"/>
                  <a:pt x="2246555" y="1209874"/>
                  <a:pt x="2245761" y="1209080"/>
                </a:cubicBezTo>
                <a:cubicBezTo>
                  <a:pt x="2242586" y="1206699"/>
                  <a:pt x="2239808" y="1203524"/>
                  <a:pt x="2237426" y="1199555"/>
                </a:cubicBezTo>
                <a:cubicBezTo>
                  <a:pt x="2235045" y="1194793"/>
                  <a:pt x="2234649" y="1187649"/>
                  <a:pt x="2236236" y="1178124"/>
                </a:cubicBezTo>
                <a:cubicBezTo>
                  <a:pt x="2240205" y="1163836"/>
                  <a:pt x="2242586" y="1135261"/>
                  <a:pt x="2243380" y="1092399"/>
                </a:cubicBezTo>
                <a:lnTo>
                  <a:pt x="2243380" y="1082874"/>
                </a:lnTo>
                <a:cubicBezTo>
                  <a:pt x="2225123" y="1103511"/>
                  <a:pt x="2204486" y="1118989"/>
                  <a:pt x="2181467" y="1129308"/>
                </a:cubicBezTo>
                <a:cubicBezTo>
                  <a:pt x="2178292" y="1130102"/>
                  <a:pt x="2176704" y="1130102"/>
                  <a:pt x="2176704" y="1129308"/>
                </a:cubicBezTo>
                <a:cubicBezTo>
                  <a:pt x="2175911" y="1128514"/>
                  <a:pt x="2176704" y="1126927"/>
                  <a:pt x="2179085" y="1124546"/>
                </a:cubicBezTo>
                <a:cubicBezTo>
                  <a:pt x="2199724" y="1103114"/>
                  <a:pt x="2220758" y="1072158"/>
                  <a:pt x="2242189" y="1031677"/>
                </a:cubicBezTo>
                <a:cubicBezTo>
                  <a:pt x="2225521" y="1034058"/>
                  <a:pt x="2211232" y="1036439"/>
                  <a:pt x="2199327" y="1038821"/>
                </a:cubicBezTo>
                <a:cubicBezTo>
                  <a:pt x="2193770" y="1038821"/>
                  <a:pt x="2189008" y="1038027"/>
                  <a:pt x="2185039" y="1036439"/>
                </a:cubicBezTo>
                <a:cubicBezTo>
                  <a:pt x="2182657" y="1034852"/>
                  <a:pt x="2179880" y="1032074"/>
                  <a:pt x="2176704" y="1028105"/>
                </a:cubicBezTo>
                <a:cubicBezTo>
                  <a:pt x="2174324" y="1025724"/>
                  <a:pt x="2172736" y="1024137"/>
                  <a:pt x="2171943" y="1023343"/>
                </a:cubicBezTo>
                <a:cubicBezTo>
                  <a:pt x="2169561" y="1020961"/>
                  <a:pt x="2168768" y="1018977"/>
                  <a:pt x="2169561" y="1017390"/>
                </a:cubicBezTo>
                <a:cubicBezTo>
                  <a:pt x="2169561" y="1015802"/>
                  <a:pt x="2171148" y="1015008"/>
                  <a:pt x="2174324" y="1015008"/>
                </a:cubicBezTo>
                <a:cubicBezTo>
                  <a:pt x="2187024" y="1014215"/>
                  <a:pt x="2209645" y="1012627"/>
                  <a:pt x="2242189" y="1010246"/>
                </a:cubicBezTo>
                <a:cubicBezTo>
                  <a:pt x="2238220" y="1010246"/>
                  <a:pt x="2242189" y="1009849"/>
                  <a:pt x="2254095" y="1009055"/>
                </a:cubicBezTo>
                <a:cubicBezTo>
                  <a:pt x="2254889" y="1006674"/>
                  <a:pt x="2256080" y="1003896"/>
                  <a:pt x="2257667" y="1000721"/>
                </a:cubicBezTo>
                <a:cubicBezTo>
                  <a:pt x="2258461" y="998340"/>
                  <a:pt x="2258858" y="996752"/>
                  <a:pt x="2258858" y="995958"/>
                </a:cubicBezTo>
                <a:cubicBezTo>
                  <a:pt x="2266795" y="980083"/>
                  <a:pt x="2269574" y="966590"/>
                  <a:pt x="2267192" y="955477"/>
                </a:cubicBezTo>
                <a:cubicBezTo>
                  <a:pt x="2266399" y="950715"/>
                  <a:pt x="2268780" y="948730"/>
                  <a:pt x="2274336" y="949524"/>
                </a:cubicBezTo>
                <a:close/>
                <a:moveTo>
                  <a:pt x="770576" y="945952"/>
                </a:moveTo>
                <a:cubicBezTo>
                  <a:pt x="779308" y="948333"/>
                  <a:pt x="788832" y="954286"/>
                  <a:pt x="799152" y="963811"/>
                </a:cubicBezTo>
                <a:cubicBezTo>
                  <a:pt x="802326" y="968574"/>
                  <a:pt x="802326" y="973336"/>
                  <a:pt x="799152" y="978099"/>
                </a:cubicBezTo>
                <a:cubicBezTo>
                  <a:pt x="798358" y="978893"/>
                  <a:pt x="797961" y="979686"/>
                  <a:pt x="797961" y="980480"/>
                </a:cubicBezTo>
                <a:cubicBezTo>
                  <a:pt x="797167" y="981274"/>
                  <a:pt x="796770" y="982068"/>
                  <a:pt x="796770" y="982861"/>
                </a:cubicBezTo>
                <a:cubicBezTo>
                  <a:pt x="798358" y="982861"/>
                  <a:pt x="800739" y="982465"/>
                  <a:pt x="803914" y="981671"/>
                </a:cubicBezTo>
                <a:cubicBezTo>
                  <a:pt x="806296" y="981671"/>
                  <a:pt x="808279" y="981274"/>
                  <a:pt x="809867" y="980480"/>
                </a:cubicBezTo>
                <a:cubicBezTo>
                  <a:pt x="814629" y="978893"/>
                  <a:pt x="819392" y="979290"/>
                  <a:pt x="824154" y="981671"/>
                </a:cubicBezTo>
                <a:cubicBezTo>
                  <a:pt x="830505" y="984846"/>
                  <a:pt x="835266" y="989608"/>
                  <a:pt x="838442" y="995958"/>
                </a:cubicBezTo>
                <a:cubicBezTo>
                  <a:pt x="840029" y="1001515"/>
                  <a:pt x="836854" y="1005086"/>
                  <a:pt x="828917" y="1006674"/>
                </a:cubicBezTo>
                <a:cubicBezTo>
                  <a:pt x="824948" y="1006674"/>
                  <a:pt x="818996" y="1006674"/>
                  <a:pt x="811058" y="1006674"/>
                </a:cubicBezTo>
                <a:cubicBezTo>
                  <a:pt x="799945" y="1007468"/>
                  <a:pt x="791214" y="1007865"/>
                  <a:pt x="784865" y="1007865"/>
                </a:cubicBezTo>
                <a:cubicBezTo>
                  <a:pt x="781688" y="1017390"/>
                  <a:pt x="776530" y="1026121"/>
                  <a:pt x="769386" y="1034058"/>
                </a:cubicBezTo>
                <a:cubicBezTo>
                  <a:pt x="771767" y="1034058"/>
                  <a:pt x="774942" y="1033662"/>
                  <a:pt x="778911" y="1032868"/>
                </a:cubicBezTo>
                <a:cubicBezTo>
                  <a:pt x="782879" y="1032868"/>
                  <a:pt x="785658" y="1032868"/>
                  <a:pt x="787245" y="1032868"/>
                </a:cubicBezTo>
                <a:cubicBezTo>
                  <a:pt x="792802" y="1032074"/>
                  <a:pt x="798754" y="1031280"/>
                  <a:pt x="805105" y="1030486"/>
                </a:cubicBezTo>
                <a:cubicBezTo>
                  <a:pt x="812249" y="1029693"/>
                  <a:pt x="817407" y="1028502"/>
                  <a:pt x="820583" y="1026915"/>
                </a:cubicBezTo>
                <a:cubicBezTo>
                  <a:pt x="825345" y="1025327"/>
                  <a:pt x="829710" y="1025327"/>
                  <a:pt x="833680" y="1026915"/>
                </a:cubicBezTo>
                <a:cubicBezTo>
                  <a:pt x="848761" y="1033265"/>
                  <a:pt x="858683" y="1042790"/>
                  <a:pt x="863445" y="1055490"/>
                </a:cubicBezTo>
                <a:cubicBezTo>
                  <a:pt x="865827" y="1061840"/>
                  <a:pt x="863445" y="1065412"/>
                  <a:pt x="856301" y="1066205"/>
                </a:cubicBezTo>
                <a:cubicBezTo>
                  <a:pt x="842808" y="1066999"/>
                  <a:pt x="825742" y="1073746"/>
                  <a:pt x="805105" y="1086446"/>
                </a:cubicBezTo>
                <a:cubicBezTo>
                  <a:pt x="814629" y="1092796"/>
                  <a:pt x="819789" y="1097161"/>
                  <a:pt x="820583" y="1099543"/>
                </a:cubicBezTo>
                <a:cubicBezTo>
                  <a:pt x="822963" y="1106686"/>
                  <a:pt x="820583" y="1111052"/>
                  <a:pt x="813440" y="1112639"/>
                </a:cubicBezTo>
                <a:cubicBezTo>
                  <a:pt x="800739" y="1111052"/>
                  <a:pt x="784070" y="1111052"/>
                  <a:pt x="763432" y="1112639"/>
                </a:cubicBezTo>
                <a:cubicBezTo>
                  <a:pt x="802326" y="1146771"/>
                  <a:pt x="838838" y="1167805"/>
                  <a:pt x="872971" y="1175743"/>
                </a:cubicBezTo>
                <a:cubicBezTo>
                  <a:pt x="875352" y="1175743"/>
                  <a:pt x="876541" y="1176536"/>
                  <a:pt x="876541" y="1178124"/>
                </a:cubicBezTo>
                <a:cubicBezTo>
                  <a:pt x="876541" y="1178917"/>
                  <a:pt x="875352" y="1179711"/>
                  <a:pt x="872971" y="1180505"/>
                </a:cubicBezTo>
                <a:cubicBezTo>
                  <a:pt x="866620" y="1182092"/>
                  <a:pt x="854715" y="1184474"/>
                  <a:pt x="837252" y="1187649"/>
                </a:cubicBezTo>
                <a:cubicBezTo>
                  <a:pt x="826933" y="1190030"/>
                  <a:pt x="819789" y="1191617"/>
                  <a:pt x="815821" y="1192411"/>
                </a:cubicBezTo>
                <a:cubicBezTo>
                  <a:pt x="809470" y="1193205"/>
                  <a:pt x="803914" y="1192014"/>
                  <a:pt x="799152" y="1188839"/>
                </a:cubicBezTo>
                <a:cubicBezTo>
                  <a:pt x="787245" y="1180108"/>
                  <a:pt x="774149" y="1164233"/>
                  <a:pt x="759860" y="1141214"/>
                </a:cubicBezTo>
                <a:cubicBezTo>
                  <a:pt x="759860" y="1140420"/>
                  <a:pt x="759465" y="1139627"/>
                  <a:pt x="758670" y="1138833"/>
                </a:cubicBezTo>
                <a:cubicBezTo>
                  <a:pt x="758670" y="1138039"/>
                  <a:pt x="757479" y="1135658"/>
                  <a:pt x="755098" y="1131689"/>
                </a:cubicBezTo>
                <a:lnTo>
                  <a:pt x="755098" y="1194793"/>
                </a:lnTo>
                <a:cubicBezTo>
                  <a:pt x="755892" y="1211461"/>
                  <a:pt x="753113" y="1222177"/>
                  <a:pt x="746764" y="1226939"/>
                </a:cubicBezTo>
                <a:cubicBezTo>
                  <a:pt x="742001" y="1231702"/>
                  <a:pt x="736446" y="1231702"/>
                  <a:pt x="730095" y="1226939"/>
                </a:cubicBezTo>
                <a:cubicBezTo>
                  <a:pt x="726920" y="1224558"/>
                  <a:pt x="723348" y="1219796"/>
                  <a:pt x="719380" y="1212652"/>
                </a:cubicBezTo>
                <a:cubicBezTo>
                  <a:pt x="718585" y="1207096"/>
                  <a:pt x="718585" y="1201142"/>
                  <a:pt x="719380" y="1194793"/>
                </a:cubicBezTo>
                <a:cubicBezTo>
                  <a:pt x="721761" y="1190030"/>
                  <a:pt x="723348" y="1180108"/>
                  <a:pt x="724142" y="1165027"/>
                </a:cubicBezTo>
                <a:cubicBezTo>
                  <a:pt x="724142" y="1159471"/>
                  <a:pt x="724142" y="1153517"/>
                  <a:pt x="724142" y="1147167"/>
                </a:cubicBezTo>
                <a:cubicBezTo>
                  <a:pt x="699535" y="1170186"/>
                  <a:pt x="668977" y="1184871"/>
                  <a:pt x="632464" y="1191221"/>
                </a:cubicBezTo>
                <a:cubicBezTo>
                  <a:pt x="630083" y="1192014"/>
                  <a:pt x="628892" y="1191617"/>
                  <a:pt x="628892" y="1190030"/>
                </a:cubicBezTo>
                <a:cubicBezTo>
                  <a:pt x="628892" y="1189236"/>
                  <a:pt x="629685" y="1188443"/>
                  <a:pt x="631272" y="1187649"/>
                </a:cubicBezTo>
                <a:cubicBezTo>
                  <a:pt x="663023" y="1168599"/>
                  <a:pt x="688820" y="1145183"/>
                  <a:pt x="708664" y="1117402"/>
                </a:cubicBezTo>
                <a:cubicBezTo>
                  <a:pt x="701520" y="1118196"/>
                  <a:pt x="695567" y="1119386"/>
                  <a:pt x="690804" y="1120974"/>
                </a:cubicBezTo>
                <a:cubicBezTo>
                  <a:pt x="687629" y="1121768"/>
                  <a:pt x="683660" y="1120974"/>
                  <a:pt x="678898" y="1118592"/>
                </a:cubicBezTo>
                <a:cubicBezTo>
                  <a:pt x="676517" y="1117005"/>
                  <a:pt x="672151" y="1113036"/>
                  <a:pt x="665800" y="1106686"/>
                </a:cubicBezTo>
                <a:cubicBezTo>
                  <a:pt x="663420" y="1102718"/>
                  <a:pt x="664214" y="1100336"/>
                  <a:pt x="668182" y="1099543"/>
                </a:cubicBezTo>
                <a:cubicBezTo>
                  <a:pt x="678501" y="1099543"/>
                  <a:pt x="690804" y="1097955"/>
                  <a:pt x="705092" y="1094780"/>
                </a:cubicBezTo>
                <a:cubicBezTo>
                  <a:pt x="708266" y="1094780"/>
                  <a:pt x="713426" y="1093986"/>
                  <a:pt x="720570" y="1092399"/>
                </a:cubicBezTo>
                <a:cubicBezTo>
                  <a:pt x="715808" y="1093986"/>
                  <a:pt x="716999" y="1093986"/>
                  <a:pt x="724142" y="1092399"/>
                </a:cubicBezTo>
                <a:cubicBezTo>
                  <a:pt x="723348" y="1076524"/>
                  <a:pt x="721761" y="1065808"/>
                  <a:pt x="719380" y="1060252"/>
                </a:cubicBezTo>
                <a:cubicBezTo>
                  <a:pt x="716204" y="1060252"/>
                  <a:pt x="711045" y="1061046"/>
                  <a:pt x="703902" y="1062633"/>
                </a:cubicBezTo>
                <a:cubicBezTo>
                  <a:pt x="695964" y="1063427"/>
                  <a:pt x="690011" y="1064221"/>
                  <a:pt x="686042" y="1065015"/>
                </a:cubicBezTo>
                <a:cubicBezTo>
                  <a:pt x="682867" y="1065015"/>
                  <a:pt x="678898" y="1064618"/>
                  <a:pt x="674135" y="1063824"/>
                </a:cubicBezTo>
                <a:cubicBezTo>
                  <a:pt x="674929" y="1079699"/>
                  <a:pt x="671754" y="1092002"/>
                  <a:pt x="664610" y="1100733"/>
                </a:cubicBezTo>
                <a:cubicBezTo>
                  <a:pt x="655086" y="1107877"/>
                  <a:pt x="647942" y="1107877"/>
                  <a:pt x="643179" y="1100733"/>
                </a:cubicBezTo>
                <a:cubicBezTo>
                  <a:pt x="636035" y="1084858"/>
                  <a:pt x="636432" y="1072158"/>
                  <a:pt x="644370" y="1062633"/>
                </a:cubicBezTo>
                <a:cubicBezTo>
                  <a:pt x="654689" y="1051521"/>
                  <a:pt x="660642" y="1041996"/>
                  <a:pt x="662229" y="1034058"/>
                </a:cubicBezTo>
                <a:cubicBezTo>
                  <a:pt x="663023" y="1031677"/>
                  <a:pt x="664214" y="1030486"/>
                  <a:pt x="665800" y="1030486"/>
                </a:cubicBezTo>
                <a:cubicBezTo>
                  <a:pt x="667389" y="1030486"/>
                  <a:pt x="668579" y="1031280"/>
                  <a:pt x="669373" y="1032868"/>
                </a:cubicBezTo>
                <a:cubicBezTo>
                  <a:pt x="669373" y="1034455"/>
                  <a:pt x="669770" y="1036439"/>
                  <a:pt x="670563" y="1038821"/>
                </a:cubicBezTo>
                <a:cubicBezTo>
                  <a:pt x="670563" y="1041202"/>
                  <a:pt x="670960" y="1043186"/>
                  <a:pt x="671754" y="1044774"/>
                </a:cubicBezTo>
                <a:cubicBezTo>
                  <a:pt x="673342" y="1044774"/>
                  <a:pt x="675724" y="1044774"/>
                  <a:pt x="678898" y="1044774"/>
                </a:cubicBezTo>
                <a:cubicBezTo>
                  <a:pt x="687629" y="1043980"/>
                  <a:pt x="700329" y="1042393"/>
                  <a:pt x="716999" y="1040011"/>
                </a:cubicBezTo>
                <a:cubicBezTo>
                  <a:pt x="713029" y="1037630"/>
                  <a:pt x="710252" y="1033265"/>
                  <a:pt x="708664" y="1026915"/>
                </a:cubicBezTo>
                <a:cubicBezTo>
                  <a:pt x="708664" y="1022946"/>
                  <a:pt x="707870" y="1019374"/>
                  <a:pt x="706282" y="1016199"/>
                </a:cubicBezTo>
                <a:cubicBezTo>
                  <a:pt x="705489" y="1016199"/>
                  <a:pt x="704299" y="1016199"/>
                  <a:pt x="702711" y="1016199"/>
                </a:cubicBezTo>
                <a:cubicBezTo>
                  <a:pt x="697947" y="1017786"/>
                  <a:pt x="692789" y="1018580"/>
                  <a:pt x="687233" y="1018580"/>
                </a:cubicBezTo>
                <a:cubicBezTo>
                  <a:pt x="683263" y="1019374"/>
                  <a:pt x="679295" y="1018580"/>
                  <a:pt x="675326" y="1016199"/>
                </a:cubicBezTo>
                <a:cubicBezTo>
                  <a:pt x="674533" y="1015405"/>
                  <a:pt x="672151" y="1013421"/>
                  <a:pt x="668182" y="1010246"/>
                </a:cubicBezTo>
                <a:cubicBezTo>
                  <a:pt x="662626" y="1006277"/>
                  <a:pt x="659451" y="1003499"/>
                  <a:pt x="658658" y="1001911"/>
                </a:cubicBezTo>
                <a:cubicBezTo>
                  <a:pt x="657070" y="998736"/>
                  <a:pt x="657863" y="996752"/>
                  <a:pt x="661039" y="995958"/>
                </a:cubicBezTo>
                <a:cubicBezTo>
                  <a:pt x="668977" y="995958"/>
                  <a:pt x="682470" y="995165"/>
                  <a:pt x="701520" y="993577"/>
                </a:cubicBezTo>
                <a:cubicBezTo>
                  <a:pt x="698345" y="982465"/>
                  <a:pt x="694773" y="973733"/>
                  <a:pt x="690804" y="967383"/>
                </a:cubicBezTo>
                <a:cubicBezTo>
                  <a:pt x="689217" y="965002"/>
                  <a:pt x="688820" y="963018"/>
                  <a:pt x="689614" y="961430"/>
                </a:cubicBezTo>
                <a:cubicBezTo>
                  <a:pt x="691201" y="959843"/>
                  <a:pt x="693980" y="959049"/>
                  <a:pt x="697947" y="959049"/>
                </a:cubicBezTo>
                <a:cubicBezTo>
                  <a:pt x="708266" y="960637"/>
                  <a:pt x="717792" y="964208"/>
                  <a:pt x="726523" y="969765"/>
                </a:cubicBezTo>
                <a:cubicBezTo>
                  <a:pt x="731285" y="972940"/>
                  <a:pt x="732873" y="976511"/>
                  <a:pt x="731285" y="980480"/>
                </a:cubicBezTo>
                <a:cubicBezTo>
                  <a:pt x="731285" y="982861"/>
                  <a:pt x="731285" y="986036"/>
                  <a:pt x="731285" y="990005"/>
                </a:cubicBezTo>
                <a:cubicBezTo>
                  <a:pt x="742399" y="988418"/>
                  <a:pt x="752321" y="987227"/>
                  <a:pt x="761051" y="986433"/>
                </a:cubicBezTo>
                <a:cubicBezTo>
                  <a:pt x="762639" y="966590"/>
                  <a:pt x="763036" y="955874"/>
                  <a:pt x="762242" y="954286"/>
                </a:cubicBezTo>
                <a:cubicBezTo>
                  <a:pt x="760655" y="947936"/>
                  <a:pt x="763432" y="945158"/>
                  <a:pt x="770576" y="945952"/>
                </a:cubicBezTo>
                <a:close/>
                <a:moveTo>
                  <a:pt x="8314370" y="688777"/>
                </a:moveTo>
                <a:cubicBezTo>
                  <a:pt x="8315958" y="687984"/>
                  <a:pt x="8318736" y="687984"/>
                  <a:pt x="8322705" y="688777"/>
                </a:cubicBezTo>
                <a:cubicBezTo>
                  <a:pt x="8356836" y="696715"/>
                  <a:pt x="8374696" y="707034"/>
                  <a:pt x="8376283" y="719734"/>
                </a:cubicBezTo>
                <a:cubicBezTo>
                  <a:pt x="8375489" y="728465"/>
                  <a:pt x="8369933" y="733227"/>
                  <a:pt x="8359614" y="734021"/>
                </a:cubicBezTo>
                <a:cubicBezTo>
                  <a:pt x="8352470" y="734815"/>
                  <a:pt x="8347311" y="731640"/>
                  <a:pt x="8344136" y="724496"/>
                </a:cubicBezTo>
                <a:cubicBezTo>
                  <a:pt x="8339373" y="715765"/>
                  <a:pt x="8330245" y="705843"/>
                  <a:pt x="8316751" y="694731"/>
                </a:cubicBezTo>
                <a:cubicBezTo>
                  <a:pt x="8314370" y="692349"/>
                  <a:pt x="8313577" y="690365"/>
                  <a:pt x="8314370" y="688777"/>
                </a:cubicBezTo>
                <a:close/>
                <a:moveTo>
                  <a:pt x="3408996" y="688777"/>
                </a:moveTo>
                <a:cubicBezTo>
                  <a:pt x="3410583" y="687984"/>
                  <a:pt x="3413361" y="687984"/>
                  <a:pt x="3417330" y="688777"/>
                </a:cubicBezTo>
                <a:cubicBezTo>
                  <a:pt x="3451461" y="696715"/>
                  <a:pt x="3469320" y="707034"/>
                  <a:pt x="3470908" y="719734"/>
                </a:cubicBezTo>
                <a:cubicBezTo>
                  <a:pt x="3470114" y="728465"/>
                  <a:pt x="3464558" y="733227"/>
                  <a:pt x="3454239" y="734021"/>
                </a:cubicBezTo>
                <a:cubicBezTo>
                  <a:pt x="3447096" y="734815"/>
                  <a:pt x="3441936" y="731640"/>
                  <a:pt x="3438761" y="724496"/>
                </a:cubicBezTo>
                <a:cubicBezTo>
                  <a:pt x="3433999" y="715765"/>
                  <a:pt x="3424870" y="705843"/>
                  <a:pt x="3411377" y="694731"/>
                </a:cubicBezTo>
                <a:cubicBezTo>
                  <a:pt x="3408996" y="692349"/>
                  <a:pt x="3408202" y="690365"/>
                  <a:pt x="3408996" y="688777"/>
                </a:cubicBezTo>
                <a:close/>
                <a:moveTo>
                  <a:pt x="2180278" y="688777"/>
                </a:moveTo>
                <a:cubicBezTo>
                  <a:pt x="2181866" y="687984"/>
                  <a:pt x="2184644" y="687984"/>
                  <a:pt x="2188613" y="688777"/>
                </a:cubicBezTo>
                <a:cubicBezTo>
                  <a:pt x="2222744" y="696715"/>
                  <a:pt x="2240603" y="707034"/>
                  <a:pt x="2242190" y="719734"/>
                </a:cubicBezTo>
                <a:cubicBezTo>
                  <a:pt x="2241396" y="728465"/>
                  <a:pt x="2235841" y="733227"/>
                  <a:pt x="2225521" y="734021"/>
                </a:cubicBezTo>
                <a:cubicBezTo>
                  <a:pt x="2218377" y="734815"/>
                  <a:pt x="2213219" y="731640"/>
                  <a:pt x="2210043" y="724496"/>
                </a:cubicBezTo>
                <a:cubicBezTo>
                  <a:pt x="2205280" y="715765"/>
                  <a:pt x="2196153" y="705843"/>
                  <a:pt x="2182661" y="694731"/>
                </a:cubicBezTo>
                <a:cubicBezTo>
                  <a:pt x="2180278" y="692349"/>
                  <a:pt x="2179483" y="690365"/>
                  <a:pt x="2180278" y="688777"/>
                </a:cubicBezTo>
                <a:close/>
                <a:moveTo>
                  <a:pt x="8173876" y="673299"/>
                </a:moveTo>
                <a:cubicBezTo>
                  <a:pt x="8172290" y="673299"/>
                  <a:pt x="8169511" y="673696"/>
                  <a:pt x="8165542" y="674490"/>
                </a:cubicBezTo>
                <a:cubicBezTo>
                  <a:pt x="8150461" y="675284"/>
                  <a:pt x="8139746" y="676474"/>
                  <a:pt x="8133395" y="678062"/>
                </a:cubicBezTo>
                <a:cubicBezTo>
                  <a:pt x="8133395" y="684412"/>
                  <a:pt x="8133792" y="691159"/>
                  <a:pt x="8134586" y="698302"/>
                </a:cubicBezTo>
                <a:cubicBezTo>
                  <a:pt x="8145698" y="696715"/>
                  <a:pt x="8156017" y="695524"/>
                  <a:pt x="8165542" y="694731"/>
                </a:cubicBezTo>
                <a:cubicBezTo>
                  <a:pt x="8166336" y="694731"/>
                  <a:pt x="8167527" y="694334"/>
                  <a:pt x="8169114" y="693540"/>
                </a:cubicBezTo>
                <a:cubicBezTo>
                  <a:pt x="8171495" y="692746"/>
                  <a:pt x="8173876" y="692349"/>
                  <a:pt x="8176258" y="692349"/>
                </a:cubicBezTo>
                <a:cubicBezTo>
                  <a:pt x="8177846" y="687587"/>
                  <a:pt x="8179036" y="682824"/>
                  <a:pt x="8179830" y="678062"/>
                </a:cubicBezTo>
                <a:cubicBezTo>
                  <a:pt x="8179830" y="674887"/>
                  <a:pt x="8177846" y="673299"/>
                  <a:pt x="8173876" y="673299"/>
                </a:cubicBezTo>
                <a:close/>
                <a:moveTo>
                  <a:pt x="5580695" y="670918"/>
                </a:moveTo>
                <a:cubicBezTo>
                  <a:pt x="5604508" y="670124"/>
                  <a:pt x="5616811" y="678062"/>
                  <a:pt x="5617605" y="694731"/>
                </a:cubicBezTo>
                <a:cubicBezTo>
                  <a:pt x="5616811" y="707431"/>
                  <a:pt x="5598158" y="719734"/>
                  <a:pt x="5561645" y="731640"/>
                </a:cubicBezTo>
                <a:cubicBezTo>
                  <a:pt x="5556089" y="732434"/>
                  <a:pt x="5552517" y="731640"/>
                  <a:pt x="5550930" y="729259"/>
                </a:cubicBezTo>
                <a:cubicBezTo>
                  <a:pt x="5549343" y="726877"/>
                  <a:pt x="5550533" y="724099"/>
                  <a:pt x="5554502" y="720924"/>
                </a:cubicBezTo>
                <a:cubicBezTo>
                  <a:pt x="5564821" y="713781"/>
                  <a:pt x="5571170" y="708621"/>
                  <a:pt x="5573552" y="705446"/>
                </a:cubicBezTo>
                <a:cubicBezTo>
                  <a:pt x="5575139" y="703859"/>
                  <a:pt x="5575536" y="702668"/>
                  <a:pt x="5574742" y="701874"/>
                </a:cubicBezTo>
                <a:cubicBezTo>
                  <a:pt x="5573949" y="701081"/>
                  <a:pt x="5572361" y="700287"/>
                  <a:pt x="5569980" y="699493"/>
                </a:cubicBezTo>
                <a:cubicBezTo>
                  <a:pt x="5559661" y="697906"/>
                  <a:pt x="5554502" y="693143"/>
                  <a:pt x="5554502" y="685206"/>
                </a:cubicBezTo>
                <a:cubicBezTo>
                  <a:pt x="5555296" y="675681"/>
                  <a:pt x="5564027" y="670918"/>
                  <a:pt x="5580695" y="670918"/>
                </a:cubicBezTo>
                <a:close/>
                <a:moveTo>
                  <a:pt x="6583202" y="668537"/>
                </a:moveTo>
                <a:cubicBezTo>
                  <a:pt x="6582408" y="669331"/>
                  <a:pt x="6576852" y="670124"/>
                  <a:pt x="6566533" y="670918"/>
                </a:cubicBezTo>
                <a:cubicBezTo>
                  <a:pt x="6561770" y="671712"/>
                  <a:pt x="6558596" y="672109"/>
                  <a:pt x="6557008" y="672109"/>
                </a:cubicBezTo>
                <a:cubicBezTo>
                  <a:pt x="6557802" y="673696"/>
                  <a:pt x="6558199" y="676078"/>
                  <a:pt x="6558199" y="679252"/>
                </a:cubicBezTo>
                <a:cubicBezTo>
                  <a:pt x="6558993" y="682428"/>
                  <a:pt x="6559390" y="684809"/>
                  <a:pt x="6559390" y="686396"/>
                </a:cubicBezTo>
                <a:cubicBezTo>
                  <a:pt x="6560977" y="685602"/>
                  <a:pt x="6563358" y="685206"/>
                  <a:pt x="6566533" y="685206"/>
                </a:cubicBezTo>
                <a:cubicBezTo>
                  <a:pt x="6569708" y="684412"/>
                  <a:pt x="6572090" y="684015"/>
                  <a:pt x="6573677" y="684015"/>
                </a:cubicBezTo>
                <a:cubicBezTo>
                  <a:pt x="6577646" y="684015"/>
                  <a:pt x="6581217" y="683221"/>
                  <a:pt x="6584392" y="681634"/>
                </a:cubicBezTo>
                <a:cubicBezTo>
                  <a:pt x="6584392" y="680840"/>
                  <a:pt x="6584789" y="679252"/>
                  <a:pt x="6585583" y="676871"/>
                </a:cubicBezTo>
                <a:cubicBezTo>
                  <a:pt x="6585583" y="674490"/>
                  <a:pt x="6585980" y="672902"/>
                  <a:pt x="6586774" y="672109"/>
                </a:cubicBezTo>
                <a:cubicBezTo>
                  <a:pt x="6586774" y="669727"/>
                  <a:pt x="6585583" y="668537"/>
                  <a:pt x="6583202" y="668537"/>
                </a:cubicBezTo>
                <a:close/>
                <a:moveTo>
                  <a:pt x="3769755" y="659012"/>
                </a:moveTo>
                <a:cubicBezTo>
                  <a:pt x="3767374" y="659012"/>
                  <a:pt x="3763405" y="659806"/>
                  <a:pt x="3757849" y="661393"/>
                </a:cubicBezTo>
                <a:cubicBezTo>
                  <a:pt x="3752292" y="662187"/>
                  <a:pt x="3748324" y="662981"/>
                  <a:pt x="3745942" y="663774"/>
                </a:cubicBezTo>
                <a:cubicBezTo>
                  <a:pt x="3745942" y="667743"/>
                  <a:pt x="3745942" y="670918"/>
                  <a:pt x="3745942" y="673299"/>
                </a:cubicBezTo>
                <a:cubicBezTo>
                  <a:pt x="3748324" y="673299"/>
                  <a:pt x="3751499" y="672506"/>
                  <a:pt x="3755467" y="670918"/>
                </a:cubicBezTo>
                <a:cubicBezTo>
                  <a:pt x="3761817" y="670124"/>
                  <a:pt x="3766580" y="669331"/>
                  <a:pt x="3769755" y="668537"/>
                </a:cubicBezTo>
                <a:cubicBezTo>
                  <a:pt x="3769755" y="664568"/>
                  <a:pt x="3769755" y="661393"/>
                  <a:pt x="3769755" y="659012"/>
                </a:cubicBezTo>
                <a:close/>
                <a:moveTo>
                  <a:pt x="2541037" y="659012"/>
                </a:moveTo>
                <a:cubicBezTo>
                  <a:pt x="2538656" y="659012"/>
                  <a:pt x="2534687" y="659806"/>
                  <a:pt x="2529131" y="661393"/>
                </a:cubicBezTo>
                <a:cubicBezTo>
                  <a:pt x="2523575" y="662187"/>
                  <a:pt x="2519606" y="662981"/>
                  <a:pt x="2517225" y="663774"/>
                </a:cubicBezTo>
                <a:cubicBezTo>
                  <a:pt x="2517225" y="667743"/>
                  <a:pt x="2517225" y="670918"/>
                  <a:pt x="2517225" y="673299"/>
                </a:cubicBezTo>
                <a:cubicBezTo>
                  <a:pt x="2519606" y="673299"/>
                  <a:pt x="2522781" y="672506"/>
                  <a:pt x="2526750" y="670918"/>
                </a:cubicBezTo>
                <a:cubicBezTo>
                  <a:pt x="2533099" y="670124"/>
                  <a:pt x="2537863" y="669331"/>
                  <a:pt x="2541037" y="668537"/>
                </a:cubicBezTo>
                <a:cubicBezTo>
                  <a:pt x="2541037" y="664568"/>
                  <a:pt x="2541037" y="661393"/>
                  <a:pt x="2541037" y="659012"/>
                </a:cubicBezTo>
                <a:close/>
                <a:moveTo>
                  <a:pt x="1312315" y="659012"/>
                </a:moveTo>
                <a:cubicBezTo>
                  <a:pt x="1309933" y="659012"/>
                  <a:pt x="1305964" y="659806"/>
                  <a:pt x="1300408" y="661393"/>
                </a:cubicBezTo>
                <a:cubicBezTo>
                  <a:pt x="1294851" y="662187"/>
                  <a:pt x="1290883" y="662981"/>
                  <a:pt x="1288502" y="663774"/>
                </a:cubicBezTo>
                <a:cubicBezTo>
                  <a:pt x="1288502" y="667743"/>
                  <a:pt x="1288502" y="670918"/>
                  <a:pt x="1288502" y="673299"/>
                </a:cubicBezTo>
                <a:cubicBezTo>
                  <a:pt x="1290883" y="673299"/>
                  <a:pt x="1294059" y="672506"/>
                  <a:pt x="1298027" y="670918"/>
                </a:cubicBezTo>
                <a:cubicBezTo>
                  <a:pt x="1304377" y="670124"/>
                  <a:pt x="1309140" y="669331"/>
                  <a:pt x="1312315" y="668537"/>
                </a:cubicBezTo>
                <a:cubicBezTo>
                  <a:pt x="1312315" y="664568"/>
                  <a:pt x="1312315" y="661393"/>
                  <a:pt x="1312315" y="659012"/>
                </a:cubicBezTo>
                <a:close/>
                <a:moveTo>
                  <a:pt x="8195010" y="645320"/>
                </a:moveTo>
                <a:cubicBezTo>
                  <a:pt x="8197590" y="645717"/>
                  <a:pt x="8200070" y="646709"/>
                  <a:pt x="8202452" y="648296"/>
                </a:cubicBezTo>
                <a:cubicBezTo>
                  <a:pt x="8207214" y="650677"/>
                  <a:pt x="8213564" y="656631"/>
                  <a:pt x="8221502" y="666156"/>
                </a:cubicBezTo>
                <a:cubicBezTo>
                  <a:pt x="8224677" y="670918"/>
                  <a:pt x="8223882" y="674887"/>
                  <a:pt x="8219120" y="678062"/>
                </a:cubicBezTo>
                <a:cubicBezTo>
                  <a:pt x="8214358" y="682824"/>
                  <a:pt x="8210390" y="688777"/>
                  <a:pt x="8207214" y="695921"/>
                </a:cubicBezTo>
                <a:cubicBezTo>
                  <a:pt x="8209595" y="698302"/>
                  <a:pt x="8211580" y="700287"/>
                  <a:pt x="8213167" y="701874"/>
                </a:cubicBezTo>
                <a:cubicBezTo>
                  <a:pt x="8217136" y="708224"/>
                  <a:pt x="8215548" y="712193"/>
                  <a:pt x="8208404" y="713781"/>
                </a:cubicBezTo>
                <a:cubicBezTo>
                  <a:pt x="8202055" y="714574"/>
                  <a:pt x="8186974" y="716162"/>
                  <a:pt x="8163161" y="718543"/>
                </a:cubicBezTo>
                <a:cubicBezTo>
                  <a:pt x="8150461" y="719337"/>
                  <a:pt x="8141333" y="720131"/>
                  <a:pt x="8135776" y="720924"/>
                </a:cubicBezTo>
                <a:lnTo>
                  <a:pt x="8135776" y="724496"/>
                </a:lnTo>
                <a:cubicBezTo>
                  <a:pt x="8134983" y="728465"/>
                  <a:pt x="8132204" y="730846"/>
                  <a:pt x="8127442" y="731640"/>
                </a:cubicBezTo>
                <a:cubicBezTo>
                  <a:pt x="8122680" y="731640"/>
                  <a:pt x="8118314" y="729656"/>
                  <a:pt x="8114345" y="725687"/>
                </a:cubicBezTo>
                <a:cubicBezTo>
                  <a:pt x="8111170" y="720131"/>
                  <a:pt x="8109582" y="714574"/>
                  <a:pt x="8109582" y="709018"/>
                </a:cubicBezTo>
                <a:cubicBezTo>
                  <a:pt x="8107996" y="689174"/>
                  <a:pt x="8104424" y="672506"/>
                  <a:pt x="8098867" y="659012"/>
                </a:cubicBezTo>
                <a:cubicBezTo>
                  <a:pt x="8095692" y="652662"/>
                  <a:pt x="8098074" y="649487"/>
                  <a:pt x="8106011" y="649487"/>
                </a:cubicBezTo>
                <a:cubicBezTo>
                  <a:pt x="8113154" y="651074"/>
                  <a:pt x="8119902" y="653059"/>
                  <a:pt x="8126252" y="655440"/>
                </a:cubicBezTo>
                <a:cubicBezTo>
                  <a:pt x="8131014" y="654646"/>
                  <a:pt x="8138554" y="653852"/>
                  <a:pt x="8148874" y="653059"/>
                </a:cubicBezTo>
                <a:cubicBezTo>
                  <a:pt x="8157604" y="651471"/>
                  <a:pt x="8163955" y="650677"/>
                  <a:pt x="8167924" y="650677"/>
                </a:cubicBezTo>
                <a:cubicBezTo>
                  <a:pt x="8168718" y="650677"/>
                  <a:pt x="8169511" y="650677"/>
                  <a:pt x="8170304" y="650677"/>
                </a:cubicBezTo>
                <a:cubicBezTo>
                  <a:pt x="8175067" y="649884"/>
                  <a:pt x="8180624" y="648296"/>
                  <a:pt x="8186974" y="645915"/>
                </a:cubicBezTo>
                <a:cubicBezTo>
                  <a:pt x="8189752" y="645121"/>
                  <a:pt x="8192430" y="644923"/>
                  <a:pt x="8195010" y="645320"/>
                </a:cubicBezTo>
                <a:close/>
                <a:moveTo>
                  <a:pt x="1639735" y="643534"/>
                </a:moveTo>
                <a:cubicBezTo>
                  <a:pt x="1652436" y="644327"/>
                  <a:pt x="1662755" y="648296"/>
                  <a:pt x="1670692" y="655440"/>
                </a:cubicBezTo>
                <a:cubicBezTo>
                  <a:pt x="1673867" y="658615"/>
                  <a:pt x="1674263" y="662187"/>
                  <a:pt x="1671883" y="666156"/>
                </a:cubicBezTo>
                <a:cubicBezTo>
                  <a:pt x="1671883" y="666949"/>
                  <a:pt x="1671883" y="668140"/>
                  <a:pt x="1671883" y="669727"/>
                </a:cubicBezTo>
                <a:cubicBezTo>
                  <a:pt x="1671089" y="672109"/>
                  <a:pt x="1670692" y="673696"/>
                  <a:pt x="1670692" y="674490"/>
                </a:cubicBezTo>
                <a:cubicBezTo>
                  <a:pt x="1672280" y="673696"/>
                  <a:pt x="1674263" y="673299"/>
                  <a:pt x="1676645" y="673299"/>
                </a:cubicBezTo>
                <a:cubicBezTo>
                  <a:pt x="1679026" y="672506"/>
                  <a:pt x="1681010" y="672109"/>
                  <a:pt x="1682598" y="672109"/>
                </a:cubicBezTo>
                <a:cubicBezTo>
                  <a:pt x="1685772" y="670521"/>
                  <a:pt x="1689345" y="670521"/>
                  <a:pt x="1693314" y="672109"/>
                </a:cubicBezTo>
                <a:cubicBezTo>
                  <a:pt x="1698076" y="674490"/>
                  <a:pt x="1701648" y="678459"/>
                  <a:pt x="1704029" y="684015"/>
                </a:cubicBezTo>
                <a:cubicBezTo>
                  <a:pt x="1707998" y="691159"/>
                  <a:pt x="1706410" y="695127"/>
                  <a:pt x="1699267" y="695921"/>
                </a:cubicBezTo>
                <a:cubicBezTo>
                  <a:pt x="1695298" y="695921"/>
                  <a:pt x="1689345" y="696318"/>
                  <a:pt x="1681407" y="697112"/>
                </a:cubicBezTo>
                <a:cubicBezTo>
                  <a:pt x="1675852" y="697112"/>
                  <a:pt x="1671883" y="697112"/>
                  <a:pt x="1669501" y="697112"/>
                </a:cubicBezTo>
                <a:cubicBezTo>
                  <a:pt x="1669501" y="701874"/>
                  <a:pt x="1669105" y="707034"/>
                  <a:pt x="1668310" y="712590"/>
                </a:cubicBezTo>
                <a:cubicBezTo>
                  <a:pt x="1670692" y="712590"/>
                  <a:pt x="1673073" y="712590"/>
                  <a:pt x="1675455" y="712590"/>
                </a:cubicBezTo>
                <a:cubicBezTo>
                  <a:pt x="1677835" y="712590"/>
                  <a:pt x="1680613" y="712193"/>
                  <a:pt x="1683788" y="711399"/>
                </a:cubicBezTo>
                <a:cubicBezTo>
                  <a:pt x="1692520" y="711399"/>
                  <a:pt x="1698870" y="710606"/>
                  <a:pt x="1702838" y="709018"/>
                </a:cubicBezTo>
                <a:cubicBezTo>
                  <a:pt x="1710777" y="709018"/>
                  <a:pt x="1716729" y="709415"/>
                  <a:pt x="1720697" y="710209"/>
                </a:cubicBezTo>
                <a:cubicBezTo>
                  <a:pt x="1727841" y="713384"/>
                  <a:pt x="1733794" y="718940"/>
                  <a:pt x="1738557" y="726877"/>
                </a:cubicBezTo>
                <a:cubicBezTo>
                  <a:pt x="1740145" y="734815"/>
                  <a:pt x="1737366" y="738784"/>
                  <a:pt x="1730223" y="738784"/>
                </a:cubicBezTo>
                <a:cubicBezTo>
                  <a:pt x="1711173" y="735609"/>
                  <a:pt x="1688551" y="734815"/>
                  <a:pt x="1662358" y="736402"/>
                </a:cubicBezTo>
                <a:cubicBezTo>
                  <a:pt x="1639339" y="737196"/>
                  <a:pt x="1617114" y="739974"/>
                  <a:pt x="1595683" y="744737"/>
                </a:cubicBezTo>
                <a:cubicBezTo>
                  <a:pt x="1590127" y="745531"/>
                  <a:pt x="1581792" y="738784"/>
                  <a:pt x="1570679" y="724496"/>
                </a:cubicBezTo>
                <a:cubicBezTo>
                  <a:pt x="1569887" y="722909"/>
                  <a:pt x="1569489" y="721718"/>
                  <a:pt x="1569489" y="720924"/>
                </a:cubicBezTo>
                <a:cubicBezTo>
                  <a:pt x="1570282" y="720131"/>
                  <a:pt x="1571870" y="719734"/>
                  <a:pt x="1574251" y="719734"/>
                </a:cubicBezTo>
                <a:cubicBezTo>
                  <a:pt x="1586157" y="719734"/>
                  <a:pt x="1595285" y="719337"/>
                  <a:pt x="1601636" y="718543"/>
                </a:cubicBezTo>
                <a:cubicBezTo>
                  <a:pt x="1615129" y="716956"/>
                  <a:pt x="1627433" y="715765"/>
                  <a:pt x="1638545" y="714971"/>
                </a:cubicBezTo>
                <a:cubicBezTo>
                  <a:pt x="1638545" y="709415"/>
                  <a:pt x="1638545" y="704256"/>
                  <a:pt x="1638545" y="699493"/>
                </a:cubicBezTo>
                <a:cubicBezTo>
                  <a:pt x="1634576" y="700287"/>
                  <a:pt x="1630211" y="700684"/>
                  <a:pt x="1625447" y="700684"/>
                </a:cubicBezTo>
                <a:cubicBezTo>
                  <a:pt x="1619098" y="701477"/>
                  <a:pt x="1612351" y="696318"/>
                  <a:pt x="1605208" y="685206"/>
                </a:cubicBezTo>
                <a:cubicBezTo>
                  <a:pt x="1603620" y="682031"/>
                  <a:pt x="1604811" y="680046"/>
                  <a:pt x="1608780" y="679252"/>
                </a:cubicBezTo>
                <a:cubicBezTo>
                  <a:pt x="1617511" y="679252"/>
                  <a:pt x="1623067" y="678856"/>
                  <a:pt x="1625447" y="678062"/>
                </a:cubicBezTo>
                <a:cubicBezTo>
                  <a:pt x="1630211" y="678062"/>
                  <a:pt x="1634576" y="677665"/>
                  <a:pt x="1638545" y="676871"/>
                </a:cubicBezTo>
                <a:cubicBezTo>
                  <a:pt x="1638545" y="676078"/>
                  <a:pt x="1638545" y="675681"/>
                  <a:pt x="1638545" y="675681"/>
                </a:cubicBezTo>
                <a:cubicBezTo>
                  <a:pt x="1637751" y="674887"/>
                  <a:pt x="1637354" y="674490"/>
                  <a:pt x="1637354" y="674490"/>
                </a:cubicBezTo>
                <a:cubicBezTo>
                  <a:pt x="1637354" y="666552"/>
                  <a:pt x="1636164" y="659012"/>
                  <a:pt x="1633782" y="651868"/>
                </a:cubicBezTo>
                <a:cubicBezTo>
                  <a:pt x="1632989" y="646312"/>
                  <a:pt x="1634972" y="643534"/>
                  <a:pt x="1639735" y="643534"/>
                </a:cubicBezTo>
                <a:close/>
                <a:moveTo>
                  <a:pt x="5313995" y="642343"/>
                </a:moveTo>
                <a:cubicBezTo>
                  <a:pt x="5313995" y="647106"/>
                  <a:pt x="5314790" y="651471"/>
                  <a:pt x="5316377" y="655440"/>
                </a:cubicBezTo>
                <a:cubicBezTo>
                  <a:pt x="5321139" y="653852"/>
                  <a:pt x="5327489" y="653059"/>
                  <a:pt x="5335427" y="653059"/>
                </a:cubicBezTo>
                <a:lnTo>
                  <a:pt x="5335427" y="651868"/>
                </a:lnTo>
                <a:cubicBezTo>
                  <a:pt x="5335427" y="650281"/>
                  <a:pt x="5335030" y="648296"/>
                  <a:pt x="5334236" y="645915"/>
                </a:cubicBezTo>
                <a:cubicBezTo>
                  <a:pt x="5333442" y="645915"/>
                  <a:pt x="5332252" y="645915"/>
                  <a:pt x="5330664" y="645915"/>
                </a:cubicBezTo>
                <a:cubicBezTo>
                  <a:pt x="5324315" y="646709"/>
                  <a:pt x="5318758" y="645518"/>
                  <a:pt x="5313995" y="642343"/>
                </a:cubicBezTo>
                <a:close/>
                <a:moveTo>
                  <a:pt x="2569200" y="638785"/>
                </a:moveTo>
                <a:lnTo>
                  <a:pt x="2568422" y="649487"/>
                </a:lnTo>
                <a:cubicBezTo>
                  <a:pt x="2567627" y="655837"/>
                  <a:pt x="2567232" y="660599"/>
                  <a:pt x="2567232" y="663774"/>
                </a:cubicBezTo>
                <a:cubicBezTo>
                  <a:pt x="2576756" y="662187"/>
                  <a:pt x="2584694" y="660996"/>
                  <a:pt x="2591043" y="660202"/>
                </a:cubicBezTo>
                <a:cubicBezTo>
                  <a:pt x="2592632" y="660202"/>
                  <a:pt x="2593822" y="660996"/>
                  <a:pt x="2594616" y="662584"/>
                </a:cubicBezTo>
                <a:cubicBezTo>
                  <a:pt x="2594616" y="663377"/>
                  <a:pt x="2593822" y="664171"/>
                  <a:pt x="2592235" y="664965"/>
                </a:cubicBezTo>
                <a:cubicBezTo>
                  <a:pt x="2590647" y="665759"/>
                  <a:pt x="2588265" y="666949"/>
                  <a:pt x="2585091" y="668537"/>
                </a:cubicBezTo>
                <a:cubicBezTo>
                  <a:pt x="2582709" y="670124"/>
                  <a:pt x="2576359" y="673299"/>
                  <a:pt x="2566040" y="678062"/>
                </a:cubicBezTo>
                <a:lnTo>
                  <a:pt x="2566040" y="687587"/>
                </a:lnTo>
                <a:cubicBezTo>
                  <a:pt x="2566040" y="692349"/>
                  <a:pt x="2566040" y="696715"/>
                  <a:pt x="2566040" y="700684"/>
                </a:cubicBezTo>
                <a:cubicBezTo>
                  <a:pt x="2578740" y="689571"/>
                  <a:pt x="2589853" y="678062"/>
                  <a:pt x="2599378" y="666156"/>
                </a:cubicBezTo>
                <a:cubicBezTo>
                  <a:pt x="2587472" y="654249"/>
                  <a:pt x="2578344" y="646709"/>
                  <a:pt x="2571994" y="643534"/>
                </a:cubicBezTo>
                <a:close/>
                <a:moveTo>
                  <a:pt x="5385433" y="636390"/>
                </a:moveTo>
                <a:cubicBezTo>
                  <a:pt x="5385433" y="637184"/>
                  <a:pt x="5385036" y="637581"/>
                  <a:pt x="5384242" y="637581"/>
                </a:cubicBezTo>
                <a:cubicBezTo>
                  <a:pt x="5383449" y="637581"/>
                  <a:pt x="5381067" y="637977"/>
                  <a:pt x="5377099" y="638771"/>
                </a:cubicBezTo>
                <a:cubicBezTo>
                  <a:pt x="5370749" y="639565"/>
                  <a:pt x="5365986" y="640359"/>
                  <a:pt x="5362811" y="641153"/>
                </a:cubicBezTo>
                <a:lnTo>
                  <a:pt x="5362811" y="648296"/>
                </a:lnTo>
                <a:cubicBezTo>
                  <a:pt x="5364399" y="648296"/>
                  <a:pt x="5365192" y="648296"/>
                  <a:pt x="5365192" y="648296"/>
                </a:cubicBezTo>
                <a:cubicBezTo>
                  <a:pt x="5369161" y="647503"/>
                  <a:pt x="5374717" y="647899"/>
                  <a:pt x="5381861" y="649487"/>
                </a:cubicBezTo>
                <a:cubicBezTo>
                  <a:pt x="5382655" y="647899"/>
                  <a:pt x="5383449" y="645518"/>
                  <a:pt x="5384242" y="642343"/>
                </a:cubicBezTo>
                <a:cubicBezTo>
                  <a:pt x="5385036" y="639962"/>
                  <a:pt x="5385433" y="637977"/>
                  <a:pt x="5385433" y="636390"/>
                </a:cubicBezTo>
                <a:close/>
                <a:moveTo>
                  <a:pt x="4698443" y="632818"/>
                </a:moveTo>
                <a:cubicBezTo>
                  <a:pt x="4690505" y="635199"/>
                  <a:pt x="4680583" y="636787"/>
                  <a:pt x="4668677" y="637581"/>
                </a:cubicBezTo>
                <a:cubicBezTo>
                  <a:pt x="4667883" y="637581"/>
                  <a:pt x="4666692" y="637581"/>
                  <a:pt x="4665105" y="637581"/>
                </a:cubicBezTo>
                <a:cubicBezTo>
                  <a:pt x="4665105" y="639962"/>
                  <a:pt x="4665105" y="643534"/>
                  <a:pt x="4665105" y="648296"/>
                </a:cubicBezTo>
                <a:cubicBezTo>
                  <a:pt x="4665899" y="655440"/>
                  <a:pt x="4666296" y="660996"/>
                  <a:pt x="4666296" y="664965"/>
                </a:cubicBezTo>
                <a:cubicBezTo>
                  <a:pt x="4671058" y="664171"/>
                  <a:pt x="4675027" y="662584"/>
                  <a:pt x="4678202" y="660202"/>
                </a:cubicBezTo>
                <a:cubicBezTo>
                  <a:pt x="4684552" y="657821"/>
                  <a:pt x="4691299" y="657821"/>
                  <a:pt x="4698443" y="660202"/>
                </a:cubicBezTo>
                <a:cubicBezTo>
                  <a:pt x="4698443" y="652265"/>
                  <a:pt x="4698443" y="643137"/>
                  <a:pt x="4698443" y="632818"/>
                </a:cubicBezTo>
                <a:close/>
                <a:moveTo>
                  <a:pt x="9076370" y="630437"/>
                </a:moveTo>
                <a:cubicBezTo>
                  <a:pt x="9066845" y="635199"/>
                  <a:pt x="9054145" y="638374"/>
                  <a:pt x="9038270" y="639962"/>
                </a:cubicBezTo>
                <a:cubicBezTo>
                  <a:pt x="9033508" y="639962"/>
                  <a:pt x="9028349" y="638771"/>
                  <a:pt x="9022792" y="636390"/>
                </a:cubicBezTo>
                <a:cubicBezTo>
                  <a:pt x="9022792" y="641946"/>
                  <a:pt x="9022792" y="648296"/>
                  <a:pt x="9022792" y="655440"/>
                </a:cubicBezTo>
                <a:cubicBezTo>
                  <a:pt x="9027555" y="654646"/>
                  <a:pt x="9034302" y="653059"/>
                  <a:pt x="9043033" y="650677"/>
                </a:cubicBezTo>
                <a:cubicBezTo>
                  <a:pt x="9050176" y="649090"/>
                  <a:pt x="9054939" y="648296"/>
                  <a:pt x="9057320" y="648296"/>
                </a:cubicBezTo>
                <a:cubicBezTo>
                  <a:pt x="9059701" y="646709"/>
                  <a:pt x="9062877" y="647106"/>
                  <a:pt x="9066845" y="649487"/>
                </a:cubicBezTo>
                <a:cubicBezTo>
                  <a:pt x="9069226" y="651074"/>
                  <a:pt x="9073195" y="654646"/>
                  <a:pt x="9078751" y="660202"/>
                </a:cubicBezTo>
                <a:cubicBezTo>
                  <a:pt x="9078751" y="657027"/>
                  <a:pt x="9078355" y="651868"/>
                  <a:pt x="9077561" y="644724"/>
                </a:cubicBezTo>
                <a:cubicBezTo>
                  <a:pt x="9077561" y="638374"/>
                  <a:pt x="9077164" y="633612"/>
                  <a:pt x="9076370" y="630437"/>
                </a:cubicBezTo>
                <a:close/>
                <a:moveTo>
                  <a:pt x="6314120" y="630437"/>
                </a:moveTo>
                <a:cubicBezTo>
                  <a:pt x="6304595" y="635199"/>
                  <a:pt x="6291896" y="638374"/>
                  <a:pt x="6276020" y="639962"/>
                </a:cubicBezTo>
                <a:cubicBezTo>
                  <a:pt x="6271258" y="639962"/>
                  <a:pt x="6266099" y="638771"/>
                  <a:pt x="6260542" y="636390"/>
                </a:cubicBezTo>
                <a:cubicBezTo>
                  <a:pt x="6260542" y="641946"/>
                  <a:pt x="6260542" y="648296"/>
                  <a:pt x="6260542" y="655440"/>
                </a:cubicBezTo>
                <a:cubicBezTo>
                  <a:pt x="6265305" y="654646"/>
                  <a:pt x="6272052" y="653059"/>
                  <a:pt x="6280783" y="650677"/>
                </a:cubicBezTo>
                <a:cubicBezTo>
                  <a:pt x="6287927" y="649090"/>
                  <a:pt x="6292689" y="648296"/>
                  <a:pt x="6295070" y="648296"/>
                </a:cubicBezTo>
                <a:cubicBezTo>
                  <a:pt x="6297452" y="646709"/>
                  <a:pt x="6300627" y="647106"/>
                  <a:pt x="6304595" y="649487"/>
                </a:cubicBezTo>
                <a:cubicBezTo>
                  <a:pt x="6306977" y="651074"/>
                  <a:pt x="6310946" y="654646"/>
                  <a:pt x="6316502" y="660202"/>
                </a:cubicBezTo>
                <a:cubicBezTo>
                  <a:pt x="6316502" y="657027"/>
                  <a:pt x="6316105" y="651868"/>
                  <a:pt x="6315311" y="644724"/>
                </a:cubicBezTo>
                <a:cubicBezTo>
                  <a:pt x="6315311" y="638374"/>
                  <a:pt x="6314915" y="633612"/>
                  <a:pt x="6314120" y="630437"/>
                </a:cubicBezTo>
                <a:close/>
                <a:moveTo>
                  <a:pt x="3770946" y="626865"/>
                </a:moveTo>
                <a:cubicBezTo>
                  <a:pt x="3766977" y="628453"/>
                  <a:pt x="3760627" y="629643"/>
                  <a:pt x="3751896" y="630437"/>
                </a:cubicBezTo>
                <a:cubicBezTo>
                  <a:pt x="3749514" y="631231"/>
                  <a:pt x="3747927" y="631627"/>
                  <a:pt x="3747133" y="631627"/>
                </a:cubicBezTo>
                <a:cubicBezTo>
                  <a:pt x="3747133" y="634802"/>
                  <a:pt x="3747133" y="638374"/>
                  <a:pt x="3747133" y="642343"/>
                </a:cubicBezTo>
                <a:cubicBezTo>
                  <a:pt x="3748720" y="641549"/>
                  <a:pt x="3751896" y="640756"/>
                  <a:pt x="3756658" y="639962"/>
                </a:cubicBezTo>
                <a:cubicBezTo>
                  <a:pt x="3759039" y="639168"/>
                  <a:pt x="3760627" y="638771"/>
                  <a:pt x="3761421" y="638771"/>
                </a:cubicBezTo>
                <a:cubicBezTo>
                  <a:pt x="3762214" y="637977"/>
                  <a:pt x="3764199" y="637977"/>
                  <a:pt x="3767374" y="638771"/>
                </a:cubicBezTo>
                <a:cubicBezTo>
                  <a:pt x="3768961" y="638771"/>
                  <a:pt x="3770152" y="638771"/>
                  <a:pt x="3770946" y="638771"/>
                </a:cubicBezTo>
                <a:cubicBezTo>
                  <a:pt x="3770946" y="634802"/>
                  <a:pt x="3770946" y="630834"/>
                  <a:pt x="3770946" y="626865"/>
                </a:cubicBezTo>
                <a:close/>
                <a:moveTo>
                  <a:pt x="2542229" y="626865"/>
                </a:moveTo>
                <a:cubicBezTo>
                  <a:pt x="2538260" y="628453"/>
                  <a:pt x="2531909" y="629643"/>
                  <a:pt x="2523178" y="630437"/>
                </a:cubicBezTo>
                <a:cubicBezTo>
                  <a:pt x="2520796" y="631231"/>
                  <a:pt x="2519210" y="631627"/>
                  <a:pt x="2518415" y="631627"/>
                </a:cubicBezTo>
                <a:cubicBezTo>
                  <a:pt x="2518415" y="634802"/>
                  <a:pt x="2518415" y="638374"/>
                  <a:pt x="2518415" y="642343"/>
                </a:cubicBezTo>
                <a:cubicBezTo>
                  <a:pt x="2520002" y="641549"/>
                  <a:pt x="2523178" y="640756"/>
                  <a:pt x="2527941" y="639962"/>
                </a:cubicBezTo>
                <a:cubicBezTo>
                  <a:pt x="2530322" y="639168"/>
                  <a:pt x="2531909" y="638771"/>
                  <a:pt x="2532702" y="638771"/>
                </a:cubicBezTo>
                <a:cubicBezTo>
                  <a:pt x="2533497" y="637977"/>
                  <a:pt x="2535480" y="637977"/>
                  <a:pt x="2538656" y="638771"/>
                </a:cubicBezTo>
                <a:cubicBezTo>
                  <a:pt x="2540243" y="638771"/>
                  <a:pt x="2541434" y="638771"/>
                  <a:pt x="2542229" y="638771"/>
                </a:cubicBezTo>
                <a:cubicBezTo>
                  <a:pt x="2542229" y="634802"/>
                  <a:pt x="2542229" y="630834"/>
                  <a:pt x="2542229" y="626865"/>
                </a:cubicBezTo>
                <a:close/>
                <a:moveTo>
                  <a:pt x="1313505" y="626865"/>
                </a:moveTo>
                <a:cubicBezTo>
                  <a:pt x="1309536" y="628453"/>
                  <a:pt x="1303187" y="629643"/>
                  <a:pt x="1294454" y="630437"/>
                </a:cubicBezTo>
                <a:cubicBezTo>
                  <a:pt x="1292074" y="631231"/>
                  <a:pt x="1290485" y="631627"/>
                  <a:pt x="1289693" y="631627"/>
                </a:cubicBezTo>
                <a:cubicBezTo>
                  <a:pt x="1289693" y="634802"/>
                  <a:pt x="1289693" y="638374"/>
                  <a:pt x="1289693" y="642343"/>
                </a:cubicBezTo>
                <a:cubicBezTo>
                  <a:pt x="1291280" y="641549"/>
                  <a:pt x="1294454" y="640756"/>
                  <a:pt x="1299218" y="639962"/>
                </a:cubicBezTo>
                <a:cubicBezTo>
                  <a:pt x="1301599" y="639168"/>
                  <a:pt x="1303187" y="638771"/>
                  <a:pt x="1303979" y="638771"/>
                </a:cubicBezTo>
                <a:cubicBezTo>
                  <a:pt x="1304774" y="637977"/>
                  <a:pt x="1306758" y="637977"/>
                  <a:pt x="1309933" y="638771"/>
                </a:cubicBezTo>
                <a:cubicBezTo>
                  <a:pt x="1311520" y="638771"/>
                  <a:pt x="1312711" y="638771"/>
                  <a:pt x="1313505" y="638771"/>
                </a:cubicBezTo>
                <a:cubicBezTo>
                  <a:pt x="1313505" y="634802"/>
                  <a:pt x="1313505" y="630834"/>
                  <a:pt x="1313505" y="626865"/>
                </a:cubicBezTo>
                <a:close/>
                <a:moveTo>
                  <a:pt x="6921339" y="626270"/>
                </a:moveTo>
                <a:cubicBezTo>
                  <a:pt x="6923324" y="626270"/>
                  <a:pt x="6925308" y="626865"/>
                  <a:pt x="6927293" y="628056"/>
                </a:cubicBezTo>
                <a:cubicBezTo>
                  <a:pt x="6934436" y="632818"/>
                  <a:pt x="6940389" y="637581"/>
                  <a:pt x="6945152" y="642343"/>
                </a:cubicBezTo>
                <a:cubicBezTo>
                  <a:pt x="6947533" y="646312"/>
                  <a:pt x="6947136" y="649487"/>
                  <a:pt x="6943961" y="651868"/>
                </a:cubicBezTo>
                <a:cubicBezTo>
                  <a:pt x="6936024" y="659806"/>
                  <a:pt x="6930071" y="666552"/>
                  <a:pt x="6926102" y="672109"/>
                </a:cubicBezTo>
                <a:cubicBezTo>
                  <a:pt x="6922927" y="676871"/>
                  <a:pt x="6919355" y="681237"/>
                  <a:pt x="6915386" y="685206"/>
                </a:cubicBezTo>
                <a:cubicBezTo>
                  <a:pt x="6952692" y="701874"/>
                  <a:pt x="6987618" y="712987"/>
                  <a:pt x="7020162" y="718543"/>
                </a:cubicBezTo>
                <a:cubicBezTo>
                  <a:pt x="7024130" y="719337"/>
                  <a:pt x="7026114" y="720131"/>
                  <a:pt x="7026114" y="720924"/>
                </a:cubicBezTo>
                <a:cubicBezTo>
                  <a:pt x="7026114" y="721718"/>
                  <a:pt x="7024527" y="722909"/>
                  <a:pt x="7021352" y="724496"/>
                </a:cubicBezTo>
                <a:cubicBezTo>
                  <a:pt x="7002302" y="730846"/>
                  <a:pt x="6983252" y="735609"/>
                  <a:pt x="6964202" y="738784"/>
                </a:cubicBezTo>
                <a:cubicBezTo>
                  <a:pt x="6959439" y="740371"/>
                  <a:pt x="6954280" y="739974"/>
                  <a:pt x="6948724" y="737593"/>
                </a:cubicBezTo>
                <a:cubicBezTo>
                  <a:pt x="6932055" y="729656"/>
                  <a:pt x="6913799" y="718543"/>
                  <a:pt x="6893955" y="704256"/>
                </a:cubicBezTo>
                <a:cubicBezTo>
                  <a:pt x="6891574" y="706637"/>
                  <a:pt x="6889192" y="708224"/>
                  <a:pt x="6886812" y="709018"/>
                </a:cubicBezTo>
                <a:cubicBezTo>
                  <a:pt x="6863793" y="721718"/>
                  <a:pt x="6836408" y="728068"/>
                  <a:pt x="6804658" y="728068"/>
                </a:cubicBezTo>
                <a:cubicBezTo>
                  <a:pt x="6801483" y="728068"/>
                  <a:pt x="6799895" y="727671"/>
                  <a:pt x="6799895" y="726877"/>
                </a:cubicBezTo>
                <a:cubicBezTo>
                  <a:pt x="6799895" y="726084"/>
                  <a:pt x="6801087" y="724893"/>
                  <a:pt x="6803467" y="723306"/>
                </a:cubicBezTo>
                <a:cubicBezTo>
                  <a:pt x="6835218" y="712193"/>
                  <a:pt x="6858633" y="700684"/>
                  <a:pt x="6873714" y="688777"/>
                </a:cubicBezTo>
                <a:cubicBezTo>
                  <a:pt x="6872921" y="687984"/>
                  <a:pt x="6872127" y="687190"/>
                  <a:pt x="6871333" y="686396"/>
                </a:cubicBezTo>
                <a:cubicBezTo>
                  <a:pt x="6870539" y="685602"/>
                  <a:pt x="6869349" y="684412"/>
                  <a:pt x="6867762" y="682824"/>
                </a:cubicBezTo>
                <a:cubicBezTo>
                  <a:pt x="6866174" y="681237"/>
                  <a:pt x="6861808" y="678062"/>
                  <a:pt x="6854664" y="673299"/>
                </a:cubicBezTo>
                <a:cubicBezTo>
                  <a:pt x="6852283" y="672506"/>
                  <a:pt x="6850696" y="671712"/>
                  <a:pt x="6849902" y="670918"/>
                </a:cubicBezTo>
                <a:cubicBezTo>
                  <a:pt x="6847520" y="670124"/>
                  <a:pt x="6845536" y="668537"/>
                  <a:pt x="6843949" y="666156"/>
                </a:cubicBezTo>
                <a:cubicBezTo>
                  <a:pt x="6843949" y="665362"/>
                  <a:pt x="6843949" y="664965"/>
                  <a:pt x="6843949" y="664965"/>
                </a:cubicBezTo>
                <a:cubicBezTo>
                  <a:pt x="6845536" y="660996"/>
                  <a:pt x="6848315" y="659012"/>
                  <a:pt x="6852283" y="659012"/>
                </a:cubicBezTo>
                <a:cubicBezTo>
                  <a:pt x="6857840" y="657424"/>
                  <a:pt x="6866570" y="659806"/>
                  <a:pt x="6878477" y="666156"/>
                </a:cubicBezTo>
                <a:cubicBezTo>
                  <a:pt x="6880064" y="667743"/>
                  <a:pt x="6883240" y="669727"/>
                  <a:pt x="6888002" y="672109"/>
                </a:cubicBezTo>
                <a:cubicBezTo>
                  <a:pt x="6888796" y="672902"/>
                  <a:pt x="6889589" y="673299"/>
                  <a:pt x="6890383" y="673299"/>
                </a:cubicBezTo>
                <a:cubicBezTo>
                  <a:pt x="6894352" y="668537"/>
                  <a:pt x="6897527" y="663774"/>
                  <a:pt x="6899908" y="659012"/>
                </a:cubicBezTo>
                <a:cubicBezTo>
                  <a:pt x="6901496" y="656631"/>
                  <a:pt x="6901893" y="655043"/>
                  <a:pt x="6901099" y="654249"/>
                </a:cubicBezTo>
                <a:cubicBezTo>
                  <a:pt x="6901099" y="654249"/>
                  <a:pt x="6899908" y="654249"/>
                  <a:pt x="6897527" y="654249"/>
                </a:cubicBezTo>
                <a:cubicBezTo>
                  <a:pt x="6893558" y="655837"/>
                  <a:pt x="6887208" y="657027"/>
                  <a:pt x="6878477" y="657821"/>
                </a:cubicBezTo>
                <a:cubicBezTo>
                  <a:pt x="6876096" y="658615"/>
                  <a:pt x="6874508" y="659012"/>
                  <a:pt x="6873714" y="659012"/>
                </a:cubicBezTo>
                <a:cubicBezTo>
                  <a:pt x="6867365" y="661393"/>
                  <a:pt x="6859030" y="658218"/>
                  <a:pt x="6848711" y="649487"/>
                </a:cubicBezTo>
                <a:cubicBezTo>
                  <a:pt x="6847124" y="647899"/>
                  <a:pt x="6846330" y="646312"/>
                  <a:pt x="6846330" y="644724"/>
                </a:cubicBezTo>
                <a:cubicBezTo>
                  <a:pt x="6846330" y="643931"/>
                  <a:pt x="6847917" y="643137"/>
                  <a:pt x="6851092" y="642343"/>
                </a:cubicBezTo>
                <a:cubicBezTo>
                  <a:pt x="6855061" y="641549"/>
                  <a:pt x="6862205" y="640359"/>
                  <a:pt x="6872524" y="638771"/>
                </a:cubicBezTo>
                <a:cubicBezTo>
                  <a:pt x="6882843" y="637184"/>
                  <a:pt x="6889589" y="635993"/>
                  <a:pt x="6892764" y="635199"/>
                </a:cubicBezTo>
                <a:cubicBezTo>
                  <a:pt x="6899114" y="633612"/>
                  <a:pt x="6906655" y="631231"/>
                  <a:pt x="6915386" y="628056"/>
                </a:cubicBezTo>
                <a:cubicBezTo>
                  <a:pt x="6917371" y="626865"/>
                  <a:pt x="6919355" y="626270"/>
                  <a:pt x="6921339" y="626270"/>
                </a:cubicBezTo>
                <a:close/>
                <a:moveTo>
                  <a:pt x="805106" y="623293"/>
                </a:moveTo>
                <a:cubicBezTo>
                  <a:pt x="794787" y="624087"/>
                  <a:pt x="781691" y="625277"/>
                  <a:pt x="765815" y="626865"/>
                </a:cubicBezTo>
                <a:cubicBezTo>
                  <a:pt x="761053" y="627659"/>
                  <a:pt x="756290" y="628056"/>
                  <a:pt x="751528" y="628056"/>
                </a:cubicBezTo>
                <a:cubicBezTo>
                  <a:pt x="761053" y="636787"/>
                  <a:pt x="770975" y="644724"/>
                  <a:pt x="781293" y="651868"/>
                </a:cubicBezTo>
                <a:cubicBezTo>
                  <a:pt x="784468" y="648693"/>
                  <a:pt x="788040" y="644724"/>
                  <a:pt x="792009" y="639962"/>
                </a:cubicBezTo>
                <a:cubicBezTo>
                  <a:pt x="795184" y="636787"/>
                  <a:pt x="797168" y="634802"/>
                  <a:pt x="797962" y="634009"/>
                </a:cubicBezTo>
                <a:cubicBezTo>
                  <a:pt x="798756" y="633215"/>
                  <a:pt x="799550" y="632024"/>
                  <a:pt x="800344" y="630437"/>
                </a:cubicBezTo>
                <a:cubicBezTo>
                  <a:pt x="802724" y="627262"/>
                  <a:pt x="804312" y="624881"/>
                  <a:pt x="805106" y="623293"/>
                </a:cubicBezTo>
                <a:close/>
                <a:moveTo>
                  <a:pt x="420534" y="623293"/>
                </a:moveTo>
                <a:cubicBezTo>
                  <a:pt x="418152" y="628056"/>
                  <a:pt x="415771" y="632421"/>
                  <a:pt x="413390" y="636390"/>
                </a:cubicBezTo>
                <a:cubicBezTo>
                  <a:pt x="424503" y="637184"/>
                  <a:pt x="432439" y="640359"/>
                  <a:pt x="437202" y="645915"/>
                </a:cubicBezTo>
                <a:cubicBezTo>
                  <a:pt x="438790" y="646709"/>
                  <a:pt x="440376" y="647899"/>
                  <a:pt x="441965" y="649487"/>
                </a:cubicBezTo>
                <a:cubicBezTo>
                  <a:pt x="444346" y="651868"/>
                  <a:pt x="445932" y="653456"/>
                  <a:pt x="446727" y="654249"/>
                </a:cubicBezTo>
                <a:cubicBezTo>
                  <a:pt x="451490" y="647106"/>
                  <a:pt x="454665" y="639168"/>
                  <a:pt x="456252" y="630437"/>
                </a:cubicBezTo>
                <a:cubicBezTo>
                  <a:pt x="457046" y="628056"/>
                  <a:pt x="457046" y="626468"/>
                  <a:pt x="456252" y="625674"/>
                </a:cubicBezTo>
                <a:cubicBezTo>
                  <a:pt x="456252" y="625674"/>
                  <a:pt x="455458" y="626071"/>
                  <a:pt x="453871" y="626865"/>
                </a:cubicBezTo>
                <a:cubicBezTo>
                  <a:pt x="453076" y="626865"/>
                  <a:pt x="451490" y="627262"/>
                  <a:pt x="449108" y="628056"/>
                </a:cubicBezTo>
                <a:cubicBezTo>
                  <a:pt x="447521" y="628849"/>
                  <a:pt x="445932" y="629643"/>
                  <a:pt x="444346" y="630437"/>
                </a:cubicBezTo>
                <a:cubicBezTo>
                  <a:pt x="439583" y="632818"/>
                  <a:pt x="434821" y="632421"/>
                  <a:pt x="430058" y="629246"/>
                </a:cubicBezTo>
                <a:cubicBezTo>
                  <a:pt x="427677" y="627659"/>
                  <a:pt x="424503" y="625674"/>
                  <a:pt x="420534" y="623293"/>
                </a:cubicBezTo>
                <a:close/>
                <a:moveTo>
                  <a:pt x="3799521" y="622102"/>
                </a:moveTo>
                <a:cubicBezTo>
                  <a:pt x="3798727" y="627659"/>
                  <a:pt x="3797933" y="636787"/>
                  <a:pt x="3797139" y="649487"/>
                </a:cubicBezTo>
                <a:cubicBezTo>
                  <a:pt x="3796345" y="655837"/>
                  <a:pt x="3795949" y="660599"/>
                  <a:pt x="3795949" y="663774"/>
                </a:cubicBezTo>
                <a:cubicBezTo>
                  <a:pt x="3805474" y="662187"/>
                  <a:pt x="3813411" y="660996"/>
                  <a:pt x="3819761" y="660202"/>
                </a:cubicBezTo>
                <a:cubicBezTo>
                  <a:pt x="3821349" y="660202"/>
                  <a:pt x="3822539" y="660996"/>
                  <a:pt x="3823333" y="662584"/>
                </a:cubicBezTo>
                <a:cubicBezTo>
                  <a:pt x="3823333" y="663377"/>
                  <a:pt x="3822539" y="664171"/>
                  <a:pt x="3820952" y="664965"/>
                </a:cubicBezTo>
                <a:cubicBezTo>
                  <a:pt x="3819364" y="665759"/>
                  <a:pt x="3816983" y="666949"/>
                  <a:pt x="3813808" y="668537"/>
                </a:cubicBezTo>
                <a:cubicBezTo>
                  <a:pt x="3811427" y="670124"/>
                  <a:pt x="3805077" y="673299"/>
                  <a:pt x="3794758" y="678062"/>
                </a:cubicBezTo>
                <a:lnTo>
                  <a:pt x="3794758" y="687587"/>
                </a:lnTo>
                <a:cubicBezTo>
                  <a:pt x="3794758" y="692349"/>
                  <a:pt x="3794758" y="696715"/>
                  <a:pt x="3794758" y="700684"/>
                </a:cubicBezTo>
                <a:cubicBezTo>
                  <a:pt x="3807458" y="689571"/>
                  <a:pt x="3818571" y="678062"/>
                  <a:pt x="3828096" y="666156"/>
                </a:cubicBezTo>
                <a:cubicBezTo>
                  <a:pt x="3816189" y="654249"/>
                  <a:pt x="3807061" y="646709"/>
                  <a:pt x="3800711" y="643534"/>
                </a:cubicBezTo>
                <a:cubicBezTo>
                  <a:pt x="3796743" y="640359"/>
                  <a:pt x="3796743" y="636787"/>
                  <a:pt x="3800711" y="632818"/>
                </a:cubicBezTo>
                <a:cubicBezTo>
                  <a:pt x="3812617" y="630437"/>
                  <a:pt x="3822539" y="632421"/>
                  <a:pt x="3830477" y="638771"/>
                </a:cubicBezTo>
                <a:cubicBezTo>
                  <a:pt x="3832064" y="639565"/>
                  <a:pt x="3834049" y="641549"/>
                  <a:pt x="3836430" y="644724"/>
                </a:cubicBezTo>
                <a:cubicBezTo>
                  <a:pt x="3838017" y="646312"/>
                  <a:pt x="3839208" y="647503"/>
                  <a:pt x="3840002" y="648296"/>
                </a:cubicBezTo>
                <a:cubicBezTo>
                  <a:pt x="3840796" y="646709"/>
                  <a:pt x="3841589" y="643931"/>
                  <a:pt x="3842383" y="639962"/>
                </a:cubicBezTo>
                <a:cubicBezTo>
                  <a:pt x="3844764" y="635993"/>
                  <a:pt x="3847146" y="630040"/>
                  <a:pt x="3849527" y="622102"/>
                </a:cubicBezTo>
                <a:cubicBezTo>
                  <a:pt x="3848733" y="622102"/>
                  <a:pt x="3845955" y="622896"/>
                  <a:pt x="3841192" y="624484"/>
                </a:cubicBezTo>
                <a:cubicBezTo>
                  <a:pt x="3829286" y="627659"/>
                  <a:pt x="3822142" y="629643"/>
                  <a:pt x="3819761" y="630437"/>
                </a:cubicBezTo>
                <a:cubicBezTo>
                  <a:pt x="3817380" y="631231"/>
                  <a:pt x="3814602" y="631231"/>
                  <a:pt x="3811427" y="630437"/>
                </a:cubicBezTo>
                <a:cubicBezTo>
                  <a:pt x="3805870" y="628055"/>
                  <a:pt x="3801902" y="625277"/>
                  <a:pt x="3799521" y="622102"/>
                </a:cubicBezTo>
                <a:close/>
                <a:moveTo>
                  <a:pt x="2570803" y="622102"/>
                </a:moveTo>
                <a:cubicBezTo>
                  <a:pt x="2570406" y="624881"/>
                  <a:pt x="2570009" y="628552"/>
                  <a:pt x="2569613" y="633116"/>
                </a:cubicBezTo>
                <a:lnTo>
                  <a:pt x="2569256" y="638020"/>
                </a:lnTo>
                <a:lnTo>
                  <a:pt x="2571994" y="632818"/>
                </a:lnTo>
                <a:cubicBezTo>
                  <a:pt x="2583900" y="630437"/>
                  <a:pt x="2593822" y="632421"/>
                  <a:pt x="2601760" y="638771"/>
                </a:cubicBezTo>
                <a:cubicBezTo>
                  <a:pt x="2603346" y="639565"/>
                  <a:pt x="2605331" y="641549"/>
                  <a:pt x="2607712" y="644724"/>
                </a:cubicBezTo>
                <a:cubicBezTo>
                  <a:pt x="2609301" y="646312"/>
                  <a:pt x="2610490" y="647503"/>
                  <a:pt x="2611285" y="648296"/>
                </a:cubicBezTo>
                <a:cubicBezTo>
                  <a:pt x="2612078" y="646709"/>
                  <a:pt x="2612872" y="643931"/>
                  <a:pt x="2613665" y="639962"/>
                </a:cubicBezTo>
                <a:cubicBezTo>
                  <a:pt x="2616046" y="635993"/>
                  <a:pt x="2618428" y="630040"/>
                  <a:pt x="2620809" y="622102"/>
                </a:cubicBezTo>
                <a:cubicBezTo>
                  <a:pt x="2620016" y="622102"/>
                  <a:pt x="2617238" y="622896"/>
                  <a:pt x="2612475" y="624484"/>
                </a:cubicBezTo>
                <a:cubicBezTo>
                  <a:pt x="2600568" y="627659"/>
                  <a:pt x="2593425" y="629643"/>
                  <a:pt x="2591043" y="630437"/>
                </a:cubicBezTo>
                <a:cubicBezTo>
                  <a:pt x="2588663" y="631231"/>
                  <a:pt x="2585885" y="631231"/>
                  <a:pt x="2582709" y="630437"/>
                </a:cubicBezTo>
                <a:cubicBezTo>
                  <a:pt x="2577153" y="628055"/>
                  <a:pt x="2573184" y="625277"/>
                  <a:pt x="2570803" y="622102"/>
                </a:cubicBezTo>
                <a:close/>
                <a:moveTo>
                  <a:pt x="1945725" y="622102"/>
                </a:moveTo>
                <a:cubicBezTo>
                  <a:pt x="1934612" y="636390"/>
                  <a:pt x="1923501" y="648296"/>
                  <a:pt x="1912388" y="657821"/>
                </a:cubicBezTo>
                <a:cubicBezTo>
                  <a:pt x="1913976" y="657821"/>
                  <a:pt x="1916754" y="657424"/>
                  <a:pt x="1920722" y="656631"/>
                </a:cubicBezTo>
                <a:cubicBezTo>
                  <a:pt x="1923897" y="656631"/>
                  <a:pt x="1932231" y="655440"/>
                  <a:pt x="1945725" y="653059"/>
                </a:cubicBezTo>
                <a:cubicBezTo>
                  <a:pt x="1945725" y="644327"/>
                  <a:pt x="1945725" y="634009"/>
                  <a:pt x="1945725" y="622102"/>
                </a:cubicBezTo>
                <a:close/>
                <a:moveTo>
                  <a:pt x="1342081" y="622102"/>
                </a:moveTo>
                <a:cubicBezTo>
                  <a:pt x="1341286" y="627659"/>
                  <a:pt x="1340493" y="636787"/>
                  <a:pt x="1339699" y="649487"/>
                </a:cubicBezTo>
                <a:cubicBezTo>
                  <a:pt x="1338905" y="655837"/>
                  <a:pt x="1338507" y="660599"/>
                  <a:pt x="1338507" y="663774"/>
                </a:cubicBezTo>
                <a:cubicBezTo>
                  <a:pt x="1348033" y="662187"/>
                  <a:pt x="1355970" y="660996"/>
                  <a:pt x="1362321" y="660202"/>
                </a:cubicBezTo>
                <a:cubicBezTo>
                  <a:pt x="1363907" y="660202"/>
                  <a:pt x="1365099" y="660996"/>
                  <a:pt x="1365892" y="662584"/>
                </a:cubicBezTo>
                <a:cubicBezTo>
                  <a:pt x="1365892" y="663377"/>
                  <a:pt x="1365099" y="664171"/>
                  <a:pt x="1363511" y="664965"/>
                </a:cubicBezTo>
                <a:cubicBezTo>
                  <a:pt x="1361924" y="665759"/>
                  <a:pt x="1359543" y="666949"/>
                  <a:pt x="1356368" y="668537"/>
                </a:cubicBezTo>
                <a:cubicBezTo>
                  <a:pt x="1353986" y="670124"/>
                  <a:pt x="1347636" y="673299"/>
                  <a:pt x="1337317" y="678062"/>
                </a:cubicBezTo>
                <a:lnTo>
                  <a:pt x="1337317" y="687587"/>
                </a:lnTo>
                <a:cubicBezTo>
                  <a:pt x="1337317" y="692349"/>
                  <a:pt x="1337317" y="696715"/>
                  <a:pt x="1337317" y="700684"/>
                </a:cubicBezTo>
                <a:cubicBezTo>
                  <a:pt x="1350018" y="689571"/>
                  <a:pt x="1361130" y="678062"/>
                  <a:pt x="1370655" y="666156"/>
                </a:cubicBezTo>
                <a:cubicBezTo>
                  <a:pt x="1358749" y="654249"/>
                  <a:pt x="1349620" y="646709"/>
                  <a:pt x="1343271" y="643534"/>
                </a:cubicBezTo>
                <a:cubicBezTo>
                  <a:pt x="1339302" y="640359"/>
                  <a:pt x="1339302" y="636787"/>
                  <a:pt x="1343271" y="632818"/>
                </a:cubicBezTo>
                <a:cubicBezTo>
                  <a:pt x="1355177" y="630437"/>
                  <a:pt x="1365099" y="632421"/>
                  <a:pt x="1373035" y="638771"/>
                </a:cubicBezTo>
                <a:cubicBezTo>
                  <a:pt x="1374624" y="639565"/>
                  <a:pt x="1376608" y="641549"/>
                  <a:pt x="1378989" y="644724"/>
                </a:cubicBezTo>
                <a:cubicBezTo>
                  <a:pt x="1380577" y="646312"/>
                  <a:pt x="1381767" y="647503"/>
                  <a:pt x="1382561" y="648296"/>
                </a:cubicBezTo>
                <a:cubicBezTo>
                  <a:pt x="1383356" y="646709"/>
                  <a:pt x="1384149" y="643931"/>
                  <a:pt x="1384943" y="639962"/>
                </a:cubicBezTo>
                <a:cubicBezTo>
                  <a:pt x="1387323" y="635993"/>
                  <a:pt x="1389705" y="630040"/>
                  <a:pt x="1392086" y="622102"/>
                </a:cubicBezTo>
                <a:cubicBezTo>
                  <a:pt x="1391292" y="622102"/>
                  <a:pt x="1388514" y="622896"/>
                  <a:pt x="1383752" y="624484"/>
                </a:cubicBezTo>
                <a:cubicBezTo>
                  <a:pt x="1371846" y="627659"/>
                  <a:pt x="1364702" y="629643"/>
                  <a:pt x="1362321" y="630437"/>
                </a:cubicBezTo>
                <a:cubicBezTo>
                  <a:pt x="1359940" y="631231"/>
                  <a:pt x="1357161" y="631231"/>
                  <a:pt x="1353986" y="630437"/>
                </a:cubicBezTo>
                <a:cubicBezTo>
                  <a:pt x="1348429" y="628056"/>
                  <a:pt x="1344461" y="625277"/>
                  <a:pt x="1342081" y="622102"/>
                </a:cubicBezTo>
                <a:close/>
                <a:moveTo>
                  <a:pt x="5333045" y="620912"/>
                </a:moveTo>
                <a:cubicBezTo>
                  <a:pt x="5325108" y="621706"/>
                  <a:pt x="5317567" y="622896"/>
                  <a:pt x="5310424" y="624484"/>
                </a:cubicBezTo>
                <a:cubicBezTo>
                  <a:pt x="5310424" y="625277"/>
                  <a:pt x="5310821" y="626468"/>
                  <a:pt x="5311614" y="628055"/>
                </a:cubicBezTo>
                <a:cubicBezTo>
                  <a:pt x="5311614" y="630437"/>
                  <a:pt x="5311614" y="632024"/>
                  <a:pt x="5311614" y="632818"/>
                </a:cubicBezTo>
                <a:cubicBezTo>
                  <a:pt x="5316377" y="632818"/>
                  <a:pt x="5323520" y="632024"/>
                  <a:pt x="5333045" y="630437"/>
                </a:cubicBezTo>
                <a:cubicBezTo>
                  <a:pt x="5333045" y="626468"/>
                  <a:pt x="5333045" y="623293"/>
                  <a:pt x="5333045" y="620912"/>
                </a:cubicBezTo>
                <a:close/>
                <a:moveTo>
                  <a:pt x="5386624" y="612577"/>
                </a:moveTo>
                <a:cubicBezTo>
                  <a:pt x="5379480" y="613371"/>
                  <a:pt x="5371542" y="614562"/>
                  <a:pt x="5362811" y="616149"/>
                </a:cubicBezTo>
                <a:cubicBezTo>
                  <a:pt x="5365192" y="617737"/>
                  <a:pt x="5365986" y="620118"/>
                  <a:pt x="5365192" y="623293"/>
                </a:cubicBezTo>
                <a:cubicBezTo>
                  <a:pt x="5365986" y="623293"/>
                  <a:pt x="5367177" y="622896"/>
                  <a:pt x="5368764" y="622102"/>
                </a:cubicBezTo>
                <a:cubicBezTo>
                  <a:pt x="5370352" y="622102"/>
                  <a:pt x="5371542" y="622102"/>
                  <a:pt x="5372336" y="622102"/>
                </a:cubicBezTo>
                <a:cubicBezTo>
                  <a:pt x="5377099" y="621309"/>
                  <a:pt x="5381861" y="624087"/>
                  <a:pt x="5386624" y="630437"/>
                </a:cubicBezTo>
                <a:cubicBezTo>
                  <a:pt x="5387418" y="628849"/>
                  <a:pt x="5387814" y="626468"/>
                  <a:pt x="5387814" y="623293"/>
                </a:cubicBezTo>
                <a:cubicBezTo>
                  <a:pt x="5388608" y="620118"/>
                  <a:pt x="5389005" y="617737"/>
                  <a:pt x="5389005" y="616149"/>
                </a:cubicBezTo>
                <a:cubicBezTo>
                  <a:pt x="5389799" y="613768"/>
                  <a:pt x="5389005" y="612577"/>
                  <a:pt x="5386624" y="612577"/>
                </a:cubicBezTo>
                <a:close/>
                <a:moveTo>
                  <a:pt x="8681083" y="610196"/>
                </a:moveTo>
                <a:cubicBezTo>
                  <a:pt x="8681877" y="610990"/>
                  <a:pt x="8681877" y="612181"/>
                  <a:pt x="8681083" y="613768"/>
                </a:cubicBezTo>
                <a:cubicBezTo>
                  <a:pt x="8673145" y="639962"/>
                  <a:pt x="8666399" y="660599"/>
                  <a:pt x="8660842" y="675681"/>
                </a:cubicBezTo>
                <a:cubicBezTo>
                  <a:pt x="8658461" y="680443"/>
                  <a:pt x="8655683" y="687984"/>
                  <a:pt x="8652508" y="698302"/>
                </a:cubicBezTo>
                <a:cubicBezTo>
                  <a:pt x="8650921" y="703065"/>
                  <a:pt x="8649730" y="706240"/>
                  <a:pt x="8648936" y="707827"/>
                </a:cubicBezTo>
                <a:cubicBezTo>
                  <a:pt x="8644173" y="716559"/>
                  <a:pt x="8637427" y="717749"/>
                  <a:pt x="8628695" y="711399"/>
                </a:cubicBezTo>
                <a:cubicBezTo>
                  <a:pt x="8620758" y="701874"/>
                  <a:pt x="8614408" y="691159"/>
                  <a:pt x="8609645" y="679252"/>
                </a:cubicBezTo>
                <a:cubicBezTo>
                  <a:pt x="8607264" y="674490"/>
                  <a:pt x="8608058" y="672109"/>
                  <a:pt x="8612026" y="672109"/>
                </a:cubicBezTo>
                <a:cubicBezTo>
                  <a:pt x="8615995" y="672109"/>
                  <a:pt x="8622346" y="668934"/>
                  <a:pt x="8631076" y="662584"/>
                </a:cubicBezTo>
                <a:cubicBezTo>
                  <a:pt x="8642983" y="650677"/>
                  <a:pt x="8658461" y="634009"/>
                  <a:pt x="8677511" y="612577"/>
                </a:cubicBezTo>
                <a:cubicBezTo>
                  <a:pt x="8679098" y="610990"/>
                  <a:pt x="8680289" y="610196"/>
                  <a:pt x="8681083" y="610196"/>
                </a:cubicBezTo>
                <a:close/>
                <a:moveTo>
                  <a:pt x="8179830" y="610196"/>
                </a:moveTo>
                <a:cubicBezTo>
                  <a:pt x="8182211" y="610196"/>
                  <a:pt x="8185386" y="610593"/>
                  <a:pt x="8189354" y="611387"/>
                </a:cubicBezTo>
                <a:cubicBezTo>
                  <a:pt x="8195704" y="613768"/>
                  <a:pt x="8200467" y="617737"/>
                  <a:pt x="8203642" y="623293"/>
                </a:cubicBezTo>
                <a:cubicBezTo>
                  <a:pt x="8206024" y="624881"/>
                  <a:pt x="8206818" y="626865"/>
                  <a:pt x="8206024" y="629246"/>
                </a:cubicBezTo>
                <a:cubicBezTo>
                  <a:pt x="8206024" y="630834"/>
                  <a:pt x="8204436" y="632024"/>
                  <a:pt x="8201261" y="632818"/>
                </a:cubicBezTo>
                <a:cubicBezTo>
                  <a:pt x="8198880" y="632818"/>
                  <a:pt x="8195308" y="633215"/>
                  <a:pt x="8190545" y="634009"/>
                </a:cubicBezTo>
                <a:cubicBezTo>
                  <a:pt x="8165146" y="638771"/>
                  <a:pt x="8145698" y="641549"/>
                  <a:pt x="8132204" y="642343"/>
                </a:cubicBezTo>
                <a:cubicBezTo>
                  <a:pt x="8121886" y="643931"/>
                  <a:pt x="8113552" y="638771"/>
                  <a:pt x="8107202" y="626865"/>
                </a:cubicBezTo>
                <a:cubicBezTo>
                  <a:pt x="8105614" y="624484"/>
                  <a:pt x="8105217" y="622896"/>
                  <a:pt x="8106011" y="622102"/>
                </a:cubicBezTo>
                <a:cubicBezTo>
                  <a:pt x="8106011" y="621309"/>
                  <a:pt x="8107202" y="620912"/>
                  <a:pt x="8109582" y="620912"/>
                </a:cubicBezTo>
                <a:cubicBezTo>
                  <a:pt x="8127046" y="619324"/>
                  <a:pt x="8144111" y="617340"/>
                  <a:pt x="8160780" y="614959"/>
                </a:cubicBezTo>
                <a:cubicBezTo>
                  <a:pt x="8166336" y="614165"/>
                  <a:pt x="8172686" y="612577"/>
                  <a:pt x="8179830" y="610196"/>
                </a:cubicBezTo>
                <a:close/>
                <a:moveTo>
                  <a:pt x="5918833" y="610196"/>
                </a:moveTo>
                <a:cubicBezTo>
                  <a:pt x="5919627" y="610990"/>
                  <a:pt x="5919627" y="612181"/>
                  <a:pt x="5918833" y="613768"/>
                </a:cubicBezTo>
                <a:cubicBezTo>
                  <a:pt x="5910896" y="639962"/>
                  <a:pt x="5904149" y="660599"/>
                  <a:pt x="5898592" y="675681"/>
                </a:cubicBezTo>
                <a:cubicBezTo>
                  <a:pt x="5896211" y="680443"/>
                  <a:pt x="5893433" y="687984"/>
                  <a:pt x="5890258" y="698302"/>
                </a:cubicBezTo>
                <a:cubicBezTo>
                  <a:pt x="5888671" y="703065"/>
                  <a:pt x="5887480" y="706240"/>
                  <a:pt x="5886686" y="707827"/>
                </a:cubicBezTo>
                <a:cubicBezTo>
                  <a:pt x="5881924" y="716559"/>
                  <a:pt x="5875177" y="717749"/>
                  <a:pt x="5866445" y="711399"/>
                </a:cubicBezTo>
                <a:cubicBezTo>
                  <a:pt x="5858508" y="701874"/>
                  <a:pt x="5852158" y="691159"/>
                  <a:pt x="5847395" y="679252"/>
                </a:cubicBezTo>
                <a:cubicBezTo>
                  <a:pt x="5845014" y="674490"/>
                  <a:pt x="5845808" y="672109"/>
                  <a:pt x="5849777" y="672109"/>
                </a:cubicBezTo>
                <a:cubicBezTo>
                  <a:pt x="5853746" y="672109"/>
                  <a:pt x="5860096" y="668934"/>
                  <a:pt x="5868827" y="662584"/>
                </a:cubicBezTo>
                <a:cubicBezTo>
                  <a:pt x="5880733" y="650677"/>
                  <a:pt x="5896211" y="634009"/>
                  <a:pt x="5915261" y="612577"/>
                </a:cubicBezTo>
                <a:cubicBezTo>
                  <a:pt x="5916849" y="610990"/>
                  <a:pt x="5918039" y="610196"/>
                  <a:pt x="5918833" y="610196"/>
                </a:cubicBezTo>
                <a:close/>
                <a:moveTo>
                  <a:pt x="3156583" y="610196"/>
                </a:moveTo>
                <a:cubicBezTo>
                  <a:pt x="3157377" y="610196"/>
                  <a:pt x="3157377" y="611387"/>
                  <a:pt x="3156583" y="613768"/>
                </a:cubicBezTo>
                <a:cubicBezTo>
                  <a:pt x="3149439" y="635199"/>
                  <a:pt x="3140708" y="658218"/>
                  <a:pt x="3130389" y="682824"/>
                </a:cubicBezTo>
                <a:cubicBezTo>
                  <a:pt x="3129595" y="684412"/>
                  <a:pt x="3128802" y="686396"/>
                  <a:pt x="3128008" y="688777"/>
                </a:cubicBezTo>
                <a:cubicBezTo>
                  <a:pt x="3124833" y="695127"/>
                  <a:pt x="3123246" y="699890"/>
                  <a:pt x="3123246" y="703065"/>
                </a:cubicBezTo>
                <a:cubicBezTo>
                  <a:pt x="3121658" y="707034"/>
                  <a:pt x="3117689" y="708224"/>
                  <a:pt x="3111339" y="706637"/>
                </a:cubicBezTo>
                <a:cubicBezTo>
                  <a:pt x="3097846" y="701874"/>
                  <a:pt x="3090702" y="689174"/>
                  <a:pt x="3089908" y="668537"/>
                </a:cubicBezTo>
                <a:cubicBezTo>
                  <a:pt x="3089114" y="663774"/>
                  <a:pt x="3091099" y="661790"/>
                  <a:pt x="3095861" y="662584"/>
                </a:cubicBezTo>
                <a:cubicBezTo>
                  <a:pt x="3101418" y="662584"/>
                  <a:pt x="3106180" y="659806"/>
                  <a:pt x="3110149" y="654249"/>
                </a:cubicBezTo>
                <a:cubicBezTo>
                  <a:pt x="3126024" y="638374"/>
                  <a:pt x="3140311" y="624484"/>
                  <a:pt x="3153011" y="612577"/>
                </a:cubicBezTo>
                <a:cubicBezTo>
                  <a:pt x="3154599" y="610990"/>
                  <a:pt x="3155789" y="610196"/>
                  <a:pt x="3156583" y="610196"/>
                </a:cubicBezTo>
                <a:close/>
                <a:moveTo>
                  <a:pt x="6654044" y="606624"/>
                </a:moveTo>
                <a:cubicBezTo>
                  <a:pt x="6657616" y="606624"/>
                  <a:pt x="6661386" y="607418"/>
                  <a:pt x="6665355" y="609006"/>
                </a:cubicBezTo>
                <a:cubicBezTo>
                  <a:pt x="6672499" y="615356"/>
                  <a:pt x="6679643" y="623293"/>
                  <a:pt x="6686787" y="632818"/>
                </a:cubicBezTo>
                <a:cubicBezTo>
                  <a:pt x="6688374" y="638374"/>
                  <a:pt x="6688374" y="642343"/>
                  <a:pt x="6686787" y="644724"/>
                </a:cubicBezTo>
                <a:cubicBezTo>
                  <a:pt x="6683611" y="647899"/>
                  <a:pt x="6680436" y="662981"/>
                  <a:pt x="6677261" y="689968"/>
                </a:cubicBezTo>
                <a:cubicBezTo>
                  <a:pt x="6676467" y="692349"/>
                  <a:pt x="6676071" y="694334"/>
                  <a:pt x="6676071" y="695921"/>
                </a:cubicBezTo>
                <a:cubicBezTo>
                  <a:pt x="6673689" y="726084"/>
                  <a:pt x="6664958" y="743149"/>
                  <a:pt x="6649877" y="747118"/>
                </a:cubicBezTo>
                <a:cubicBezTo>
                  <a:pt x="6641939" y="751087"/>
                  <a:pt x="6635986" y="749102"/>
                  <a:pt x="6632017" y="741165"/>
                </a:cubicBezTo>
                <a:cubicBezTo>
                  <a:pt x="6627255" y="726084"/>
                  <a:pt x="6618921" y="713781"/>
                  <a:pt x="6607014" y="704256"/>
                </a:cubicBezTo>
                <a:cubicBezTo>
                  <a:pt x="6602252" y="704256"/>
                  <a:pt x="6594314" y="704652"/>
                  <a:pt x="6583202" y="705446"/>
                </a:cubicBezTo>
                <a:cubicBezTo>
                  <a:pt x="6572090" y="705446"/>
                  <a:pt x="6564152" y="705843"/>
                  <a:pt x="6559390" y="706637"/>
                </a:cubicBezTo>
                <a:cubicBezTo>
                  <a:pt x="6558596" y="709018"/>
                  <a:pt x="6557405" y="711002"/>
                  <a:pt x="6555818" y="712590"/>
                </a:cubicBezTo>
                <a:cubicBezTo>
                  <a:pt x="6551055" y="718146"/>
                  <a:pt x="6546292" y="718543"/>
                  <a:pt x="6541530" y="713781"/>
                </a:cubicBezTo>
                <a:cubicBezTo>
                  <a:pt x="6537561" y="708224"/>
                  <a:pt x="6535180" y="703462"/>
                  <a:pt x="6534387" y="699493"/>
                </a:cubicBezTo>
                <a:cubicBezTo>
                  <a:pt x="6531211" y="676474"/>
                  <a:pt x="6527243" y="661393"/>
                  <a:pt x="6522480" y="654249"/>
                </a:cubicBezTo>
                <a:cubicBezTo>
                  <a:pt x="6520893" y="650281"/>
                  <a:pt x="6522877" y="648296"/>
                  <a:pt x="6528433" y="648296"/>
                </a:cubicBezTo>
                <a:cubicBezTo>
                  <a:pt x="6536371" y="649884"/>
                  <a:pt x="6543117" y="651868"/>
                  <a:pt x="6548674" y="654249"/>
                </a:cubicBezTo>
                <a:cubicBezTo>
                  <a:pt x="6556611" y="651868"/>
                  <a:pt x="6564549" y="650677"/>
                  <a:pt x="6572486" y="650677"/>
                </a:cubicBezTo>
                <a:cubicBezTo>
                  <a:pt x="6573280" y="650677"/>
                  <a:pt x="6575661" y="650281"/>
                  <a:pt x="6579630" y="649487"/>
                </a:cubicBezTo>
                <a:cubicBezTo>
                  <a:pt x="6586774" y="647899"/>
                  <a:pt x="6591140" y="646709"/>
                  <a:pt x="6592727" y="645915"/>
                </a:cubicBezTo>
                <a:cubicBezTo>
                  <a:pt x="6601458" y="644327"/>
                  <a:pt x="6607808" y="645121"/>
                  <a:pt x="6611777" y="648296"/>
                </a:cubicBezTo>
                <a:cubicBezTo>
                  <a:pt x="6614952" y="650677"/>
                  <a:pt x="6619715" y="655837"/>
                  <a:pt x="6626064" y="663774"/>
                </a:cubicBezTo>
                <a:cubicBezTo>
                  <a:pt x="6628445" y="666949"/>
                  <a:pt x="6628049" y="670521"/>
                  <a:pt x="6624874" y="674490"/>
                </a:cubicBezTo>
                <a:cubicBezTo>
                  <a:pt x="6620905" y="676871"/>
                  <a:pt x="6616936" y="680840"/>
                  <a:pt x="6612968" y="686396"/>
                </a:cubicBezTo>
                <a:cubicBezTo>
                  <a:pt x="6615349" y="687190"/>
                  <a:pt x="6616936" y="688777"/>
                  <a:pt x="6617730" y="691159"/>
                </a:cubicBezTo>
                <a:cubicBezTo>
                  <a:pt x="6619317" y="694334"/>
                  <a:pt x="6618921" y="697906"/>
                  <a:pt x="6616540" y="701874"/>
                </a:cubicBezTo>
                <a:cubicBezTo>
                  <a:pt x="6621302" y="701874"/>
                  <a:pt x="6625668" y="702668"/>
                  <a:pt x="6629636" y="704256"/>
                </a:cubicBezTo>
                <a:cubicBezTo>
                  <a:pt x="6633605" y="703462"/>
                  <a:pt x="6636383" y="702271"/>
                  <a:pt x="6637971" y="700684"/>
                </a:cubicBezTo>
                <a:cubicBezTo>
                  <a:pt x="6641146" y="684015"/>
                  <a:pt x="6643130" y="664171"/>
                  <a:pt x="6643924" y="641153"/>
                </a:cubicBezTo>
                <a:cubicBezTo>
                  <a:pt x="6643924" y="636390"/>
                  <a:pt x="6641543" y="634009"/>
                  <a:pt x="6636780" y="634009"/>
                </a:cubicBezTo>
                <a:cubicBezTo>
                  <a:pt x="6623286" y="634802"/>
                  <a:pt x="6582805" y="639565"/>
                  <a:pt x="6515337" y="648296"/>
                </a:cubicBezTo>
                <a:cubicBezTo>
                  <a:pt x="6516924" y="672109"/>
                  <a:pt x="6517717" y="690365"/>
                  <a:pt x="6517717" y="703065"/>
                </a:cubicBezTo>
                <a:cubicBezTo>
                  <a:pt x="6519305" y="720527"/>
                  <a:pt x="6518114" y="730846"/>
                  <a:pt x="6514145" y="734021"/>
                </a:cubicBezTo>
                <a:cubicBezTo>
                  <a:pt x="6510177" y="737990"/>
                  <a:pt x="6505811" y="737990"/>
                  <a:pt x="6501049" y="734021"/>
                </a:cubicBezTo>
                <a:cubicBezTo>
                  <a:pt x="6493111" y="726084"/>
                  <a:pt x="6489539" y="719337"/>
                  <a:pt x="6490333" y="713781"/>
                </a:cubicBezTo>
                <a:cubicBezTo>
                  <a:pt x="6490333" y="712987"/>
                  <a:pt x="6490333" y="711002"/>
                  <a:pt x="6490333" y="707827"/>
                </a:cubicBezTo>
                <a:cubicBezTo>
                  <a:pt x="6491127" y="698302"/>
                  <a:pt x="6491127" y="689571"/>
                  <a:pt x="6490333" y="681634"/>
                </a:cubicBezTo>
                <a:cubicBezTo>
                  <a:pt x="6488746" y="655440"/>
                  <a:pt x="6485967" y="639565"/>
                  <a:pt x="6481999" y="634009"/>
                </a:cubicBezTo>
                <a:cubicBezTo>
                  <a:pt x="6480411" y="630834"/>
                  <a:pt x="6480014" y="628453"/>
                  <a:pt x="6480808" y="626865"/>
                </a:cubicBezTo>
                <a:cubicBezTo>
                  <a:pt x="6480808" y="625277"/>
                  <a:pt x="6482396" y="624881"/>
                  <a:pt x="6485571" y="625674"/>
                </a:cubicBezTo>
                <a:cubicBezTo>
                  <a:pt x="6492715" y="626468"/>
                  <a:pt x="6498271" y="628056"/>
                  <a:pt x="6502239" y="630437"/>
                </a:cubicBezTo>
                <a:cubicBezTo>
                  <a:pt x="6532402" y="627262"/>
                  <a:pt x="6561770" y="623293"/>
                  <a:pt x="6590346" y="618531"/>
                </a:cubicBezTo>
                <a:cubicBezTo>
                  <a:pt x="6596696" y="617737"/>
                  <a:pt x="6605427" y="616149"/>
                  <a:pt x="6616540" y="613768"/>
                </a:cubicBezTo>
                <a:cubicBezTo>
                  <a:pt x="6632414" y="611387"/>
                  <a:pt x="6641543" y="609799"/>
                  <a:pt x="6643924" y="609006"/>
                </a:cubicBezTo>
                <a:cubicBezTo>
                  <a:pt x="6647099" y="607418"/>
                  <a:pt x="6650472" y="606624"/>
                  <a:pt x="6654044" y="606624"/>
                </a:cubicBezTo>
                <a:close/>
                <a:moveTo>
                  <a:pt x="1671883" y="604243"/>
                </a:moveTo>
                <a:cubicBezTo>
                  <a:pt x="1661564" y="605831"/>
                  <a:pt x="1650055" y="606624"/>
                  <a:pt x="1637354" y="606624"/>
                </a:cubicBezTo>
                <a:cubicBezTo>
                  <a:pt x="1637354" y="609799"/>
                  <a:pt x="1637354" y="612974"/>
                  <a:pt x="1637354" y="616149"/>
                </a:cubicBezTo>
                <a:cubicBezTo>
                  <a:pt x="1641323" y="615356"/>
                  <a:pt x="1647276" y="614562"/>
                  <a:pt x="1655214" y="613768"/>
                </a:cubicBezTo>
                <a:cubicBezTo>
                  <a:pt x="1662358" y="612974"/>
                  <a:pt x="1667913" y="612577"/>
                  <a:pt x="1671883" y="612577"/>
                </a:cubicBezTo>
                <a:cubicBezTo>
                  <a:pt x="1671883" y="609403"/>
                  <a:pt x="1671883" y="606624"/>
                  <a:pt x="1671883" y="604243"/>
                </a:cubicBezTo>
                <a:close/>
                <a:moveTo>
                  <a:pt x="3766183" y="599481"/>
                </a:moveTo>
                <a:cubicBezTo>
                  <a:pt x="3759833" y="599481"/>
                  <a:pt x="3754277" y="600274"/>
                  <a:pt x="3749514" y="601862"/>
                </a:cubicBezTo>
                <a:cubicBezTo>
                  <a:pt x="3749514" y="603449"/>
                  <a:pt x="3749514" y="605434"/>
                  <a:pt x="3749514" y="607815"/>
                </a:cubicBezTo>
                <a:cubicBezTo>
                  <a:pt x="3749514" y="609403"/>
                  <a:pt x="3749118" y="610990"/>
                  <a:pt x="3748324" y="612577"/>
                </a:cubicBezTo>
                <a:cubicBezTo>
                  <a:pt x="3749118" y="612577"/>
                  <a:pt x="3749911" y="612181"/>
                  <a:pt x="3750705" y="611387"/>
                </a:cubicBezTo>
                <a:cubicBezTo>
                  <a:pt x="3753086" y="611387"/>
                  <a:pt x="3756261" y="610196"/>
                  <a:pt x="3760230" y="607815"/>
                </a:cubicBezTo>
                <a:cubicBezTo>
                  <a:pt x="3762611" y="607815"/>
                  <a:pt x="3765786" y="609006"/>
                  <a:pt x="3769755" y="611387"/>
                </a:cubicBezTo>
                <a:cubicBezTo>
                  <a:pt x="3768961" y="605831"/>
                  <a:pt x="3767770" y="601862"/>
                  <a:pt x="3766183" y="599481"/>
                </a:cubicBezTo>
                <a:close/>
                <a:moveTo>
                  <a:pt x="2831549" y="599481"/>
                </a:moveTo>
                <a:cubicBezTo>
                  <a:pt x="2833137" y="600274"/>
                  <a:pt x="2833534" y="601465"/>
                  <a:pt x="2832741" y="603052"/>
                </a:cubicBezTo>
                <a:cubicBezTo>
                  <a:pt x="2831946" y="607815"/>
                  <a:pt x="2827581" y="622102"/>
                  <a:pt x="2819644" y="645915"/>
                </a:cubicBezTo>
                <a:cubicBezTo>
                  <a:pt x="2818850" y="647503"/>
                  <a:pt x="2818453" y="648693"/>
                  <a:pt x="2818453" y="649487"/>
                </a:cubicBezTo>
                <a:cubicBezTo>
                  <a:pt x="2809721" y="670918"/>
                  <a:pt x="2804165" y="687190"/>
                  <a:pt x="2801785" y="698302"/>
                </a:cubicBezTo>
                <a:cubicBezTo>
                  <a:pt x="2797815" y="705446"/>
                  <a:pt x="2793450" y="707034"/>
                  <a:pt x="2788686" y="703065"/>
                </a:cubicBezTo>
                <a:cubicBezTo>
                  <a:pt x="2779163" y="692746"/>
                  <a:pt x="2772813" y="680046"/>
                  <a:pt x="2769638" y="664965"/>
                </a:cubicBezTo>
                <a:cubicBezTo>
                  <a:pt x="2768843" y="660202"/>
                  <a:pt x="2770034" y="658218"/>
                  <a:pt x="2773210" y="659012"/>
                </a:cubicBezTo>
                <a:cubicBezTo>
                  <a:pt x="2776384" y="659012"/>
                  <a:pt x="2780353" y="655837"/>
                  <a:pt x="2785116" y="649487"/>
                </a:cubicBezTo>
                <a:cubicBezTo>
                  <a:pt x="2785909" y="648693"/>
                  <a:pt x="2786703" y="647899"/>
                  <a:pt x="2787496" y="647106"/>
                </a:cubicBezTo>
                <a:cubicBezTo>
                  <a:pt x="2801785" y="631231"/>
                  <a:pt x="2815278" y="616149"/>
                  <a:pt x="2827978" y="601862"/>
                </a:cubicBezTo>
                <a:cubicBezTo>
                  <a:pt x="2829565" y="600274"/>
                  <a:pt x="2830756" y="599481"/>
                  <a:pt x="2831549" y="599481"/>
                </a:cubicBezTo>
                <a:close/>
                <a:moveTo>
                  <a:pt x="2537466" y="599481"/>
                </a:moveTo>
                <a:cubicBezTo>
                  <a:pt x="2531115" y="599481"/>
                  <a:pt x="2525559" y="600274"/>
                  <a:pt x="2520796" y="601862"/>
                </a:cubicBezTo>
                <a:cubicBezTo>
                  <a:pt x="2520796" y="603449"/>
                  <a:pt x="2520796" y="605434"/>
                  <a:pt x="2520796" y="607815"/>
                </a:cubicBezTo>
                <a:cubicBezTo>
                  <a:pt x="2520796" y="609403"/>
                  <a:pt x="2520400" y="610990"/>
                  <a:pt x="2519606" y="612577"/>
                </a:cubicBezTo>
                <a:cubicBezTo>
                  <a:pt x="2520400" y="612577"/>
                  <a:pt x="2521194" y="612181"/>
                  <a:pt x="2521987" y="611387"/>
                </a:cubicBezTo>
                <a:cubicBezTo>
                  <a:pt x="2524369" y="611387"/>
                  <a:pt x="2527543" y="610196"/>
                  <a:pt x="2531512" y="607815"/>
                </a:cubicBezTo>
                <a:cubicBezTo>
                  <a:pt x="2533894" y="607815"/>
                  <a:pt x="2537069" y="609006"/>
                  <a:pt x="2541037" y="611387"/>
                </a:cubicBezTo>
                <a:cubicBezTo>
                  <a:pt x="2540243" y="605831"/>
                  <a:pt x="2539052" y="601862"/>
                  <a:pt x="2537466" y="599481"/>
                </a:cubicBezTo>
                <a:close/>
                <a:moveTo>
                  <a:pt x="1308743" y="599481"/>
                </a:moveTo>
                <a:cubicBezTo>
                  <a:pt x="1302392" y="599481"/>
                  <a:pt x="1296836" y="600274"/>
                  <a:pt x="1292074" y="601862"/>
                </a:cubicBezTo>
                <a:cubicBezTo>
                  <a:pt x="1292074" y="603449"/>
                  <a:pt x="1292074" y="605434"/>
                  <a:pt x="1292074" y="607815"/>
                </a:cubicBezTo>
                <a:cubicBezTo>
                  <a:pt x="1292074" y="609403"/>
                  <a:pt x="1291677" y="610990"/>
                  <a:pt x="1290883" y="612577"/>
                </a:cubicBezTo>
                <a:cubicBezTo>
                  <a:pt x="1291677" y="612577"/>
                  <a:pt x="1292471" y="612181"/>
                  <a:pt x="1293264" y="611387"/>
                </a:cubicBezTo>
                <a:cubicBezTo>
                  <a:pt x="1295646" y="611387"/>
                  <a:pt x="1298820" y="610196"/>
                  <a:pt x="1302790" y="607815"/>
                </a:cubicBezTo>
                <a:cubicBezTo>
                  <a:pt x="1305171" y="607815"/>
                  <a:pt x="1308346" y="609006"/>
                  <a:pt x="1312315" y="611387"/>
                </a:cubicBezTo>
                <a:cubicBezTo>
                  <a:pt x="1311520" y="605831"/>
                  <a:pt x="1310330" y="601862"/>
                  <a:pt x="1308743" y="599481"/>
                </a:cubicBezTo>
                <a:close/>
                <a:moveTo>
                  <a:pt x="9068036" y="597099"/>
                </a:moveTo>
                <a:cubicBezTo>
                  <a:pt x="9056130" y="598687"/>
                  <a:pt x="9045017" y="600671"/>
                  <a:pt x="9034698" y="603052"/>
                </a:cubicBezTo>
                <a:cubicBezTo>
                  <a:pt x="9031523" y="604640"/>
                  <a:pt x="9027555" y="604640"/>
                  <a:pt x="9022792" y="603052"/>
                </a:cubicBezTo>
                <a:lnTo>
                  <a:pt x="9022792" y="618531"/>
                </a:lnTo>
                <a:cubicBezTo>
                  <a:pt x="9036286" y="616943"/>
                  <a:pt x="9047002" y="614562"/>
                  <a:pt x="9054939" y="611387"/>
                </a:cubicBezTo>
                <a:cubicBezTo>
                  <a:pt x="9058908" y="610593"/>
                  <a:pt x="9062877" y="611387"/>
                  <a:pt x="9066845" y="613768"/>
                </a:cubicBezTo>
                <a:cubicBezTo>
                  <a:pt x="9070814" y="615356"/>
                  <a:pt x="9073989" y="618134"/>
                  <a:pt x="9076370" y="622102"/>
                </a:cubicBezTo>
                <a:cubicBezTo>
                  <a:pt x="9076370" y="619721"/>
                  <a:pt x="9075974" y="616149"/>
                  <a:pt x="9075180" y="611387"/>
                </a:cubicBezTo>
                <a:cubicBezTo>
                  <a:pt x="9075180" y="606624"/>
                  <a:pt x="9075180" y="603449"/>
                  <a:pt x="9075180" y="601862"/>
                </a:cubicBezTo>
                <a:cubicBezTo>
                  <a:pt x="9074386" y="597893"/>
                  <a:pt x="9072005" y="596306"/>
                  <a:pt x="9068036" y="597099"/>
                </a:cubicBezTo>
                <a:close/>
                <a:moveTo>
                  <a:pt x="6305786" y="597099"/>
                </a:moveTo>
                <a:cubicBezTo>
                  <a:pt x="6293880" y="598687"/>
                  <a:pt x="6282768" y="600671"/>
                  <a:pt x="6272449" y="603052"/>
                </a:cubicBezTo>
                <a:cubicBezTo>
                  <a:pt x="6269274" y="604640"/>
                  <a:pt x="6265305" y="604640"/>
                  <a:pt x="6260542" y="603052"/>
                </a:cubicBezTo>
                <a:lnTo>
                  <a:pt x="6260542" y="618531"/>
                </a:lnTo>
                <a:cubicBezTo>
                  <a:pt x="6274036" y="616943"/>
                  <a:pt x="6284752" y="614562"/>
                  <a:pt x="6292689" y="611387"/>
                </a:cubicBezTo>
                <a:cubicBezTo>
                  <a:pt x="6296658" y="610593"/>
                  <a:pt x="6300627" y="611387"/>
                  <a:pt x="6304595" y="613768"/>
                </a:cubicBezTo>
                <a:cubicBezTo>
                  <a:pt x="6308564" y="615356"/>
                  <a:pt x="6311739" y="618134"/>
                  <a:pt x="6314120" y="622102"/>
                </a:cubicBezTo>
                <a:cubicBezTo>
                  <a:pt x="6314120" y="619721"/>
                  <a:pt x="6313724" y="616149"/>
                  <a:pt x="6312930" y="611387"/>
                </a:cubicBezTo>
                <a:cubicBezTo>
                  <a:pt x="6312930" y="606624"/>
                  <a:pt x="6312930" y="603449"/>
                  <a:pt x="6312930" y="601862"/>
                </a:cubicBezTo>
                <a:cubicBezTo>
                  <a:pt x="6312136" y="597893"/>
                  <a:pt x="6309755" y="596306"/>
                  <a:pt x="6305786" y="597099"/>
                </a:cubicBezTo>
                <a:close/>
                <a:moveTo>
                  <a:pt x="697950" y="593528"/>
                </a:moveTo>
                <a:cubicBezTo>
                  <a:pt x="697156" y="595909"/>
                  <a:pt x="696362" y="599481"/>
                  <a:pt x="695568" y="604243"/>
                </a:cubicBezTo>
                <a:cubicBezTo>
                  <a:pt x="693981" y="609799"/>
                  <a:pt x="692790" y="613768"/>
                  <a:pt x="691996" y="616149"/>
                </a:cubicBezTo>
                <a:cubicBezTo>
                  <a:pt x="695171" y="616149"/>
                  <a:pt x="700331" y="615356"/>
                  <a:pt x="707474" y="613768"/>
                </a:cubicBezTo>
                <a:cubicBezTo>
                  <a:pt x="702712" y="615356"/>
                  <a:pt x="703904" y="615356"/>
                  <a:pt x="711047" y="613768"/>
                </a:cubicBezTo>
                <a:cubicBezTo>
                  <a:pt x="713427" y="613768"/>
                  <a:pt x="715809" y="613371"/>
                  <a:pt x="718191" y="612577"/>
                </a:cubicBezTo>
                <a:cubicBezTo>
                  <a:pt x="718191" y="607815"/>
                  <a:pt x="717793" y="603052"/>
                  <a:pt x="717000" y="598290"/>
                </a:cubicBezTo>
                <a:cubicBezTo>
                  <a:pt x="711444" y="599877"/>
                  <a:pt x="705093" y="598290"/>
                  <a:pt x="697950" y="593528"/>
                </a:cubicBezTo>
                <a:close/>
                <a:moveTo>
                  <a:pt x="5385433" y="592337"/>
                </a:moveTo>
                <a:cubicBezTo>
                  <a:pt x="5391783" y="592337"/>
                  <a:pt x="5396149" y="592734"/>
                  <a:pt x="5398530" y="593528"/>
                </a:cubicBezTo>
                <a:cubicBezTo>
                  <a:pt x="5408849" y="599084"/>
                  <a:pt x="5417977" y="605831"/>
                  <a:pt x="5425914" y="613768"/>
                </a:cubicBezTo>
                <a:cubicBezTo>
                  <a:pt x="5428295" y="618531"/>
                  <a:pt x="5427502" y="622896"/>
                  <a:pt x="5423533" y="626865"/>
                </a:cubicBezTo>
                <a:cubicBezTo>
                  <a:pt x="5420358" y="630040"/>
                  <a:pt x="5416786" y="635993"/>
                  <a:pt x="5412817" y="644724"/>
                </a:cubicBezTo>
                <a:cubicBezTo>
                  <a:pt x="5411230" y="647899"/>
                  <a:pt x="5409642" y="651868"/>
                  <a:pt x="5408055" y="656631"/>
                </a:cubicBezTo>
                <a:cubicBezTo>
                  <a:pt x="5404880" y="663774"/>
                  <a:pt x="5402102" y="668140"/>
                  <a:pt x="5399720" y="669727"/>
                </a:cubicBezTo>
                <a:cubicBezTo>
                  <a:pt x="5396546" y="672902"/>
                  <a:pt x="5392974" y="672902"/>
                  <a:pt x="5389005" y="669727"/>
                </a:cubicBezTo>
                <a:cubicBezTo>
                  <a:pt x="5386624" y="668140"/>
                  <a:pt x="5384639" y="666552"/>
                  <a:pt x="5383052" y="664965"/>
                </a:cubicBezTo>
                <a:cubicBezTo>
                  <a:pt x="5379877" y="664965"/>
                  <a:pt x="5373924" y="665759"/>
                  <a:pt x="5365192" y="667346"/>
                </a:cubicBezTo>
                <a:cubicBezTo>
                  <a:pt x="5371542" y="665759"/>
                  <a:pt x="5370352" y="665759"/>
                  <a:pt x="5361620" y="667346"/>
                </a:cubicBezTo>
                <a:lnTo>
                  <a:pt x="5361620" y="676871"/>
                </a:lnTo>
                <a:cubicBezTo>
                  <a:pt x="5368764" y="675284"/>
                  <a:pt x="5374717" y="674093"/>
                  <a:pt x="5379480" y="673299"/>
                </a:cubicBezTo>
                <a:cubicBezTo>
                  <a:pt x="5384242" y="671712"/>
                  <a:pt x="5387814" y="672109"/>
                  <a:pt x="5390195" y="674490"/>
                </a:cubicBezTo>
                <a:cubicBezTo>
                  <a:pt x="5393371" y="675284"/>
                  <a:pt x="5396546" y="678459"/>
                  <a:pt x="5399720" y="684015"/>
                </a:cubicBezTo>
                <a:cubicBezTo>
                  <a:pt x="5402896" y="689571"/>
                  <a:pt x="5401308" y="692746"/>
                  <a:pt x="5394958" y="693540"/>
                </a:cubicBezTo>
                <a:cubicBezTo>
                  <a:pt x="5387814" y="694334"/>
                  <a:pt x="5376702" y="695524"/>
                  <a:pt x="5361620" y="697112"/>
                </a:cubicBezTo>
                <a:cubicBezTo>
                  <a:pt x="5361620" y="697906"/>
                  <a:pt x="5362017" y="699493"/>
                  <a:pt x="5362811" y="701874"/>
                </a:cubicBezTo>
                <a:cubicBezTo>
                  <a:pt x="5362811" y="704256"/>
                  <a:pt x="5362811" y="706240"/>
                  <a:pt x="5362811" y="707827"/>
                </a:cubicBezTo>
                <a:cubicBezTo>
                  <a:pt x="5380274" y="706240"/>
                  <a:pt x="5400911" y="704256"/>
                  <a:pt x="5424724" y="701874"/>
                </a:cubicBezTo>
                <a:cubicBezTo>
                  <a:pt x="5428692" y="700287"/>
                  <a:pt x="5432661" y="700684"/>
                  <a:pt x="5436630" y="703065"/>
                </a:cubicBezTo>
                <a:cubicBezTo>
                  <a:pt x="5442980" y="705446"/>
                  <a:pt x="5448933" y="711002"/>
                  <a:pt x="5454489" y="719734"/>
                </a:cubicBezTo>
                <a:cubicBezTo>
                  <a:pt x="5456077" y="722115"/>
                  <a:pt x="5456077" y="724496"/>
                  <a:pt x="5454489" y="726877"/>
                </a:cubicBezTo>
                <a:cubicBezTo>
                  <a:pt x="5452902" y="728465"/>
                  <a:pt x="5450124" y="728862"/>
                  <a:pt x="5446155" y="728068"/>
                </a:cubicBezTo>
                <a:cubicBezTo>
                  <a:pt x="5427899" y="726481"/>
                  <a:pt x="5397339" y="726481"/>
                  <a:pt x="5354477" y="728068"/>
                </a:cubicBezTo>
                <a:cubicBezTo>
                  <a:pt x="5343365" y="728862"/>
                  <a:pt x="5325108" y="731243"/>
                  <a:pt x="5299708" y="735212"/>
                </a:cubicBezTo>
                <a:cubicBezTo>
                  <a:pt x="5293358" y="736799"/>
                  <a:pt x="5288992" y="737593"/>
                  <a:pt x="5286611" y="737593"/>
                </a:cubicBezTo>
                <a:cubicBezTo>
                  <a:pt x="5281055" y="739181"/>
                  <a:pt x="5276690" y="738784"/>
                  <a:pt x="5273514" y="736402"/>
                </a:cubicBezTo>
                <a:cubicBezTo>
                  <a:pt x="5269546" y="734815"/>
                  <a:pt x="5263593" y="730052"/>
                  <a:pt x="5255655" y="722115"/>
                </a:cubicBezTo>
                <a:cubicBezTo>
                  <a:pt x="5254068" y="719734"/>
                  <a:pt x="5254861" y="717749"/>
                  <a:pt x="5258036" y="716162"/>
                </a:cubicBezTo>
                <a:cubicBezTo>
                  <a:pt x="5274705" y="715368"/>
                  <a:pt x="5300502" y="713384"/>
                  <a:pt x="5335427" y="710209"/>
                </a:cubicBezTo>
                <a:cubicBezTo>
                  <a:pt x="5335427" y="707034"/>
                  <a:pt x="5335427" y="703859"/>
                  <a:pt x="5335427" y="700684"/>
                </a:cubicBezTo>
                <a:cubicBezTo>
                  <a:pt x="5333045" y="700684"/>
                  <a:pt x="5329474" y="701081"/>
                  <a:pt x="5324711" y="701874"/>
                </a:cubicBezTo>
                <a:cubicBezTo>
                  <a:pt x="5319949" y="701874"/>
                  <a:pt x="5316377" y="702271"/>
                  <a:pt x="5313995" y="703065"/>
                </a:cubicBezTo>
                <a:cubicBezTo>
                  <a:pt x="5310821" y="703859"/>
                  <a:pt x="5307249" y="703462"/>
                  <a:pt x="5303280" y="701874"/>
                </a:cubicBezTo>
                <a:cubicBezTo>
                  <a:pt x="5300899" y="700287"/>
                  <a:pt x="5297327" y="697112"/>
                  <a:pt x="5292564" y="692349"/>
                </a:cubicBezTo>
                <a:cubicBezTo>
                  <a:pt x="5291771" y="691556"/>
                  <a:pt x="5291374" y="691159"/>
                  <a:pt x="5291374" y="691159"/>
                </a:cubicBezTo>
                <a:cubicBezTo>
                  <a:pt x="5290580" y="689571"/>
                  <a:pt x="5290580" y="687984"/>
                  <a:pt x="5291374" y="686396"/>
                </a:cubicBezTo>
                <a:cubicBezTo>
                  <a:pt x="5292168" y="685602"/>
                  <a:pt x="5293358" y="685602"/>
                  <a:pt x="5294945" y="686396"/>
                </a:cubicBezTo>
                <a:cubicBezTo>
                  <a:pt x="5310821" y="684015"/>
                  <a:pt x="5324315" y="682031"/>
                  <a:pt x="5335427" y="680443"/>
                </a:cubicBezTo>
                <a:cubicBezTo>
                  <a:pt x="5335427" y="677268"/>
                  <a:pt x="5335427" y="674093"/>
                  <a:pt x="5335427" y="670918"/>
                </a:cubicBezTo>
                <a:cubicBezTo>
                  <a:pt x="5333045" y="670918"/>
                  <a:pt x="5330268" y="671315"/>
                  <a:pt x="5327092" y="672109"/>
                </a:cubicBezTo>
                <a:cubicBezTo>
                  <a:pt x="5322330" y="672109"/>
                  <a:pt x="5319155" y="672506"/>
                  <a:pt x="5317567" y="673299"/>
                </a:cubicBezTo>
                <a:cubicBezTo>
                  <a:pt x="5317567" y="675681"/>
                  <a:pt x="5316774" y="677665"/>
                  <a:pt x="5315186" y="679252"/>
                </a:cubicBezTo>
                <a:cubicBezTo>
                  <a:pt x="5313599" y="681634"/>
                  <a:pt x="5311218" y="682824"/>
                  <a:pt x="5308042" y="682824"/>
                </a:cubicBezTo>
                <a:cubicBezTo>
                  <a:pt x="5300105" y="682031"/>
                  <a:pt x="5295342" y="674490"/>
                  <a:pt x="5293755" y="660202"/>
                </a:cubicBezTo>
                <a:cubicBezTo>
                  <a:pt x="5288199" y="641153"/>
                  <a:pt x="5282643" y="624881"/>
                  <a:pt x="5277086" y="611387"/>
                </a:cubicBezTo>
                <a:cubicBezTo>
                  <a:pt x="5275499" y="609799"/>
                  <a:pt x="5275102" y="608212"/>
                  <a:pt x="5275895" y="606624"/>
                </a:cubicBezTo>
                <a:cubicBezTo>
                  <a:pt x="5275895" y="605831"/>
                  <a:pt x="5277086" y="605434"/>
                  <a:pt x="5279467" y="605434"/>
                </a:cubicBezTo>
                <a:cubicBezTo>
                  <a:pt x="5286611" y="604640"/>
                  <a:pt x="5293755" y="605434"/>
                  <a:pt x="5300899" y="607815"/>
                </a:cubicBezTo>
                <a:cubicBezTo>
                  <a:pt x="5323917" y="604640"/>
                  <a:pt x="5344952" y="601068"/>
                  <a:pt x="5364002" y="597099"/>
                </a:cubicBezTo>
                <a:cubicBezTo>
                  <a:pt x="5367177" y="596306"/>
                  <a:pt x="5371542" y="595512"/>
                  <a:pt x="5377099" y="594718"/>
                </a:cubicBezTo>
                <a:cubicBezTo>
                  <a:pt x="5381067" y="593131"/>
                  <a:pt x="5383846" y="592337"/>
                  <a:pt x="5385433" y="592337"/>
                </a:cubicBezTo>
                <a:close/>
                <a:moveTo>
                  <a:pt x="757481" y="589956"/>
                </a:moveTo>
                <a:cubicBezTo>
                  <a:pt x="755893" y="590749"/>
                  <a:pt x="751131" y="591940"/>
                  <a:pt x="743194" y="593528"/>
                </a:cubicBezTo>
                <a:cubicBezTo>
                  <a:pt x="743194" y="598290"/>
                  <a:pt x="743194" y="603449"/>
                  <a:pt x="743194" y="609006"/>
                </a:cubicBezTo>
                <a:cubicBezTo>
                  <a:pt x="745575" y="608212"/>
                  <a:pt x="748750" y="607815"/>
                  <a:pt x="752719" y="607815"/>
                </a:cubicBezTo>
                <a:cubicBezTo>
                  <a:pt x="756687" y="607021"/>
                  <a:pt x="759466" y="606624"/>
                  <a:pt x="761053" y="606624"/>
                </a:cubicBezTo>
                <a:cubicBezTo>
                  <a:pt x="761053" y="600274"/>
                  <a:pt x="761053" y="594718"/>
                  <a:pt x="761053" y="589956"/>
                </a:cubicBezTo>
                <a:cubicBezTo>
                  <a:pt x="760258" y="589956"/>
                  <a:pt x="759068" y="589956"/>
                  <a:pt x="757481" y="589956"/>
                </a:cubicBezTo>
                <a:close/>
                <a:moveTo>
                  <a:pt x="6903480" y="588765"/>
                </a:moveTo>
                <a:cubicBezTo>
                  <a:pt x="6897924" y="589559"/>
                  <a:pt x="6891971" y="590749"/>
                  <a:pt x="6885620" y="592337"/>
                </a:cubicBezTo>
                <a:cubicBezTo>
                  <a:pt x="6885620" y="597893"/>
                  <a:pt x="6885224" y="603052"/>
                  <a:pt x="6884430" y="607815"/>
                </a:cubicBezTo>
                <a:cubicBezTo>
                  <a:pt x="6890780" y="606228"/>
                  <a:pt x="6896733" y="605037"/>
                  <a:pt x="6902290" y="604243"/>
                </a:cubicBezTo>
                <a:cubicBezTo>
                  <a:pt x="6902290" y="603449"/>
                  <a:pt x="6902290" y="601465"/>
                  <a:pt x="6902290" y="598290"/>
                </a:cubicBezTo>
                <a:cubicBezTo>
                  <a:pt x="6903083" y="594321"/>
                  <a:pt x="6903480" y="591146"/>
                  <a:pt x="6903480" y="588765"/>
                </a:cubicBezTo>
                <a:close/>
                <a:moveTo>
                  <a:pt x="4691299" y="585193"/>
                </a:moveTo>
                <a:cubicBezTo>
                  <a:pt x="4681774" y="585987"/>
                  <a:pt x="4672249" y="587178"/>
                  <a:pt x="4662724" y="588765"/>
                </a:cubicBezTo>
                <a:cubicBezTo>
                  <a:pt x="4662724" y="590353"/>
                  <a:pt x="4663121" y="592734"/>
                  <a:pt x="4663914" y="595909"/>
                </a:cubicBezTo>
                <a:cubicBezTo>
                  <a:pt x="4663914" y="599084"/>
                  <a:pt x="4663914" y="601465"/>
                  <a:pt x="4663914" y="603052"/>
                </a:cubicBezTo>
                <a:cubicBezTo>
                  <a:pt x="4663914" y="607815"/>
                  <a:pt x="4663914" y="612181"/>
                  <a:pt x="4663914" y="616149"/>
                </a:cubicBezTo>
                <a:cubicBezTo>
                  <a:pt x="4668677" y="615356"/>
                  <a:pt x="4672249" y="613768"/>
                  <a:pt x="4674630" y="611387"/>
                </a:cubicBezTo>
                <a:cubicBezTo>
                  <a:pt x="4678599" y="609006"/>
                  <a:pt x="4684552" y="609403"/>
                  <a:pt x="4692489" y="612577"/>
                </a:cubicBezTo>
                <a:cubicBezTo>
                  <a:pt x="4694077" y="612577"/>
                  <a:pt x="4695665" y="613371"/>
                  <a:pt x="4697252" y="614959"/>
                </a:cubicBezTo>
                <a:cubicBezTo>
                  <a:pt x="4697252" y="605434"/>
                  <a:pt x="4696855" y="597496"/>
                  <a:pt x="4696061" y="591146"/>
                </a:cubicBezTo>
                <a:cubicBezTo>
                  <a:pt x="4696061" y="587178"/>
                  <a:pt x="4694474" y="585193"/>
                  <a:pt x="4691299" y="585193"/>
                </a:cubicBezTo>
                <a:close/>
                <a:moveTo>
                  <a:pt x="1673073" y="576859"/>
                </a:moveTo>
                <a:cubicBezTo>
                  <a:pt x="1665136" y="579240"/>
                  <a:pt x="1653626" y="580828"/>
                  <a:pt x="1638545" y="581621"/>
                </a:cubicBezTo>
                <a:cubicBezTo>
                  <a:pt x="1638545" y="582415"/>
                  <a:pt x="1638545" y="583606"/>
                  <a:pt x="1638545" y="585193"/>
                </a:cubicBezTo>
                <a:cubicBezTo>
                  <a:pt x="1637751" y="587574"/>
                  <a:pt x="1637354" y="589162"/>
                  <a:pt x="1637354" y="589956"/>
                </a:cubicBezTo>
                <a:cubicBezTo>
                  <a:pt x="1641323" y="589162"/>
                  <a:pt x="1645690" y="588368"/>
                  <a:pt x="1650451" y="587574"/>
                </a:cubicBezTo>
                <a:cubicBezTo>
                  <a:pt x="1654420" y="586781"/>
                  <a:pt x="1657595" y="586384"/>
                  <a:pt x="1659977" y="586384"/>
                </a:cubicBezTo>
                <a:cubicBezTo>
                  <a:pt x="1665532" y="584796"/>
                  <a:pt x="1669898" y="585590"/>
                  <a:pt x="1673073" y="588765"/>
                </a:cubicBezTo>
                <a:cubicBezTo>
                  <a:pt x="1673073" y="585590"/>
                  <a:pt x="1673073" y="581621"/>
                  <a:pt x="1673073" y="576859"/>
                </a:cubicBezTo>
                <a:close/>
                <a:moveTo>
                  <a:pt x="8184294" y="573287"/>
                </a:moveTo>
                <a:cubicBezTo>
                  <a:pt x="8186080" y="573287"/>
                  <a:pt x="8188164" y="573684"/>
                  <a:pt x="8190545" y="574478"/>
                </a:cubicBezTo>
                <a:cubicBezTo>
                  <a:pt x="8195308" y="578446"/>
                  <a:pt x="8200070" y="582812"/>
                  <a:pt x="8204832" y="587574"/>
                </a:cubicBezTo>
                <a:cubicBezTo>
                  <a:pt x="8208008" y="592337"/>
                  <a:pt x="8206818" y="595512"/>
                  <a:pt x="8201261" y="597099"/>
                </a:cubicBezTo>
                <a:cubicBezTo>
                  <a:pt x="8179830" y="601068"/>
                  <a:pt x="8158002" y="604243"/>
                  <a:pt x="8135776" y="606624"/>
                </a:cubicBezTo>
                <a:cubicBezTo>
                  <a:pt x="8127046" y="606624"/>
                  <a:pt x="8118711" y="601465"/>
                  <a:pt x="8110774" y="591146"/>
                </a:cubicBezTo>
                <a:cubicBezTo>
                  <a:pt x="8108392" y="587178"/>
                  <a:pt x="8109582" y="584796"/>
                  <a:pt x="8114345" y="584002"/>
                </a:cubicBezTo>
                <a:cubicBezTo>
                  <a:pt x="8131014" y="583209"/>
                  <a:pt x="8146889" y="581224"/>
                  <a:pt x="8161970" y="578049"/>
                </a:cubicBezTo>
                <a:cubicBezTo>
                  <a:pt x="8163558" y="578049"/>
                  <a:pt x="8165542" y="577653"/>
                  <a:pt x="8167924" y="576859"/>
                </a:cubicBezTo>
                <a:cubicBezTo>
                  <a:pt x="8173480" y="576065"/>
                  <a:pt x="8177448" y="575271"/>
                  <a:pt x="8179830" y="574478"/>
                </a:cubicBezTo>
                <a:cubicBezTo>
                  <a:pt x="8181020" y="573684"/>
                  <a:pt x="8182508" y="573287"/>
                  <a:pt x="8184294" y="573287"/>
                </a:cubicBezTo>
                <a:close/>
                <a:moveTo>
                  <a:pt x="3247071" y="570906"/>
                </a:moveTo>
                <a:cubicBezTo>
                  <a:pt x="3249055" y="570906"/>
                  <a:pt x="3251039" y="571302"/>
                  <a:pt x="3253024" y="572096"/>
                </a:cubicBezTo>
                <a:cubicBezTo>
                  <a:pt x="3260961" y="576065"/>
                  <a:pt x="3268899" y="581621"/>
                  <a:pt x="3276836" y="588765"/>
                </a:cubicBezTo>
                <a:cubicBezTo>
                  <a:pt x="3280011" y="592734"/>
                  <a:pt x="3280011" y="596306"/>
                  <a:pt x="3276836" y="599481"/>
                </a:cubicBezTo>
                <a:cubicBezTo>
                  <a:pt x="3265724" y="615356"/>
                  <a:pt x="3259374" y="632818"/>
                  <a:pt x="3257786" y="651868"/>
                </a:cubicBezTo>
                <a:cubicBezTo>
                  <a:pt x="3257786" y="668537"/>
                  <a:pt x="3265724" y="676871"/>
                  <a:pt x="3281599" y="676871"/>
                </a:cubicBezTo>
                <a:cubicBezTo>
                  <a:pt x="3299855" y="677665"/>
                  <a:pt x="3310174" y="674093"/>
                  <a:pt x="3312555" y="666156"/>
                </a:cubicBezTo>
                <a:cubicBezTo>
                  <a:pt x="3313349" y="662981"/>
                  <a:pt x="3314936" y="657027"/>
                  <a:pt x="3317317" y="648296"/>
                </a:cubicBezTo>
                <a:cubicBezTo>
                  <a:pt x="3318111" y="641946"/>
                  <a:pt x="3318905" y="637581"/>
                  <a:pt x="3319699" y="635199"/>
                </a:cubicBezTo>
                <a:cubicBezTo>
                  <a:pt x="3320493" y="632818"/>
                  <a:pt x="3321286" y="631627"/>
                  <a:pt x="3322080" y="631627"/>
                </a:cubicBezTo>
                <a:cubicBezTo>
                  <a:pt x="3322874" y="632421"/>
                  <a:pt x="3323667" y="634009"/>
                  <a:pt x="3324461" y="636390"/>
                </a:cubicBezTo>
                <a:cubicBezTo>
                  <a:pt x="3329224" y="650677"/>
                  <a:pt x="3334780" y="662187"/>
                  <a:pt x="3341130" y="670918"/>
                </a:cubicBezTo>
                <a:cubicBezTo>
                  <a:pt x="3344305" y="677268"/>
                  <a:pt x="3345496" y="682428"/>
                  <a:pt x="3344702" y="686396"/>
                </a:cubicBezTo>
                <a:cubicBezTo>
                  <a:pt x="3344702" y="693540"/>
                  <a:pt x="3341924" y="698302"/>
                  <a:pt x="3336367" y="700684"/>
                </a:cubicBezTo>
                <a:cubicBezTo>
                  <a:pt x="3326049" y="707827"/>
                  <a:pt x="3311364" y="711002"/>
                  <a:pt x="3292314" y="710209"/>
                </a:cubicBezTo>
                <a:cubicBezTo>
                  <a:pt x="3269296" y="710209"/>
                  <a:pt x="3253024" y="705843"/>
                  <a:pt x="3243499" y="697112"/>
                </a:cubicBezTo>
                <a:cubicBezTo>
                  <a:pt x="3233974" y="688381"/>
                  <a:pt x="3229211" y="674093"/>
                  <a:pt x="3229211" y="654249"/>
                </a:cubicBezTo>
                <a:cubicBezTo>
                  <a:pt x="3229211" y="638374"/>
                  <a:pt x="3231989" y="621706"/>
                  <a:pt x="3237546" y="604243"/>
                </a:cubicBezTo>
                <a:cubicBezTo>
                  <a:pt x="3237546" y="600274"/>
                  <a:pt x="3235958" y="599084"/>
                  <a:pt x="3232783" y="600671"/>
                </a:cubicBezTo>
                <a:cubicBezTo>
                  <a:pt x="3231989" y="600671"/>
                  <a:pt x="3230005" y="601068"/>
                  <a:pt x="3226830" y="601862"/>
                </a:cubicBezTo>
                <a:cubicBezTo>
                  <a:pt x="3222861" y="603449"/>
                  <a:pt x="3219686" y="604640"/>
                  <a:pt x="3217305" y="605434"/>
                </a:cubicBezTo>
                <a:cubicBezTo>
                  <a:pt x="3216511" y="609403"/>
                  <a:pt x="3216114" y="616943"/>
                  <a:pt x="3216114" y="628055"/>
                </a:cubicBezTo>
                <a:cubicBezTo>
                  <a:pt x="3215320" y="650281"/>
                  <a:pt x="3207780" y="667346"/>
                  <a:pt x="3193492" y="679252"/>
                </a:cubicBezTo>
                <a:cubicBezTo>
                  <a:pt x="3180792" y="688777"/>
                  <a:pt x="3161346" y="696715"/>
                  <a:pt x="3135152" y="703065"/>
                </a:cubicBezTo>
                <a:cubicBezTo>
                  <a:pt x="3132771" y="703859"/>
                  <a:pt x="3131183" y="703859"/>
                  <a:pt x="3130389" y="703065"/>
                </a:cubicBezTo>
                <a:cubicBezTo>
                  <a:pt x="3130389" y="702271"/>
                  <a:pt x="3131183" y="701081"/>
                  <a:pt x="3132771" y="699493"/>
                </a:cubicBezTo>
                <a:cubicBezTo>
                  <a:pt x="3170077" y="678856"/>
                  <a:pt x="3189127" y="652265"/>
                  <a:pt x="3189921" y="619721"/>
                </a:cubicBezTo>
                <a:cubicBezTo>
                  <a:pt x="3189921" y="604640"/>
                  <a:pt x="3188730" y="594718"/>
                  <a:pt x="3186349" y="589956"/>
                </a:cubicBezTo>
                <a:cubicBezTo>
                  <a:pt x="3184761" y="585193"/>
                  <a:pt x="3186349" y="582812"/>
                  <a:pt x="3191111" y="582812"/>
                </a:cubicBezTo>
                <a:cubicBezTo>
                  <a:pt x="3192699" y="583606"/>
                  <a:pt x="3195477" y="584002"/>
                  <a:pt x="3199446" y="584002"/>
                </a:cubicBezTo>
                <a:cubicBezTo>
                  <a:pt x="3203414" y="584796"/>
                  <a:pt x="3206193" y="585193"/>
                  <a:pt x="3207780" y="585193"/>
                </a:cubicBezTo>
                <a:cubicBezTo>
                  <a:pt x="3212542" y="583606"/>
                  <a:pt x="3218099" y="582415"/>
                  <a:pt x="3224449" y="581621"/>
                </a:cubicBezTo>
                <a:cubicBezTo>
                  <a:pt x="3232386" y="580034"/>
                  <a:pt x="3237942" y="576859"/>
                  <a:pt x="3241117" y="572096"/>
                </a:cubicBezTo>
                <a:cubicBezTo>
                  <a:pt x="3243102" y="571302"/>
                  <a:pt x="3245086" y="570906"/>
                  <a:pt x="3247071" y="570906"/>
                </a:cubicBezTo>
                <a:close/>
                <a:moveTo>
                  <a:pt x="1034898" y="570906"/>
                </a:moveTo>
                <a:cubicBezTo>
                  <a:pt x="1028549" y="571699"/>
                  <a:pt x="1019023" y="572890"/>
                  <a:pt x="1006324" y="574478"/>
                </a:cubicBezTo>
                <a:cubicBezTo>
                  <a:pt x="1001560" y="575271"/>
                  <a:pt x="997989" y="575668"/>
                  <a:pt x="995608" y="575668"/>
                </a:cubicBezTo>
                <a:cubicBezTo>
                  <a:pt x="995608" y="587574"/>
                  <a:pt x="996402" y="599084"/>
                  <a:pt x="997989" y="610196"/>
                </a:cubicBezTo>
                <a:lnTo>
                  <a:pt x="997989" y="611387"/>
                </a:lnTo>
                <a:cubicBezTo>
                  <a:pt x="1001957" y="610593"/>
                  <a:pt x="1008309" y="609799"/>
                  <a:pt x="1017039" y="609006"/>
                </a:cubicBezTo>
                <a:cubicBezTo>
                  <a:pt x="1024976" y="607418"/>
                  <a:pt x="1030930" y="606624"/>
                  <a:pt x="1034898" y="606624"/>
                </a:cubicBezTo>
                <a:close/>
                <a:moveTo>
                  <a:pt x="6587964" y="568524"/>
                </a:moveTo>
                <a:cubicBezTo>
                  <a:pt x="6579233" y="570906"/>
                  <a:pt x="6567327" y="572890"/>
                  <a:pt x="6552246" y="574478"/>
                </a:cubicBezTo>
                <a:cubicBezTo>
                  <a:pt x="6552246" y="579240"/>
                  <a:pt x="6553040" y="584002"/>
                  <a:pt x="6554627" y="588765"/>
                </a:cubicBezTo>
                <a:cubicBezTo>
                  <a:pt x="6559390" y="587971"/>
                  <a:pt x="6567327" y="586384"/>
                  <a:pt x="6578440" y="584002"/>
                </a:cubicBezTo>
                <a:cubicBezTo>
                  <a:pt x="6583996" y="583209"/>
                  <a:pt x="6587964" y="582415"/>
                  <a:pt x="6590346" y="581621"/>
                </a:cubicBezTo>
                <a:cubicBezTo>
                  <a:pt x="6591140" y="580828"/>
                  <a:pt x="6591536" y="579240"/>
                  <a:pt x="6591536" y="576859"/>
                </a:cubicBezTo>
                <a:cubicBezTo>
                  <a:pt x="6592330" y="575271"/>
                  <a:pt x="6592727" y="574081"/>
                  <a:pt x="6592727" y="573287"/>
                </a:cubicBezTo>
                <a:cubicBezTo>
                  <a:pt x="6593521" y="570112"/>
                  <a:pt x="6591933" y="568524"/>
                  <a:pt x="6587964" y="568524"/>
                </a:cubicBezTo>
                <a:close/>
                <a:moveTo>
                  <a:pt x="7840502" y="567334"/>
                </a:moveTo>
                <a:cubicBezTo>
                  <a:pt x="7833358" y="568128"/>
                  <a:pt x="7821848" y="569318"/>
                  <a:pt x="7805974" y="570906"/>
                </a:cubicBezTo>
                <a:cubicBezTo>
                  <a:pt x="7790098" y="573287"/>
                  <a:pt x="7778589" y="574874"/>
                  <a:pt x="7771445" y="575668"/>
                </a:cubicBezTo>
                <a:cubicBezTo>
                  <a:pt x="7771445" y="577256"/>
                  <a:pt x="7771445" y="579637"/>
                  <a:pt x="7771445" y="582812"/>
                </a:cubicBezTo>
                <a:cubicBezTo>
                  <a:pt x="7772240" y="587574"/>
                  <a:pt x="7772636" y="591146"/>
                  <a:pt x="7772636" y="593528"/>
                </a:cubicBezTo>
                <a:cubicBezTo>
                  <a:pt x="7782955" y="592734"/>
                  <a:pt x="7795654" y="590353"/>
                  <a:pt x="7810736" y="586384"/>
                </a:cubicBezTo>
                <a:cubicBezTo>
                  <a:pt x="7817086" y="584796"/>
                  <a:pt x="7822642" y="584796"/>
                  <a:pt x="7827404" y="586384"/>
                </a:cubicBezTo>
                <a:cubicBezTo>
                  <a:pt x="7833754" y="591146"/>
                  <a:pt x="7838120" y="595909"/>
                  <a:pt x="7840502" y="600671"/>
                </a:cubicBezTo>
                <a:cubicBezTo>
                  <a:pt x="7842882" y="607021"/>
                  <a:pt x="7841692" y="610593"/>
                  <a:pt x="7836930" y="611387"/>
                </a:cubicBezTo>
                <a:cubicBezTo>
                  <a:pt x="7816292" y="615356"/>
                  <a:pt x="7800814" y="616943"/>
                  <a:pt x="7790495" y="616149"/>
                </a:cubicBezTo>
                <a:cubicBezTo>
                  <a:pt x="7784146" y="616149"/>
                  <a:pt x="7778589" y="613768"/>
                  <a:pt x="7773826" y="609006"/>
                </a:cubicBezTo>
                <a:cubicBezTo>
                  <a:pt x="7773826" y="618531"/>
                  <a:pt x="7773826" y="628849"/>
                  <a:pt x="7773826" y="639962"/>
                </a:cubicBezTo>
                <a:cubicBezTo>
                  <a:pt x="7774620" y="639962"/>
                  <a:pt x="7776208" y="639962"/>
                  <a:pt x="7778589" y="639962"/>
                </a:cubicBezTo>
                <a:cubicBezTo>
                  <a:pt x="7792876" y="638374"/>
                  <a:pt x="7803989" y="636390"/>
                  <a:pt x="7811926" y="634009"/>
                </a:cubicBezTo>
                <a:cubicBezTo>
                  <a:pt x="7818276" y="632421"/>
                  <a:pt x="7823436" y="632421"/>
                  <a:pt x="7827404" y="634009"/>
                </a:cubicBezTo>
                <a:cubicBezTo>
                  <a:pt x="7833754" y="636390"/>
                  <a:pt x="7838914" y="640359"/>
                  <a:pt x="7842882" y="645915"/>
                </a:cubicBezTo>
                <a:cubicBezTo>
                  <a:pt x="7846852" y="653059"/>
                  <a:pt x="7845661" y="657424"/>
                  <a:pt x="7839311" y="659012"/>
                </a:cubicBezTo>
                <a:cubicBezTo>
                  <a:pt x="7831374" y="661393"/>
                  <a:pt x="7815896" y="662584"/>
                  <a:pt x="7792876" y="662584"/>
                </a:cubicBezTo>
                <a:cubicBezTo>
                  <a:pt x="7785732" y="663377"/>
                  <a:pt x="7778986" y="661393"/>
                  <a:pt x="7772636" y="656631"/>
                </a:cubicBezTo>
                <a:cubicBezTo>
                  <a:pt x="7772636" y="670124"/>
                  <a:pt x="7772636" y="681237"/>
                  <a:pt x="7772636" y="689968"/>
                </a:cubicBezTo>
                <a:cubicBezTo>
                  <a:pt x="7777398" y="689174"/>
                  <a:pt x="7785336" y="687984"/>
                  <a:pt x="7796448" y="686396"/>
                </a:cubicBezTo>
                <a:cubicBezTo>
                  <a:pt x="7809148" y="684809"/>
                  <a:pt x="7818276" y="683618"/>
                  <a:pt x="7823832" y="682824"/>
                </a:cubicBezTo>
                <a:cubicBezTo>
                  <a:pt x="7832564" y="682031"/>
                  <a:pt x="7838517" y="682824"/>
                  <a:pt x="7841692" y="685206"/>
                </a:cubicBezTo>
                <a:cubicBezTo>
                  <a:pt x="7842486" y="685999"/>
                  <a:pt x="7844074" y="687190"/>
                  <a:pt x="7846454" y="688777"/>
                </a:cubicBezTo>
                <a:cubicBezTo>
                  <a:pt x="7847248" y="672902"/>
                  <a:pt x="7847645" y="634406"/>
                  <a:pt x="7847645" y="573287"/>
                </a:cubicBezTo>
                <a:cubicBezTo>
                  <a:pt x="7846058" y="568524"/>
                  <a:pt x="7843677" y="566540"/>
                  <a:pt x="7840502" y="567334"/>
                </a:cubicBezTo>
                <a:close/>
                <a:moveTo>
                  <a:pt x="3080383" y="564953"/>
                </a:moveTo>
                <a:cubicBezTo>
                  <a:pt x="3086733" y="564953"/>
                  <a:pt x="3099433" y="566143"/>
                  <a:pt x="3118483" y="568524"/>
                </a:cubicBezTo>
                <a:cubicBezTo>
                  <a:pt x="3135946" y="574874"/>
                  <a:pt x="3139518" y="587971"/>
                  <a:pt x="3129199" y="607815"/>
                </a:cubicBezTo>
                <a:cubicBezTo>
                  <a:pt x="3124436" y="611784"/>
                  <a:pt x="3119277" y="612181"/>
                  <a:pt x="3113721" y="609006"/>
                </a:cubicBezTo>
                <a:cubicBezTo>
                  <a:pt x="3101814" y="601862"/>
                  <a:pt x="3089908" y="588368"/>
                  <a:pt x="3078002" y="568524"/>
                </a:cubicBezTo>
                <a:cubicBezTo>
                  <a:pt x="3077208" y="567731"/>
                  <a:pt x="3076811" y="566937"/>
                  <a:pt x="3076811" y="566143"/>
                </a:cubicBezTo>
                <a:cubicBezTo>
                  <a:pt x="3077605" y="565349"/>
                  <a:pt x="3078796" y="564953"/>
                  <a:pt x="3080383" y="564953"/>
                </a:cubicBezTo>
                <a:close/>
                <a:moveTo>
                  <a:pt x="2899713" y="564655"/>
                </a:moveTo>
                <a:cubicBezTo>
                  <a:pt x="2900706" y="564853"/>
                  <a:pt x="2901797" y="565349"/>
                  <a:pt x="2902988" y="566143"/>
                </a:cubicBezTo>
                <a:cubicBezTo>
                  <a:pt x="2914100" y="569318"/>
                  <a:pt x="2924418" y="574478"/>
                  <a:pt x="2933943" y="581621"/>
                </a:cubicBezTo>
                <a:cubicBezTo>
                  <a:pt x="2937119" y="584002"/>
                  <a:pt x="2937515" y="587971"/>
                  <a:pt x="2935135" y="593528"/>
                </a:cubicBezTo>
                <a:cubicBezTo>
                  <a:pt x="2947834" y="592734"/>
                  <a:pt x="2958550" y="591146"/>
                  <a:pt x="2967281" y="588765"/>
                </a:cubicBezTo>
                <a:cubicBezTo>
                  <a:pt x="2972838" y="587178"/>
                  <a:pt x="2976806" y="587178"/>
                  <a:pt x="2979187" y="588765"/>
                </a:cubicBezTo>
                <a:cubicBezTo>
                  <a:pt x="2987125" y="591940"/>
                  <a:pt x="2992277" y="596703"/>
                  <a:pt x="2994658" y="603052"/>
                </a:cubicBezTo>
                <a:cubicBezTo>
                  <a:pt x="2997833" y="610990"/>
                  <a:pt x="2995452" y="614959"/>
                  <a:pt x="2987522" y="614959"/>
                </a:cubicBezTo>
                <a:cubicBezTo>
                  <a:pt x="2985141" y="614959"/>
                  <a:pt x="2981172" y="614959"/>
                  <a:pt x="2975615" y="614959"/>
                </a:cubicBezTo>
                <a:cubicBezTo>
                  <a:pt x="2958153" y="614165"/>
                  <a:pt x="2944659" y="614165"/>
                  <a:pt x="2935135" y="614959"/>
                </a:cubicBezTo>
                <a:cubicBezTo>
                  <a:pt x="2959740" y="642740"/>
                  <a:pt x="2992277" y="664965"/>
                  <a:pt x="3032758" y="681634"/>
                </a:cubicBezTo>
                <a:cubicBezTo>
                  <a:pt x="3035139" y="682428"/>
                  <a:pt x="3036330" y="683618"/>
                  <a:pt x="3036330" y="685206"/>
                </a:cubicBezTo>
                <a:cubicBezTo>
                  <a:pt x="3036330" y="686793"/>
                  <a:pt x="3035139" y="687587"/>
                  <a:pt x="3032758" y="687587"/>
                </a:cubicBezTo>
                <a:cubicBezTo>
                  <a:pt x="3027202" y="688381"/>
                  <a:pt x="3017280" y="689571"/>
                  <a:pt x="3002992" y="691159"/>
                </a:cubicBezTo>
                <a:cubicBezTo>
                  <a:pt x="2991086" y="692746"/>
                  <a:pt x="2982759" y="693937"/>
                  <a:pt x="2977997" y="694731"/>
                </a:cubicBezTo>
                <a:cubicBezTo>
                  <a:pt x="2972440" y="696318"/>
                  <a:pt x="2968471" y="695127"/>
                  <a:pt x="2966091" y="691159"/>
                </a:cubicBezTo>
                <a:cubicBezTo>
                  <a:pt x="2954978" y="680840"/>
                  <a:pt x="2943072" y="664568"/>
                  <a:pt x="2930372" y="642343"/>
                </a:cubicBezTo>
                <a:cubicBezTo>
                  <a:pt x="2930372" y="662981"/>
                  <a:pt x="2930372" y="685206"/>
                  <a:pt x="2930372" y="709018"/>
                </a:cubicBezTo>
                <a:cubicBezTo>
                  <a:pt x="2930372" y="722512"/>
                  <a:pt x="2928784" y="732037"/>
                  <a:pt x="2925609" y="737593"/>
                </a:cubicBezTo>
                <a:cubicBezTo>
                  <a:pt x="2920053" y="742356"/>
                  <a:pt x="2915290" y="742752"/>
                  <a:pt x="2911323" y="738784"/>
                </a:cubicBezTo>
                <a:cubicBezTo>
                  <a:pt x="2910528" y="737990"/>
                  <a:pt x="2909735" y="737196"/>
                  <a:pt x="2908940" y="736402"/>
                </a:cubicBezTo>
                <a:cubicBezTo>
                  <a:pt x="2904179" y="731640"/>
                  <a:pt x="2901400" y="728465"/>
                  <a:pt x="2900606" y="726877"/>
                </a:cubicBezTo>
                <a:cubicBezTo>
                  <a:pt x="2898225" y="724496"/>
                  <a:pt x="2897431" y="718940"/>
                  <a:pt x="2898225" y="710209"/>
                </a:cubicBezTo>
                <a:cubicBezTo>
                  <a:pt x="2899812" y="703859"/>
                  <a:pt x="2900606" y="682031"/>
                  <a:pt x="2900606" y="644724"/>
                </a:cubicBezTo>
                <a:cubicBezTo>
                  <a:pt x="2876000" y="672506"/>
                  <a:pt x="2848218" y="691159"/>
                  <a:pt x="2817263" y="700684"/>
                </a:cubicBezTo>
                <a:cubicBezTo>
                  <a:pt x="2815675" y="701477"/>
                  <a:pt x="2814483" y="701081"/>
                  <a:pt x="2813691" y="699493"/>
                </a:cubicBezTo>
                <a:cubicBezTo>
                  <a:pt x="2813691" y="697906"/>
                  <a:pt x="2814483" y="696715"/>
                  <a:pt x="2816072" y="695921"/>
                </a:cubicBezTo>
                <a:cubicBezTo>
                  <a:pt x="2841471" y="678459"/>
                  <a:pt x="2863300" y="653059"/>
                  <a:pt x="2881556" y="619721"/>
                </a:cubicBezTo>
                <a:cubicBezTo>
                  <a:pt x="2879969" y="619721"/>
                  <a:pt x="2876793" y="620118"/>
                  <a:pt x="2872031" y="620912"/>
                </a:cubicBezTo>
                <a:cubicBezTo>
                  <a:pt x="2868062" y="620912"/>
                  <a:pt x="2865285" y="621309"/>
                  <a:pt x="2863697" y="622102"/>
                </a:cubicBezTo>
                <a:cubicBezTo>
                  <a:pt x="2861316" y="622896"/>
                  <a:pt x="2857743" y="622102"/>
                  <a:pt x="2852981" y="619721"/>
                </a:cubicBezTo>
                <a:cubicBezTo>
                  <a:pt x="2852187" y="618134"/>
                  <a:pt x="2850997" y="616149"/>
                  <a:pt x="2849410" y="613768"/>
                </a:cubicBezTo>
                <a:cubicBezTo>
                  <a:pt x="2847028" y="610593"/>
                  <a:pt x="2845440" y="608609"/>
                  <a:pt x="2844647" y="607815"/>
                </a:cubicBezTo>
                <a:cubicBezTo>
                  <a:pt x="2842265" y="605434"/>
                  <a:pt x="2843060" y="603449"/>
                  <a:pt x="2847028" y="601862"/>
                </a:cubicBezTo>
                <a:cubicBezTo>
                  <a:pt x="2850997" y="601862"/>
                  <a:pt x="2858141" y="601465"/>
                  <a:pt x="2868460" y="600671"/>
                </a:cubicBezTo>
                <a:cubicBezTo>
                  <a:pt x="2877190" y="599877"/>
                  <a:pt x="2883144" y="599481"/>
                  <a:pt x="2886318" y="599481"/>
                </a:cubicBezTo>
                <a:cubicBezTo>
                  <a:pt x="2887112" y="599481"/>
                  <a:pt x="2888700" y="599481"/>
                  <a:pt x="2891081" y="599481"/>
                </a:cubicBezTo>
                <a:cubicBezTo>
                  <a:pt x="2895049" y="598687"/>
                  <a:pt x="2897829" y="598290"/>
                  <a:pt x="2899416" y="598290"/>
                </a:cubicBezTo>
                <a:cubicBezTo>
                  <a:pt x="2899416" y="587178"/>
                  <a:pt x="2898621" y="578049"/>
                  <a:pt x="2897034" y="570906"/>
                </a:cubicBezTo>
                <a:cubicBezTo>
                  <a:pt x="2896240" y="568524"/>
                  <a:pt x="2896240" y="566540"/>
                  <a:pt x="2897034" y="564953"/>
                </a:cubicBezTo>
                <a:cubicBezTo>
                  <a:pt x="2897828" y="564556"/>
                  <a:pt x="2898721" y="564456"/>
                  <a:pt x="2899713" y="564655"/>
                </a:cubicBezTo>
                <a:close/>
                <a:moveTo>
                  <a:pt x="1109907" y="563762"/>
                </a:moveTo>
                <a:cubicBezTo>
                  <a:pt x="1098796" y="563762"/>
                  <a:pt x="1086096" y="564953"/>
                  <a:pt x="1071808" y="567334"/>
                </a:cubicBezTo>
                <a:cubicBezTo>
                  <a:pt x="1071808" y="577653"/>
                  <a:pt x="1071411" y="589559"/>
                  <a:pt x="1070617" y="603052"/>
                </a:cubicBezTo>
                <a:lnTo>
                  <a:pt x="1083714" y="603052"/>
                </a:lnTo>
                <a:cubicBezTo>
                  <a:pt x="1092445" y="601465"/>
                  <a:pt x="1100780" y="600671"/>
                  <a:pt x="1108718" y="600671"/>
                </a:cubicBezTo>
                <a:cubicBezTo>
                  <a:pt x="1109511" y="596703"/>
                  <a:pt x="1110702" y="590749"/>
                  <a:pt x="1112289" y="582812"/>
                </a:cubicBezTo>
                <a:cubicBezTo>
                  <a:pt x="1113083" y="574874"/>
                  <a:pt x="1113877" y="570112"/>
                  <a:pt x="1114671" y="568524"/>
                </a:cubicBezTo>
                <a:cubicBezTo>
                  <a:pt x="1115464" y="564556"/>
                  <a:pt x="1113877" y="562968"/>
                  <a:pt x="1109907" y="563762"/>
                </a:cubicBezTo>
                <a:close/>
                <a:moveTo>
                  <a:pt x="2767256" y="556618"/>
                </a:moveTo>
                <a:cubicBezTo>
                  <a:pt x="2768843" y="556618"/>
                  <a:pt x="2774002" y="557809"/>
                  <a:pt x="2782734" y="560190"/>
                </a:cubicBezTo>
                <a:cubicBezTo>
                  <a:pt x="2787496" y="560984"/>
                  <a:pt x="2791466" y="561778"/>
                  <a:pt x="2794640" y="562571"/>
                </a:cubicBezTo>
                <a:cubicBezTo>
                  <a:pt x="2810516" y="568128"/>
                  <a:pt x="2815675" y="580431"/>
                  <a:pt x="2810119" y="599481"/>
                </a:cubicBezTo>
                <a:cubicBezTo>
                  <a:pt x="2803768" y="607418"/>
                  <a:pt x="2797022" y="608609"/>
                  <a:pt x="2789878" y="603052"/>
                </a:cubicBezTo>
                <a:cubicBezTo>
                  <a:pt x="2781147" y="592734"/>
                  <a:pt x="2772415" y="578446"/>
                  <a:pt x="2763684" y="560190"/>
                </a:cubicBezTo>
                <a:cubicBezTo>
                  <a:pt x="2762890" y="557809"/>
                  <a:pt x="2764081" y="556618"/>
                  <a:pt x="2767256" y="556618"/>
                </a:cubicBezTo>
                <a:close/>
                <a:moveTo>
                  <a:pt x="8602501" y="555428"/>
                </a:moveTo>
                <a:cubicBezTo>
                  <a:pt x="8613614" y="556221"/>
                  <a:pt x="8627108" y="558206"/>
                  <a:pt x="8642983" y="561381"/>
                </a:cubicBezTo>
                <a:cubicBezTo>
                  <a:pt x="8655683" y="566143"/>
                  <a:pt x="8659651" y="577256"/>
                  <a:pt x="8654889" y="594718"/>
                </a:cubicBezTo>
                <a:cubicBezTo>
                  <a:pt x="8650126" y="602656"/>
                  <a:pt x="8643380" y="604640"/>
                  <a:pt x="8634648" y="600671"/>
                </a:cubicBezTo>
                <a:cubicBezTo>
                  <a:pt x="8621155" y="587971"/>
                  <a:pt x="8609645" y="574081"/>
                  <a:pt x="8600120" y="558999"/>
                </a:cubicBezTo>
                <a:cubicBezTo>
                  <a:pt x="8599327" y="558206"/>
                  <a:pt x="8598930" y="557412"/>
                  <a:pt x="8598930" y="556618"/>
                </a:cubicBezTo>
                <a:cubicBezTo>
                  <a:pt x="8599724" y="555824"/>
                  <a:pt x="8600914" y="555428"/>
                  <a:pt x="8602501" y="555428"/>
                </a:cubicBezTo>
                <a:close/>
                <a:moveTo>
                  <a:pt x="5840252" y="555428"/>
                </a:moveTo>
                <a:cubicBezTo>
                  <a:pt x="5851364" y="556221"/>
                  <a:pt x="5864858" y="558206"/>
                  <a:pt x="5880733" y="561381"/>
                </a:cubicBezTo>
                <a:cubicBezTo>
                  <a:pt x="5893433" y="566143"/>
                  <a:pt x="5897402" y="577256"/>
                  <a:pt x="5892639" y="594718"/>
                </a:cubicBezTo>
                <a:cubicBezTo>
                  <a:pt x="5887877" y="602656"/>
                  <a:pt x="5881130" y="604640"/>
                  <a:pt x="5872399" y="600671"/>
                </a:cubicBezTo>
                <a:cubicBezTo>
                  <a:pt x="5858905" y="587971"/>
                  <a:pt x="5847395" y="574081"/>
                  <a:pt x="5837870" y="558999"/>
                </a:cubicBezTo>
                <a:cubicBezTo>
                  <a:pt x="5837077" y="558206"/>
                  <a:pt x="5836680" y="557412"/>
                  <a:pt x="5836680" y="556618"/>
                </a:cubicBezTo>
                <a:cubicBezTo>
                  <a:pt x="5837474" y="555824"/>
                  <a:pt x="5838665" y="555428"/>
                  <a:pt x="5840252" y="555428"/>
                </a:cubicBezTo>
                <a:close/>
                <a:moveTo>
                  <a:pt x="6849902" y="553046"/>
                </a:moveTo>
                <a:cubicBezTo>
                  <a:pt x="6848315" y="553046"/>
                  <a:pt x="6846330" y="553443"/>
                  <a:pt x="6843949" y="554237"/>
                </a:cubicBezTo>
                <a:cubicBezTo>
                  <a:pt x="6841567" y="554237"/>
                  <a:pt x="6839583" y="554634"/>
                  <a:pt x="6837996" y="555428"/>
                </a:cubicBezTo>
                <a:cubicBezTo>
                  <a:pt x="6837202" y="557809"/>
                  <a:pt x="6836408" y="562968"/>
                  <a:pt x="6835615" y="570906"/>
                </a:cubicBezTo>
                <a:cubicBezTo>
                  <a:pt x="6834821" y="575668"/>
                  <a:pt x="6834424" y="579240"/>
                  <a:pt x="6834424" y="581621"/>
                </a:cubicBezTo>
                <a:cubicBezTo>
                  <a:pt x="6841567" y="580034"/>
                  <a:pt x="6849505" y="578843"/>
                  <a:pt x="6858237" y="578049"/>
                </a:cubicBezTo>
                <a:lnTo>
                  <a:pt x="6858237" y="576859"/>
                </a:lnTo>
                <a:cubicBezTo>
                  <a:pt x="6857442" y="566540"/>
                  <a:pt x="6854664" y="558999"/>
                  <a:pt x="6849902" y="554237"/>
                </a:cubicBezTo>
                <a:cubicBezTo>
                  <a:pt x="6849902" y="554237"/>
                  <a:pt x="6849902" y="553840"/>
                  <a:pt x="6849902" y="553046"/>
                </a:cubicBezTo>
                <a:close/>
                <a:moveTo>
                  <a:pt x="706283" y="551856"/>
                </a:moveTo>
                <a:cubicBezTo>
                  <a:pt x="704696" y="557412"/>
                  <a:pt x="703109" y="565349"/>
                  <a:pt x="701521" y="575668"/>
                </a:cubicBezTo>
                <a:cubicBezTo>
                  <a:pt x="701521" y="577256"/>
                  <a:pt x="701521" y="578446"/>
                  <a:pt x="701521" y="579240"/>
                </a:cubicBezTo>
                <a:cubicBezTo>
                  <a:pt x="706283" y="577653"/>
                  <a:pt x="711047" y="576859"/>
                  <a:pt x="715809" y="576859"/>
                </a:cubicBezTo>
                <a:cubicBezTo>
                  <a:pt x="715809" y="576065"/>
                  <a:pt x="715809" y="575668"/>
                  <a:pt x="715809" y="575668"/>
                </a:cubicBezTo>
                <a:cubicBezTo>
                  <a:pt x="715015" y="570112"/>
                  <a:pt x="713427" y="564159"/>
                  <a:pt x="711047" y="557809"/>
                </a:cubicBezTo>
                <a:cubicBezTo>
                  <a:pt x="711047" y="557015"/>
                  <a:pt x="711047" y="556618"/>
                  <a:pt x="711047" y="556618"/>
                </a:cubicBezTo>
                <a:cubicBezTo>
                  <a:pt x="710253" y="554237"/>
                  <a:pt x="709857" y="552649"/>
                  <a:pt x="709857" y="551856"/>
                </a:cubicBezTo>
                <a:cubicBezTo>
                  <a:pt x="709062" y="551856"/>
                  <a:pt x="707871" y="551856"/>
                  <a:pt x="706283" y="551856"/>
                </a:cubicBezTo>
                <a:close/>
                <a:moveTo>
                  <a:pt x="1674263" y="548284"/>
                </a:moveTo>
                <a:cubicBezTo>
                  <a:pt x="1669501" y="549078"/>
                  <a:pt x="1665532" y="549474"/>
                  <a:pt x="1662358" y="549474"/>
                </a:cubicBezTo>
                <a:cubicBezTo>
                  <a:pt x="1659977" y="550268"/>
                  <a:pt x="1656007" y="550665"/>
                  <a:pt x="1650451" y="550665"/>
                </a:cubicBezTo>
                <a:cubicBezTo>
                  <a:pt x="1644895" y="551459"/>
                  <a:pt x="1640926" y="551856"/>
                  <a:pt x="1638545" y="551856"/>
                </a:cubicBezTo>
                <a:lnTo>
                  <a:pt x="1638545" y="563762"/>
                </a:lnTo>
                <a:cubicBezTo>
                  <a:pt x="1644102" y="562968"/>
                  <a:pt x="1650451" y="561381"/>
                  <a:pt x="1657595" y="558999"/>
                </a:cubicBezTo>
                <a:cubicBezTo>
                  <a:pt x="1664738" y="556618"/>
                  <a:pt x="1669898" y="558999"/>
                  <a:pt x="1673073" y="566143"/>
                </a:cubicBezTo>
                <a:cubicBezTo>
                  <a:pt x="1673073" y="563762"/>
                  <a:pt x="1673469" y="560587"/>
                  <a:pt x="1674263" y="556618"/>
                </a:cubicBezTo>
                <a:cubicBezTo>
                  <a:pt x="1674263" y="552649"/>
                  <a:pt x="1674263" y="549871"/>
                  <a:pt x="1674263" y="548284"/>
                </a:cubicBezTo>
                <a:close/>
                <a:moveTo>
                  <a:pt x="6902290" y="545902"/>
                </a:moveTo>
                <a:cubicBezTo>
                  <a:pt x="6899114" y="545902"/>
                  <a:pt x="6893955" y="546696"/>
                  <a:pt x="6886812" y="548284"/>
                </a:cubicBezTo>
                <a:cubicBezTo>
                  <a:pt x="6878080" y="549078"/>
                  <a:pt x="6871730" y="549871"/>
                  <a:pt x="6867762" y="550665"/>
                </a:cubicBezTo>
                <a:cubicBezTo>
                  <a:pt x="6872524" y="552253"/>
                  <a:pt x="6876890" y="554237"/>
                  <a:pt x="6880858" y="556618"/>
                </a:cubicBezTo>
                <a:cubicBezTo>
                  <a:pt x="6886415" y="559793"/>
                  <a:pt x="6888796" y="563762"/>
                  <a:pt x="6888002" y="568524"/>
                </a:cubicBezTo>
                <a:cubicBezTo>
                  <a:pt x="6888002" y="569318"/>
                  <a:pt x="6888002" y="570509"/>
                  <a:pt x="6888002" y="572096"/>
                </a:cubicBezTo>
                <a:cubicBezTo>
                  <a:pt x="6892764" y="570509"/>
                  <a:pt x="6898321" y="569318"/>
                  <a:pt x="6904670" y="568524"/>
                </a:cubicBezTo>
                <a:cubicBezTo>
                  <a:pt x="6904670" y="557412"/>
                  <a:pt x="6903877" y="549871"/>
                  <a:pt x="6902290" y="545902"/>
                </a:cubicBezTo>
                <a:close/>
                <a:moveTo>
                  <a:pt x="759862" y="545902"/>
                </a:moveTo>
                <a:cubicBezTo>
                  <a:pt x="747956" y="546696"/>
                  <a:pt x="736049" y="548284"/>
                  <a:pt x="724144" y="550665"/>
                </a:cubicBezTo>
                <a:cubicBezTo>
                  <a:pt x="730493" y="552253"/>
                  <a:pt x="736049" y="554237"/>
                  <a:pt x="740812" y="556618"/>
                </a:cubicBezTo>
                <a:cubicBezTo>
                  <a:pt x="745575" y="559793"/>
                  <a:pt x="747558" y="563365"/>
                  <a:pt x="746765" y="567334"/>
                </a:cubicBezTo>
                <a:cubicBezTo>
                  <a:pt x="745971" y="568128"/>
                  <a:pt x="745575" y="569318"/>
                  <a:pt x="745575" y="570906"/>
                </a:cubicBezTo>
                <a:cubicBezTo>
                  <a:pt x="751131" y="569318"/>
                  <a:pt x="756290" y="568524"/>
                  <a:pt x="761053" y="568524"/>
                </a:cubicBezTo>
                <a:lnTo>
                  <a:pt x="761053" y="563762"/>
                </a:lnTo>
                <a:cubicBezTo>
                  <a:pt x="761053" y="560587"/>
                  <a:pt x="760656" y="556221"/>
                  <a:pt x="759862" y="550665"/>
                </a:cubicBezTo>
                <a:cubicBezTo>
                  <a:pt x="759862" y="548284"/>
                  <a:pt x="759862" y="546696"/>
                  <a:pt x="759862" y="545902"/>
                </a:cubicBezTo>
                <a:close/>
                <a:moveTo>
                  <a:pt x="6615051" y="542628"/>
                </a:moveTo>
                <a:cubicBezTo>
                  <a:pt x="6617631" y="542827"/>
                  <a:pt x="6619715" y="543521"/>
                  <a:pt x="6621302" y="544712"/>
                </a:cubicBezTo>
                <a:cubicBezTo>
                  <a:pt x="6625271" y="548681"/>
                  <a:pt x="6629636" y="554237"/>
                  <a:pt x="6634399" y="561381"/>
                </a:cubicBezTo>
                <a:cubicBezTo>
                  <a:pt x="6638367" y="566143"/>
                  <a:pt x="6638367" y="569715"/>
                  <a:pt x="6634399" y="572096"/>
                </a:cubicBezTo>
                <a:cubicBezTo>
                  <a:pt x="6631224" y="576065"/>
                  <a:pt x="6627652" y="580431"/>
                  <a:pt x="6623683" y="585193"/>
                </a:cubicBezTo>
                <a:cubicBezTo>
                  <a:pt x="6625271" y="586781"/>
                  <a:pt x="6626461" y="587574"/>
                  <a:pt x="6627255" y="587574"/>
                </a:cubicBezTo>
                <a:cubicBezTo>
                  <a:pt x="6630430" y="595512"/>
                  <a:pt x="6628842" y="599877"/>
                  <a:pt x="6622493" y="600671"/>
                </a:cubicBezTo>
                <a:cubicBezTo>
                  <a:pt x="6618524" y="601465"/>
                  <a:pt x="6609396" y="602259"/>
                  <a:pt x="6595108" y="603052"/>
                </a:cubicBezTo>
                <a:cubicBezTo>
                  <a:pt x="6576852" y="604640"/>
                  <a:pt x="6563755" y="606228"/>
                  <a:pt x="6555818" y="607815"/>
                </a:cubicBezTo>
                <a:cubicBezTo>
                  <a:pt x="6555818" y="610990"/>
                  <a:pt x="6555421" y="613768"/>
                  <a:pt x="6554627" y="616149"/>
                </a:cubicBezTo>
                <a:cubicBezTo>
                  <a:pt x="6553040" y="620912"/>
                  <a:pt x="6547880" y="621309"/>
                  <a:pt x="6539149" y="617340"/>
                </a:cubicBezTo>
                <a:cubicBezTo>
                  <a:pt x="6533592" y="614959"/>
                  <a:pt x="6530418" y="609799"/>
                  <a:pt x="6529624" y="601862"/>
                </a:cubicBezTo>
                <a:cubicBezTo>
                  <a:pt x="6527243" y="587574"/>
                  <a:pt x="6522480" y="574478"/>
                  <a:pt x="6515337" y="562571"/>
                </a:cubicBezTo>
                <a:cubicBezTo>
                  <a:pt x="6512955" y="557015"/>
                  <a:pt x="6514940" y="554237"/>
                  <a:pt x="6521289" y="554237"/>
                </a:cubicBezTo>
                <a:cubicBezTo>
                  <a:pt x="6522877" y="554237"/>
                  <a:pt x="6525258" y="554634"/>
                  <a:pt x="6528433" y="555428"/>
                </a:cubicBezTo>
                <a:cubicBezTo>
                  <a:pt x="6534783" y="555428"/>
                  <a:pt x="6539546" y="556221"/>
                  <a:pt x="6542720" y="557809"/>
                </a:cubicBezTo>
                <a:cubicBezTo>
                  <a:pt x="6545102" y="557015"/>
                  <a:pt x="6549468" y="556221"/>
                  <a:pt x="6555818" y="555428"/>
                </a:cubicBezTo>
                <a:cubicBezTo>
                  <a:pt x="6564549" y="553840"/>
                  <a:pt x="6571296" y="552253"/>
                  <a:pt x="6576058" y="550665"/>
                </a:cubicBezTo>
                <a:cubicBezTo>
                  <a:pt x="6577646" y="549871"/>
                  <a:pt x="6582408" y="548681"/>
                  <a:pt x="6590346" y="547093"/>
                </a:cubicBezTo>
                <a:cubicBezTo>
                  <a:pt x="6599077" y="544712"/>
                  <a:pt x="6603839" y="543521"/>
                  <a:pt x="6604633" y="543521"/>
                </a:cubicBezTo>
                <a:cubicBezTo>
                  <a:pt x="6604633" y="543521"/>
                  <a:pt x="6605030" y="543521"/>
                  <a:pt x="6605824" y="543521"/>
                </a:cubicBezTo>
                <a:cubicBezTo>
                  <a:pt x="6609395" y="542728"/>
                  <a:pt x="6612471" y="542430"/>
                  <a:pt x="6615051" y="542628"/>
                </a:cubicBezTo>
                <a:close/>
                <a:moveTo>
                  <a:pt x="9411233" y="542033"/>
                </a:moveTo>
                <a:cubicBezTo>
                  <a:pt x="9415004" y="542231"/>
                  <a:pt x="9418477" y="543124"/>
                  <a:pt x="9421651" y="544712"/>
                </a:cubicBezTo>
                <a:cubicBezTo>
                  <a:pt x="9431176" y="548681"/>
                  <a:pt x="9437130" y="554634"/>
                  <a:pt x="9439511" y="562571"/>
                </a:cubicBezTo>
                <a:cubicBezTo>
                  <a:pt x="9441892" y="568921"/>
                  <a:pt x="9438717" y="572096"/>
                  <a:pt x="9429986" y="572096"/>
                </a:cubicBezTo>
                <a:cubicBezTo>
                  <a:pt x="9406173" y="572096"/>
                  <a:pt x="9384742" y="572890"/>
                  <a:pt x="9365692" y="574478"/>
                </a:cubicBezTo>
                <a:cubicBezTo>
                  <a:pt x="9372042" y="578446"/>
                  <a:pt x="9376805" y="582812"/>
                  <a:pt x="9379980" y="587574"/>
                </a:cubicBezTo>
                <a:cubicBezTo>
                  <a:pt x="9381567" y="589956"/>
                  <a:pt x="9381170" y="593528"/>
                  <a:pt x="9378789" y="598290"/>
                </a:cubicBezTo>
                <a:cubicBezTo>
                  <a:pt x="9377995" y="599084"/>
                  <a:pt x="9377202" y="600274"/>
                  <a:pt x="9376408" y="601862"/>
                </a:cubicBezTo>
                <a:cubicBezTo>
                  <a:pt x="9373233" y="609006"/>
                  <a:pt x="9370852" y="615356"/>
                  <a:pt x="9369264" y="620912"/>
                </a:cubicBezTo>
                <a:cubicBezTo>
                  <a:pt x="9369264" y="621706"/>
                  <a:pt x="9368867" y="623293"/>
                  <a:pt x="9368073" y="625674"/>
                </a:cubicBezTo>
                <a:cubicBezTo>
                  <a:pt x="9364898" y="635993"/>
                  <a:pt x="9361724" y="643534"/>
                  <a:pt x="9358548" y="648296"/>
                </a:cubicBezTo>
                <a:cubicBezTo>
                  <a:pt x="9371249" y="658615"/>
                  <a:pt x="9384742" y="667743"/>
                  <a:pt x="9399030" y="675681"/>
                </a:cubicBezTo>
                <a:cubicBezTo>
                  <a:pt x="9427605" y="690762"/>
                  <a:pt x="9454195" y="701477"/>
                  <a:pt x="9478801" y="707827"/>
                </a:cubicBezTo>
                <a:cubicBezTo>
                  <a:pt x="9482770" y="709415"/>
                  <a:pt x="9484755" y="711002"/>
                  <a:pt x="9484755" y="712590"/>
                </a:cubicBezTo>
                <a:cubicBezTo>
                  <a:pt x="9484755" y="714177"/>
                  <a:pt x="9483167" y="715368"/>
                  <a:pt x="9479992" y="716162"/>
                </a:cubicBezTo>
                <a:cubicBezTo>
                  <a:pt x="9458561" y="720924"/>
                  <a:pt x="9436733" y="724893"/>
                  <a:pt x="9414508" y="728068"/>
                </a:cubicBezTo>
                <a:cubicBezTo>
                  <a:pt x="9408158" y="728068"/>
                  <a:pt x="9402998" y="726877"/>
                  <a:pt x="9399030" y="724496"/>
                </a:cubicBezTo>
                <a:cubicBezTo>
                  <a:pt x="9376805" y="709415"/>
                  <a:pt x="9356564" y="693143"/>
                  <a:pt x="9338308" y="675681"/>
                </a:cubicBezTo>
                <a:cubicBezTo>
                  <a:pt x="9335926" y="678062"/>
                  <a:pt x="9332752" y="680840"/>
                  <a:pt x="9328783" y="684015"/>
                </a:cubicBezTo>
                <a:cubicBezTo>
                  <a:pt x="9306558" y="700684"/>
                  <a:pt x="9274808" y="709415"/>
                  <a:pt x="9233533" y="710209"/>
                </a:cubicBezTo>
                <a:cubicBezTo>
                  <a:pt x="9231151" y="710209"/>
                  <a:pt x="9229564" y="709415"/>
                  <a:pt x="9228770" y="707827"/>
                </a:cubicBezTo>
                <a:cubicBezTo>
                  <a:pt x="9228770" y="705446"/>
                  <a:pt x="9229961" y="703859"/>
                  <a:pt x="9232342" y="703065"/>
                </a:cubicBezTo>
                <a:cubicBezTo>
                  <a:pt x="9274411" y="687984"/>
                  <a:pt x="9302192" y="671315"/>
                  <a:pt x="9315686" y="653059"/>
                </a:cubicBezTo>
                <a:cubicBezTo>
                  <a:pt x="9308542" y="645121"/>
                  <a:pt x="9301795" y="636390"/>
                  <a:pt x="9295445" y="626865"/>
                </a:cubicBezTo>
                <a:cubicBezTo>
                  <a:pt x="9286714" y="618927"/>
                  <a:pt x="9279173" y="613371"/>
                  <a:pt x="9272823" y="610196"/>
                </a:cubicBezTo>
                <a:cubicBezTo>
                  <a:pt x="9268855" y="607815"/>
                  <a:pt x="9266870" y="605434"/>
                  <a:pt x="9266870" y="603052"/>
                </a:cubicBezTo>
                <a:cubicBezTo>
                  <a:pt x="9266870" y="599877"/>
                  <a:pt x="9268855" y="597099"/>
                  <a:pt x="9272823" y="594718"/>
                </a:cubicBezTo>
                <a:cubicBezTo>
                  <a:pt x="9275999" y="592337"/>
                  <a:pt x="9281952" y="591940"/>
                  <a:pt x="9290683" y="593528"/>
                </a:cubicBezTo>
                <a:cubicBezTo>
                  <a:pt x="9296239" y="594321"/>
                  <a:pt x="9302192" y="597496"/>
                  <a:pt x="9308542" y="603052"/>
                </a:cubicBezTo>
                <a:cubicBezTo>
                  <a:pt x="9311717" y="607021"/>
                  <a:pt x="9316876" y="612181"/>
                  <a:pt x="9324020" y="618531"/>
                </a:cubicBezTo>
                <a:cubicBezTo>
                  <a:pt x="9327196" y="621706"/>
                  <a:pt x="9329577" y="624087"/>
                  <a:pt x="9331164" y="625674"/>
                </a:cubicBezTo>
                <a:cubicBezTo>
                  <a:pt x="9333545" y="619324"/>
                  <a:pt x="9335530" y="612577"/>
                  <a:pt x="9337117" y="605434"/>
                </a:cubicBezTo>
                <a:cubicBezTo>
                  <a:pt x="9337117" y="605434"/>
                  <a:pt x="9337117" y="605037"/>
                  <a:pt x="9337117" y="604243"/>
                </a:cubicBezTo>
                <a:cubicBezTo>
                  <a:pt x="9338705" y="595512"/>
                  <a:pt x="9339102" y="586781"/>
                  <a:pt x="9338308" y="578049"/>
                </a:cubicBezTo>
                <a:cubicBezTo>
                  <a:pt x="9321639" y="580431"/>
                  <a:pt x="9302986" y="583606"/>
                  <a:pt x="9282348" y="587574"/>
                </a:cubicBezTo>
                <a:cubicBezTo>
                  <a:pt x="9276792" y="589162"/>
                  <a:pt x="9271633" y="588765"/>
                  <a:pt x="9266870" y="586384"/>
                </a:cubicBezTo>
                <a:cubicBezTo>
                  <a:pt x="9257345" y="580034"/>
                  <a:pt x="9250996" y="575271"/>
                  <a:pt x="9247820" y="572096"/>
                </a:cubicBezTo>
                <a:cubicBezTo>
                  <a:pt x="9246233" y="570509"/>
                  <a:pt x="9245439" y="568921"/>
                  <a:pt x="9245439" y="567334"/>
                </a:cubicBezTo>
                <a:cubicBezTo>
                  <a:pt x="9245439" y="566540"/>
                  <a:pt x="9247027" y="565746"/>
                  <a:pt x="9250201" y="564953"/>
                </a:cubicBezTo>
                <a:cubicBezTo>
                  <a:pt x="9256552" y="564159"/>
                  <a:pt x="9268458" y="562571"/>
                  <a:pt x="9285920" y="560190"/>
                </a:cubicBezTo>
                <a:cubicBezTo>
                  <a:pt x="9316083" y="555428"/>
                  <a:pt x="9338705" y="552253"/>
                  <a:pt x="9353786" y="550665"/>
                </a:cubicBezTo>
                <a:cubicBezTo>
                  <a:pt x="9360930" y="549871"/>
                  <a:pt x="9371645" y="548284"/>
                  <a:pt x="9385933" y="545902"/>
                </a:cubicBezTo>
                <a:cubicBezTo>
                  <a:pt x="9392283" y="545109"/>
                  <a:pt x="9396648" y="544315"/>
                  <a:pt x="9399030" y="543521"/>
                </a:cubicBezTo>
                <a:cubicBezTo>
                  <a:pt x="9403396" y="542331"/>
                  <a:pt x="9407463" y="541835"/>
                  <a:pt x="9411233" y="542033"/>
                </a:cubicBezTo>
                <a:close/>
                <a:moveTo>
                  <a:pt x="7258584" y="542033"/>
                </a:moveTo>
                <a:cubicBezTo>
                  <a:pt x="7262354" y="542231"/>
                  <a:pt x="7265826" y="543124"/>
                  <a:pt x="7269002" y="544712"/>
                </a:cubicBezTo>
                <a:cubicBezTo>
                  <a:pt x="7278526" y="548681"/>
                  <a:pt x="7284480" y="554634"/>
                  <a:pt x="7286861" y="562571"/>
                </a:cubicBezTo>
                <a:cubicBezTo>
                  <a:pt x="7289242" y="568921"/>
                  <a:pt x="7286067" y="572096"/>
                  <a:pt x="7277336" y="572096"/>
                </a:cubicBezTo>
                <a:cubicBezTo>
                  <a:pt x="7253524" y="572096"/>
                  <a:pt x="7232092" y="572890"/>
                  <a:pt x="7213042" y="574478"/>
                </a:cubicBezTo>
                <a:cubicBezTo>
                  <a:pt x="7219392" y="578446"/>
                  <a:pt x="7224154" y="582812"/>
                  <a:pt x="7227330" y="587574"/>
                </a:cubicBezTo>
                <a:cubicBezTo>
                  <a:pt x="7228917" y="589956"/>
                  <a:pt x="7228520" y="593528"/>
                  <a:pt x="7226139" y="598290"/>
                </a:cubicBezTo>
                <a:cubicBezTo>
                  <a:pt x="7225346" y="599084"/>
                  <a:pt x="7224552" y="600274"/>
                  <a:pt x="7223758" y="601862"/>
                </a:cubicBezTo>
                <a:cubicBezTo>
                  <a:pt x="7220583" y="609006"/>
                  <a:pt x="7218202" y="615356"/>
                  <a:pt x="7216614" y="620912"/>
                </a:cubicBezTo>
                <a:cubicBezTo>
                  <a:pt x="7216614" y="621706"/>
                  <a:pt x="7216218" y="623293"/>
                  <a:pt x="7215424" y="625674"/>
                </a:cubicBezTo>
                <a:cubicBezTo>
                  <a:pt x="7212248" y="635993"/>
                  <a:pt x="7209074" y="643534"/>
                  <a:pt x="7205898" y="648296"/>
                </a:cubicBezTo>
                <a:cubicBezTo>
                  <a:pt x="7218598" y="658615"/>
                  <a:pt x="7232092" y="667743"/>
                  <a:pt x="7246380" y="675681"/>
                </a:cubicBezTo>
                <a:cubicBezTo>
                  <a:pt x="7274954" y="690762"/>
                  <a:pt x="7301546" y="701477"/>
                  <a:pt x="7326152" y="707827"/>
                </a:cubicBezTo>
                <a:cubicBezTo>
                  <a:pt x="7330120" y="709415"/>
                  <a:pt x="7332104" y="711002"/>
                  <a:pt x="7332104" y="712590"/>
                </a:cubicBezTo>
                <a:cubicBezTo>
                  <a:pt x="7332104" y="714177"/>
                  <a:pt x="7330518" y="715368"/>
                  <a:pt x="7327342" y="716162"/>
                </a:cubicBezTo>
                <a:cubicBezTo>
                  <a:pt x="7305911" y="720924"/>
                  <a:pt x="7284083" y="724893"/>
                  <a:pt x="7261858" y="728068"/>
                </a:cubicBezTo>
                <a:cubicBezTo>
                  <a:pt x="7255508" y="728068"/>
                  <a:pt x="7250348" y="726877"/>
                  <a:pt x="7246380" y="724496"/>
                </a:cubicBezTo>
                <a:cubicBezTo>
                  <a:pt x="7224154" y="709415"/>
                  <a:pt x="7203914" y="693143"/>
                  <a:pt x="7185658" y="675681"/>
                </a:cubicBezTo>
                <a:cubicBezTo>
                  <a:pt x="7183276" y="678062"/>
                  <a:pt x="7180102" y="680840"/>
                  <a:pt x="7176133" y="684015"/>
                </a:cubicBezTo>
                <a:cubicBezTo>
                  <a:pt x="7153908" y="700684"/>
                  <a:pt x="7122158" y="709415"/>
                  <a:pt x="7080883" y="710209"/>
                </a:cubicBezTo>
                <a:cubicBezTo>
                  <a:pt x="7078502" y="710209"/>
                  <a:pt x="7076915" y="709415"/>
                  <a:pt x="7076120" y="707827"/>
                </a:cubicBezTo>
                <a:cubicBezTo>
                  <a:pt x="7076120" y="705446"/>
                  <a:pt x="7077311" y="703859"/>
                  <a:pt x="7079692" y="703065"/>
                </a:cubicBezTo>
                <a:cubicBezTo>
                  <a:pt x="7121761" y="687984"/>
                  <a:pt x="7149543" y="671315"/>
                  <a:pt x="7163036" y="653059"/>
                </a:cubicBezTo>
                <a:cubicBezTo>
                  <a:pt x="7155892" y="645121"/>
                  <a:pt x="7149146" y="636390"/>
                  <a:pt x="7142795" y="626865"/>
                </a:cubicBezTo>
                <a:cubicBezTo>
                  <a:pt x="7134065" y="618927"/>
                  <a:pt x="7126524" y="613371"/>
                  <a:pt x="7120174" y="610196"/>
                </a:cubicBezTo>
                <a:cubicBezTo>
                  <a:pt x="7116205" y="607815"/>
                  <a:pt x="7114220" y="605434"/>
                  <a:pt x="7114220" y="603052"/>
                </a:cubicBezTo>
                <a:cubicBezTo>
                  <a:pt x="7114220" y="599877"/>
                  <a:pt x="7116205" y="597099"/>
                  <a:pt x="7120174" y="594718"/>
                </a:cubicBezTo>
                <a:cubicBezTo>
                  <a:pt x="7123349" y="592337"/>
                  <a:pt x="7129302" y="591940"/>
                  <a:pt x="7138033" y="593528"/>
                </a:cubicBezTo>
                <a:cubicBezTo>
                  <a:pt x="7143590" y="594321"/>
                  <a:pt x="7149543" y="597496"/>
                  <a:pt x="7155892" y="603052"/>
                </a:cubicBezTo>
                <a:cubicBezTo>
                  <a:pt x="7159068" y="607021"/>
                  <a:pt x="7164227" y="612181"/>
                  <a:pt x="7171370" y="618531"/>
                </a:cubicBezTo>
                <a:cubicBezTo>
                  <a:pt x="7174546" y="621706"/>
                  <a:pt x="7176927" y="624087"/>
                  <a:pt x="7178514" y="625674"/>
                </a:cubicBezTo>
                <a:cubicBezTo>
                  <a:pt x="7180895" y="619324"/>
                  <a:pt x="7182880" y="612577"/>
                  <a:pt x="7184467" y="605434"/>
                </a:cubicBezTo>
                <a:cubicBezTo>
                  <a:pt x="7184467" y="605434"/>
                  <a:pt x="7184467" y="605037"/>
                  <a:pt x="7184467" y="604243"/>
                </a:cubicBezTo>
                <a:cubicBezTo>
                  <a:pt x="7186054" y="595512"/>
                  <a:pt x="7186452" y="586781"/>
                  <a:pt x="7185658" y="578049"/>
                </a:cubicBezTo>
                <a:cubicBezTo>
                  <a:pt x="7168989" y="580431"/>
                  <a:pt x="7150336" y="583606"/>
                  <a:pt x="7129699" y="587574"/>
                </a:cubicBezTo>
                <a:cubicBezTo>
                  <a:pt x="7124142" y="589162"/>
                  <a:pt x="7118983" y="588765"/>
                  <a:pt x="7114220" y="586384"/>
                </a:cubicBezTo>
                <a:cubicBezTo>
                  <a:pt x="7104695" y="580034"/>
                  <a:pt x="7098346" y="575271"/>
                  <a:pt x="7095170" y="572096"/>
                </a:cubicBezTo>
                <a:cubicBezTo>
                  <a:pt x="7093583" y="570509"/>
                  <a:pt x="7092789" y="568921"/>
                  <a:pt x="7092789" y="567334"/>
                </a:cubicBezTo>
                <a:cubicBezTo>
                  <a:pt x="7092789" y="566540"/>
                  <a:pt x="7094377" y="565746"/>
                  <a:pt x="7097552" y="564953"/>
                </a:cubicBezTo>
                <a:cubicBezTo>
                  <a:pt x="7103902" y="564159"/>
                  <a:pt x="7115808" y="562571"/>
                  <a:pt x="7133270" y="560190"/>
                </a:cubicBezTo>
                <a:cubicBezTo>
                  <a:pt x="7163433" y="555428"/>
                  <a:pt x="7186054" y="552253"/>
                  <a:pt x="7201136" y="550665"/>
                </a:cubicBezTo>
                <a:cubicBezTo>
                  <a:pt x="7208280" y="549871"/>
                  <a:pt x="7218995" y="548284"/>
                  <a:pt x="7233282" y="545902"/>
                </a:cubicBezTo>
                <a:cubicBezTo>
                  <a:pt x="7239633" y="545109"/>
                  <a:pt x="7243998" y="544315"/>
                  <a:pt x="7246380" y="543521"/>
                </a:cubicBezTo>
                <a:cubicBezTo>
                  <a:pt x="7250746" y="542331"/>
                  <a:pt x="7254814" y="541835"/>
                  <a:pt x="7258584" y="542033"/>
                </a:cubicBezTo>
                <a:close/>
                <a:moveTo>
                  <a:pt x="2885128" y="528638"/>
                </a:moveTo>
                <a:cubicBezTo>
                  <a:pt x="2885921" y="528242"/>
                  <a:pt x="2887113" y="528440"/>
                  <a:pt x="2888700" y="529234"/>
                </a:cubicBezTo>
                <a:cubicBezTo>
                  <a:pt x="2888700" y="529234"/>
                  <a:pt x="2889097" y="529234"/>
                  <a:pt x="2889890" y="529234"/>
                </a:cubicBezTo>
                <a:cubicBezTo>
                  <a:pt x="2898621" y="530028"/>
                  <a:pt x="2906559" y="533599"/>
                  <a:pt x="2913703" y="539949"/>
                </a:cubicBezTo>
                <a:cubicBezTo>
                  <a:pt x="2917672" y="543918"/>
                  <a:pt x="2917274" y="547887"/>
                  <a:pt x="2912513" y="551856"/>
                </a:cubicBezTo>
                <a:cubicBezTo>
                  <a:pt x="2911718" y="552649"/>
                  <a:pt x="2910528" y="553443"/>
                  <a:pt x="2908940" y="554237"/>
                </a:cubicBezTo>
                <a:cubicBezTo>
                  <a:pt x="2905765" y="555824"/>
                  <a:pt x="2902590" y="558206"/>
                  <a:pt x="2899416" y="561381"/>
                </a:cubicBezTo>
                <a:cubicBezTo>
                  <a:pt x="2885921" y="572493"/>
                  <a:pt x="2868856" y="583209"/>
                  <a:pt x="2848218" y="593528"/>
                </a:cubicBezTo>
                <a:cubicBezTo>
                  <a:pt x="2844249" y="595115"/>
                  <a:pt x="2841869" y="595512"/>
                  <a:pt x="2841075" y="594718"/>
                </a:cubicBezTo>
                <a:cubicBezTo>
                  <a:pt x="2840281" y="594718"/>
                  <a:pt x="2841471" y="593131"/>
                  <a:pt x="2844647" y="589956"/>
                </a:cubicBezTo>
                <a:cubicBezTo>
                  <a:pt x="2854966" y="578843"/>
                  <a:pt x="2864887" y="566143"/>
                  <a:pt x="2874412" y="551856"/>
                </a:cubicBezTo>
                <a:cubicBezTo>
                  <a:pt x="2881556" y="543124"/>
                  <a:pt x="2884730" y="536378"/>
                  <a:pt x="2883938" y="531615"/>
                </a:cubicBezTo>
                <a:cubicBezTo>
                  <a:pt x="2883938" y="530028"/>
                  <a:pt x="2884334" y="529035"/>
                  <a:pt x="2885128" y="528638"/>
                </a:cubicBezTo>
                <a:close/>
                <a:moveTo>
                  <a:pt x="64535" y="516137"/>
                </a:moveTo>
                <a:cubicBezTo>
                  <a:pt x="76442" y="516931"/>
                  <a:pt x="87554" y="519312"/>
                  <a:pt x="97874" y="523281"/>
                </a:cubicBezTo>
                <a:cubicBezTo>
                  <a:pt x="109780" y="525662"/>
                  <a:pt x="115336" y="532409"/>
                  <a:pt x="114542" y="543521"/>
                </a:cubicBezTo>
                <a:cubicBezTo>
                  <a:pt x="113748" y="555428"/>
                  <a:pt x="109383" y="562174"/>
                  <a:pt x="101445" y="563762"/>
                </a:cubicBezTo>
                <a:cubicBezTo>
                  <a:pt x="97477" y="563762"/>
                  <a:pt x="93110" y="561381"/>
                  <a:pt x="88348" y="556618"/>
                </a:cubicBezTo>
                <a:cubicBezTo>
                  <a:pt x="79617" y="545506"/>
                  <a:pt x="71283" y="533599"/>
                  <a:pt x="63345" y="520899"/>
                </a:cubicBezTo>
                <a:cubicBezTo>
                  <a:pt x="61758" y="518518"/>
                  <a:pt x="62155" y="516931"/>
                  <a:pt x="64535" y="516137"/>
                </a:cubicBezTo>
                <a:close/>
                <a:moveTo>
                  <a:pt x="769387" y="510184"/>
                </a:moveTo>
                <a:cubicBezTo>
                  <a:pt x="752719" y="513359"/>
                  <a:pt x="732478" y="517724"/>
                  <a:pt x="708665" y="523281"/>
                </a:cubicBezTo>
                <a:cubicBezTo>
                  <a:pt x="708665" y="526456"/>
                  <a:pt x="708268" y="530028"/>
                  <a:pt x="707474" y="533996"/>
                </a:cubicBezTo>
                <a:cubicBezTo>
                  <a:pt x="713031" y="532409"/>
                  <a:pt x="721365" y="530821"/>
                  <a:pt x="732478" y="529234"/>
                </a:cubicBezTo>
                <a:cubicBezTo>
                  <a:pt x="738033" y="527646"/>
                  <a:pt x="750734" y="524868"/>
                  <a:pt x="770577" y="520899"/>
                </a:cubicBezTo>
                <a:cubicBezTo>
                  <a:pt x="772166" y="518518"/>
                  <a:pt x="773356" y="516137"/>
                  <a:pt x="774149" y="513756"/>
                </a:cubicBezTo>
                <a:cubicBezTo>
                  <a:pt x="774943" y="511374"/>
                  <a:pt x="773356" y="510184"/>
                  <a:pt x="769387" y="510184"/>
                </a:cubicBezTo>
                <a:close/>
                <a:moveTo>
                  <a:pt x="3278027" y="509588"/>
                </a:moveTo>
                <a:cubicBezTo>
                  <a:pt x="3281202" y="509588"/>
                  <a:pt x="3284377" y="510581"/>
                  <a:pt x="3287552" y="512565"/>
                </a:cubicBezTo>
                <a:cubicBezTo>
                  <a:pt x="3288346" y="513359"/>
                  <a:pt x="3290330" y="514549"/>
                  <a:pt x="3293505" y="516137"/>
                </a:cubicBezTo>
                <a:cubicBezTo>
                  <a:pt x="3304617" y="522487"/>
                  <a:pt x="3310968" y="527646"/>
                  <a:pt x="3312555" y="531615"/>
                </a:cubicBezTo>
                <a:cubicBezTo>
                  <a:pt x="3315730" y="538759"/>
                  <a:pt x="3314142" y="543521"/>
                  <a:pt x="3307792" y="545902"/>
                </a:cubicBezTo>
                <a:cubicBezTo>
                  <a:pt x="3293505" y="549871"/>
                  <a:pt x="3275646" y="557809"/>
                  <a:pt x="3254214" y="569715"/>
                </a:cubicBezTo>
                <a:cubicBezTo>
                  <a:pt x="3251039" y="570509"/>
                  <a:pt x="3249849" y="568921"/>
                  <a:pt x="3250642" y="564953"/>
                </a:cubicBezTo>
                <a:cubicBezTo>
                  <a:pt x="3252230" y="562571"/>
                  <a:pt x="3254214" y="558602"/>
                  <a:pt x="3256596" y="553046"/>
                </a:cubicBezTo>
                <a:cubicBezTo>
                  <a:pt x="3258977" y="547490"/>
                  <a:pt x="3260564" y="544315"/>
                  <a:pt x="3261358" y="543521"/>
                </a:cubicBezTo>
                <a:cubicBezTo>
                  <a:pt x="3262152" y="541140"/>
                  <a:pt x="3261358" y="539552"/>
                  <a:pt x="3258977" y="538759"/>
                </a:cubicBezTo>
                <a:cubicBezTo>
                  <a:pt x="3242308" y="541140"/>
                  <a:pt x="3226433" y="544712"/>
                  <a:pt x="3211352" y="549474"/>
                </a:cubicBezTo>
                <a:cubicBezTo>
                  <a:pt x="3208177" y="550268"/>
                  <a:pt x="3202224" y="549871"/>
                  <a:pt x="3193492" y="548284"/>
                </a:cubicBezTo>
                <a:cubicBezTo>
                  <a:pt x="3194286" y="564953"/>
                  <a:pt x="3190714" y="576462"/>
                  <a:pt x="3182777" y="582812"/>
                </a:cubicBezTo>
                <a:cubicBezTo>
                  <a:pt x="3176427" y="585193"/>
                  <a:pt x="3170871" y="584399"/>
                  <a:pt x="3166108" y="580431"/>
                </a:cubicBezTo>
                <a:cubicBezTo>
                  <a:pt x="3156583" y="568524"/>
                  <a:pt x="3155789" y="558206"/>
                  <a:pt x="3163727" y="549474"/>
                </a:cubicBezTo>
                <a:cubicBezTo>
                  <a:pt x="3170871" y="542331"/>
                  <a:pt x="3176427" y="532806"/>
                  <a:pt x="3180396" y="520899"/>
                </a:cubicBezTo>
                <a:cubicBezTo>
                  <a:pt x="3181189" y="519312"/>
                  <a:pt x="3182380" y="518121"/>
                  <a:pt x="3183967" y="517328"/>
                </a:cubicBezTo>
                <a:cubicBezTo>
                  <a:pt x="3184761" y="517328"/>
                  <a:pt x="3185555" y="518121"/>
                  <a:pt x="3186349" y="519709"/>
                </a:cubicBezTo>
                <a:cubicBezTo>
                  <a:pt x="3187936" y="522884"/>
                  <a:pt x="3189127" y="526456"/>
                  <a:pt x="3189921" y="530424"/>
                </a:cubicBezTo>
                <a:cubicBezTo>
                  <a:pt x="3191508" y="530424"/>
                  <a:pt x="3194683" y="529631"/>
                  <a:pt x="3199446" y="528043"/>
                </a:cubicBezTo>
                <a:cubicBezTo>
                  <a:pt x="3211352" y="526456"/>
                  <a:pt x="3221671" y="524868"/>
                  <a:pt x="3230402" y="523281"/>
                </a:cubicBezTo>
                <a:cubicBezTo>
                  <a:pt x="3252627" y="519312"/>
                  <a:pt x="3265327" y="515740"/>
                  <a:pt x="3268502" y="512565"/>
                </a:cubicBezTo>
                <a:cubicBezTo>
                  <a:pt x="3271677" y="510581"/>
                  <a:pt x="3274852" y="509588"/>
                  <a:pt x="3278027" y="509588"/>
                </a:cubicBezTo>
                <a:close/>
                <a:moveTo>
                  <a:pt x="3110149" y="508993"/>
                </a:moveTo>
                <a:cubicBezTo>
                  <a:pt x="3125230" y="509787"/>
                  <a:pt x="3136342" y="510978"/>
                  <a:pt x="3143486" y="512565"/>
                </a:cubicBezTo>
                <a:cubicBezTo>
                  <a:pt x="3164124" y="519709"/>
                  <a:pt x="3168489" y="532409"/>
                  <a:pt x="3156583" y="550665"/>
                </a:cubicBezTo>
                <a:cubicBezTo>
                  <a:pt x="3152614" y="553840"/>
                  <a:pt x="3147852" y="553840"/>
                  <a:pt x="3142296" y="550665"/>
                </a:cubicBezTo>
                <a:cubicBezTo>
                  <a:pt x="3130389" y="542728"/>
                  <a:pt x="3118880" y="530028"/>
                  <a:pt x="3107767" y="512565"/>
                </a:cubicBezTo>
                <a:cubicBezTo>
                  <a:pt x="3106974" y="511771"/>
                  <a:pt x="3106577" y="510978"/>
                  <a:pt x="3106577" y="510184"/>
                </a:cubicBezTo>
                <a:cubicBezTo>
                  <a:pt x="3107371" y="509390"/>
                  <a:pt x="3108561" y="508993"/>
                  <a:pt x="3110149" y="508993"/>
                </a:cubicBezTo>
                <a:close/>
                <a:moveTo>
                  <a:pt x="6948724" y="507803"/>
                </a:moveTo>
                <a:cubicBezTo>
                  <a:pt x="6951502" y="507803"/>
                  <a:pt x="6954280" y="508199"/>
                  <a:pt x="6957058" y="508993"/>
                </a:cubicBezTo>
                <a:cubicBezTo>
                  <a:pt x="6960233" y="510581"/>
                  <a:pt x="6964202" y="514153"/>
                  <a:pt x="6968965" y="519709"/>
                </a:cubicBezTo>
                <a:cubicBezTo>
                  <a:pt x="6969758" y="520503"/>
                  <a:pt x="6970552" y="521296"/>
                  <a:pt x="6971345" y="522090"/>
                </a:cubicBezTo>
                <a:cubicBezTo>
                  <a:pt x="6975314" y="529234"/>
                  <a:pt x="6974917" y="532806"/>
                  <a:pt x="6970155" y="532806"/>
                </a:cubicBezTo>
                <a:cubicBezTo>
                  <a:pt x="6968568" y="532806"/>
                  <a:pt x="6966583" y="533202"/>
                  <a:pt x="6964202" y="533996"/>
                </a:cubicBezTo>
                <a:cubicBezTo>
                  <a:pt x="6954677" y="537171"/>
                  <a:pt x="6945152" y="539552"/>
                  <a:pt x="6935627" y="541140"/>
                </a:cubicBezTo>
                <a:cubicBezTo>
                  <a:pt x="6934833" y="541140"/>
                  <a:pt x="6933642" y="541140"/>
                  <a:pt x="6932055" y="541140"/>
                </a:cubicBezTo>
                <a:cubicBezTo>
                  <a:pt x="6932849" y="541934"/>
                  <a:pt x="6934436" y="542728"/>
                  <a:pt x="6936817" y="543521"/>
                </a:cubicBezTo>
                <a:cubicBezTo>
                  <a:pt x="6938405" y="545109"/>
                  <a:pt x="6939596" y="546299"/>
                  <a:pt x="6940389" y="547093"/>
                </a:cubicBezTo>
                <a:cubicBezTo>
                  <a:pt x="6942771" y="549474"/>
                  <a:pt x="6943167" y="553046"/>
                  <a:pt x="6941580" y="557809"/>
                </a:cubicBezTo>
                <a:cubicBezTo>
                  <a:pt x="6941580" y="558602"/>
                  <a:pt x="6941183" y="559396"/>
                  <a:pt x="6940389" y="560190"/>
                </a:cubicBezTo>
                <a:cubicBezTo>
                  <a:pt x="6941183" y="560190"/>
                  <a:pt x="6942374" y="559793"/>
                  <a:pt x="6943961" y="558999"/>
                </a:cubicBezTo>
                <a:cubicBezTo>
                  <a:pt x="6945549" y="558999"/>
                  <a:pt x="6946739" y="558602"/>
                  <a:pt x="6947533" y="557809"/>
                </a:cubicBezTo>
                <a:cubicBezTo>
                  <a:pt x="6953883" y="556221"/>
                  <a:pt x="6958646" y="556221"/>
                  <a:pt x="6961821" y="557809"/>
                </a:cubicBezTo>
                <a:cubicBezTo>
                  <a:pt x="6967377" y="559396"/>
                  <a:pt x="6972537" y="563762"/>
                  <a:pt x="6977299" y="570906"/>
                </a:cubicBezTo>
                <a:cubicBezTo>
                  <a:pt x="6982061" y="578049"/>
                  <a:pt x="6979283" y="582018"/>
                  <a:pt x="6968965" y="582812"/>
                </a:cubicBezTo>
                <a:cubicBezTo>
                  <a:pt x="6963408" y="582812"/>
                  <a:pt x="6952692" y="583606"/>
                  <a:pt x="6936817" y="585193"/>
                </a:cubicBezTo>
                <a:cubicBezTo>
                  <a:pt x="6948724" y="583606"/>
                  <a:pt x="6947136" y="583606"/>
                  <a:pt x="6932055" y="585193"/>
                </a:cubicBezTo>
                <a:cubicBezTo>
                  <a:pt x="6931261" y="591543"/>
                  <a:pt x="6930071" y="597099"/>
                  <a:pt x="6928483" y="601862"/>
                </a:cubicBezTo>
                <a:cubicBezTo>
                  <a:pt x="6932452" y="603449"/>
                  <a:pt x="6935230" y="605434"/>
                  <a:pt x="6936817" y="607815"/>
                </a:cubicBezTo>
                <a:cubicBezTo>
                  <a:pt x="6939993" y="613371"/>
                  <a:pt x="6938802" y="616943"/>
                  <a:pt x="6933245" y="618531"/>
                </a:cubicBezTo>
                <a:cubicBezTo>
                  <a:pt x="6918164" y="621706"/>
                  <a:pt x="6901496" y="624881"/>
                  <a:pt x="6883240" y="628056"/>
                </a:cubicBezTo>
                <a:cubicBezTo>
                  <a:pt x="6881652" y="632818"/>
                  <a:pt x="6878874" y="635199"/>
                  <a:pt x="6874905" y="635199"/>
                </a:cubicBezTo>
                <a:cubicBezTo>
                  <a:pt x="6869349" y="633612"/>
                  <a:pt x="6865380" y="629643"/>
                  <a:pt x="6862999" y="623293"/>
                </a:cubicBezTo>
                <a:lnTo>
                  <a:pt x="6860618" y="598290"/>
                </a:lnTo>
                <a:cubicBezTo>
                  <a:pt x="6859824" y="598290"/>
                  <a:pt x="6858237" y="598687"/>
                  <a:pt x="6855855" y="599481"/>
                </a:cubicBezTo>
                <a:cubicBezTo>
                  <a:pt x="6853474" y="599481"/>
                  <a:pt x="6851886" y="599877"/>
                  <a:pt x="6851092" y="600671"/>
                </a:cubicBezTo>
                <a:cubicBezTo>
                  <a:pt x="6850299" y="600671"/>
                  <a:pt x="6849505" y="600671"/>
                  <a:pt x="6848711" y="600671"/>
                </a:cubicBezTo>
                <a:cubicBezTo>
                  <a:pt x="6844743" y="601465"/>
                  <a:pt x="6841964" y="601068"/>
                  <a:pt x="6840377" y="599481"/>
                </a:cubicBezTo>
                <a:cubicBezTo>
                  <a:pt x="6837996" y="597893"/>
                  <a:pt x="6835615" y="595909"/>
                  <a:pt x="6833233" y="593528"/>
                </a:cubicBezTo>
                <a:cubicBezTo>
                  <a:pt x="6831646" y="614165"/>
                  <a:pt x="6827677" y="635199"/>
                  <a:pt x="6821327" y="656631"/>
                </a:cubicBezTo>
                <a:cubicBezTo>
                  <a:pt x="6812596" y="685999"/>
                  <a:pt x="6791561" y="709415"/>
                  <a:pt x="6758224" y="726877"/>
                </a:cubicBezTo>
                <a:cubicBezTo>
                  <a:pt x="6755842" y="728465"/>
                  <a:pt x="6754255" y="728862"/>
                  <a:pt x="6753462" y="728068"/>
                </a:cubicBezTo>
                <a:cubicBezTo>
                  <a:pt x="6752667" y="727274"/>
                  <a:pt x="6753065" y="725687"/>
                  <a:pt x="6754652" y="723306"/>
                </a:cubicBezTo>
                <a:cubicBezTo>
                  <a:pt x="6784814" y="691556"/>
                  <a:pt x="6801880" y="640359"/>
                  <a:pt x="6805849" y="569715"/>
                </a:cubicBezTo>
                <a:cubicBezTo>
                  <a:pt x="6806643" y="557809"/>
                  <a:pt x="6804261" y="546696"/>
                  <a:pt x="6798705" y="536378"/>
                </a:cubicBezTo>
                <a:cubicBezTo>
                  <a:pt x="6797118" y="530028"/>
                  <a:pt x="6799499" y="526852"/>
                  <a:pt x="6805849" y="526852"/>
                </a:cubicBezTo>
                <a:cubicBezTo>
                  <a:pt x="6806643" y="526852"/>
                  <a:pt x="6808627" y="527249"/>
                  <a:pt x="6811802" y="528043"/>
                </a:cubicBezTo>
                <a:cubicBezTo>
                  <a:pt x="6820533" y="529631"/>
                  <a:pt x="6826883" y="531218"/>
                  <a:pt x="6830852" y="532806"/>
                </a:cubicBezTo>
                <a:cubicBezTo>
                  <a:pt x="6840377" y="532012"/>
                  <a:pt x="6853871" y="529631"/>
                  <a:pt x="6871333" y="525662"/>
                </a:cubicBezTo>
                <a:cubicBezTo>
                  <a:pt x="6881652" y="524074"/>
                  <a:pt x="6889192" y="522884"/>
                  <a:pt x="6893955" y="522090"/>
                </a:cubicBezTo>
                <a:cubicBezTo>
                  <a:pt x="6911418" y="518915"/>
                  <a:pt x="6926896" y="514549"/>
                  <a:pt x="6940389" y="508993"/>
                </a:cubicBezTo>
                <a:cubicBezTo>
                  <a:pt x="6943167" y="508199"/>
                  <a:pt x="6945946" y="507803"/>
                  <a:pt x="6948724" y="507803"/>
                </a:cubicBezTo>
                <a:close/>
                <a:moveTo>
                  <a:pt x="5379480" y="507803"/>
                </a:moveTo>
                <a:cubicBezTo>
                  <a:pt x="5362811" y="509390"/>
                  <a:pt x="5341380" y="512565"/>
                  <a:pt x="5315186" y="517328"/>
                </a:cubicBezTo>
                <a:cubicBezTo>
                  <a:pt x="5315186" y="518915"/>
                  <a:pt x="5315583" y="521296"/>
                  <a:pt x="5316377" y="524471"/>
                </a:cubicBezTo>
                <a:cubicBezTo>
                  <a:pt x="5315583" y="522884"/>
                  <a:pt x="5315980" y="523677"/>
                  <a:pt x="5317567" y="526852"/>
                </a:cubicBezTo>
                <a:cubicBezTo>
                  <a:pt x="5322330" y="526059"/>
                  <a:pt x="5330268" y="524471"/>
                  <a:pt x="5341380" y="522090"/>
                </a:cubicBezTo>
                <a:cubicBezTo>
                  <a:pt x="5348524" y="520503"/>
                  <a:pt x="5353683" y="519312"/>
                  <a:pt x="5356858" y="518518"/>
                </a:cubicBezTo>
                <a:cubicBezTo>
                  <a:pt x="5361620" y="517724"/>
                  <a:pt x="5367574" y="520503"/>
                  <a:pt x="5374717" y="526852"/>
                </a:cubicBezTo>
                <a:cubicBezTo>
                  <a:pt x="5377099" y="530028"/>
                  <a:pt x="5376305" y="532409"/>
                  <a:pt x="5372336" y="533996"/>
                </a:cubicBezTo>
                <a:cubicBezTo>
                  <a:pt x="5358049" y="537965"/>
                  <a:pt x="5342967" y="541537"/>
                  <a:pt x="5327092" y="544712"/>
                </a:cubicBezTo>
                <a:cubicBezTo>
                  <a:pt x="5324711" y="544712"/>
                  <a:pt x="5323124" y="544712"/>
                  <a:pt x="5322330" y="544712"/>
                </a:cubicBezTo>
                <a:cubicBezTo>
                  <a:pt x="5322330" y="547093"/>
                  <a:pt x="5323124" y="550268"/>
                  <a:pt x="5324711" y="554237"/>
                </a:cubicBezTo>
                <a:cubicBezTo>
                  <a:pt x="5338999" y="549474"/>
                  <a:pt x="5352492" y="545902"/>
                  <a:pt x="5365192" y="543521"/>
                </a:cubicBezTo>
                <a:cubicBezTo>
                  <a:pt x="5368368" y="543521"/>
                  <a:pt x="5372336" y="543918"/>
                  <a:pt x="5377099" y="544712"/>
                </a:cubicBezTo>
                <a:cubicBezTo>
                  <a:pt x="5377893" y="540743"/>
                  <a:pt x="5379083" y="533996"/>
                  <a:pt x="5380670" y="524471"/>
                </a:cubicBezTo>
                <a:cubicBezTo>
                  <a:pt x="5381465" y="518915"/>
                  <a:pt x="5382258" y="514549"/>
                  <a:pt x="5383052" y="511374"/>
                </a:cubicBezTo>
                <a:cubicBezTo>
                  <a:pt x="5383052" y="508993"/>
                  <a:pt x="5381861" y="507803"/>
                  <a:pt x="5379480" y="507803"/>
                </a:cubicBezTo>
                <a:close/>
                <a:moveTo>
                  <a:pt x="8628695" y="506612"/>
                </a:moveTo>
                <a:cubicBezTo>
                  <a:pt x="8649333" y="506612"/>
                  <a:pt x="8662827" y="507009"/>
                  <a:pt x="8669176" y="507803"/>
                </a:cubicBezTo>
                <a:cubicBezTo>
                  <a:pt x="8683464" y="512565"/>
                  <a:pt x="8688226" y="524471"/>
                  <a:pt x="8683464" y="543521"/>
                </a:cubicBezTo>
                <a:cubicBezTo>
                  <a:pt x="8679496" y="550665"/>
                  <a:pt x="8673542" y="552649"/>
                  <a:pt x="8665605" y="549474"/>
                </a:cubicBezTo>
                <a:cubicBezTo>
                  <a:pt x="8651317" y="540743"/>
                  <a:pt x="8638220" y="527646"/>
                  <a:pt x="8626314" y="510184"/>
                </a:cubicBezTo>
                <a:cubicBezTo>
                  <a:pt x="8624727" y="508596"/>
                  <a:pt x="8624330" y="507803"/>
                  <a:pt x="8625123" y="507803"/>
                </a:cubicBezTo>
                <a:cubicBezTo>
                  <a:pt x="8625123" y="507009"/>
                  <a:pt x="8626314" y="506612"/>
                  <a:pt x="8628695" y="506612"/>
                </a:cubicBezTo>
                <a:close/>
                <a:moveTo>
                  <a:pt x="5866445" y="506612"/>
                </a:moveTo>
                <a:cubicBezTo>
                  <a:pt x="5887083" y="506612"/>
                  <a:pt x="5900577" y="507009"/>
                  <a:pt x="5906927" y="507803"/>
                </a:cubicBezTo>
                <a:cubicBezTo>
                  <a:pt x="5921214" y="512565"/>
                  <a:pt x="5925977" y="524471"/>
                  <a:pt x="5921214" y="543521"/>
                </a:cubicBezTo>
                <a:cubicBezTo>
                  <a:pt x="5917246" y="550665"/>
                  <a:pt x="5911293" y="552649"/>
                  <a:pt x="5903355" y="549474"/>
                </a:cubicBezTo>
                <a:cubicBezTo>
                  <a:pt x="5889067" y="540743"/>
                  <a:pt x="5875970" y="527646"/>
                  <a:pt x="5864064" y="510184"/>
                </a:cubicBezTo>
                <a:cubicBezTo>
                  <a:pt x="5862477" y="508596"/>
                  <a:pt x="5862080" y="507803"/>
                  <a:pt x="5862874" y="507803"/>
                </a:cubicBezTo>
                <a:cubicBezTo>
                  <a:pt x="5862874" y="507009"/>
                  <a:pt x="5864064" y="506612"/>
                  <a:pt x="5866445" y="506612"/>
                </a:cubicBezTo>
                <a:close/>
                <a:moveTo>
                  <a:pt x="476493" y="506612"/>
                </a:moveTo>
                <a:lnTo>
                  <a:pt x="502687" y="506612"/>
                </a:lnTo>
                <a:cubicBezTo>
                  <a:pt x="513005" y="506612"/>
                  <a:pt x="521340" y="511374"/>
                  <a:pt x="527690" y="520899"/>
                </a:cubicBezTo>
                <a:cubicBezTo>
                  <a:pt x="530864" y="527249"/>
                  <a:pt x="530864" y="533996"/>
                  <a:pt x="527690" y="541140"/>
                </a:cubicBezTo>
                <a:cubicBezTo>
                  <a:pt x="525308" y="545902"/>
                  <a:pt x="519752" y="547490"/>
                  <a:pt x="511021" y="545902"/>
                </a:cubicBezTo>
                <a:cubicBezTo>
                  <a:pt x="506259" y="543521"/>
                  <a:pt x="500702" y="539156"/>
                  <a:pt x="494352" y="532806"/>
                </a:cubicBezTo>
                <a:cubicBezTo>
                  <a:pt x="491970" y="529631"/>
                  <a:pt x="487605" y="525265"/>
                  <a:pt x="481256" y="519709"/>
                </a:cubicBezTo>
                <a:cubicBezTo>
                  <a:pt x="478081" y="516534"/>
                  <a:pt x="475699" y="514153"/>
                  <a:pt x="474112" y="512565"/>
                </a:cubicBezTo>
                <a:cubicBezTo>
                  <a:pt x="472525" y="510978"/>
                  <a:pt x="471730" y="509390"/>
                  <a:pt x="471730" y="507803"/>
                </a:cubicBezTo>
                <a:cubicBezTo>
                  <a:pt x="472525" y="507009"/>
                  <a:pt x="474112" y="506612"/>
                  <a:pt x="476493" y="506612"/>
                </a:cubicBezTo>
                <a:close/>
                <a:moveTo>
                  <a:pt x="2787496" y="504231"/>
                </a:moveTo>
                <a:cubicBezTo>
                  <a:pt x="2797815" y="504231"/>
                  <a:pt x="2808531" y="505818"/>
                  <a:pt x="2819644" y="508993"/>
                </a:cubicBezTo>
                <a:cubicBezTo>
                  <a:pt x="2835519" y="514549"/>
                  <a:pt x="2839090" y="526456"/>
                  <a:pt x="2830359" y="544712"/>
                </a:cubicBezTo>
                <a:cubicBezTo>
                  <a:pt x="2826390" y="551062"/>
                  <a:pt x="2821231" y="551856"/>
                  <a:pt x="2814881" y="547093"/>
                </a:cubicBezTo>
                <a:cubicBezTo>
                  <a:pt x="2803768" y="535981"/>
                  <a:pt x="2793848" y="522884"/>
                  <a:pt x="2785116" y="507803"/>
                </a:cubicBezTo>
                <a:cubicBezTo>
                  <a:pt x="2784322" y="506215"/>
                  <a:pt x="2784322" y="505421"/>
                  <a:pt x="2785116" y="505421"/>
                </a:cubicBezTo>
                <a:cubicBezTo>
                  <a:pt x="2785116" y="504628"/>
                  <a:pt x="2785909" y="504231"/>
                  <a:pt x="2787496" y="504231"/>
                </a:cubicBezTo>
                <a:close/>
                <a:moveTo>
                  <a:pt x="3835239" y="503040"/>
                </a:moveTo>
                <a:cubicBezTo>
                  <a:pt x="3820158" y="503040"/>
                  <a:pt x="3799521" y="505818"/>
                  <a:pt x="3773327" y="511374"/>
                </a:cubicBezTo>
                <a:cubicBezTo>
                  <a:pt x="3773327" y="512168"/>
                  <a:pt x="3773724" y="513359"/>
                  <a:pt x="3774517" y="514946"/>
                </a:cubicBezTo>
                <a:cubicBezTo>
                  <a:pt x="3774517" y="517328"/>
                  <a:pt x="3774517" y="518915"/>
                  <a:pt x="3774517" y="519709"/>
                </a:cubicBezTo>
                <a:cubicBezTo>
                  <a:pt x="3790392" y="515740"/>
                  <a:pt x="3802299" y="512565"/>
                  <a:pt x="3810236" y="510184"/>
                </a:cubicBezTo>
                <a:cubicBezTo>
                  <a:pt x="3818967" y="507803"/>
                  <a:pt x="3825714" y="510581"/>
                  <a:pt x="3830477" y="518518"/>
                </a:cubicBezTo>
                <a:cubicBezTo>
                  <a:pt x="3833652" y="523281"/>
                  <a:pt x="3833255" y="526852"/>
                  <a:pt x="3829286" y="529234"/>
                </a:cubicBezTo>
                <a:cubicBezTo>
                  <a:pt x="3816586" y="533202"/>
                  <a:pt x="3804283" y="535187"/>
                  <a:pt x="3792377" y="535187"/>
                </a:cubicBezTo>
                <a:cubicBezTo>
                  <a:pt x="3787614" y="535187"/>
                  <a:pt x="3782455" y="534393"/>
                  <a:pt x="3776899" y="532806"/>
                </a:cubicBezTo>
                <a:cubicBezTo>
                  <a:pt x="3777693" y="534393"/>
                  <a:pt x="3778089" y="536774"/>
                  <a:pt x="3778089" y="539949"/>
                </a:cubicBezTo>
                <a:cubicBezTo>
                  <a:pt x="3778883" y="543124"/>
                  <a:pt x="3779280" y="545506"/>
                  <a:pt x="3779280" y="547093"/>
                </a:cubicBezTo>
                <a:cubicBezTo>
                  <a:pt x="3784836" y="545506"/>
                  <a:pt x="3794758" y="542728"/>
                  <a:pt x="3809046" y="538759"/>
                </a:cubicBezTo>
                <a:cubicBezTo>
                  <a:pt x="3812221" y="537965"/>
                  <a:pt x="3814205" y="537568"/>
                  <a:pt x="3814999" y="537568"/>
                </a:cubicBezTo>
                <a:cubicBezTo>
                  <a:pt x="3821349" y="535187"/>
                  <a:pt x="3827302" y="535981"/>
                  <a:pt x="3832858" y="539949"/>
                </a:cubicBezTo>
                <a:cubicBezTo>
                  <a:pt x="3836033" y="531218"/>
                  <a:pt x="3838017" y="520106"/>
                  <a:pt x="3838811" y="506612"/>
                </a:cubicBezTo>
                <a:cubicBezTo>
                  <a:pt x="3838811" y="504231"/>
                  <a:pt x="3837621" y="503040"/>
                  <a:pt x="3835239" y="503040"/>
                </a:cubicBezTo>
                <a:close/>
                <a:moveTo>
                  <a:pt x="2606522" y="503040"/>
                </a:moveTo>
                <a:cubicBezTo>
                  <a:pt x="2591440" y="503040"/>
                  <a:pt x="2570803" y="505818"/>
                  <a:pt x="2544610" y="511374"/>
                </a:cubicBezTo>
                <a:cubicBezTo>
                  <a:pt x="2544610" y="512168"/>
                  <a:pt x="2545007" y="513359"/>
                  <a:pt x="2545800" y="514946"/>
                </a:cubicBezTo>
                <a:cubicBezTo>
                  <a:pt x="2545800" y="517328"/>
                  <a:pt x="2545800" y="518915"/>
                  <a:pt x="2545800" y="519709"/>
                </a:cubicBezTo>
                <a:cubicBezTo>
                  <a:pt x="2561674" y="515740"/>
                  <a:pt x="2573581" y="512565"/>
                  <a:pt x="2581519" y="510184"/>
                </a:cubicBezTo>
                <a:cubicBezTo>
                  <a:pt x="2590250" y="507803"/>
                  <a:pt x="2596996" y="510581"/>
                  <a:pt x="2601760" y="518518"/>
                </a:cubicBezTo>
                <a:cubicBezTo>
                  <a:pt x="2604935" y="523281"/>
                  <a:pt x="2604537" y="526852"/>
                  <a:pt x="2600568" y="529234"/>
                </a:cubicBezTo>
                <a:cubicBezTo>
                  <a:pt x="2587869" y="533202"/>
                  <a:pt x="2575566" y="535187"/>
                  <a:pt x="2563660" y="535187"/>
                </a:cubicBezTo>
                <a:cubicBezTo>
                  <a:pt x="2558897" y="535187"/>
                  <a:pt x="2553737" y="534393"/>
                  <a:pt x="2548181" y="532806"/>
                </a:cubicBezTo>
                <a:cubicBezTo>
                  <a:pt x="2548975" y="534393"/>
                  <a:pt x="2549371" y="536774"/>
                  <a:pt x="2549371" y="539949"/>
                </a:cubicBezTo>
                <a:cubicBezTo>
                  <a:pt x="2550165" y="543124"/>
                  <a:pt x="2550562" y="545506"/>
                  <a:pt x="2550562" y="547093"/>
                </a:cubicBezTo>
                <a:cubicBezTo>
                  <a:pt x="2556118" y="545506"/>
                  <a:pt x="2566040" y="542728"/>
                  <a:pt x="2580327" y="538759"/>
                </a:cubicBezTo>
                <a:cubicBezTo>
                  <a:pt x="2583502" y="537965"/>
                  <a:pt x="2585487" y="537568"/>
                  <a:pt x="2586281" y="537568"/>
                </a:cubicBezTo>
                <a:cubicBezTo>
                  <a:pt x="2592632" y="535187"/>
                  <a:pt x="2598584" y="535981"/>
                  <a:pt x="2604140" y="539949"/>
                </a:cubicBezTo>
                <a:cubicBezTo>
                  <a:pt x="2607316" y="531218"/>
                  <a:pt x="2609301" y="520106"/>
                  <a:pt x="2610094" y="506612"/>
                </a:cubicBezTo>
                <a:cubicBezTo>
                  <a:pt x="2610094" y="504231"/>
                  <a:pt x="2608903" y="503040"/>
                  <a:pt x="2606522" y="503040"/>
                </a:cubicBezTo>
                <a:close/>
                <a:moveTo>
                  <a:pt x="1377799" y="503040"/>
                </a:moveTo>
                <a:cubicBezTo>
                  <a:pt x="1362718" y="503040"/>
                  <a:pt x="1342081" y="505818"/>
                  <a:pt x="1315886" y="511374"/>
                </a:cubicBezTo>
                <a:cubicBezTo>
                  <a:pt x="1315886" y="512168"/>
                  <a:pt x="1316283" y="513359"/>
                  <a:pt x="1317077" y="514946"/>
                </a:cubicBezTo>
                <a:cubicBezTo>
                  <a:pt x="1317077" y="517328"/>
                  <a:pt x="1317077" y="518915"/>
                  <a:pt x="1317077" y="519709"/>
                </a:cubicBezTo>
                <a:cubicBezTo>
                  <a:pt x="1332953" y="515740"/>
                  <a:pt x="1344858" y="512565"/>
                  <a:pt x="1352795" y="510184"/>
                </a:cubicBezTo>
                <a:cubicBezTo>
                  <a:pt x="1361527" y="507803"/>
                  <a:pt x="1368273" y="510581"/>
                  <a:pt x="1373035" y="518518"/>
                </a:cubicBezTo>
                <a:cubicBezTo>
                  <a:pt x="1376211" y="523281"/>
                  <a:pt x="1375815" y="526852"/>
                  <a:pt x="1371846" y="529234"/>
                </a:cubicBezTo>
                <a:cubicBezTo>
                  <a:pt x="1359145" y="533202"/>
                  <a:pt x="1346842" y="535187"/>
                  <a:pt x="1334936" y="535187"/>
                </a:cubicBezTo>
                <a:cubicBezTo>
                  <a:pt x="1330174" y="535187"/>
                  <a:pt x="1325014" y="534393"/>
                  <a:pt x="1319458" y="532806"/>
                </a:cubicBezTo>
                <a:cubicBezTo>
                  <a:pt x="1320252" y="534393"/>
                  <a:pt x="1320649" y="536774"/>
                  <a:pt x="1320649" y="539949"/>
                </a:cubicBezTo>
                <a:cubicBezTo>
                  <a:pt x="1321443" y="543124"/>
                  <a:pt x="1321839" y="545506"/>
                  <a:pt x="1321839" y="547093"/>
                </a:cubicBezTo>
                <a:cubicBezTo>
                  <a:pt x="1327396" y="545506"/>
                  <a:pt x="1337317" y="542728"/>
                  <a:pt x="1351605" y="538759"/>
                </a:cubicBezTo>
                <a:cubicBezTo>
                  <a:pt x="1354780" y="537965"/>
                  <a:pt x="1356765" y="537568"/>
                  <a:pt x="1357558" y="537568"/>
                </a:cubicBezTo>
                <a:cubicBezTo>
                  <a:pt x="1363907" y="535187"/>
                  <a:pt x="1369861" y="535981"/>
                  <a:pt x="1375417" y="539949"/>
                </a:cubicBezTo>
                <a:cubicBezTo>
                  <a:pt x="1378592" y="531218"/>
                  <a:pt x="1380577" y="520106"/>
                  <a:pt x="1381370" y="506612"/>
                </a:cubicBezTo>
                <a:cubicBezTo>
                  <a:pt x="1381370" y="504231"/>
                  <a:pt x="1380180" y="503040"/>
                  <a:pt x="1377799" y="503040"/>
                </a:cubicBezTo>
                <a:close/>
                <a:moveTo>
                  <a:pt x="7496411" y="498278"/>
                </a:moveTo>
                <a:cubicBezTo>
                  <a:pt x="7511492" y="500659"/>
                  <a:pt x="7523398" y="507406"/>
                  <a:pt x="7532130" y="518518"/>
                </a:cubicBezTo>
                <a:cubicBezTo>
                  <a:pt x="7536892" y="523281"/>
                  <a:pt x="7538480" y="528837"/>
                  <a:pt x="7536892" y="535187"/>
                </a:cubicBezTo>
                <a:cubicBezTo>
                  <a:pt x="7534511" y="546299"/>
                  <a:pt x="7533320" y="555428"/>
                  <a:pt x="7533320" y="562571"/>
                </a:cubicBezTo>
                <a:cubicBezTo>
                  <a:pt x="7533320" y="564953"/>
                  <a:pt x="7532924" y="568524"/>
                  <a:pt x="7532130" y="573287"/>
                </a:cubicBezTo>
                <a:cubicBezTo>
                  <a:pt x="7532130" y="578049"/>
                  <a:pt x="7531733" y="581621"/>
                  <a:pt x="7530939" y="584002"/>
                </a:cubicBezTo>
                <a:cubicBezTo>
                  <a:pt x="7539670" y="577653"/>
                  <a:pt x="7549989" y="568128"/>
                  <a:pt x="7561895" y="555428"/>
                </a:cubicBezTo>
                <a:cubicBezTo>
                  <a:pt x="7568246" y="549871"/>
                  <a:pt x="7571817" y="543521"/>
                  <a:pt x="7572611" y="536378"/>
                </a:cubicBezTo>
                <a:cubicBezTo>
                  <a:pt x="7574198" y="527646"/>
                  <a:pt x="7578961" y="525662"/>
                  <a:pt x="7586898" y="530424"/>
                </a:cubicBezTo>
                <a:cubicBezTo>
                  <a:pt x="7595630" y="535187"/>
                  <a:pt x="7603567" y="543124"/>
                  <a:pt x="7610711" y="554237"/>
                </a:cubicBezTo>
                <a:cubicBezTo>
                  <a:pt x="7614680" y="560587"/>
                  <a:pt x="7614680" y="565349"/>
                  <a:pt x="7610711" y="568524"/>
                </a:cubicBezTo>
                <a:cubicBezTo>
                  <a:pt x="7605154" y="570112"/>
                  <a:pt x="7598804" y="574081"/>
                  <a:pt x="7591661" y="580431"/>
                </a:cubicBezTo>
                <a:cubicBezTo>
                  <a:pt x="7575786" y="593924"/>
                  <a:pt x="7555148" y="607418"/>
                  <a:pt x="7529748" y="620912"/>
                </a:cubicBezTo>
                <a:cubicBezTo>
                  <a:pt x="7529748" y="624881"/>
                  <a:pt x="7529748" y="630834"/>
                  <a:pt x="7529748" y="638771"/>
                </a:cubicBezTo>
                <a:cubicBezTo>
                  <a:pt x="7528954" y="646709"/>
                  <a:pt x="7528558" y="652662"/>
                  <a:pt x="7528558" y="656631"/>
                </a:cubicBezTo>
                <a:cubicBezTo>
                  <a:pt x="7528558" y="674887"/>
                  <a:pt x="7535702" y="684412"/>
                  <a:pt x="7549989" y="685206"/>
                </a:cubicBezTo>
                <a:cubicBezTo>
                  <a:pt x="7565864" y="685206"/>
                  <a:pt x="7578564" y="684015"/>
                  <a:pt x="7588089" y="681634"/>
                </a:cubicBezTo>
                <a:cubicBezTo>
                  <a:pt x="7596820" y="680840"/>
                  <a:pt x="7602774" y="674887"/>
                  <a:pt x="7605948" y="663774"/>
                </a:cubicBezTo>
                <a:cubicBezTo>
                  <a:pt x="7607536" y="659806"/>
                  <a:pt x="7609520" y="653852"/>
                  <a:pt x="7611902" y="645915"/>
                </a:cubicBezTo>
                <a:cubicBezTo>
                  <a:pt x="7614282" y="640359"/>
                  <a:pt x="7615870" y="636390"/>
                  <a:pt x="7616664" y="634009"/>
                </a:cubicBezTo>
                <a:cubicBezTo>
                  <a:pt x="7618252" y="631627"/>
                  <a:pt x="7619045" y="630437"/>
                  <a:pt x="7619045" y="630437"/>
                </a:cubicBezTo>
                <a:cubicBezTo>
                  <a:pt x="7619840" y="630437"/>
                  <a:pt x="7620633" y="631627"/>
                  <a:pt x="7621426" y="634009"/>
                </a:cubicBezTo>
                <a:cubicBezTo>
                  <a:pt x="7624602" y="646709"/>
                  <a:pt x="7630952" y="659012"/>
                  <a:pt x="7640476" y="670918"/>
                </a:cubicBezTo>
                <a:cubicBezTo>
                  <a:pt x="7644446" y="676474"/>
                  <a:pt x="7646033" y="681237"/>
                  <a:pt x="7645239" y="685206"/>
                </a:cubicBezTo>
                <a:cubicBezTo>
                  <a:pt x="7644446" y="690762"/>
                  <a:pt x="7640476" y="696715"/>
                  <a:pt x="7633332" y="703065"/>
                </a:cubicBezTo>
                <a:cubicBezTo>
                  <a:pt x="7618252" y="714177"/>
                  <a:pt x="7598011" y="719734"/>
                  <a:pt x="7572611" y="719734"/>
                </a:cubicBezTo>
                <a:cubicBezTo>
                  <a:pt x="7556736" y="719734"/>
                  <a:pt x="7544036" y="718543"/>
                  <a:pt x="7534511" y="716162"/>
                </a:cubicBezTo>
                <a:cubicBezTo>
                  <a:pt x="7509111" y="710606"/>
                  <a:pt x="7496808" y="691556"/>
                  <a:pt x="7497602" y="659012"/>
                </a:cubicBezTo>
                <a:cubicBezTo>
                  <a:pt x="7496808" y="651868"/>
                  <a:pt x="7496411" y="645121"/>
                  <a:pt x="7496411" y="638771"/>
                </a:cubicBezTo>
                <a:cubicBezTo>
                  <a:pt x="7487680" y="641946"/>
                  <a:pt x="7476170" y="645518"/>
                  <a:pt x="7461882" y="649487"/>
                </a:cubicBezTo>
                <a:cubicBezTo>
                  <a:pt x="7460296" y="650281"/>
                  <a:pt x="7458708" y="650281"/>
                  <a:pt x="7457120" y="649487"/>
                </a:cubicBezTo>
                <a:cubicBezTo>
                  <a:pt x="7457120" y="654249"/>
                  <a:pt x="7457120" y="661393"/>
                  <a:pt x="7457120" y="670918"/>
                </a:cubicBezTo>
                <a:cubicBezTo>
                  <a:pt x="7456326" y="682031"/>
                  <a:pt x="7455930" y="690365"/>
                  <a:pt x="7455930" y="695921"/>
                </a:cubicBezTo>
                <a:cubicBezTo>
                  <a:pt x="7455136" y="709415"/>
                  <a:pt x="7452754" y="718543"/>
                  <a:pt x="7448786" y="723306"/>
                </a:cubicBezTo>
                <a:cubicBezTo>
                  <a:pt x="7446404" y="726481"/>
                  <a:pt x="7442436" y="726877"/>
                  <a:pt x="7436880" y="724496"/>
                </a:cubicBezTo>
                <a:cubicBezTo>
                  <a:pt x="7432117" y="721321"/>
                  <a:pt x="7428545" y="716559"/>
                  <a:pt x="7426164" y="710209"/>
                </a:cubicBezTo>
                <a:cubicBezTo>
                  <a:pt x="7420608" y="699890"/>
                  <a:pt x="7419814" y="687984"/>
                  <a:pt x="7423782" y="674490"/>
                </a:cubicBezTo>
                <a:cubicBezTo>
                  <a:pt x="7426958" y="657821"/>
                  <a:pt x="7428545" y="640756"/>
                  <a:pt x="7428545" y="623293"/>
                </a:cubicBezTo>
                <a:lnTo>
                  <a:pt x="7428545" y="603052"/>
                </a:lnTo>
                <a:lnTo>
                  <a:pt x="7417830" y="613768"/>
                </a:lnTo>
                <a:cubicBezTo>
                  <a:pt x="7405924" y="625674"/>
                  <a:pt x="7390842" y="635596"/>
                  <a:pt x="7372586" y="643534"/>
                </a:cubicBezTo>
                <a:cubicBezTo>
                  <a:pt x="7366236" y="645915"/>
                  <a:pt x="7365442" y="645121"/>
                  <a:pt x="7370204" y="641153"/>
                </a:cubicBezTo>
                <a:cubicBezTo>
                  <a:pt x="7397986" y="609403"/>
                  <a:pt x="7418226" y="576859"/>
                  <a:pt x="7430926" y="543521"/>
                </a:cubicBezTo>
                <a:cubicBezTo>
                  <a:pt x="7436483" y="527646"/>
                  <a:pt x="7438467" y="514153"/>
                  <a:pt x="7436880" y="503040"/>
                </a:cubicBezTo>
                <a:cubicBezTo>
                  <a:pt x="7436880" y="498278"/>
                  <a:pt x="7439261" y="497087"/>
                  <a:pt x="7444024" y="499468"/>
                </a:cubicBezTo>
                <a:cubicBezTo>
                  <a:pt x="7458311" y="505024"/>
                  <a:pt x="7469026" y="512565"/>
                  <a:pt x="7476170" y="522090"/>
                </a:cubicBezTo>
                <a:cubicBezTo>
                  <a:pt x="7480139" y="528440"/>
                  <a:pt x="7480139" y="533202"/>
                  <a:pt x="7476170" y="536378"/>
                </a:cubicBezTo>
                <a:cubicBezTo>
                  <a:pt x="7469820" y="543521"/>
                  <a:pt x="7464264" y="551459"/>
                  <a:pt x="7459502" y="560190"/>
                </a:cubicBezTo>
                <a:cubicBezTo>
                  <a:pt x="7456326" y="567334"/>
                  <a:pt x="7452358" y="574081"/>
                  <a:pt x="7447595" y="580431"/>
                </a:cubicBezTo>
                <a:cubicBezTo>
                  <a:pt x="7455533" y="585193"/>
                  <a:pt x="7459105" y="595909"/>
                  <a:pt x="7458311" y="612577"/>
                </a:cubicBezTo>
                <a:cubicBezTo>
                  <a:pt x="7458311" y="622896"/>
                  <a:pt x="7458311" y="633612"/>
                  <a:pt x="7458311" y="644724"/>
                </a:cubicBezTo>
                <a:cubicBezTo>
                  <a:pt x="7458311" y="643931"/>
                  <a:pt x="7458708" y="643534"/>
                  <a:pt x="7459502" y="643534"/>
                </a:cubicBezTo>
                <a:cubicBezTo>
                  <a:pt x="7461882" y="641946"/>
                  <a:pt x="7465454" y="639168"/>
                  <a:pt x="7470217" y="635199"/>
                </a:cubicBezTo>
                <a:cubicBezTo>
                  <a:pt x="7475774" y="631231"/>
                  <a:pt x="7484504" y="624087"/>
                  <a:pt x="7496411" y="613768"/>
                </a:cubicBezTo>
                <a:cubicBezTo>
                  <a:pt x="7496411" y="605037"/>
                  <a:pt x="7497205" y="590749"/>
                  <a:pt x="7498792" y="570906"/>
                </a:cubicBezTo>
                <a:cubicBezTo>
                  <a:pt x="7498792" y="566937"/>
                  <a:pt x="7498792" y="563762"/>
                  <a:pt x="7498792" y="561381"/>
                </a:cubicBezTo>
                <a:cubicBezTo>
                  <a:pt x="7501174" y="535981"/>
                  <a:pt x="7497602" y="517328"/>
                  <a:pt x="7488076" y="505421"/>
                </a:cubicBezTo>
                <a:cubicBezTo>
                  <a:pt x="7488076" y="500659"/>
                  <a:pt x="7490854" y="498278"/>
                  <a:pt x="7496411" y="498278"/>
                </a:cubicBezTo>
                <a:close/>
                <a:moveTo>
                  <a:pt x="160382" y="497980"/>
                </a:moveTo>
                <a:cubicBezTo>
                  <a:pt x="161571" y="497782"/>
                  <a:pt x="162961" y="497881"/>
                  <a:pt x="164549" y="498278"/>
                </a:cubicBezTo>
                <a:cubicBezTo>
                  <a:pt x="175662" y="501453"/>
                  <a:pt x="184789" y="507406"/>
                  <a:pt x="191933" y="516137"/>
                </a:cubicBezTo>
                <a:cubicBezTo>
                  <a:pt x="194315" y="519312"/>
                  <a:pt x="194315" y="522487"/>
                  <a:pt x="191933" y="525662"/>
                </a:cubicBezTo>
                <a:cubicBezTo>
                  <a:pt x="191139" y="526456"/>
                  <a:pt x="189948" y="528043"/>
                  <a:pt x="188361" y="530424"/>
                </a:cubicBezTo>
                <a:cubicBezTo>
                  <a:pt x="183598" y="536774"/>
                  <a:pt x="180027" y="541537"/>
                  <a:pt x="177645" y="544712"/>
                </a:cubicBezTo>
                <a:cubicBezTo>
                  <a:pt x="176851" y="545506"/>
                  <a:pt x="176058" y="547093"/>
                  <a:pt x="175264" y="549474"/>
                </a:cubicBezTo>
                <a:cubicBezTo>
                  <a:pt x="173677" y="551062"/>
                  <a:pt x="172486" y="552649"/>
                  <a:pt x="171693" y="554237"/>
                </a:cubicBezTo>
                <a:cubicBezTo>
                  <a:pt x="174868" y="553443"/>
                  <a:pt x="179233" y="552253"/>
                  <a:pt x="184789" y="550665"/>
                </a:cubicBezTo>
                <a:cubicBezTo>
                  <a:pt x="196695" y="548284"/>
                  <a:pt x="207015" y="545506"/>
                  <a:pt x="215746" y="542331"/>
                </a:cubicBezTo>
                <a:cubicBezTo>
                  <a:pt x="224477" y="541537"/>
                  <a:pt x="232415" y="545506"/>
                  <a:pt x="239558" y="554237"/>
                </a:cubicBezTo>
                <a:cubicBezTo>
                  <a:pt x="243526" y="558999"/>
                  <a:pt x="242733" y="562174"/>
                  <a:pt x="237178" y="563762"/>
                </a:cubicBezTo>
                <a:cubicBezTo>
                  <a:pt x="220508" y="568524"/>
                  <a:pt x="198680" y="572493"/>
                  <a:pt x="171693" y="575668"/>
                </a:cubicBezTo>
                <a:cubicBezTo>
                  <a:pt x="166136" y="576462"/>
                  <a:pt x="161770" y="574874"/>
                  <a:pt x="158595" y="570906"/>
                </a:cubicBezTo>
                <a:cubicBezTo>
                  <a:pt x="149070" y="582812"/>
                  <a:pt x="137164" y="593131"/>
                  <a:pt x="122876" y="601862"/>
                </a:cubicBezTo>
                <a:cubicBezTo>
                  <a:pt x="120495" y="603449"/>
                  <a:pt x="118908" y="603846"/>
                  <a:pt x="118114" y="603052"/>
                </a:cubicBezTo>
                <a:cubicBezTo>
                  <a:pt x="117320" y="601465"/>
                  <a:pt x="117717" y="599877"/>
                  <a:pt x="119305" y="598290"/>
                </a:cubicBezTo>
                <a:cubicBezTo>
                  <a:pt x="119305" y="597496"/>
                  <a:pt x="119701" y="597099"/>
                  <a:pt x="120495" y="597099"/>
                </a:cubicBezTo>
                <a:cubicBezTo>
                  <a:pt x="120495" y="596306"/>
                  <a:pt x="120495" y="595909"/>
                  <a:pt x="120495" y="595909"/>
                </a:cubicBezTo>
                <a:cubicBezTo>
                  <a:pt x="110971" y="598290"/>
                  <a:pt x="101842" y="600274"/>
                  <a:pt x="93110" y="601862"/>
                </a:cubicBezTo>
                <a:cubicBezTo>
                  <a:pt x="94698" y="603449"/>
                  <a:pt x="95889" y="604243"/>
                  <a:pt x="96683" y="604243"/>
                </a:cubicBezTo>
                <a:cubicBezTo>
                  <a:pt x="101445" y="605831"/>
                  <a:pt x="102239" y="609006"/>
                  <a:pt x="99063" y="613768"/>
                </a:cubicBezTo>
                <a:cubicBezTo>
                  <a:pt x="96683" y="618531"/>
                  <a:pt x="94698" y="622102"/>
                  <a:pt x="93110" y="624484"/>
                </a:cubicBezTo>
                <a:cubicBezTo>
                  <a:pt x="94698" y="623690"/>
                  <a:pt x="97080" y="622896"/>
                  <a:pt x="100254" y="622102"/>
                </a:cubicBezTo>
                <a:cubicBezTo>
                  <a:pt x="102636" y="621309"/>
                  <a:pt x="104621" y="620912"/>
                  <a:pt x="106207" y="620912"/>
                </a:cubicBezTo>
                <a:cubicBezTo>
                  <a:pt x="109383" y="619324"/>
                  <a:pt x="112162" y="619324"/>
                  <a:pt x="114542" y="620912"/>
                </a:cubicBezTo>
                <a:cubicBezTo>
                  <a:pt x="119305" y="623293"/>
                  <a:pt x="122876" y="625674"/>
                  <a:pt x="125258" y="628056"/>
                </a:cubicBezTo>
                <a:cubicBezTo>
                  <a:pt x="129227" y="632024"/>
                  <a:pt x="130417" y="635199"/>
                  <a:pt x="128829" y="637581"/>
                </a:cubicBezTo>
                <a:cubicBezTo>
                  <a:pt x="128829" y="638374"/>
                  <a:pt x="128432" y="639565"/>
                  <a:pt x="127639" y="641153"/>
                </a:cubicBezTo>
                <a:cubicBezTo>
                  <a:pt x="127639" y="642740"/>
                  <a:pt x="127242" y="643931"/>
                  <a:pt x="126449" y="644724"/>
                </a:cubicBezTo>
                <a:cubicBezTo>
                  <a:pt x="131211" y="643931"/>
                  <a:pt x="138355" y="643137"/>
                  <a:pt x="147880" y="642343"/>
                </a:cubicBezTo>
                <a:cubicBezTo>
                  <a:pt x="155817" y="640756"/>
                  <a:pt x="161770" y="639962"/>
                  <a:pt x="165739" y="639962"/>
                </a:cubicBezTo>
                <a:cubicBezTo>
                  <a:pt x="166533" y="632024"/>
                  <a:pt x="166930" y="626468"/>
                  <a:pt x="166930" y="623293"/>
                </a:cubicBezTo>
                <a:cubicBezTo>
                  <a:pt x="165342" y="621706"/>
                  <a:pt x="163358" y="620515"/>
                  <a:pt x="160977" y="619721"/>
                </a:cubicBezTo>
                <a:cubicBezTo>
                  <a:pt x="152246" y="626865"/>
                  <a:pt x="143911" y="632024"/>
                  <a:pt x="135973" y="635199"/>
                </a:cubicBezTo>
                <a:cubicBezTo>
                  <a:pt x="133593" y="636787"/>
                  <a:pt x="132005" y="637184"/>
                  <a:pt x="131211" y="636390"/>
                </a:cubicBezTo>
                <a:cubicBezTo>
                  <a:pt x="130417" y="634802"/>
                  <a:pt x="130814" y="632818"/>
                  <a:pt x="132402" y="630437"/>
                </a:cubicBezTo>
                <a:cubicBezTo>
                  <a:pt x="136370" y="623293"/>
                  <a:pt x="141927" y="612577"/>
                  <a:pt x="149070" y="598290"/>
                </a:cubicBezTo>
                <a:cubicBezTo>
                  <a:pt x="151452" y="591146"/>
                  <a:pt x="152642" y="585987"/>
                  <a:pt x="152642" y="582812"/>
                </a:cubicBezTo>
                <a:cubicBezTo>
                  <a:pt x="152642" y="578843"/>
                  <a:pt x="154626" y="577256"/>
                  <a:pt x="158595" y="578049"/>
                </a:cubicBezTo>
                <a:cubicBezTo>
                  <a:pt x="168914" y="578049"/>
                  <a:pt x="177645" y="580828"/>
                  <a:pt x="184789" y="586384"/>
                </a:cubicBezTo>
                <a:cubicBezTo>
                  <a:pt x="187965" y="589559"/>
                  <a:pt x="187965" y="592337"/>
                  <a:pt x="184789" y="594718"/>
                </a:cubicBezTo>
                <a:cubicBezTo>
                  <a:pt x="183995" y="595512"/>
                  <a:pt x="182407" y="597099"/>
                  <a:pt x="180027" y="599481"/>
                </a:cubicBezTo>
                <a:cubicBezTo>
                  <a:pt x="179233" y="600274"/>
                  <a:pt x="178439" y="601068"/>
                  <a:pt x="177645" y="601862"/>
                </a:cubicBezTo>
                <a:cubicBezTo>
                  <a:pt x="191139" y="597893"/>
                  <a:pt x="203046" y="594321"/>
                  <a:pt x="213364" y="591146"/>
                </a:cubicBezTo>
                <a:cubicBezTo>
                  <a:pt x="222096" y="588765"/>
                  <a:pt x="229637" y="593528"/>
                  <a:pt x="235986" y="605434"/>
                </a:cubicBezTo>
                <a:cubicBezTo>
                  <a:pt x="238367" y="609403"/>
                  <a:pt x="236780" y="612181"/>
                  <a:pt x="231224" y="613768"/>
                </a:cubicBezTo>
                <a:cubicBezTo>
                  <a:pt x="220111" y="616149"/>
                  <a:pt x="207808" y="618531"/>
                  <a:pt x="194315" y="620912"/>
                </a:cubicBezTo>
                <a:cubicBezTo>
                  <a:pt x="196695" y="621706"/>
                  <a:pt x="199077" y="623293"/>
                  <a:pt x="201459" y="625674"/>
                </a:cubicBezTo>
                <a:cubicBezTo>
                  <a:pt x="203046" y="628056"/>
                  <a:pt x="203046" y="631231"/>
                  <a:pt x="201459" y="635199"/>
                </a:cubicBezTo>
                <a:cubicBezTo>
                  <a:pt x="215746" y="632818"/>
                  <a:pt x="228446" y="629643"/>
                  <a:pt x="239558" y="625674"/>
                </a:cubicBezTo>
                <a:cubicBezTo>
                  <a:pt x="245114" y="624881"/>
                  <a:pt x="251861" y="628849"/>
                  <a:pt x="259799" y="637581"/>
                </a:cubicBezTo>
                <a:cubicBezTo>
                  <a:pt x="263767" y="643137"/>
                  <a:pt x="262180" y="647106"/>
                  <a:pt x="255036" y="649487"/>
                </a:cubicBezTo>
                <a:cubicBezTo>
                  <a:pt x="230429" y="651074"/>
                  <a:pt x="211380" y="652662"/>
                  <a:pt x="197886" y="654249"/>
                </a:cubicBezTo>
                <a:cubicBezTo>
                  <a:pt x="208999" y="669331"/>
                  <a:pt x="224477" y="683618"/>
                  <a:pt x="244321" y="697112"/>
                </a:cubicBezTo>
                <a:cubicBezTo>
                  <a:pt x="245908" y="697906"/>
                  <a:pt x="247892" y="699096"/>
                  <a:pt x="250275" y="700684"/>
                </a:cubicBezTo>
                <a:cubicBezTo>
                  <a:pt x="263767" y="709415"/>
                  <a:pt x="273690" y="714971"/>
                  <a:pt x="280039" y="717352"/>
                </a:cubicBezTo>
                <a:cubicBezTo>
                  <a:pt x="282421" y="718146"/>
                  <a:pt x="283611" y="719337"/>
                  <a:pt x="283611" y="720924"/>
                </a:cubicBezTo>
                <a:cubicBezTo>
                  <a:pt x="283611" y="721718"/>
                  <a:pt x="282421" y="722115"/>
                  <a:pt x="280039" y="722115"/>
                </a:cubicBezTo>
                <a:cubicBezTo>
                  <a:pt x="259402" y="723702"/>
                  <a:pt x="242733" y="724496"/>
                  <a:pt x="230034" y="724496"/>
                </a:cubicBezTo>
                <a:cubicBezTo>
                  <a:pt x="223682" y="724496"/>
                  <a:pt x="218920" y="722909"/>
                  <a:pt x="215746" y="719734"/>
                </a:cubicBezTo>
                <a:cubicBezTo>
                  <a:pt x="205427" y="710209"/>
                  <a:pt x="195108" y="695127"/>
                  <a:pt x="184789" y="674490"/>
                </a:cubicBezTo>
                <a:cubicBezTo>
                  <a:pt x="178439" y="684809"/>
                  <a:pt x="173280" y="692746"/>
                  <a:pt x="169311" y="698302"/>
                </a:cubicBezTo>
                <a:cubicBezTo>
                  <a:pt x="158993" y="711002"/>
                  <a:pt x="136767" y="721321"/>
                  <a:pt x="102636" y="729259"/>
                </a:cubicBezTo>
                <a:cubicBezTo>
                  <a:pt x="101048" y="730052"/>
                  <a:pt x="100254" y="729656"/>
                  <a:pt x="100254" y="728068"/>
                </a:cubicBezTo>
                <a:cubicBezTo>
                  <a:pt x="100254" y="726481"/>
                  <a:pt x="100651" y="725290"/>
                  <a:pt x="101445" y="724496"/>
                </a:cubicBezTo>
                <a:cubicBezTo>
                  <a:pt x="132402" y="708621"/>
                  <a:pt x="152246" y="687190"/>
                  <a:pt x="160977" y="660202"/>
                </a:cubicBezTo>
                <a:lnTo>
                  <a:pt x="140736" y="663774"/>
                </a:lnTo>
                <a:cubicBezTo>
                  <a:pt x="135180" y="665362"/>
                  <a:pt x="129624" y="662981"/>
                  <a:pt x="124067" y="656631"/>
                </a:cubicBezTo>
                <a:cubicBezTo>
                  <a:pt x="124067" y="657424"/>
                  <a:pt x="124067" y="658218"/>
                  <a:pt x="124067" y="659012"/>
                </a:cubicBezTo>
                <a:cubicBezTo>
                  <a:pt x="121686" y="666949"/>
                  <a:pt x="117717" y="677268"/>
                  <a:pt x="112162" y="689968"/>
                </a:cubicBezTo>
                <a:cubicBezTo>
                  <a:pt x="105017" y="706637"/>
                  <a:pt x="95492" y="716559"/>
                  <a:pt x="83586" y="719734"/>
                </a:cubicBezTo>
                <a:cubicBezTo>
                  <a:pt x="80411" y="720527"/>
                  <a:pt x="76839" y="716956"/>
                  <a:pt x="72870" y="709018"/>
                </a:cubicBezTo>
                <a:cubicBezTo>
                  <a:pt x="68901" y="699493"/>
                  <a:pt x="63345" y="690365"/>
                  <a:pt x="56202" y="681634"/>
                </a:cubicBezTo>
                <a:cubicBezTo>
                  <a:pt x="55408" y="679252"/>
                  <a:pt x="56202" y="678062"/>
                  <a:pt x="58582" y="678062"/>
                </a:cubicBezTo>
                <a:cubicBezTo>
                  <a:pt x="60964" y="678856"/>
                  <a:pt x="64140" y="679649"/>
                  <a:pt x="68108" y="680443"/>
                </a:cubicBezTo>
                <a:cubicBezTo>
                  <a:pt x="72870" y="682031"/>
                  <a:pt x="76045" y="683221"/>
                  <a:pt x="77633" y="684015"/>
                </a:cubicBezTo>
                <a:cubicBezTo>
                  <a:pt x="80014" y="684015"/>
                  <a:pt x="81998" y="683221"/>
                  <a:pt x="83586" y="681634"/>
                </a:cubicBezTo>
                <a:cubicBezTo>
                  <a:pt x="90730" y="672902"/>
                  <a:pt x="94698" y="659806"/>
                  <a:pt x="95492" y="642343"/>
                </a:cubicBezTo>
                <a:cubicBezTo>
                  <a:pt x="95492" y="639962"/>
                  <a:pt x="95095" y="639168"/>
                  <a:pt x="94301" y="639962"/>
                </a:cubicBezTo>
                <a:cubicBezTo>
                  <a:pt x="92715" y="639962"/>
                  <a:pt x="89936" y="640756"/>
                  <a:pt x="85968" y="642343"/>
                </a:cubicBezTo>
                <a:cubicBezTo>
                  <a:pt x="85968" y="642343"/>
                  <a:pt x="85174" y="642343"/>
                  <a:pt x="83586" y="642343"/>
                </a:cubicBezTo>
                <a:cubicBezTo>
                  <a:pt x="69298" y="667743"/>
                  <a:pt x="45882" y="687984"/>
                  <a:pt x="13339" y="703065"/>
                </a:cubicBezTo>
                <a:cubicBezTo>
                  <a:pt x="10957" y="703859"/>
                  <a:pt x="9370" y="703859"/>
                  <a:pt x="8577" y="703065"/>
                </a:cubicBezTo>
                <a:cubicBezTo>
                  <a:pt x="7783" y="701477"/>
                  <a:pt x="8577" y="699890"/>
                  <a:pt x="10957" y="698302"/>
                </a:cubicBezTo>
                <a:cubicBezTo>
                  <a:pt x="33976" y="674490"/>
                  <a:pt x="50249" y="651471"/>
                  <a:pt x="59773" y="629246"/>
                </a:cubicBezTo>
                <a:cubicBezTo>
                  <a:pt x="60567" y="626071"/>
                  <a:pt x="61758" y="621309"/>
                  <a:pt x="63345" y="614959"/>
                </a:cubicBezTo>
                <a:cubicBezTo>
                  <a:pt x="64140" y="612577"/>
                  <a:pt x="64535" y="610990"/>
                  <a:pt x="64535" y="610196"/>
                </a:cubicBezTo>
                <a:cubicBezTo>
                  <a:pt x="59773" y="610990"/>
                  <a:pt x="55011" y="612181"/>
                  <a:pt x="50249" y="613768"/>
                </a:cubicBezTo>
                <a:cubicBezTo>
                  <a:pt x="42311" y="614562"/>
                  <a:pt x="33976" y="610196"/>
                  <a:pt x="25245" y="600671"/>
                </a:cubicBezTo>
                <a:cubicBezTo>
                  <a:pt x="23658" y="599084"/>
                  <a:pt x="23261" y="597496"/>
                  <a:pt x="24055" y="595909"/>
                </a:cubicBezTo>
                <a:cubicBezTo>
                  <a:pt x="24055" y="594321"/>
                  <a:pt x="25642" y="593131"/>
                  <a:pt x="28817" y="592337"/>
                </a:cubicBezTo>
                <a:cubicBezTo>
                  <a:pt x="50249" y="588368"/>
                  <a:pt x="77633" y="582018"/>
                  <a:pt x="110971" y="573287"/>
                </a:cubicBezTo>
                <a:cubicBezTo>
                  <a:pt x="119701" y="572493"/>
                  <a:pt x="126052" y="575271"/>
                  <a:pt x="130020" y="581621"/>
                </a:cubicBezTo>
                <a:cubicBezTo>
                  <a:pt x="138752" y="568128"/>
                  <a:pt x="145896" y="553046"/>
                  <a:pt x="151452" y="536378"/>
                </a:cubicBezTo>
                <a:cubicBezTo>
                  <a:pt x="155421" y="526059"/>
                  <a:pt x="157405" y="515740"/>
                  <a:pt x="157405" y="505421"/>
                </a:cubicBezTo>
                <a:cubicBezTo>
                  <a:pt x="156611" y="502246"/>
                  <a:pt x="156611" y="500262"/>
                  <a:pt x="157405" y="499468"/>
                </a:cubicBezTo>
                <a:cubicBezTo>
                  <a:pt x="158199" y="498674"/>
                  <a:pt x="159191" y="498178"/>
                  <a:pt x="160382" y="497980"/>
                </a:cubicBezTo>
                <a:close/>
                <a:moveTo>
                  <a:pt x="9313305" y="494706"/>
                </a:moveTo>
                <a:cubicBezTo>
                  <a:pt x="9329973" y="496293"/>
                  <a:pt x="9343467" y="498278"/>
                  <a:pt x="9353786" y="500659"/>
                </a:cubicBezTo>
                <a:cubicBezTo>
                  <a:pt x="9363311" y="502246"/>
                  <a:pt x="9368867" y="507009"/>
                  <a:pt x="9370455" y="514946"/>
                </a:cubicBezTo>
                <a:cubicBezTo>
                  <a:pt x="9372836" y="519709"/>
                  <a:pt x="9373233" y="526059"/>
                  <a:pt x="9371645" y="533996"/>
                </a:cubicBezTo>
                <a:cubicBezTo>
                  <a:pt x="9367677" y="541140"/>
                  <a:pt x="9362517" y="545109"/>
                  <a:pt x="9356167" y="545902"/>
                </a:cubicBezTo>
                <a:cubicBezTo>
                  <a:pt x="9351405" y="545902"/>
                  <a:pt x="9346246" y="542728"/>
                  <a:pt x="9340689" y="536378"/>
                </a:cubicBezTo>
                <a:cubicBezTo>
                  <a:pt x="9324814" y="519709"/>
                  <a:pt x="9314495" y="507406"/>
                  <a:pt x="9309733" y="499468"/>
                </a:cubicBezTo>
                <a:cubicBezTo>
                  <a:pt x="9308146" y="496293"/>
                  <a:pt x="9309336" y="494706"/>
                  <a:pt x="9313305" y="494706"/>
                </a:cubicBezTo>
                <a:close/>
                <a:moveTo>
                  <a:pt x="8132204" y="494706"/>
                </a:moveTo>
                <a:cubicBezTo>
                  <a:pt x="8140936" y="494706"/>
                  <a:pt x="8150858" y="495499"/>
                  <a:pt x="8161970" y="497087"/>
                </a:cubicBezTo>
                <a:cubicBezTo>
                  <a:pt x="8174670" y="499468"/>
                  <a:pt x="8181814" y="506612"/>
                  <a:pt x="8183402" y="518518"/>
                </a:cubicBezTo>
                <a:cubicBezTo>
                  <a:pt x="8183402" y="528043"/>
                  <a:pt x="8180624" y="533599"/>
                  <a:pt x="8175067" y="535187"/>
                </a:cubicBezTo>
                <a:cubicBezTo>
                  <a:pt x="8170304" y="539156"/>
                  <a:pt x="8164748" y="537965"/>
                  <a:pt x="8158398" y="531615"/>
                </a:cubicBezTo>
                <a:cubicBezTo>
                  <a:pt x="8148874" y="522884"/>
                  <a:pt x="8139348" y="512565"/>
                  <a:pt x="8129824" y="500659"/>
                </a:cubicBezTo>
                <a:cubicBezTo>
                  <a:pt x="8127442" y="498278"/>
                  <a:pt x="8126252" y="496690"/>
                  <a:pt x="8126252" y="495896"/>
                </a:cubicBezTo>
                <a:cubicBezTo>
                  <a:pt x="8127046" y="495103"/>
                  <a:pt x="8129030" y="494706"/>
                  <a:pt x="8132204" y="494706"/>
                </a:cubicBezTo>
                <a:close/>
                <a:moveTo>
                  <a:pt x="7160655" y="494706"/>
                </a:moveTo>
                <a:cubicBezTo>
                  <a:pt x="7177324" y="496293"/>
                  <a:pt x="7190817" y="498278"/>
                  <a:pt x="7201136" y="500659"/>
                </a:cubicBezTo>
                <a:cubicBezTo>
                  <a:pt x="7210661" y="502246"/>
                  <a:pt x="7216218" y="507009"/>
                  <a:pt x="7217804" y="514946"/>
                </a:cubicBezTo>
                <a:cubicBezTo>
                  <a:pt x="7220186" y="519709"/>
                  <a:pt x="7220583" y="526059"/>
                  <a:pt x="7218995" y="533996"/>
                </a:cubicBezTo>
                <a:cubicBezTo>
                  <a:pt x="7215027" y="541140"/>
                  <a:pt x="7209867" y="545109"/>
                  <a:pt x="7203517" y="545902"/>
                </a:cubicBezTo>
                <a:cubicBezTo>
                  <a:pt x="7198754" y="545902"/>
                  <a:pt x="7193596" y="542728"/>
                  <a:pt x="7188039" y="536378"/>
                </a:cubicBezTo>
                <a:cubicBezTo>
                  <a:pt x="7172165" y="519709"/>
                  <a:pt x="7161845" y="507406"/>
                  <a:pt x="7157083" y="499468"/>
                </a:cubicBezTo>
                <a:cubicBezTo>
                  <a:pt x="7155496" y="496293"/>
                  <a:pt x="7156686" y="494706"/>
                  <a:pt x="7160655" y="494706"/>
                </a:cubicBezTo>
                <a:close/>
                <a:moveTo>
                  <a:pt x="8768891" y="494408"/>
                </a:moveTo>
                <a:cubicBezTo>
                  <a:pt x="8771471" y="494210"/>
                  <a:pt x="8774348" y="494706"/>
                  <a:pt x="8777523" y="495896"/>
                </a:cubicBezTo>
                <a:cubicBezTo>
                  <a:pt x="8780699" y="496690"/>
                  <a:pt x="8785064" y="499071"/>
                  <a:pt x="8790620" y="503040"/>
                </a:cubicBezTo>
                <a:cubicBezTo>
                  <a:pt x="8793001" y="503834"/>
                  <a:pt x="8794589" y="504628"/>
                  <a:pt x="8795383" y="505421"/>
                </a:cubicBezTo>
                <a:cubicBezTo>
                  <a:pt x="8799352" y="508596"/>
                  <a:pt x="8799352" y="512565"/>
                  <a:pt x="8795383" y="517328"/>
                </a:cubicBezTo>
                <a:cubicBezTo>
                  <a:pt x="8785064" y="526852"/>
                  <a:pt x="8779508" y="539156"/>
                  <a:pt x="8778714" y="554237"/>
                </a:cubicBezTo>
                <a:cubicBezTo>
                  <a:pt x="8778714" y="558999"/>
                  <a:pt x="8781095" y="561778"/>
                  <a:pt x="8785858" y="562571"/>
                </a:cubicBezTo>
                <a:cubicBezTo>
                  <a:pt x="8793796" y="562571"/>
                  <a:pt x="8800542" y="561778"/>
                  <a:pt x="8806098" y="560190"/>
                </a:cubicBezTo>
                <a:cubicBezTo>
                  <a:pt x="8810067" y="560190"/>
                  <a:pt x="8814036" y="560190"/>
                  <a:pt x="8818005" y="560190"/>
                </a:cubicBezTo>
                <a:cubicBezTo>
                  <a:pt x="8825148" y="564159"/>
                  <a:pt x="8829514" y="569318"/>
                  <a:pt x="8831101" y="575668"/>
                </a:cubicBezTo>
                <a:cubicBezTo>
                  <a:pt x="8832689" y="582018"/>
                  <a:pt x="8831498" y="585987"/>
                  <a:pt x="8827530" y="587574"/>
                </a:cubicBezTo>
                <a:cubicBezTo>
                  <a:pt x="8820386" y="591543"/>
                  <a:pt x="8809670" y="593528"/>
                  <a:pt x="8795383" y="593528"/>
                </a:cubicBezTo>
                <a:cubicBezTo>
                  <a:pt x="8793001" y="593528"/>
                  <a:pt x="8789430" y="593131"/>
                  <a:pt x="8784667" y="592337"/>
                </a:cubicBezTo>
                <a:cubicBezTo>
                  <a:pt x="8781492" y="592337"/>
                  <a:pt x="8779111" y="592337"/>
                  <a:pt x="8777523" y="592337"/>
                </a:cubicBezTo>
                <a:lnTo>
                  <a:pt x="8779905" y="593528"/>
                </a:lnTo>
                <a:cubicBezTo>
                  <a:pt x="8781492" y="595115"/>
                  <a:pt x="8785461" y="599481"/>
                  <a:pt x="8791811" y="606624"/>
                </a:cubicBezTo>
                <a:cubicBezTo>
                  <a:pt x="8794986" y="609799"/>
                  <a:pt x="8795383" y="613371"/>
                  <a:pt x="8793001" y="617340"/>
                </a:cubicBezTo>
                <a:cubicBezTo>
                  <a:pt x="8793001" y="618134"/>
                  <a:pt x="8792605" y="618927"/>
                  <a:pt x="8791811" y="619721"/>
                </a:cubicBezTo>
                <a:cubicBezTo>
                  <a:pt x="8787048" y="629246"/>
                  <a:pt x="8783476" y="637581"/>
                  <a:pt x="8781095" y="644724"/>
                </a:cubicBezTo>
                <a:cubicBezTo>
                  <a:pt x="8777920" y="653456"/>
                  <a:pt x="8773951" y="661393"/>
                  <a:pt x="8769189" y="668537"/>
                </a:cubicBezTo>
                <a:cubicBezTo>
                  <a:pt x="8771570" y="670124"/>
                  <a:pt x="8774348" y="672109"/>
                  <a:pt x="8777523" y="674490"/>
                </a:cubicBezTo>
                <a:cubicBezTo>
                  <a:pt x="8782286" y="677665"/>
                  <a:pt x="8785858" y="680046"/>
                  <a:pt x="8788239" y="681634"/>
                </a:cubicBezTo>
                <a:cubicBezTo>
                  <a:pt x="8811258" y="693540"/>
                  <a:pt x="8836658" y="703859"/>
                  <a:pt x="8864439" y="712590"/>
                </a:cubicBezTo>
                <a:cubicBezTo>
                  <a:pt x="8869201" y="714177"/>
                  <a:pt x="8871583" y="715765"/>
                  <a:pt x="8871583" y="717352"/>
                </a:cubicBezTo>
                <a:cubicBezTo>
                  <a:pt x="8871583" y="718146"/>
                  <a:pt x="8869598" y="718940"/>
                  <a:pt x="8865630" y="719734"/>
                </a:cubicBezTo>
                <a:cubicBezTo>
                  <a:pt x="8857692" y="721321"/>
                  <a:pt x="8842611" y="723306"/>
                  <a:pt x="8820386" y="725687"/>
                </a:cubicBezTo>
                <a:cubicBezTo>
                  <a:pt x="8811655" y="726481"/>
                  <a:pt x="8805305" y="727274"/>
                  <a:pt x="8801336" y="728068"/>
                </a:cubicBezTo>
                <a:cubicBezTo>
                  <a:pt x="8795780" y="729656"/>
                  <a:pt x="8791017" y="728465"/>
                  <a:pt x="8787048" y="724496"/>
                </a:cubicBezTo>
                <a:cubicBezTo>
                  <a:pt x="8774348" y="715765"/>
                  <a:pt x="8761649" y="704256"/>
                  <a:pt x="8748948" y="689968"/>
                </a:cubicBezTo>
                <a:cubicBezTo>
                  <a:pt x="8748155" y="690762"/>
                  <a:pt x="8746964" y="691556"/>
                  <a:pt x="8745376" y="692349"/>
                </a:cubicBezTo>
                <a:cubicBezTo>
                  <a:pt x="8743789" y="693143"/>
                  <a:pt x="8742599" y="693937"/>
                  <a:pt x="8741805" y="694731"/>
                </a:cubicBezTo>
                <a:cubicBezTo>
                  <a:pt x="8719580" y="709018"/>
                  <a:pt x="8692592" y="716162"/>
                  <a:pt x="8660842" y="716162"/>
                </a:cubicBezTo>
                <a:cubicBezTo>
                  <a:pt x="8656874" y="716162"/>
                  <a:pt x="8654889" y="715765"/>
                  <a:pt x="8654889" y="714971"/>
                </a:cubicBezTo>
                <a:cubicBezTo>
                  <a:pt x="8654889" y="714177"/>
                  <a:pt x="8656874" y="712987"/>
                  <a:pt x="8660842" y="711399"/>
                </a:cubicBezTo>
                <a:cubicBezTo>
                  <a:pt x="8694180" y="697906"/>
                  <a:pt x="8717198" y="683618"/>
                  <a:pt x="8729898" y="668537"/>
                </a:cubicBezTo>
                <a:cubicBezTo>
                  <a:pt x="8729105" y="667743"/>
                  <a:pt x="8727914" y="666156"/>
                  <a:pt x="8726326" y="663774"/>
                </a:cubicBezTo>
                <a:cubicBezTo>
                  <a:pt x="8724739" y="662187"/>
                  <a:pt x="8723549" y="660996"/>
                  <a:pt x="8722755" y="660202"/>
                </a:cubicBezTo>
                <a:cubicBezTo>
                  <a:pt x="8721961" y="658615"/>
                  <a:pt x="8720373" y="656631"/>
                  <a:pt x="8717992" y="654249"/>
                </a:cubicBezTo>
                <a:cubicBezTo>
                  <a:pt x="8708467" y="642343"/>
                  <a:pt x="8700530" y="635596"/>
                  <a:pt x="8694180" y="634009"/>
                </a:cubicBezTo>
                <a:cubicBezTo>
                  <a:pt x="8689417" y="632421"/>
                  <a:pt x="8687036" y="630040"/>
                  <a:pt x="8687036" y="626865"/>
                </a:cubicBezTo>
                <a:cubicBezTo>
                  <a:pt x="8687036" y="624484"/>
                  <a:pt x="8689021" y="622102"/>
                  <a:pt x="8692989" y="619721"/>
                </a:cubicBezTo>
                <a:cubicBezTo>
                  <a:pt x="8705689" y="614959"/>
                  <a:pt x="8721564" y="622102"/>
                  <a:pt x="8740614" y="641153"/>
                </a:cubicBezTo>
                <a:cubicBezTo>
                  <a:pt x="8741408" y="641946"/>
                  <a:pt x="8742202" y="642740"/>
                  <a:pt x="8742995" y="643534"/>
                </a:cubicBezTo>
                <a:cubicBezTo>
                  <a:pt x="8743789" y="645121"/>
                  <a:pt x="8744186" y="646312"/>
                  <a:pt x="8744186" y="647106"/>
                </a:cubicBezTo>
                <a:cubicBezTo>
                  <a:pt x="8744980" y="646312"/>
                  <a:pt x="8745773" y="644724"/>
                  <a:pt x="8746567" y="642343"/>
                </a:cubicBezTo>
                <a:cubicBezTo>
                  <a:pt x="8749742" y="634406"/>
                  <a:pt x="8752124" y="627659"/>
                  <a:pt x="8753711" y="622102"/>
                </a:cubicBezTo>
                <a:cubicBezTo>
                  <a:pt x="8754505" y="620515"/>
                  <a:pt x="8754505" y="619324"/>
                  <a:pt x="8753711" y="618531"/>
                </a:cubicBezTo>
                <a:cubicBezTo>
                  <a:pt x="8753711" y="618531"/>
                  <a:pt x="8752917" y="618531"/>
                  <a:pt x="8751330" y="618531"/>
                </a:cubicBezTo>
                <a:cubicBezTo>
                  <a:pt x="8747361" y="619324"/>
                  <a:pt x="8743789" y="620515"/>
                  <a:pt x="8740614" y="622102"/>
                </a:cubicBezTo>
                <a:cubicBezTo>
                  <a:pt x="8738233" y="622896"/>
                  <a:pt x="8736248" y="623293"/>
                  <a:pt x="8734661" y="623293"/>
                </a:cubicBezTo>
                <a:cubicBezTo>
                  <a:pt x="8730692" y="624087"/>
                  <a:pt x="8725533" y="623293"/>
                  <a:pt x="8719183" y="620912"/>
                </a:cubicBezTo>
                <a:cubicBezTo>
                  <a:pt x="8716801" y="620118"/>
                  <a:pt x="8714024" y="618134"/>
                  <a:pt x="8710848" y="614959"/>
                </a:cubicBezTo>
                <a:cubicBezTo>
                  <a:pt x="8709261" y="614165"/>
                  <a:pt x="8708071" y="613371"/>
                  <a:pt x="8707276" y="612577"/>
                </a:cubicBezTo>
                <a:cubicBezTo>
                  <a:pt x="8705689" y="610990"/>
                  <a:pt x="8704895" y="609403"/>
                  <a:pt x="8704895" y="607815"/>
                </a:cubicBezTo>
                <a:cubicBezTo>
                  <a:pt x="8705689" y="606228"/>
                  <a:pt x="8707276" y="605434"/>
                  <a:pt x="8709658" y="605434"/>
                </a:cubicBezTo>
                <a:cubicBezTo>
                  <a:pt x="8712039" y="604640"/>
                  <a:pt x="8715611" y="603846"/>
                  <a:pt x="8720373" y="603052"/>
                </a:cubicBezTo>
                <a:cubicBezTo>
                  <a:pt x="8729105" y="601465"/>
                  <a:pt x="8735455" y="599877"/>
                  <a:pt x="8739423" y="598290"/>
                </a:cubicBezTo>
                <a:cubicBezTo>
                  <a:pt x="8745773" y="596703"/>
                  <a:pt x="8752917" y="594718"/>
                  <a:pt x="8760855" y="592337"/>
                </a:cubicBezTo>
                <a:cubicBezTo>
                  <a:pt x="8762442" y="591543"/>
                  <a:pt x="8763236" y="591146"/>
                  <a:pt x="8763236" y="591146"/>
                </a:cubicBezTo>
                <a:cubicBezTo>
                  <a:pt x="8764030" y="591146"/>
                  <a:pt x="8765221" y="590749"/>
                  <a:pt x="8766808" y="589956"/>
                </a:cubicBezTo>
                <a:cubicBezTo>
                  <a:pt x="8768395" y="589956"/>
                  <a:pt x="8769189" y="589956"/>
                  <a:pt x="8769189" y="589956"/>
                </a:cubicBezTo>
                <a:cubicBezTo>
                  <a:pt x="8766014" y="589162"/>
                  <a:pt x="8762442" y="587574"/>
                  <a:pt x="8758473" y="585193"/>
                </a:cubicBezTo>
                <a:cubicBezTo>
                  <a:pt x="8752917" y="581224"/>
                  <a:pt x="8750139" y="572890"/>
                  <a:pt x="8750139" y="560190"/>
                </a:cubicBezTo>
                <a:cubicBezTo>
                  <a:pt x="8750139" y="551459"/>
                  <a:pt x="8750933" y="541537"/>
                  <a:pt x="8752520" y="530424"/>
                </a:cubicBezTo>
                <a:cubicBezTo>
                  <a:pt x="8753314" y="527249"/>
                  <a:pt x="8752124" y="526059"/>
                  <a:pt x="8748948" y="526852"/>
                </a:cubicBezTo>
                <a:cubicBezTo>
                  <a:pt x="8746567" y="527646"/>
                  <a:pt x="8742599" y="528837"/>
                  <a:pt x="8737042" y="530424"/>
                </a:cubicBezTo>
                <a:cubicBezTo>
                  <a:pt x="8737042" y="533599"/>
                  <a:pt x="8737042" y="536378"/>
                  <a:pt x="8737042" y="538759"/>
                </a:cubicBezTo>
                <a:cubicBezTo>
                  <a:pt x="8736248" y="575271"/>
                  <a:pt x="8715611" y="598687"/>
                  <a:pt x="8675130" y="609006"/>
                </a:cubicBezTo>
                <a:cubicBezTo>
                  <a:pt x="8671955" y="609799"/>
                  <a:pt x="8669971" y="609403"/>
                  <a:pt x="8669176" y="607815"/>
                </a:cubicBezTo>
                <a:cubicBezTo>
                  <a:pt x="8669176" y="607021"/>
                  <a:pt x="8670764" y="605434"/>
                  <a:pt x="8673939" y="603052"/>
                </a:cubicBezTo>
                <a:cubicBezTo>
                  <a:pt x="8695370" y="586384"/>
                  <a:pt x="8706483" y="563762"/>
                  <a:pt x="8707276" y="535187"/>
                </a:cubicBezTo>
                <a:cubicBezTo>
                  <a:pt x="8707276" y="524074"/>
                  <a:pt x="8705292" y="517724"/>
                  <a:pt x="8701323" y="516137"/>
                </a:cubicBezTo>
                <a:cubicBezTo>
                  <a:pt x="8698942" y="513756"/>
                  <a:pt x="8698148" y="511374"/>
                  <a:pt x="8698942" y="508993"/>
                </a:cubicBezTo>
                <a:cubicBezTo>
                  <a:pt x="8700530" y="506612"/>
                  <a:pt x="8702911" y="505421"/>
                  <a:pt x="8706086" y="505421"/>
                </a:cubicBezTo>
                <a:cubicBezTo>
                  <a:pt x="8717198" y="506215"/>
                  <a:pt x="8725136" y="507803"/>
                  <a:pt x="8729898" y="510184"/>
                </a:cubicBezTo>
                <a:cubicBezTo>
                  <a:pt x="8733867" y="510184"/>
                  <a:pt x="8737439" y="509390"/>
                  <a:pt x="8740614" y="507803"/>
                </a:cubicBezTo>
                <a:cubicBezTo>
                  <a:pt x="8751727" y="503040"/>
                  <a:pt x="8758870" y="499468"/>
                  <a:pt x="8762045" y="497087"/>
                </a:cubicBezTo>
                <a:cubicBezTo>
                  <a:pt x="8764030" y="495499"/>
                  <a:pt x="8766312" y="494606"/>
                  <a:pt x="8768891" y="494408"/>
                </a:cubicBezTo>
                <a:close/>
                <a:moveTo>
                  <a:pt x="6006641" y="494408"/>
                </a:moveTo>
                <a:cubicBezTo>
                  <a:pt x="6009222" y="494210"/>
                  <a:pt x="6012099" y="494706"/>
                  <a:pt x="6015274" y="495896"/>
                </a:cubicBezTo>
                <a:cubicBezTo>
                  <a:pt x="6018449" y="496690"/>
                  <a:pt x="6022814" y="499071"/>
                  <a:pt x="6028370" y="503040"/>
                </a:cubicBezTo>
                <a:cubicBezTo>
                  <a:pt x="6030752" y="503834"/>
                  <a:pt x="6032339" y="504628"/>
                  <a:pt x="6033133" y="505421"/>
                </a:cubicBezTo>
                <a:cubicBezTo>
                  <a:pt x="6037102" y="508596"/>
                  <a:pt x="6037102" y="512565"/>
                  <a:pt x="6033133" y="517328"/>
                </a:cubicBezTo>
                <a:cubicBezTo>
                  <a:pt x="6022814" y="526852"/>
                  <a:pt x="6017258" y="539156"/>
                  <a:pt x="6016464" y="554237"/>
                </a:cubicBezTo>
                <a:cubicBezTo>
                  <a:pt x="6016464" y="558999"/>
                  <a:pt x="6018845" y="561778"/>
                  <a:pt x="6023608" y="562571"/>
                </a:cubicBezTo>
                <a:cubicBezTo>
                  <a:pt x="6031546" y="562571"/>
                  <a:pt x="6038292" y="561778"/>
                  <a:pt x="6043849" y="560190"/>
                </a:cubicBezTo>
                <a:cubicBezTo>
                  <a:pt x="6047817" y="560190"/>
                  <a:pt x="6051786" y="560190"/>
                  <a:pt x="6055755" y="560190"/>
                </a:cubicBezTo>
                <a:cubicBezTo>
                  <a:pt x="6062899" y="564159"/>
                  <a:pt x="6067265" y="569318"/>
                  <a:pt x="6068852" y="575668"/>
                </a:cubicBezTo>
                <a:cubicBezTo>
                  <a:pt x="6070439" y="582018"/>
                  <a:pt x="6069249" y="585987"/>
                  <a:pt x="6065280" y="587574"/>
                </a:cubicBezTo>
                <a:cubicBezTo>
                  <a:pt x="6058136" y="591543"/>
                  <a:pt x="6047420" y="593528"/>
                  <a:pt x="6033133" y="593528"/>
                </a:cubicBezTo>
                <a:cubicBezTo>
                  <a:pt x="6030752" y="593528"/>
                  <a:pt x="6027180" y="593131"/>
                  <a:pt x="6022417" y="592337"/>
                </a:cubicBezTo>
                <a:cubicBezTo>
                  <a:pt x="6019242" y="592337"/>
                  <a:pt x="6016861" y="592337"/>
                  <a:pt x="6015274" y="592337"/>
                </a:cubicBezTo>
                <a:lnTo>
                  <a:pt x="6017655" y="593528"/>
                </a:lnTo>
                <a:cubicBezTo>
                  <a:pt x="6019242" y="595115"/>
                  <a:pt x="6023211" y="599481"/>
                  <a:pt x="6029561" y="606624"/>
                </a:cubicBezTo>
                <a:cubicBezTo>
                  <a:pt x="6032736" y="609799"/>
                  <a:pt x="6033133" y="613371"/>
                  <a:pt x="6030752" y="617340"/>
                </a:cubicBezTo>
                <a:cubicBezTo>
                  <a:pt x="6030752" y="618134"/>
                  <a:pt x="6030355" y="618927"/>
                  <a:pt x="6029561" y="619721"/>
                </a:cubicBezTo>
                <a:cubicBezTo>
                  <a:pt x="6024799" y="629246"/>
                  <a:pt x="6021227" y="637581"/>
                  <a:pt x="6018845" y="644724"/>
                </a:cubicBezTo>
                <a:cubicBezTo>
                  <a:pt x="6015671" y="653456"/>
                  <a:pt x="6011702" y="661393"/>
                  <a:pt x="6006939" y="668537"/>
                </a:cubicBezTo>
                <a:cubicBezTo>
                  <a:pt x="6009320" y="670124"/>
                  <a:pt x="6012099" y="672109"/>
                  <a:pt x="6015274" y="674490"/>
                </a:cubicBezTo>
                <a:cubicBezTo>
                  <a:pt x="6020036" y="677665"/>
                  <a:pt x="6023608" y="680046"/>
                  <a:pt x="6025989" y="681634"/>
                </a:cubicBezTo>
                <a:cubicBezTo>
                  <a:pt x="6049008" y="693540"/>
                  <a:pt x="6074408" y="703859"/>
                  <a:pt x="6102189" y="712590"/>
                </a:cubicBezTo>
                <a:cubicBezTo>
                  <a:pt x="6106952" y="714177"/>
                  <a:pt x="6109333" y="715765"/>
                  <a:pt x="6109333" y="717352"/>
                </a:cubicBezTo>
                <a:cubicBezTo>
                  <a:pt x="6109333" y="718146"/>
                  <a:pt x="6107349" y="718940"/>
                  <a:pt x="6103380" y="719734"/>
                </a:cubicBezTo>
                <a:cubicBezTo>
                  <a:pt x="6095442" y="721321"/>
                  <a:pt x="6080361" y="723306"/>
                  <a:pt x="6058136" y="725687"/>
                </a:cubicBezTo>
                <a:cubicBezTo>
                  <a:pt x="6049405" y="726481"/>
                  <a:pt x="6043055" y="727274"/>
                  <a:pt x="6039086" y="728068"/>
                </a:cubicBezTo>
                <a:cubicBezTo>
                  <a:pt x="6033530" y="729656"/>
                  <a:pt x="6028767" y="728465"/>
                  <a:pt x="6024799" y="724496"/>
                </a:cubicBezTo>
                <a:cubicBezTo>
                  <a:pt x="6012099" y="715765"/>
                  <a:pt x="5999399" y="704256"/>
                  <a:pt x="5986699" y="689968"/>
                </a:cubicBezTo>
                <a:cubicBezTo>
                  <a:pt x="5985905" y="690762"/>
                  <a:pt x="5984714" y="691556"/>
                  <a:pt x="5983127" y="692349"/>
                </a:cubicBezTo>
                <a:cubicBezTo>
                  <a:pt x="5981540" y="693143"/>
                  <a:pt x="5980349" y="693937"/>
                  <a:pt x="5979555" y="694731"/>
                </a:cubicBezTo>
                <a:cubicBezTo>
                  <a:pt x="5957330" y="709018"/>
                  <a:pt x="5930343" y="716162"/>
                  <a:pt x="5898592" y="716162"/>
                </a:cubicBezTo>
                <a:cubicBezTo>
                  <a:pt x="5894624" y="716162"/>
                  <a:pt x="5892639" y="715765"/>
                  <a:pt x="5892639" y="714971"/>
                </a:cubicBezTo>
                <a:cubicBezTo>
                  <a:pt x="5892639" y="714177"/>
                  <a:pt x="5894624" y="712987"/>
                  <a:pt x="5898592" y="711399"/>
                </a:cubicBezTo>
                <a:cubicBezTo>
                  <a:pt x="5931930" y="697906"/>
                  <a:pt x="5954949" y="683618"/>
                  <a:pt x="5967649" y="668537"/>
                </a:cubicBezTo>
                <a:cubicBezTo>
                  <a:pt x="5966855" y="667743"/>
                  <a:pt x="5965664" y="666156"/>
                  <a:pt x="5964077" y="663774"/>
                </a:cubicBezTo>
                <a:cubicBezTo>
                  <a:pt x="5962490" y="662187"/>
                  <a:pt x="5961299" y="660996"/>
                  <a:pt x="5960505" y="660202"/>
                </a:cubicBezTo>
                <a:cubicBezTo>
                  <a:pt x="5959711" y="658615"/>
                  <a:pt x="5958124" y="656631"/>
                  <a:pt x="5955742" y="654249"/>
                </a:cubicBezTo>
                <a:cubicBezTo>
                  <a:pt x="5946217" y="642343"/>
                  <a:pt x="5938280" y="635596"/>
                  <a:pt x="5931930" y="634009"/>
                </a:cubicBezTo>
                <a:cubicBezTo>
                  <a:pt x="5927167" y="632421"/>
                  <a:pt x="5924786" y="630040"/>
                  <a:pt x="5924786" y="626865"/>
                </a:cubicBezTo>
                <a:cubicBezTo>
                  <a:pt x="5924786" y="624484"/>
                  <a:pt x="5926771" y="622102"/>
                  <a:pt x="5930739" y="619721"/>
                </a:cubicBezTo>
                <a:cubicBezTo>
                  <a:pt x="5943440" y="614959"/>
                  <a:pt x="5959314" y="622102"/>
                  <a:pt x="5978364" y="641153"/>
                </a:cubicBezTo>
                <a:cubicBezTo>
                  <a:pt x="5979158" y="641946"/>
                  <a:pt x="5979952" y="642740"/>
                  <a:pt x="5980745" y="643534"/>
                </a:cubicBezTo>
                <a:cubicBezTo>
                  <a:pt x="5981540" y="645121"/>
                  <a:pt x="5981936" y="646312"/>
                  <a:pt x="5981936" y="647106"/>
                </a:cubicBezTo>
                <a:cubicBezTo>
                  <a:pt x="5982730" y="646312"/>
                  <a:pt x="5983524" y="644724"/>
                  <a:pt x="5984317" y="642343"/>
                </a:cubicBezTo>
                <a:cubicBezTo>
                  <a:pt x="5987493" y="634406"/>
                  <a:pt x="5989874" y="627659"/>
                  <a:pt x="5991461" y="622102"/>
                </a:cubicBezTo>
                <a:cubicBezTo>
                  <a:pt x="5992255" y="620515"/>
                  <a:pt x="5992255" y="619324"/>
                  <a:pt x="5991461" y="618531"/>
                </a:cubicBezTo>
                <a:cubicBezTo>
                  <a:pt x="5991461" y="618531"/>
                  <a:pt x="5990667" y="618531"/>
                  <a:pt x="5989080" y="618531"/>
                </a:cubicBezTo>
                <a:cubicBezTo>
                  <a:pt x="5985111" y="619324"/>
                  <a:pt x="5981540" y="620515"/>
                  <a:pt x="5978364" y="622102"/>
                </a:cubicBezTo>
                <a:cubicBezTo>
                  <a:pt x="5975983" y="622896"/>
                  <a:pt x="5973999" y="623293"/>
                  <a:pt x="5972411" y="623293"/>
                </a:cubicBezTo>
                <a:cubicBezTo>
                  <a:pt x="5968443" y="624087"/>
                  <a:pt x="5963283" y="623293"/>
                  <a:pt x="5956933" y="620912"/>
                </a:cubicBezTo>
                <a:cubicBezTo>
                  <a:pt x="5954552" y="620118"/>
                  <a:pt x="5951774" y="618134"/>
                  <a:pt x="5948599" y="614959"/>
                </a:cubicBezTo>
                <a:cubicBezTo>
                  <a:pt x="5947011" y="614165"/>
                  <a:pt x="5945821" y="613371"/>
                  <a:pt x="5945027" y="612577"/>
                </a:cubicBezTo>
                <a:cubicBezTo>
                  <a:pt x="5943440" y="610990"/>
                  <a:pt x="5942645" y="609403"/>
                  <a:pt x="5942645" y="607815"/>
                </a:cubicBezTo>
                <a:cubicBezTo>
                  <a:pt x="5943440" y="606228"/>
                  <a:pt x="5945027" y="605434"/>
                  <a:pt x="5947408" y="605434"/>
                </a:cubicBezTo>
                <a:cubicBezTo>
                  <a:pt x="5949789" y="604640"/>
                  <a:pt x="5953361" y="603846"/>
                  <a:pt x="5958124" y="603052"/>
                </a:cubicBezTo>
                <a:cubicBezTo>
                  <a:pt x="5966855" y="601465"/>
                  <a:pt x="5973205" y="599877"/>
                  <a:pt x="5977174" y="598290"/>
                </a:cubicBezTo>
                <a:cubicBezTo>
                  <a:pt x="5983524" y="596703"/>
                  <a:pt x="5990667" y="594718"/>
                  <a:pt x="5998605" y="592337"/>
                </a:cubicBezTo>
                <a:cubicBezTo>
                  <a:pt x="6000192" y="591543"/>
                  <a:pt x="6000986" y="591146"/>
                  <a:pt x="6000986" y="591146"/>
                </a:cubicBezTo>
                <a:cubicBezTo>
                  <a:pt x="6001780" y="591146"/>
                  <a:pt x="6002971" y="590749"/>
                  <a:pt x="6004558" y="589956"/>
                </a:cubicBezTo>
                <a:cubicBezTo>
                  <a:pt x="6006146" y="589956"/>
                  <a:pt x="6006939" y="589956"/>
                  <a:pt x="6006939" y="589956"/>
                </a:cubicBezTo>
                <a:cubicBezTo>
                  <a:pt x="6003764" y="589162"/>
                  <a:pt x="6000192" y="587574"/>
                  <a:pt x="5996224" y="585193"/>
                </a:cubicBezTo>
                <a:cubicBezTo>
                  <a:pt x="5990667" y="581224"/>
                  <a:pt x="5987889" y="572890"/>
                  <a:pt x="5987889" y="560190"/>
                </a:cubicBezTo>
                <a:cubicBezTo>
                  <a:pt x="5987889" y="551459"/>
                  <a:pt x="5988683" y="541537"/>
                  <a:pt x="5990270" y="530424"/>
                </a:cubicBezTo>
                <a:cubicBezTo>
                  <a:pt x="5991065" y="527249"/>
                  <a:pt x="5989874" y="526059"/>
                  <a:pt x="5986699" y="526852"/>
                </a:cubicBezTo>
                <a:cubicBezTo>
                  <a:pt x="5984317" y="527646"/>
                  <a:pt x="5980349" y="528837"/>
                  <a:pt x="5974792" y="530424"/>
                </a:cubicBezTo>
                <a:cubicBezTo>
                  <a:pt x="5974792" y="533599"/>
                  <a:pt x="5974792" y="536378"/>
                  <a:pt x="5974792" y="538759"/>
                </a:cubicBezTo>
                <a:cubicBezTo>
                  <a:pt x="5973999" y="575271"/>
                  <a:pt x="5953361" y="598687"/>
                  <a:pt x="5912880" y="609006"/>
                </a:cubicBezTo>
                <a:cubicBezTo>
                  <a:pt x="5909705" y="609799"/>
                  <a:pt x="5907721" y="609403"/>
                  <a:pt x="5906927" y="607815"/>
                </a:cubicBezTo>
                <a:cubicBezTo>
                  <a:pt x="5906927" y="607021"/>
                  <a:pt x="5908514" y="605434"/>
                  <a:pt x="5911689" y="603052"/>
                </a:cubicBezTo>
                <a:cubicBezTo>
                  <a:pt x="5933120" y="586384"/>
                  <a:pt x="5944233" y="563762"/>
                  <a:pt x="5945027" y="535187"/>
                </a:cubicBezTo>
                <a:cubicBezTo>
                  <a:pt x="5945027" y="524074"/>
                  <a:pt x="5943042" y="517724"/>
                  <a:pt x="5939074" y="516137"/>
                </a:cubicBezTo>
                <a:cubicBezTo>
                  <a:pt x="5936692" y="513756"/>
                  <a:pt x="5935899" y="511374"/>
                  <a:pt x="5936692" y="508993"/>
                </a:cubicBezTo>
                <a:cubicBezTo>
                  <a:pt x="5938280" y="506612"/>
                  <a:pt x="5940661" y="505421"/>
                  <a:pt x="5943836" y="505421"/>
                </a:cubicBezTo>
                <a:cubicBezTo>
                  <a:pt x="5954949" y="506215"/>
                  <a:pt x="5962886" y="507803"/>
                  <a:pt x="5967649" y="510184"/>
                </a:cubicBezTo>
                <a:cubicBezTo>
                  <a:pt x="5971617" y="510184"/>
                  <a:pt x="5975189" y="509390"/>
                  <a:pt x="5978364" y="507803"/>
                </a:cubicBezTo>
                <a:cubicBezTo>
                  <a:pt x="5989477" y="503040"/>
                  <a:pt x="5996621" y="499468"/>
                  <a:pt x="5999795" y="497087"/>
                </a:cubicBezTo>
                <a:cubicBezTo>
                  <a:pt x="6001780" y="495499"/>
                  <a:pt x="6004062" y="494606"/>
                  <a:pt x="6006641" y="494408"/>
                </a:cubicBezTo>
                <a:close/>
                <a:moveTo>
                  <a:pt x="8067911" y="492324"/>
                </a:moveTo>
                <a:cubicBezTo>
                  <a:pt x="8080611" y="497087"/>
                  <a:pt x="8090532" y="503834"/>
                  <a:pt x="8097676" y="512565"/>
                </a:cubicBezTo>
                <a:cubicBezTo>
                  <a:pt x="8101646" y="518121"/>
                  <a:pt x="8101248" y="524074"/>
                  <a:pt x="8096486" y="530424"/>
                </a:cubicBezTo>
                <a:cubicBezTo>
                  <a:pt x="8095692" y="531218"/>
                  <a:pt x="8094104" y="533202"/>
                  <a:pt x="8091724" y="536378"/>
                </a:cubicBezTo>
                <a:cubicBezTo>
                  <a:pt x="8086961" y="541934"/>
                  <a:pt x="8084183" y="545902"/>
                  <a:pt x="8083389" y="548284"/>
                </a:cubicBezTo>
                <a:cubicBezTo>
                  <a:pt x="8083389" y="548284"/>
                  <a:pt x="8082992" y="549078"/>
                  <a:pt x="8082198" y="550665"/>
                </a:cubicBezTo>
                <a:cubicBezTo>
                  <a:pt x="8081404" y="551459"/>
                  <a:pt x="8080611" y="552253"/>
                  <a:pt x="8079817" y="553046"/>
                </a:cubicBezTo>
                <a:cubicBezTo>
                  <a:pt x="8080611" y="553046"/>
                  <a:pt x="8081404" y="553046"/>
                  <a:pt x="8082198" y="553046"/>
                </a:cubicBezTo>
                <a:cubicBezTo>
                  <a:pt x="8094104" y="553046"/>
                  <a:pt x="8105217" y="552253"/>
                  <a:pt x="8115536" y="550665"/>
                </a:cubicBezTo>
                <a:cubicBezTo>
                  <a:pt x="8124267" y="549078"/>
                  <a:pt x="8136967" y="547093"/>
                  <a:pt x="8153636" y="544712"/>
                </a:cubicBezTo>
                <a:cubicBezTo>
                  <a:pt x="8169511" y="542331"/>
                  <a:pt x="8181814" y="540346"/>
                  <a:pt x="8190545" y="538759"/>
                </a:cubicBezTo>
                <a:cubicBezTo>
                  <a:pt x="8202452" y="537171"/>
                  <a:pt x="8209595" y="535981"/>
                  <a:pt x="8211976" y="535187"/>
                </a:cubicBezTo>
                <a:cubicBezTo>
                  <a:pt x="8217533" y="531218"/>
                  <a:pt x="8223882" y="531218"/>
                  <a:pt x="8231026" y="535187"/>
                </a:cubicBezTo>
                <a:cubicBezTo>
                  <a:pt x="8238964" y="538362"/>
                  <a:pt x="8245711" y="543521"/>
                  <a:pt x="8251267" y="550665"/>
                </a:cubicBezTo>
                <a:cubicBezTo>
                  <a:pt x="8255236" y="557809"/>
                  <a:pt x="8252854" y="562174"/>
                  <a:pt x="8244124" y="563762"/>
                </a:cubicBezTo>
                <a:cubicBezTo>
                  <a:pt x="8226661" y="561381"/>
                  <a:pt x="8201261" y="561778"/>
                  <a:pt x="8167924" y="564953"/>
                </a:cubicBezTo>
                <a:cubicBezTo>
                  <a:pt x="8145698" y="566540"/>
                  <a:pt x="8124267" y="569715"/>
                  <a:pt x="8103630" y="574478"/>
                </a:cubicBezTo>
                <a:cubicBezTo>
                  <a:pt x="8099661" y="575271"/>
                  <a:pt x="8096090" y="575271"/>
                  <a:pt x="8092914" y="574478"/>
                </a:cubicBezTo>
                <a:cubicBezTo>
                  <a:pt x="8088152" y="572096"/>
                  <a:pt x="8083389" y="567334"/>
                  <a:pt x="8078626" y="560190"/>
                </a:cubicBezTo>
                <a:cubicBezTo>
                  <a:pt x="8077833" y="558602"/>
                  <a:pt x="8077436" y="557412"/>
                  <a:pt x="8077436" y="556618"/>
                </a:cubicBezTo>
                <a:cubicBezTo>
                  <a:pt x="8075848" y="558206"/>
                  <a:pt x="8073468" y="561381"/>
                  <a:pt x="8070292" y="566143"/>
                </a:cubicBezTo>
                <a:cubicBezTo>
                  <a:pt x="8067117" y="570112"/>
                  <a:pt x="8064736" y="573287"/>
                  <a:pt x="8063148" y="575668"/>
                </a:cubicBezTo>
                <a:cubicBezTo>
                  <a:pt x="8067911" y="582018"/>
                  <a:pt x="8070292" y="592734"/>
                  <a:pt x="8070292" y="607815"/>
                </a:cubicBezTo>
                <a:cubicBezTo>
                  <a:pt x="8071086" y="641946"/>
                  <a:pt x="8070292" y="674887"/>
                  <a:pt x="8067911" y="706637"/>
                </a:cubicBezTo>
                <a:cubicBezTo>
                  <a:pt x="8067117" y="720924"/>
                  <a:pt x="8065133" y="728862"/>
                  <a:pt x="8061958" y="730449"/>
                </a:cubicBezTo>
                <a:cubicBezTo>
                  <a:pt x="8057990" y="732831"/>
                  <a:pt x="8054020" y="732831"/>
                  <a:pt x="8050052" y="730449"/>
                </a:cubicBezTo>
                <a:cubicBezTo>
                  <a:pt x="8046083" y="728068"/>
                  <a:pt x="8041717" y="723702"/>
                  <a:pt x="8036954" y="717352"/>
                </a:cubicBezTo>
                <a:cubicBezTo>
                  <a:pt x="8036954" y="716559"/>
                  <a:pt x="8036558" y="715765"/>
                  <a:pt x="8035764" y="714971"/>
                </a:cubicBezTo>
                <a:cubicBezTo>
                  <a:pt x="8033382" y="707827"/>
                  <a:pt x="8032986" y="701477"/>
                  <a:pt x="8034574" y="695921"/>
                </a:cubicBezTo>
                <a:cubicBezTo>
                  <a:pt x="8040924" y="660202"/>
                  <a:pt x="8044496" y="634406"/>
                  <a:pt x="8045289" y="618531"/>
                </a:cubicBezTo>
                <a:cubicBezTo>
                  <a:pt x="8044496" y="612181"/>
                  <a:pt x="8044098" y="604640"/>
                  <a:pt x="8044098" y="595909"/>
                </a:cubicBezTo>
                <a:cubicBezTo>
                  <a:pt x="8027430" y="613371"/>
                  <a:pt x="8008380" y="626865"/>
                  <a:pt x="7986948" y="636390"/>
                </a:cubicBezTo>
                <a:cubicBezTo>
                  <a:pt x="7982980" y="637977"/>
                  <a:pt x="7980995" y="638771"/>
                  <a:pt x="7980995" y="638771"/>
                </a:cubicBezTo>
                <a:cubicBezTo>
                  <a:pt x="7980202" y="637977"/>
                  <a:pt x="7981392" y="635993"/>
                  <a:pt x="7984567" y="632818"/>
                </a:cubicBezTo>
                <a:cubicBezTo>
                  <a:pt x="8014730" y="600274"/>
                  <a:pt x="8037748" y="566937"/>
                  <a:pt x="8053624" y="532806"/>
                </a:cubicBezTo>
                <a:cubicBezTo>
                  <a:pt x="8059180" y="520106"/>
                  <a:pt x="8061164" y="508993"/>
                  <a:pt x="8059576" y="499468"/>
                </a:cubicBezTo>
                <a:cubicBezTo>
                  <a:pt x="8058783" y="493912"/>
                  <a:pt x="8061561" y="491531"/>
                  <a:pt x="8067911" y="492324"/>
                </a:cubicBezTo>
                <a:close/>
                <a:moveTo>
                  <a:pt x="4393940" y="491431"/>
                </a:moveTo>
                <a:cubicBezTo>
                  <a:pt x="4395329" y="491630"/>
                  <a:pt x="4396818" y="492324"/>
                  <a:pt x="4398405" y="493515"/>
                </a:cubicBezTo>
                <a:cubicBezTo>
                  <a:pt x="4411899" y="499865"/>
                  <a:pt x="4420630" y="507803"/>
                  <a:pt x="4424599" y="517328"/>
                </a:cubicBezTo>
                <a:cubicBezTo>
                  <a:pt x="4426980" y="520503"/>
                  <a:pt x="4426583" y="524074"/>
                  <a:pt x="4423408" y="528043"/>
                </a:cubicBezTo>
                <a:cubicBezTo>
                  <a:pt x="4420233" y="532012"/>
                  <a:pt x="4417455" y="536378"/>
                  <a:pt x="4415074" y="541140"/>
                </a:cubicBezTo>
                <a:cubicBezTo>
                  <a:pt x="4414280" y="542728"/>
                  <a:pt x="4412693" y="545506"/>
                  <a:pt x="4410311" y="549474"/>
                </a:cubicBezTo>
                <a:cubicBezTo>
                  <a:pt x="4408724" y="553443"/>
                  <a:pt x="4407136" y="556618"/>
                  <a:pt x="4405549" y="558999"/>
                </a:cubicBezTo>
                <a:cubicBezTo>
                  <a:pt x="4407930" y="558206"/>
                  <a:pt x="4411105" y="557412"/>
                  <a:pt x="4415074" y="556618"/>
                </a:cubicBezTo>
                <a:cubicBezTo>
                  <a:pt x="4417455" y="555031"/>
                  <a:pt x="4419440" y="554237"/>
                  <a:pt x="4421027" y="554237"/>
                </a:cubicBezTo>
                <a:cubicBezTo>
                  <a:pt x="4426583" y="551856"/>
                  <a:pt x="4431743" y="549078"/>
                  <a:pt x="4436505" y="545902"/>
                </a:cubicBezTo>
                <a:cubicBezTo>
                  <a:pt x="4441268" y="543521"/>
                  <a:pt x="4446030" y="543521"/>
                  <a:pt x="4450793" y="545902"/>
                </a:cubicBezTo>
                <a:cubicBezTo>
                  <a:pt x="4461111" y="550665"/>
                  <a:pt x="4469049" y="556618"/>
                  <a:pt x="4474605" y="563762"/>
                </a:cubicBezTo>
                <a:cubicBezTo>
                  <a:pt x="4476192" y="568524"/>
                  <a:pt x="4475796" y="572096"/>
                  <a:pt x="4473414" y="574478"/>
                </a:cubicBezTo>
                <a:cubicBezTo>
                  <a:pt x="4467065" y="580034"/>
                  <a:pt x="4460318" y="589162"/>
                  <a:pt x="4453174" y="601862"/>
                </a:cubicBezTo>
                <a:cubicBezTo>
                  <a:pt x="4451586" y="605037"/>
                  <a:pt x="4448808" y="609403"/>
                  <a:pt x="4444839" y="614959"/>
                </a:cubicBezTo>
                <a:cubicBezTo>
                  <a:pt x="4443252" y="618927"/>
                  <a:pt x="4441664" y="622102"/>
                  <a:pt x="4440077" y="624484"/>
                </a:cubicBezTo>
                <a:cubicBezTo>
                  <a:pt x="4458333" y="649090"/>
                  <a:pt x="4478574" y="671712"/>
                  <a:pt x="4500799" y="692349"/>
                </a:cubicBezTo>
                <a:cubicBezTo>
                  <a:pt x="4518261" y="706637"/>
                  <a:pt x="4537708" y="716162"/>
                  <a:pt x="4559139" y="720924"/>
                </a:cubicBezTo>
                <a:cubicBezTo>
                  <a:pt x="4562315" y="722512"/>
                  <a:pt x="4563902" y="724099"/>
                  <a:pt x="4563902" y="725687"/>
                </a:cubicBezTo>
                <a:cubicBezTo>
                  <a:pt x="4563902" y="727274"/>
                  <a:pt x="4562315" y="728465"/>
                  <a:pt x="4559139" y="729259"/>
                </a:cubicBezTo>
                <a:cubicBezTo>
                  <a:pt x="4532946" y="732434"/>
                  <a:pt x="4509530" y="733624"/>
                  <a:pt x="4488893" y="732831"/>
                </a:cubicBezTo>
                <a:cubicBezTo>
                  <a:pt x="4482543" y="732037"/>
                  <a:pt x="4477780" y="730052"/>
                  <a:pt x="4474605" y="726877"/>
                </a:cubicBezTo>
                <a:cubicBezTo>
                  <a:pt x="4459524" y="708621"/>
                  <a:pt x="4446824" y="687190"/>
                  <a:pt x="4436505" y="662584"/>
                </a:cubicBezTo>
                <a:cubicBezTo>
                  <a:pt x="4434124" y="657027"/>
                  <a:pt x="4431346" y="650677"/>
                  <a:pt x="4428171" y="643534"/>
                </a:cubicBezTo>
                <a:cubicBezTo>
                  <a:pt x="4416264" y="660202"/>
                  <a:pt x="4401977" y="676078"/>
                  <a:pt x="4385308" y="691159"/>
                </a:cubicBezTo>
                <a:cubicBezTo>
                  <a:pt x="4363083" y="711002"/>
                  <a:pt x="4334508" y="724099"/>
                  <a:pt x="4299583" y="730449"/>
                </a:cubicBezTo>
                <a:cubicBezTo>
                  <a:pt x="4297202" y="731243"/>
                  <a:pt x="4295615" y="730846"/>
                  <a:pt x="4294821" y="729259"/>
                </a:cubicBezTo>
                <a:cubicBezTo>
                  <a:pt x="4294821" y="728465"/>
                  <a:pt x="4295615" y="727274"/>
                  <a:pt x="4297202" y="725687"/>
                </a:cubicBezTo>
                <a:cubicBezTo>
                  <a:pt x="4351971" y="693143"/>
                  <a:pt x="4392055" y="647106"/>
                  <a:pt x="4417455" y="587574"/>
                </a:cubicBezTo>
                <a:cubicBezTo>
                  <a:pt x="4418249" y="584399"/>
                  <a:pt x="4418249" y="582415"/>
                  <a:pt x="4417455" y="581621"/>
                </a:cubicBezTo>
                <a:cubicBezTo>
                  <a:pt x="4416661" y="580828"/>
                  <a:pt x="4414677" y="580828"/>
                  <a:pt x="4411502" y="581621"/>
                </a:cubicBezTo>
                <a:cubicBezTo>
                  <a:pt x="4404358" y="584002"/>
                  <a:pt x="4396818" y="584796"/>
                  <a:pt x="4388880" y="584002"/>
                </a:cubicBezTo>
                <a:cubicBezTo>
                  <a:pt x="4387293" y="585590"/>
                  <a:pt x="4384911" y="587971"/>
                  <a:pt x="4381736" y="591146"/>
                </a:cubicBezTo>
                <a:cubicBezTo>
                  <a:pt x="4378561" y="595115"/>
                  <a:pt x="4376180" y="597893"/>
                  <a:pt x="4374593" y="599481"/>
                </a:cubicBezTo>
                <a:cubicBezTo>
                  <a:pt x="4362686" y="611387"/>
                  <a:pt x="4349589" y="621309"/>
                  <a:pt x="4335302" y="629246"/>
                </a:cubicBezTo>
                <a:cubicBezTo>
                  <a:pt x="4331333" y="631627"/>
                  <a:pt x="4328952" y="632421"/>
                  <a:pt x="4328158" y="631627"/>
                </a:cubicBezTo>
                <a:cubicBezTo>
                  <a:pt x="4327364" y="630834"/>
                  <a:pt x="4328158" y="628849"/>
                  <a:pt x="4330539" y="625674"/>
                </a:cubicBezTo>
                <a:cubicBezTo>
                  <a:pt x="4351177" y="599481"/>
                  <a:pt x="4368639" y="567731"/>
                  <a:pt x="4382927" y="530424"/>
                </a:cubicBezTo>
                <a:cubicBezTo>
                  <a:pt x="4386896" y="516931"/>
                  <a:pt x="4388483" y="507009"/>
                  <a:pt x="4387689" y="500659"/>
                </a:cubicBezTo>
                <a:cubicBezTo>
                  <a:pt x="4387689" y="495896"/>
                  <a:pt x="4388483" y="493118"/>
                  <a:pt x="4390071" y="492324"/>
                </a:cubicBezTo>
                <a:cubicBezTo>
                  <a:pt x="4391261" y="491531"/>
                  <a:pt x="4392551" y="491233"/>
                  <a:pt x="4393940" y="491431"/>
                </a:cubicBezTo>
                <a:close/>
                <a:moveTo>
                  <a:pt x="5046105" y="489943"/>
                </a:moveTo>
                <a:cubicBezTo>
                  <a:pt x="5062774" y="493118"/>
                  <a:pt x="5076665" y="500659"/>
                  <a:pt x="5087777" y="512565"/>
                </a:cubicBezTo>
                <a:cubicBezTo>
                  <a:pt x="5089364" y="514946"/>
                  <a:pt x="5089761" y="518121"/>
                  <a:pt x="5088967" y="522090"/>
                </a:cubicBezTo>
                <a:cubicBezTo>
                  <a:pt x="5086586" y="526059"/>
                  <a:pt x="5084205" y="535981"/>
                  <a:pt x="5081824" y="551856"/>
                </a:cubicBezTo>
                <a:cubicBezTo>
                  <a:pt x="5081824" y="552649"/>
                  <a:pt x="5081824" y="553840"/>
                  <a:pt x="5081824" y="555428"/>
                </a:cubicBezTo>
                <a:cubicBezTo>
                  <a:pt x="5081030" y="557015"/>
                  <a:pt x="5080633" y="558206"/>
                  <a:pt x="5080633" y="558999"/>
                </a:cubicBezTo>
                <a:cubicBezTo>
                  <a:pt x="5082221" y="558999"/>
                  <a:pt x="5083411" y="558999"/>
                  <a:pt x="5084205" y="558999"/>
                </a:cubicBezTo>
                <a:cubicBezTo>
                  <a:pt x="5085792" y="558206"/>
                  <a:pt x="5088571" y="557412"/>
                  <a:pt x="5092539" y="556618"/>
                </a:cubicBezTo>
                <a:cubicBezTo>
                  <a:pt x="5103652" y="554237"/>
                  <a:pt x="5111193" y="552253"/>
                  <a:pt x="5115161" y="550665"/>
                </a:cubicBezTo>
                <a:cubicBezTo>
                  <a:pt x="5120718" y="549078"/>
                  <a:pt x="5127464" y="549871"/>
                  <a:pt x="5135402" y="553046"/>
                </a:cubicBezTo>
                <a:cubicBezTo>
                  <a:pt x="5145721" y="557015"/>
                  <a:pt x="5154055" y="564953"/>
                  <a:pt x="5160405" y="576859"/>
                </a:cubicBezTo>
                <a:cubicBezTo>
                  <a:pt x="5163580" y="582415"/>
                  <a:pt x="5163580" y="586384"/>
                  <a:pt x="5160405" y="588765"/>
                </a:cubicBezTo>
                <a:cubicBezTo>
                  <a:pt x="5157230" y="591146"/>
                  <a:pt x="5153658" y="603052"/>
                  <a:pt x="5149689" y="624484"/>
                </a:cubicBezTo>
                <a:cubicBezTo>
                  <a:pt x="5146514" y="641946"/>
                  <a:pt x="5140561" y="665759"/>
                  <a:pt x="5131830" y="695921"/>
                </a:cubicBezTo>
                <a:cubicBezTo>
                  <a:pt x="5123099" y="721321"/>
                  <a:pt x="5108414" y="734021"/>
                  <a:pt x="5087777" y="734021"/>
                </a:cubicBezTo>
                <a:cubicBezTo>
                  <a:pt x="5085395" y="734021"/>
                  <a:pt x="5083411" y="732037"/>
                  <a:pt x="5081824" y="728068"/>
                </a:cubicBezTo>
                <a:cubicBezTo>
                  <a:pt x="5081824" y="728068"/>
                  <a:pt x="5081427" y="727274"/>
                  <a:pt x="5080633" y="725687"/>
                </a:cubicBezTo>
                <a:cubicBezTo>
                  <a:pt x="5076665" y="713781"/>
                  <a:pt x="5066742" y="699493"/>
                  <a:pt x="5050867" y="682824"/>
                </a:cubicBezTo>
                <a:cubicBezTo>
                  <a:pt x="5048486" y="678856"/>
                  <a:pt x="5047295" y="676474"/>
                  <a:pt x="5047295" y="675681"/>
                </a:cubicBezTo>
                <a:cubicBezTo>
                  <a:pt x="5048090" y="674887"/>
                  <a:pt x="5050471" y="675284"/>
                  <a:pt x="5054439" y="676871"/>
                </a:cubicBezTo>
                <a:cubicBezTo>
                  <a:pt x="5066345" y="679252"/>
                  <a:pt x="5076665" y="682031"/>
                  <a:pt x="5085395" y="685206"/>
                </a:cubicBezTo>
                <a:cubicBezTo>
                  <a:pt x="5089364" y="685206"/>
                  <a:pt x="5092143" y="684015"/>
                  <a:pt x="5093730" y="681634"/>
                </a:cubicBezTo>
                <a:cubicBezTo>
                  <a:pt x="5104842" y="651471"/>
                  <a:pt x="5111193" y="619721"/>
                  <a:pt x="5112780" y="586384"/>
                </a:cubicBezTo>
                <a:cubicBezTo>
                  <a:pt x="5112780" y="581621"/>
                  <a:pt x="5110399" y="580034"/>
                  <a:pt x="5105636" y="581621"/>
                </a:cubicBezTo>
                <a:cubicBezTo>
                  <a:pt x="5100874" y="582415"/>
                  <a:pt x="5092539" y="584002"/>
                  <a:pt x="5080633" y="586384"/>
                </a:cubicBezTo>
                <a:cubicBezTo>
                  <a:pt x="5077458" y="587178"/>
                  <a:pt x="5075077" y="587574"/>
                  <a:pt x="5073489" y="587574"/>
                </a:cubicBezTo>
                <a:cubicBezTo>
                  <a:pt x="5066345" y="609006"/>
                  <a:pt x="5056820" y="629643"/>
                  <a:pt x="5044914" y="649487"/>
                </a:cubicBezTo>
                <a:cubicBezTo>
                  <a:pt x="5022689" y="683618"/>
                  <a:pt x="4988558" y="708224"/>
                  <a:pt x="4942520" y="723306"/>
                </a:cubicBezTo>
                <a:cubicBezTo>
                  <a:pt x="4937758" y="724893"/>
                  <a:pt x="4934980" y="725290"/>
                  <a:pt x="4934186" y="724496"/>
                </a:cubicBezTo>
                <a:cubicBezTo>
                  <a:pt x="4934186" y="723702"/>
                  <a:pt x="4936567" y="721321"/>
                  <a:pt x="4941330" y="717352"/>
                </a:cubicBezTo>
                <a:cubicBezTo>
                  <a:pt x="4986574" y="679252"/>
                  <a:pt x="5016339" y="638771"/>
                  <a:pt x="5030627" y="595909"/>
                </a:cubicBezTo>
                <a:cubicBezTo>
                  <a:pt x="5026658" y="596703"/>
                  <a:pt x="5021102" y="598290"/>
                  <a:pt x="5013958" y="600671"/>
                </a:cubicBezTo>
                <a:cubicBezTo>
                  <a:pt x="5005227" y="602259"/>
                  <a:pt x="4998877" y="603846"/>
                  <a:pt x="4994908" y="605434"/>
                </a:cubicBezTo>
                <a:cubicBezTo>
                  <a:pt x="4990940" y="607021"/>
                  <a:pt x="4986971" y="606228"/>
                  <a:pt x="4983002" y="603052"/>
                </a:cubicBezTo>
                <a:cubicBezTo>
                  <a:pt x="4975858" y="595909"/>
                  <a:pt x="4969905" y="589559"/>
                  <a:pt x="4965142" y="584002"/>
                </a:cubicBezTo>
                <a:cubicBezTo>
                  <a:pt x="4962761" y="580828"/>
                  <a:pt x="4963158" y="578446"/>
                  <a:pt x="4966333" y="576859"/>
                </a:cubicBezTo>
                <a:cubicBezTo>
                  <a:pt x="4973477" y="576065"/>
                  <a:pt x="4993321" y="573287"/>
                  <a:pt x="5025864" y="568524"/>
                </a:cubicBezTo>
                <a:cubicBezTo>
                  <a:pt x="5032214" y="567731"/>
                  <a:pt x="5036977" y="566937"/>
                  <a:pt x="5040152" y="566143"/>
                </a:cubicBezTo>
                <a:cubicBezTo>
                  <a:pt x="5040946" y="563762"/>
                  <a:pt x="5041342" y="560587"/>
                  <a:pt x="5041342" y="556618"/>
                </a:cubicBezTo>
                <a:cubicBezTo>
                  <a:pt x="5042136" y="552649"/>
                  <a:pt x="5042533" y="549474"/>
                  <a:pt x="5042533" y="547093"/>
                </a:cubicBezTo>
                <a:cubicBezTo>
                  <a:pt x="5044914" y="524868"/>
                  <a:pt x="5044121" y="510184"/>
                  <a:pt x="5040152" y="503040"/>
                </a:cubicBezTo>
                <a:cubicBezTo>
                  <a:pt x="5036183" y="494309"/>
                  <a:pt x="5038167" y="489943"/>
                  <a:pt x="5046105" y="489943"/>
                </a:cubicBezTo>
                <a:close/>
                <a:moveTo>
                  <a:pt x="2868460" y="489943"/>
                </a:moveTo>
                <a:cubicBezTo>
                  <a:pt x="2869253" y="489943"/>
                  <a:pt x="2870047" y="491134"/>
                  <a:pt x="2870840" y="493515"/>
                </a:cubicBezTo>
                <a:cubicBezTo>
                  <a:pt x="2872427" y="497484"/>
                  <a:pt x="2873619" y="501849"/>
                  <a:pt x="2874412" y="506612"/>
                </a:cubicBezTo>
                <a:cubicBezTo>
                  <a:pt x="2885525" y="505024"/>
                  <a:pt x="2904179" y="502643"/>
                  <a:pt x="2930372" y="499468"/>
                </a:cubicBezTo>
                <a:cubicBezTo>
                  <a:pt x="2948628" y="497087"/>
                  <a:pt x="2959343" y="495103"/>
                  <a:pt x="2962519" y="493515"/>
                </a:cubicBezTo>
                <a:cubicBezTo>
                  <a:pt x="2969663" y="491928"/>
                  <a:pt x="2976409" y="492324"/>
                  <a:pt x="2982759" y="494706"/>
                </a:cubicBezTo>
                <a:cubicBezTo>
                  <a:pt x="2989896" y="497881"/>
                  <a:pt x="2996643" y="503040"/>
                  <a:pt x="3002992" y="510184"/>
                </a:cubicBezTo>
                <a:cubicBezTo>
                  <a:pt x="3006961" y="518915"/>
                  <a:pt x="3005770" y="524868"/>
                  <a:pt x="2999421" y="528043"/>
                </a:cubicBezTo>
                <a:cubicBezTo>
                  <a:pt x="2984347" y="529631"/>
                  <a:pt x="2970853" y="533996"/>
                  <a:pt x="2958947" y="541140"/>
                </a:cubicBezTo>
                <a:cubicBezTo>
                  <a:pt x="2971647" y="550665"/>
                  <a:pt x="2974822" y="562174"/>
                  <a:pt x="2968471" y="575668"/>
                </a:cubicBezTo>
                <a:cubicBezTo>
                  <a:pt x="2962122" y="581224"/>
                  <a:pt x="2956963" y="582018"/>
                  <a:pt x="2952993" y="578049"/>
                </a:cubicBezTo>
                <a:cubicBezTo>
                  <a:pt x="2941882" y="568524"/>
                  <a:pt x="2930769" y="554237"/>
                  <a:pt x="2919656" y="535187"/>
                </a:cubicBezTo>
                <a:cubicBezTo>
                  <a:pt x="2918069" y="532806"/>
                  <a:pt x="2917672" y="531218"/>
                  <a:pt x="2918466" y="530424"/>
                </a:cubicBezTo>
                <a:cubicBezTo>
                  <a:pt x="2918466" y="528837"/>
                  <a:pt x="2920053" y="528440"/>
                  <a:pt x="2923228" y="529234"/>
                </a:cubicBezTo>
                <a:cubicBezTo>
                  <a:pt x="2924022" y="529234"/>
                  <a:pt x="2926403" y="530028"/>
                  <a:pt x="2930372" y="531615"/>
                </a:cubicBezTo>
                <a:cubicBezTo>
                  <a:pt x="2939102" y="533996"/>
                  <a:pt x="2945849" y="535981"/>
                  <a:pt x="2950612" y="537568"/>
                </a:cubicBezTo>
                <a:cubicBezTo>
                  <a:pt x="2952199" y="535187"/>
                  <a:pt x="2954184" y="532012"/>
                  <a:pt x="2956565" y="528043"/>
                </a:cubicBezTo>
                <a:cubicBezTo>
                  <a:pt x="2959740" y="524074"/>
                  <a:pt x="2961328" y="521693"/>
                  <a:pt x="2961328" y="520899"/>
                </a:cubicBezTo>
                <a:cubicBezTo>
                  <a:pt x="2962915" y="517724"/>
                  <a:pt x="2961725" y="516137"/>
                  <a:pt x="2957756" y="516137"/>
                </a:cubicBezTo>
                <a:cubicBezTo>
                  <a:pt x="2952199" y="516931"/>
                  <a:pt x="2941087" y="518121"/>
                  <a:pt x="2924418" y="519709"/>
                </a:cubicBezTo>
                <a:cubicBezTo>
                  <a:pt x="2901400" y="522090"/>
                  <a:pt x="2884730" y="524074"/>
                  <a:pt x="2874412" y="525662"/>
                </a:cubicBezTo>
                <a:cubicBezTo>
                  <a:pt x="2872824" y="541537"/>
                  <a:pt x="2868856" y="552253"/>
                  <a:pt x="2862506" y="557809"/>
                </a:cubicBezTo>
                <a:cubicBezTo>
                  <a:pt x="2854569" y="562571"/>
                  <a:pt x="2847425" y="560984"/>
                  <a:pt x="2841075" y="553046"/>
                </a:cubicBezTo>
                <a:cubicBezTo>
                  <a:pt x="2836313" y="540346"/>
                  <a:pt x="2837900" y="530028"/>
                  <a:pt x="2845837" y="522090"/>
                </a:cubicBezTo>
                <a:cubicBezTo>
                  <a:pt x="2852981" y="514153"/>
                  <a:pt x="2859728" y="504628"/>
                  <a:pt x="2866078" y="493515"/>
                </a:cubicBezTo>
                <a:cubicBezTo>
                  <a:pt x="2866872" y="491134"/>
                  <a:pt x="2867665" y="489943"/>
                  <a:pt x="2868460" y="489943"/>
                </a:cubicBezTo>
                <a:close/>
                <a:moveTo>
                  <a:pt x="4771071" y="488753"/>
                </a:moveTo>
                <a:cubicBezTo>
                  <a:pt x="4786152" y="493515"/>
                  <a:pt x="4796868" y="500262"/>
                  <a:pt x="4803217" y="508993"/>
                </a:cubicBezTo>
                <a:cubicBezTo>
                  <a:pt x="4806393" y="512962"/>
                  <a:pt x="4805996" y="516534"/>
                  <a:pt x="4802027" y="519709"/>
                </a:cubicBezTo>
                <a:cubicBezTo>
                  <a:pt x="4802027" y="521296"/>
                  <a:pt x="4800042" y="526059"/>
                  <a:pt x="4796074" y="533996"/>
                </a:cubicBezTo>
                <a:cubicBezTo>
                  <a:pt x="4794486" y="535584"/>
                  <a:pt x="4793692" y="536774"/>
                  <a:pt x="4793692" y="537568"/>
                </a:cubicBezTo>
                <a:cubicBezTo>
                  <a:pt x="4790517" y="544712"/>
                  <a:pt x="4786549" y="551459"/>
                  <a:pt x="4781786" y="557809"/>
                </a:cubicBezTo>
                <a:cubicBezTo>
                  <a:pt x="4783374" y="557809"/>
                  <a:pt x="4785755" y="557412"/>
                  <a:pt x="4788930" y="556618"/>
                </a:cubicBezTo>
                <a:cubicBezTo>
                  <a:pt x="4792105" y="556618"/>
                  <a:pt x="4794486" y="556618"/>
                  <a:pt x="4796074" y="556618"/>
                </a:cubicBezTo>
                <a:cubicBezTo>
                  <a:pt x="4804011" y="555031"/>
                  <a:pt x="4813139" y="552649"/>
                  <a:pt x="4823458" y="549474"/>
                </a:cubicBezTo>
                <a:cubicBezTo>
                  <a:pt x="4828220" y="547093"/>
                  <a:pt x="4832983" y="547490"/>
                  <a:pt x="4837745" y="550665"/>
                </a:cubicBezTo>
                <a:cubicBezTo>
                  <a:pt x="4848858" y="557015"/>
                  <a:pt x="4856399" y="563762"/>
                  <a:pt x="4860367" y="570906"/>
                </a:cubicBezTo>
                <a:cubicBezTo>
                  <a:pt x="4862749" y="574081"/>
                  <a:pt x="4862352" y="579240"/>
                  <a:pt x="4859177" y="586384"/>
                </a:cubicBezTo>
                <a:cubicBezTo>
                  <a:pt x="4856795" y="591940"/>
                  <a:pt x="4855208" y="601465"/>
                  <a:pt x="4854414" y="614959"/>
                </a:cubicBezTo>
                <a:cubicBezTo>
                  <a:pt x="4852033" y="647503"/>
                  <a:pt x="4847667" y="674093"/>
                  <a:pt x="4841317" y="694731"/>
                </a:cubicBezTo>
                <a:cubicBezTo>
                  <a:pt x="4834968" y="715368"/>
                  <a:pt x="4826236" y="728465"/>
                  <a:pt x="4815124" y="734021"/>
                </a:cubicBezTo>
                <a:cubicBezTo>
                  <a:pt x="4807186" y="736402"/>
                  <a:pt x="4800836" y="733624"/>
                  <a:pt x="4796074" y="725687"/>
                </a:cubicBezTo>
                <a:cubicBezTo>
                  <a:pt x="4788930" y="709018"/>
                  <a:pt x="4778611" y="695921"/>
                  <a:pt x="4765118" y="686396"/>
                </a:cubicBezTo>
                <a:cubicBezTo>
                  <a:pt x="4763530" y="684809"/>
                  <a:pt x="4762736" y="683618"/>
                  <a:pt x="4762736" y="682824"/>
                </a:cubicBezTo>
                <a:cubicBezTo>
                  <a:pt x="4762736" y="682031"/>
                  <a:pt x="4763927" y="681634"/>
                  <a:pt x="4766308" y="681634"/>
                </a:cubicBezTo>
                <a:cubicBezTo>
                  <a:pt x="4775833" y="684015"/>
                  <a:pt x="4786152" y="685999"/>
                  <a:pt x="4797264" y="687587"/>
                </a:cubicBezTo>
                <a:cubicBezTo>
                  <a:pt x="4803614" y="688381"/>
                  <a:pt x="4807186" y="686793"/>
                  <a:pt x="4807980" y="682824"/>
                </a:cubicBezTo>
                <a:cubicBezTo>
                  <a:pt x="4815918" y="665362"/>
                  <a:pt x="4819490" y="631627"/>
                  <a:pt x="4818695" y="581621"/>
                </a:cubicBezTo>
                <a:cubicBezTo>
                  <a:pt x="4818695" y="578446"/>
                  <a:pt x="4816711" y="576859"/>
                  <a:pt x="4812742" y="576859"/>
                </a:cubicBezTo>
                <a:cubicBezTo>
                  <a:pt x="4807186" y="576859"/>
                  <a:pt x="4798455" y="578446"/>
                  <a:pt x="4786549" y="581621"/>
                </a:cubicBezTo>
                <a:cubicBezTo>
                  <a:pt x="4784167" y="582415"/>
                  <a:pt x="4782580" y="582812"/>
                  <a:pt x="4781786" y="582812"/>
                </a:cubicBezTo>
                <a:cubicBezTo>
                  <a:pt x="4780992" y="582812"/>
                  <a:pt x="4780199" y="582812"/>
                  <a:pt x="4779405" y="582812"/>
                </a:cubicBezTo>
                <a:cubicBezTo>
                  <a:pt x="4776230" y="583606"/>
                  <a:pt x="4773849" y="583209"/>
                  <a:pt x="4772261" y="581621"/>
                </a:cubicBezTo>
                <a:cubicBezTo>
                  <a:pt x="4770674" y="581621"/>
                  <a:pt x="4768689" y="580828"/>
                  <a:pt x="4766308" y="579240"/>
                </a:cubicBezTo>
                <a:cubicBezTo>
                  <a:pt x="4765514" y="580034"/>
                  <a:pt x="4763927" y="581621"/>
                  <a:pt x="4761546" y="584002"/>
                </a:cubicBezTo>
                <a:cubicBezTo>
                  <a:pt x="4755989" y="591940"/>
                  <a:pt x="4751227" y="597496"/>
                  <a:pt x="4747258" y="600671"/>
                </a:cubicBezTo>
                <a:cubicBezTo>
                  <a:pt x="4757577" y="602259"/>
                  <a:pt x="4768689" y="605037"/>
                  <a:pt x="4780595" y="609006"/>
                </a:cubicBezTo>
                <a:cubicBezTo>
                  <a:pt x="4792502" y="611387"/>
                  <a:pt x="4798852" y="620515"/>
                  <a:pt x="4799645" y="636390"/>
                </a:cubicBezTo>
                <a:cubicBezTo>
                  <a:pt x="4796471" y="653059"/>
                  <a:pt x="4788533" y="657424"/>
                  <a:pt x="4775833" y="649487"/>
                </a:cubicBezTo>
                <a:cubicBezTo>
                  <a:pt x="4767896" y="643137"/>
                  <a:pt x="4757577" y="630040"/>
                  <a:pt x="4744877" y="610196"/>
                </a:cubicBezTo>
                <a:cubicBezTo>
                  <a:pt x="4743290" y="607815"/>
                  <a:pt x="4742099" y="606228"/>
                  <a:pt x="4741305" y="605434"/>
                </a:cubicBezTo>
                <a:cubicBezTo>
                  <a:pt x="4737336" y="609403"/>
                  <a:pt x="4733367" y="612577"/>
                  <a:pt x="4729399" y="614959"/>
                </a:cubicBezTo>
                <a:cubicBezTo>
                  <a:pt x="4729399" y="614959"/>
                  <a:pt x="4729002" y="614959"/>
                  <a:pt x="4728208" y="614959"/>
                </a:cubicBezTo>
                <a:cubicBezTo>
                  <a:pt x="4728208" y="624484"/>
                  <a:pt x="4728208" y="633612"/>
                  <a:pt x="4728208" y="642343"/>
                </a:cubicBezTo>
                <a:cubicBezTo>
                  <a:pt x="4729002" y="651074"/>
                  <a:pt x="4729002" y="661393"/>
                  <a:pt x="4728208" y="673299"/>
                </a:cubicBezTo>
                <a:cubicBezTo>
                  <a:pt x="4728208" y="678856"/>
                  <a:pt x="4728208" y="682824"/>
                  <a:pt x="4728208" y="685206"/>
                </a:cubicBezTo>
                <a:cubicBezTo>
                  <a:pt x="4727414" y="696318"/>
                  <a:pt x="4722652" y="701874"/>
                  <a:pt x="4713921" y="701874"/>
                </a:cubicBezTo>
                <a:cubicBezTo>
                  <a:pt x="4704396" y="701081"/>
                  <a:pt x="4698839" y="694731"/>
                  <a:pt x="4697252" y="682824"/>
                </a:cubicBezTo>
                <a:cubicBezTo>
                  <a:pt x="4682964" y="684412"/>
                  <a:pt x="4672646" y="685206"/>
                  <a:pt x="4666296" y="685206"/>
                </a:cubicBezTo>
                <a:lnTo>
                  <a:pt x="4665105" y="685206"/>
                </a:lnTo>
                <a:cubicBezTo>
                  <a:pt x="4665105" y="691556"/>
                  <a:pt x="4663914" y="695921"/>
                  <a:pt x="4661533" y="698302"/>
                </a:cubicBezTo>
                <a:cubicBezTo>
                  <a:pt x="4656771" y="701477"/>
                  <a:pt x="4651611" y="701477"/>
                  <a:pt x="4646055" y="698302"/>
                </a:cubicBezTo>
                <a:cubicBezTo>
                  <a:pt x="4639705" y="691159"/>
                  <a:pt x="4636530" y="684412"/>
                  <a:pt x="4636530" y="678062"/>
                </a:cubicBezTo>
                <a:cubicBezTo>
                  <a:pt x="4637324" y="667743"/>
                  <a:pt x="4636927" y="646709"/>
                  <a:pt x="4635339" y="614959"/>
                </a:cubicBezTo>
                <a:cubicBezTo>
                  <a:pt x="4635339" y="594321"/>
                  <a:pt x="4632561" y="580828"/>
                  <a:pt x="4627005" y="574478"/>
                </a:cubicBezTo>
                <a:cubicBezTo>
                  <a:pt x="4624624" y="568921"/>
                  <a:pt x="4625814" y="565746"/>
                  <a:pt x="4630577" y="564953"/>
                </a:cubicBezTo>
                <a:cubicBezTo>
                  <a:pt x="4632958" y="564953"/>
                  <a:pt x="4638117" y="565746"/>
                  <a:pt x="4646055" y="567334"/>
                </a:cubicBezTo>
                <a:cubicBezTo>
                  <a:pt x="4649230" y="568128"/>
                  <a:pt x="4651611" y="568524"/>
                  <a:pt x="4653199" y="568524"/>
                </a:cubicBezTo>
                <a:cubicBezTo>
                  <a:pt x="4654786" y="565349"/>
                  <a:pt x="4657167" y="560984"/>
                  <a:pt x="4660343" y="555428"/>
                </a:cubicBezTo>
                <a:cubicBezTo>
                  <a:pt x="4663518" y="549871"/>
                  <a:pt x="4665899" y="545506"/>
                  <a:pt x="4667486" y="542331"/>
                </a:cubicBezTo>
                <a:cubicBezTo>
                  <a:pt x="4673836" y="525662"/>
                  <a:pt x="4676217" y="515343"/>
                  <a:pt x="4674630" y="511374"/>
                </a:cubicBezTo>
                <a:cubicBezTo>
                  <a:pt x="4673043" y="505818"/>
                  <a:pt x="4676217" y="502643"/>
                  <a:pt x="4684155" y="501849"/>
                </a:cubicBezTo>
                <a:cubicBezTo>
                  <a:pt x="4692886" y="504231"/>
                  <a:pt x="4701221" y="509787"/>
                  <a:pt x="4709158" y="518518"/>
                </a:cubicBezTo>
                <a:cubicBezTo>
                  <a:pt x="4713921" y="524868"/>
                  <a:pt x="4713524" y="531218"/>
                  <a:pt x="4707968" y="537568"/>
                </a:cubicBezTo>
                <a:cubicBezTo>
                  <a:pt x="4705586" y="539949"/>
                  <a:pt x="4700824" y="544712"/>
                  <a:pt x="4693680" y="551856"/>
                </a:cubicBezTo>
                <a:cubicBezTo>
                  <a:pt x="4685742" y="558999"/>
                  <a:pt x="4680186" y="564159"/>
                  <a:pt x="4677011" y="567334"/>
                </a:cubicBezTo>
                <a:cubicBezTo>
                  <a:pt x="4680186" y="566540"/>
                  <a:pt x="4684552" y="564953"/>
                  <a:pt x="4690108" y="562571"/>
                </a:cubicBezTo>
                <a:cubicBezTo>
                  <a:pt x="4694077" y="560984"/>
                  <a:pt x="4696458" y="560190"/>
                  <a:pt x="4697252" y="560190"/>
                </a:cubicBezTo>
                <a:cubicBezTo>
                  <a:pt x="4703602" y="557809"/>
                  <a:pt x="4709158" y="558206"/>
                  <a:pt x="4713921" y="561381"/>
                </a:cubicBezTo>
                <a:cubicBezTo>
                  <a:pt x="4716302" y="562968"/>
                  <a:pt x="4719080" y="564556"/>
                  <a:pt x="4722255" y="566143"/>
                </a:cubicBezTo>
                <a:cubicBezTo>
                  <a:pt x="4725430" y="568524"/>
                  <a:pt x="4728208" y="570112"/>
                  <a:pt x="4730589" y="570906"/>
                </a:cubicBezTo>
                <a:cubicBezTo>
                  <a:pt x="4734558" y="574874"/>
                  <a:pt x="4735352" y="579240"/>
                  <a:pt x="4732971" y="584002"/>
                </a:cubicBezTo>
                <a:cubicBezTo>
                  <a:pt x="4732177" y="585590"/>
                  <a:pt x="4730986" y="591940"/>
                  <a:pt x="4729399" y="603052"/>
                </a:cubicBezTo>
                <a:cubicBezTo>
                  <a:pt x="4743686" y="580828"/>
                  <a:pt x="4754402" y="555428"/>
                  <a:pt x="4761546" y="526852"/>
                </a:cubicBezTo>
                <a:cubicBezTo>
                  <a:pt x="4763927" y="517328"/>
                  <a:pt x="4764721" y="506612"/>
                  <a:pt x="4763927" y="494706"/>
                </a:cubicBezTo>
                <a:cubicBezTo>
                  <a:pt x="4763133" y="489149"/>
                  <a:pt x="4765514" y="487165"/>
                  <a:pt x="4771071" y="488753"/>
                </a:cubicBezTo>
                <a:close/>
                <a:moveTo>
                  <a:pt x="5388112" y="485181"/>
                </a:moveTo>
                <a:cubicBezTo>
                  <a:pt x="5390295" y="485181"/>
                  <a:pt x="5392180" y="485577"/>
                  <a:pt x="5393767" y="486371"/>
                </a:cubicBezTo>
                <a:cubicBezTo>
                  <a:pt x="5400117" y="487959"/>
                  <a:pt x="5409642" y="494706"/>
                  <a:pt x="5422342" y="506612"/>
                </a:cubicBezTo>
                <a:cubicBezTo>
                  <a:pt x="5424724" y="510581"/>
                  <a:pt x="5423533" y="514946"/>
                  <a:pt x="5418770" y="519709"/>
                </a:cubicBezTo>
                <a:cubicBezTo>
                  <a:pt x="5415596" y="525265"/>
                  <a:pt x="5412024" y="533599"/>
                  <a:pt x="5408055" y="544712"/>
                </a:cubicBezTo>
                <a:cubicBezTo>
                  <a:pt x="5404880" y="552649"/>
                  <a:pt x="5401705" y="558602"/>
                  <a:pt x="5398530" y="562571"/>
                </a:cubicBezTo>
                <a:cubicBezTo>
                  <a:pt x="5397736" y="563365"/>
                  <a:pt x="5397339" y="564159"/>
                  <a:pt x="5397339" y="564953"/>
                </a:cubicBezTo>
                <a:lnTo>
                  <a:pt x="5396149" y="567334"/>
                </a:lnTo>
                <a:cubicBezTo>
                  <a:pt x="5403292" y="565746"/>
                  <a:pt x="5414008" y="563762"/>
                  <a:pt x="5428295" y="561381"/>
                </a:cubicBezTo>
                <a:cubicBezTo>
                  <a:pt x="5435439" y="560587"/>
                  <a:pt x="5440599" y="559793"/>
                  <a:pt x="5443774" y="558999"/>
                </a:cubicBezTo>
                <a:cubicBezTo>
                  <a:pt x="5448536" y="557412"/>
                  <a:pt x="5453696" y="557015"/>
                  <a:pt x="5459252" y="557809"/>
                </a:cubicBezTo>
                <a:cubicBezTo>
                  <a:pt x="5467983" y="560984"/>
                  <a:pt x="5474730" y="566540"/>
                  <a:pt x="5479492" y="574478"/>
                </a:cubicBezTo>
                <a:cubicBezTo>
                  <a:pt x="5481874" y="578446"/>
                  <a:pt x="5482668" y="581621"/>
                  <a:pt x="5481874" y="584002"/>
                </a:cubicBezTo>
                <a:cubicBezTo>
                  <a:pt x="5480286" y="587178"/>
                  <a:pt x="5477508" y="588368"/>
                  <a:pt x="5473539" y="587574"/>
                </a:cubicBezTo>
                <a:cubicBezTo>
                  <a:pt x="5442583" y="585193"/>
                  <a:pt x="5404086" y="586384"/>
                  <a:pt x="5358049" y="591146"/>
                </a:cubicBezTo>
                <a:cubicBezTo>
                  <a:pt x="5319949" y="595909"/>
                  <a:pt x="5287405" y="601068"/>
                  <a:pt x="5260417" y="606624"/>
                </a:cubicBezTo>
                <a:cubicBezTo>
                  <a:pt x="5254068" y="609006"/>
                  <a:pt x="5248908" y="609403"/>
                  <a:pt x="5244939" y="607815"/>
                </a:cubicBezTo>
                <a:cubicBezTo>
                  <a:pt x="5237795" y="603052"/>
                  <a:pt x="5231446" y="597099"/>
                  <a:pt x="5225889" y="589956"/>
                </a:cubicBezTo>
                <a:cubicBezTo>
                  <a:pt x="5225096" y="586781"/>
                  <a:pt x="5226286" y="585193"/>
                  <a:pt x="5229461" y="585193"/>
                </a:cubicBezTo>
                <a:cubicBezTo>
                  <a:pt x="5262799" y="582812"/>
                  <a:pt x="5303280" y="578446"/>
                  <a:pt x="5350905" y="572096"/>
                </a:cubicBezTo>
                <a:cubicBezTo>
                  <a:pt x="5354080" y="572096"/>
                  <a:pt x="5360430" y="571302"/>
                  <a:pt x="5369955" y="569715"/>
                </a:cubicBezTo>
                <a:cubicBezTo>
                  <a:pt x="5377099" y="568921"/>
                  <a:pt x="5382258" y="568524"/>
                  <a:pt x="5385433" y="568524"/>
                </a:cubicBezTo>
                <a:cubicBezTo>
                  <a:pt x="5385433" y="568524"/>
                  <a:pt x="5385036" y="568128"/>
                  <a:pt x="5384242" y="567334"/>
                </a:cubicBezTo>
                <a:cubicBezTo>
                  <a:pt x="5384242" y="567334"/>
                  <a:pt x="5383846" y="567334"/>
                  <a:pt x="5383052" y="567334"/>
                </a:cubicBezTo>
                <a:cubicBezTo>
                  <a:pt x="5379877" y="564953"/>
                  <a:pt x="5377496" y="562571"/>
                  <a:pt x="5375908" y="560190"/>
                </a:cubicBezTo>
                <a:cubicBezTo>
                  <a:pt x="5371145" y="560984"/>
                  <a:pt x="5363208" y="562174"/>
                  <a:pt x="5352095" y="563762"/>
                </a:cubicBezTo>
                <a:cubicBezTo>
                  <a:pt x="5339396" y="565349"/>
                  <a:pt x="5330268" y="566540"/>
                  <a:pt x="5324711" y="567334"/>
                </a:cubicBezTo>
                <a:cubicBezTo>
                  <a:pt x="5324711" y="569715"/>
                  <a:pt x="5324315" y="570906"/>
                  <a:pt x="5323520" y="570906"/>
                </a:cubicBezTo>
                <a:cubicBezTo>
                  <a:pt x="5313995" y="580431"/>
                  <a:pt x="5306058" y="574874"/>
                  <a:pt x="5299708" y="554237"/>
                </a:cubicBezTo>
                <a:cubicBezTo>
                  <a:pt x="5294945" y="538362"/>
                  <a:pt x="5288199" y="522487"/>
                  <a:pt x="5279467" y="506612"/>
                </a:cubicBezTo>
                <a:cubicBezTo>
                  <a:pt x="5276292" y="502643"/>
                  <a:pt x="5276690" y="499865"/>
                  <a:pt x="5280658" y="498278"/>
                </a:cubicBezTo>
                <a:cubicBezTo>
                  <a:pt x="5290183" y="497484"/>
                  <a:pt x="5298121" y="498674"/>
                  <a:pt x="5304470" y="501849"/>
                </a:cubicBezTo>
                <a:cubicBezTo>
                  <a:pt x="5321139" y="499468"/>
                  <a:pt x="5339396" y="496293"/>
                  <a:pt x="5359239" y="492324"/>
                </a:cubicBezTo>
                <a:cubicBezTo>
                  <a:pt x="5366383" y="490737"/>
                  <a:pt x="5373527" y="488753"/>
                  <a:pt x="5380670" y="486371"/>
                </a:cubicBezTo>
                <a:cubicBezTo>
                  <a:pt x="5383449" y="485577"/>
                  <a:pt x="5385929" y="485181"/>
                  <a:pt x="5388112" y="485181"/>
                </a:cubicBezTo>
                <a:close/>
                <a:moveTo>
                  <a:pt x="785460" y="485181"/>
                </a:moveTo>
                <a:cubicBezTo>
                  <a:pt x="787841" y="485181"/>
                  <a:pt x="789628" y="485577"/>
                  <a:pt x="790819" y="486371"/>
                </a:cubicBezTo>
                <a:cubicBezTo>
                  <a:pt x="797962" y="489546"/>
                  <a:pt x="806694" y="495499"/>
                  <a:pt x="817012" y="504231"/>
                </a:cubicBezTo>
                <a:cubicBezTo>
                  <a:pt x="819393" y="508199"/>
                  <a:pt x="818996" y="512168"/>
                  <a:pt x="815822" y="516137"/>
                </a:cubicBezTo>
                <a:cubicBezTo>
                  <a:pt x="811854" y="518518"/>
                  <a:pt x="808678" y="521296"/>
                  <a:pt x="806296" y="524471"/>
                </a:cubicBezTo>
                <a:cubicBezTo>
                  <a:pt x="807090" y="525265"/>
                  <a:pt x="807885" y="526059"/>
                  <a:pt x="808678" y="526852"/>
                </a:cubicBezTo>
                <a:cubicBezTo>
                  <a:pt x="809471" y="528440"/>
                  <a:pt x="809868" y="529631"/>
                  <a:pt x="809868" y="530424"/>
                </a:cubicBezTo>
                <a:cubicBezTo>
                  <a:pt x="811457" y="534393"/>
                  <a:pt x="809868" y="537171"/>
                  <a:pt x="805106" y="538759"/>
                </a:cubicBezTo>
                <a:cubicBezTo>
                  <a:pt x="799550" y="539552"/>
                  <a:pt x="792803" y="540743"/>
                  <a:pt x="784865" y="542331"/>
                </a:cubicBezTo>
                <a:cubicBezTo>
                  <a:pt x="787247" y="543124"/>
                  <a:pt x="789628" y="544315"/>
                  <a:pt x="792009" y="545902"/>
                </a:cubicBezTo>
                <a:cubicBezTo>
                  <a:pt x="797565" y="549078"/>
                  <a:pt x="798756" y="553443"/>
                  <a:pt x="795580" y="558999"/>
                </a:cubicBezTo>
                <a:cubicBezTo>
                  <a:pt x="795580" y="558999"/>
                  <a:pt x="795580" y="559396"/>
                  <a:pt x="795580" y="560190"/>
                </a:cubicBezTo>
                <a:cubicBezTo>
                  <a:pt x="794787" y="560190"/>
                  <a:pt x="794391" y="560587"/>
                  <a:pt x="794391" y="561381"/>
                </a:cubicBezTo>
                <a:cubicBezTo>
                  <a:pt x="795184" y="561381"/>
                  <a:pt x="795977" y="560984"/>
                  <a:pt x="796772" y="560190"/>
                </a:cubicBezTo>
                <a:cubicBezTo>
                  <a:pt x="801534" y="558602"/>
                  <a:pt x="805900" y="558999"/>
                  <a:pt x="809868" y="561381"/>
                </a:cubicBezTo>
                <a:cubicBezTo>
                  <a:pt x="815426" y="563762"/>
                  <a:pt x="819393" y="567334"/>
                  <a:pt x="821774" y="572096"/>
                </a:cubicBezTo>
                <a:cubicBezTo>
                  <a:pt x="823362" y="577653"/>
                  <a:pt x="822172" y="580828"/>
                  <a:pt x="818203" y="581621"/>
                </a:cubicBezTo>
                <a:cubicBezTo>
                  <a:pt x="808678" y="582415"/>
                  <a:pt x="799152" y="583606"/>
                  <a:pt x="789628" y="585193"/>
                </a:cubicBezTo>
                <a:cubicBezTo>
                  <a:pt x="789628" y="586781"/>
                  <a:pt x="789231" y="589559"/>
                  <a:pt x="788437" y="593528"/>
                </a:cubicBezTo>
                <a:cubicBezTo>
                  <a:pt x="788437" y="597496"/>
                  <a:pt x="788040" y="600274"/>
                  <a:pt x="787247" y="601862"/>
                </a:cubicBezTo>
                <a:cubicBezTo>
                  <a:pt x="788834" y="601862"/>
                  <a:pt x="790421" y="601862"/>
                  <a:pt x="792009" y="601862"/>
                </a:cubicBezTo>
                <a:cubicBezTo>
                  <a:pt x="801534" y="601068"/>
                  <a:pt x="809471" y="599481"/>
                  <a:pt x="815822" y="597099"/>
                </a:cubicBezTo>
                <a:cubicBezTo>
                  <a:pt x="819790" y="594718"/>
                  <a:pt x="824554" y="595115"/>
                  <a:pt x="830110" y="598290"/>
                </a:cubicBezTo>
                <a:cubicBezTo>
                  <a:pt x="838046" y="602259"/>
                  <a:pt x="843602" y="607418"/>
                  <a:pt x="846778" y="613768"/>
                </a:cubicBezTo>
                <a:cubicBezTo>
                  <a:pt x="847572" y="619324"/>
                  <a:pt x="845191" y="622499"/>
                  <a:pt x="839635" y="623293"/>
                </a:cubicBezTo>
                <a:cubicBezTo>
                  <a:pt x="832490" y="623293"/>
                  <a:pt x="824950" y="623293"/>
                  <a:pt x="817012" y="623293"/>
                </a:cubicBezTo>
                <a:cubicBezTo>
                  <a:pt x="825743" y="628056"/>
                  <a:pt x="832094" y="633612"/>
                  <a:pt x="836062" y="639962"/>
                </a:cubicBezTo>
                <a:cubicBezTo>
                  <a:pt x="838443" y="643931"/>
                  <a:pt x="837650" y="647106"/>
                  <a:pt x="833681" y="649487"/>
                </a:cubicBezTo>
                <a:cubicBezTo>
                  <a:pt x="821774" y="652662"/>
                  <a:pt x="808280" y="656234"/>
                  <a:pt x="793200" y="660202"/>
                </a:cubicBezTo>
                <a:cubicBezTo>
                  <a:pt x="799550" y="664171"/>
                  <a:pt x="808678" y="669331"/>
                  <a:pt x="820585" y="675681"/>
                </a:cubicBezTo>
                <a:cubicBezTo>
                  <a:pt x="826934" y="678856"/>
                  <a:pt x="831697" y="681237"/>
                  <a:pt x="834872" y="682824"/>
                </a:cubicBezTo>
                <a:cubicBezTo>
                  <a:pt x="836459" y="683618"/>
                  <a:pt x="838443" y="684412"/>
                  <a:pt x="840825" y="685206"/>
                </a:cubicBezTo>
                <a:cubicBezTo>
                  <a:pt x="861462" y="692349"/>
                  <a:pt x="875750" y="696715"/>
                  <a:pt x="883688" y="698302"/>
                </a:cubicBezTo>
                <a:cubicBezTo>
                  <a:pt x="885274" y="699096"/>
                  <a:pt x="886465" y="700287"/>
                  <a:pt x="887260" y="701874"/>
                </a:cubicBezTo>
                <a:cubicBezTo>
                  <a:pt x="887260" y="702668"/>
                  <a:pt x="886068" y="703462"/>
                  <a:pt x="883688" y="704256"/>
                </a:cubicBezTo>
                <a:cubicBezTo>
                  <a:pt x="867812" y="707431"/>
                  <a:pt x="844794" y="710606"/>
                  <a:pt x="814632" y="713781"/>
                </a:cubicBezTo>
                <a:cubicBezTo>
                  <a:pt x="810662" y="713781"/>
                  <a:pt x="807885" y="713384"/>
                  <a:pt x="806296" y="712590"/>
                </a:cubicBezTo>
                <a:cubicBezTo>
                  <a:pt x="776134" y="688777"/>
                  <a:pt x="751925" y="661790"/>
                  <a:pt x="733669" y="631627"/>
                </a:cubicBezTo>
                <a:cubicBezTo>
                  <a:pt x="732081" y="631627"/>
                  <a:pt x="730097" y="631627"/>
                  <a:pt x="727716" y="631627"/>
                </a:cubicBezTo>
                <a:cubicBezTo>
                  <a:pt x="724540" y="632421"/>
                  <a:pt x="722159" y="632818"/>
                  <a:pt x="720571" y="632818"/>
                </a:cubicBezTo>
                <a:cubicBezTo>
                  <a:pt x="721365" y="633612"/>
                  <a:pt x="722556" y="634009"/>
                  <a:pt x="724144" y="634009"/>
                </a:cubicBezTo>
                <a:cubicBezTo>
                  <a:pt x="726525" y="634802"/>
                  <a:pt x="728905" y="636390"/>
                  <a:pt x="731287" y="638771"/>
                </a:cubicBezTo>
                <a:cubicBezTo>
                  <a:pt x="735256" y="641153"/>
                  <a:pt x="736446" y="644327"/>
                  <a:pt x="734858" y="648296"/>
                </a:cubicBezTo>
                <a:cubicBezTo>
                  <a:pt x="732478" y="652265"/>
                  <a:pt x="731287" y="656631"/>
                  <a:pt x="731287" y="661393"/>
                </a:cubicBezTo>
                <a:cubicBezTo>
                  <a:pt x="729700" y="671712"/>
                  <a:pt x="728113" y="681634"/>
                  <a:pt x="726525" y="691159"/>
                </a:cubicBezTo>
                <a:cubicBezTo>
                  <a:pt x="736844" y="687984"/>
                  <a:pt x="747956" y="684809"/>
                  <a:pt x="759862" y="681634"/>
                </a:cubicBezTo>
                <a:cubicBezTo>
                  <a:pt x="761450" y="680840"/>
                  <a:pt x="762640" y="681237"/>
                  <a:pt x="763434" y="682824"/>
                </a:cubicBezTo>
                <a:cubicBezTo>
                  <a:pt x="764228" y="683618"/>
                  <a:pt x="763831" y="684809"/>
                  <a:pt x="762243" y="686396"/>
                </a:cubicBezTo>
                <a:cubicBezTo>
                  <a:pt x="743194" y="703065"/>
                  <a:pt x="726127" y="719337"/>
                  <a:pt x="711047" y="735212"/>
                </a:cubicBezTo>
                <a:cubicBezTo>
                  <a:pt x="707078" y="739974"/>
                  <a:pt x="703109" y="740768"/>
                  <a:pt x="699139" y="737593"/>
                </a:cubicBezTo>
                <a:cubicBezTo>
                  <a:pt x="694378" y="732831"/>
                  <a:pt x="690012" y="724893"/>
                  <a:pt x="686043" y="713781"/>
                </a:cubicBezTo>
                <a:cubicBezTo>
                  <a:pt x="684455" y="706637"/>
                  <a:pt x="685249" y="702668"/>
                  <a:pt x="688425" y="701874"/>
                </a:cubicBezTo>
                <a:cubicBezTo>
                  <a:pt x="694775" y="699493"/>
                  <a:pt x="697950" y="694731"/>
                  <a:pt x="697950" y="687587"/>
                </a:cubicBezTo>
                <a:cubicBezTo>
                  <a:pt x="698743" y="682824"/>
                  <a:pt x="699537" y="674490"/>
                  <a:pt x="700331" y="662584"/>
                </a:cubicBezTo>
                <a:cubicBezTo>
                  <a:pt x="700331" y="664965"/>
                  <a:pt x="700728" y="661790"/>
                  <a:pt x="701521" y="653059"/>
                </a:cubicBezTo>
                <a:cubicBezTo>
                  <a:pt x="701521" y="647503"/>
                  <a:pt x="700331" y="642343"/>
                  <a:pt x="697950" y="637581"/>
                </a:cubicBezTo>
                <a:cubicBezTo>
                  <a:pt x="697950" y="637581"/>
                  <a:pt x="697156" y="637184"/>
                  <a:pt x="695568" y="636390"/>
                </a:cubicBezTo>
                <a:cubicBezTo>
                  <a:pt x="694775" y="635596"/>
                  <a:pt x="693583" y="634406"/>
                  <a:pt x="691996" y="632818"/>
                </a:cubicBezTo>
                <a:cubicBezTo>
                  <a:pt x="689615" y="631231"/>
                  <a:pt x="688027" y="630040"/>
                  <a:pt x="687234" y="629246"/>
                </a:cubicBezTo>
                <a:cubicBezTo>
                  <a:pt x="674534" y="665759"/>
                  <a:pt x="652309" y="691556"/>
                  <a:pt x="620558" y="706637"/>
                </a:cubicBezTo>
                <a:cubicBezTo>
                  <a:pt x="618972" y="707431"/>
                  <a:pt x="617383" y="707431"/>
                  <a:pt x="615796" y="706637"/>
                </a:cubicBezTo>
                <a:cubicBezTo>
                  <a:pt x="615003" y="705049"/>
                  <a:pt x="615398" y="703462"/>
                  <a:pt x="616986" y="701874"/>
                </a:cubicBezTo>
                <a:cubicBezTo>
                  <a:pt x="651117" y="663774"/>
                  <a:pt x="670963" y="610990"/>
                  <a:pt x="676519" y="543521"/>
                </a:cubicBezTo>
                <a:cubicBezTo>
                  <a:pt x="678899" y="523677"/>
                  <a:pt x="678105" y="510184"/>
                  <a:pt x="674137" y="503040"/>
                </a:cubicBezTo>
                <a:cubicBezTo>
                  <a:pt x="672550" y="498278"/>
                  <a:pt x="674137" y="495896"/>
                  <a:pt x="678899" y="495896"/>
                </a:cubicBezTo>
                <a:cubicBezTo>
                  <a:pt x="679694" y="495896"/>
                  <a:pt x="680883" y="496293"/>
                  <a:pt x="682471" y="497087"/>
                </a:cubicBezTo>
                <a:cubicBezTo>
                  <a:pt x="692790" y="498674"/>
                  <a:pt x="700331" y="501056"/>
                  <a:pt x="705093" y="504231"/>
                </a:cubicBezTo>
                <a:cubicBezTo>
                  <a:pt x="724144" y="500262"/>
                  <a:pt x="741605" y="496690"/>
                  <a:pt x="757481" y="493515"/>
                </a:cubicBezTo>
                <a:cubicBezTo>
                  <a:pt x="763037" y="491928"/>
                  <a:pt x="769387" y="489546"/>
                  <a:pt x="776532" y="486371"/>
                </a:cubicBezTo>
                <a:cubicBezTo>
                  <a:pt x="780103" y="485577"/>
                  <a:pt x="783080" y="485181"/>
                  <a:pt x="785460" y="485181"/>
                </a:cubicBezTo>
                <a:close/>
                <a:moveTo>
                  <a:pt x="430058" y="483990"/>
                </a:moveTo>
                <a:cubicBezTo>
                  <a:pt x="446727" y="490340"/>
                  <a:pt x="457840" y="500262"/>
                  <a:pt x="463397" y="513756"/>
                </a:cubicBezTo>
                <a:cubicBezTo>
                  <a:pt x="464984" y="518518"/>
                  <a:pt x="464984" y="522090"/>
                  <a:pt x="463397" y="524471"/>
                </a:cubicBezTo>
                <a:cubicBezTo>
                  <a:pt x="460221" y="530028"/>
                  <a:pt x="456649" y="537568"/>
                  <a:pt x="452679" y="547093"/>
                </a:cubicBezTo>
                <a:cubicBezTo>
                  <a:pt x="451886" y="551856"/>
                  <a:pt x="450299" y="556618"/>
                  <a:pt x="447918" y="561381"/>
                </a:cubicBezTo>
                <a:cubicBezTo>
                  <a:pt x="461412" y="558999"/>
                  <a:pt x="473317" y="556221"/>
                  <a:pt x="483637" y="553046"/>
                </a:cubicBezTo>
                <a:cubicBezTo>
                  <a:pt x="492368" y="549871"/>
                  <a:pt x="498322" y="549474"/>
                  <a:pt x="501496" y="551856"/>
                </a:cubicBezTo>
                <a:cubicBezTo>
                  <a:pt x="513403" y="557412"/>
                  <a:pt x="519752" y="564159"/>
                  <a:pt x="520546" y="572096"/>
                </a:cubicBezTo>
                <a:cubicBezTo>
                  <a:pt x="520546" y="576859"/>
                  <a:pt x="517371" y="579240"/>
                  <a:pt x="511021" y="579240"/>
                </a:cubicBezTo>
                <a:cubicBezTo>
                  <a:pt x="491177" y="579240"/>
                  <a:pt x="467761" y="581224"/>
                  <a:pt x="440774" y="585193"/>
                </a:cubicBezTo>
                <a:cubicBezTo>
                  <a:pt x="439979" y="585193"/>
                  <a:pt x="439187" y="585193"/>
                  <a:pt x="438392" y="585193"/>
                </a:cubicBezTo>
                <a:cubicBezTo>
                  <a:pt x="437599" y="587574"/>
                  <a:pt x="436011" y="591543"/>
                  <a:pt x="433630" y="597099"/>
                </a:cubicBezTo>
                <a:cubicBezTo>
                  <a:pt x="431248" y="601862"/>
                  <a:pt x="429265" y="605831"/>
                  <a:pt x="427677" y="609006"/>
                </a:cubicBezTo>
                <a:cubicBezTo>
                  <a:pt x="434821" y="607418"/>
                  <a:pt x="445537" y="603846"/>
                  <a:pt x="459823" y="598290"/>
                </a:cubicBezTo>
                <a:cubicBezTo>
                  <a:pt x="462205" y="597496"/>
                  <a:pt x="464190" y="596703"/>
                  <a:pt x="465777" y="595909"/>
                </a:cubicBezTo>
                <a:cubicBezTo>
                  <a:pt x="471333" y="592734"/>
                  <a:pt x="477684" y="592734"/>
                  <a:pt x="484828" y="595909"/>
                </a:cubicBezTo>
                <a:cubicBezTo>
                  <a:pt x="489589" y="599877"/>
                  <a:pt x="494749" y="605434"/>
                  <a:pt x="500305" y="612577"/>
                </a:cubicBezTo>
                <a:cubicBezTo>
                  <a:pt x="502687" y="616546"/>
                  <a:pt x="502290" y="620515"/>
                  <a:pt x="499115" y="624484"/>
                </a:cubicBezTo>
                <a:cubicBezTo>
                  <a:pt x="492765" y="630834"/>
                  <a:pt x="487605" y="638771"/>
                  <a:pt x="483637" y="648296"/>
                </a:cubicBezTo>
                <a:cubicBezTo>
                  <a:pt x="480461" y="656234"/>
                  <a:pt x="476096" y="664568"/>
                  <a:pt x="470540" y="673299"/>
                </a:cubicBezTo>
                <a:cubicBezTo>
                  <a:pt x="503877" y="695524"/>
                  <a:pt x="540787" y="711399"/>
                  <a:pt x="581269" y="720924"/>
                </a:cubicBezTo>
                <a:cubicBezTo>
                  <a:pt x="583650" y="721718"/>
                  <a:pt x="584839" y="722512"/>
                  <a:pt x="584839" y="723306"/>
                </a:cubicBezTo>
                <a:cubicBezTo>
                  <a:pt x="584839" y="724893"/>
                  <a:pt x="583650" y="726084"/>
                  <a:pt x="581269" y="726877"/>
                </a:cubicBezTo>
                <a:cubicBezTo>
                  <a:pt x="558249" y="733227"/>
                  <a:pt x="536818" y="737196"/>
                  <a:pt x="516975" y="738784"/>
                </a:cubicBezTo>
                <a:cubicBezTo>
                  <a:pt x="512212" y="739577"/>
                  <a:pt x="507449" y="738784"/>
                  <a:pt x="502687" y="736402"/>
                </a:cubicBezTo>
                <a:cubicBezTo>
                  <a:pt x="490780" y="730052"/>
                  <a:pt x="477287" y="720527"/>
                  <a:pt x="462205" y="707827"/>
                </a:cubicBezTo>
                <a:cubicBezTo>
                  <a:pt x="457444" y="703065"/>
                  <a:pt x="453474" y="699096"/>
                  <a:pt x="450299" y="695921"/>
                </a:cubicBezTo>
                <a:cubicBezTo>
                  <a:pt x="450299" y="695921"/>
                  <a:pt x="449505" y="696318"/>
                  <a:pt x="447918" y="697112"/>
                </a:cubicBezTo>
                <a:cubicBezTo>
                  <a:pt x="446330" y="698699"/>
                  <a:pt x="445140" y="699890"/>
                  <a:pt x="444346" y="700684"/>
                </a:cubicBezTo>
                <a:cubicBezTo>
                  <a:pt x="419739" y="714971"/>
                  <a:pt x="391164" y="722909"/>
                  <a:pt x="358620" y="724496"/>
                </a:cubicBezTo>
                <a:cubicBezTo>
                  <a:pt x="354652" y="724496"/>
                  <a:pt x="352668" y="723702"/>
                  <a:pt x="352668" y="722115"/>
                </a:cubicBezTo>
                <a:cubicBezTo>
                  <a:pt x="351875" y="721321"/>
                  <a:pt x="353461" y="720131"/>
                  <a:pt x="357430" y="718543"/>
                </a:cubicBezTo>
                <a:cubicBezTo>
                  <a:pt x="393943" y="705049"/>
                  <a:pt x="418946" y="690365"/>
                  <a:pt x="432439" y="674490"/>
                </a:cubicBezTo>
                <a:cubicBezTo>
                  <a:pt x="430058" y="672109"/>
                  <a:pt x="428074" y="669727"/>
                  <a:pt x="426486" y="667346"/>
                </a:cubicBezTo>
                <a:cubicBezTo>
                  <a:pt x="419342" y="658615"/>
                  <a:pt x="411802" y="652662"/>
                  <a:pt x="403864" y="649487"/>
                </a:cubicBezTo>
                <a:cubicBezTo>
                  <a:pt x="381640" y="682824"/>
                  <a:pt x="353064" y="704652"/>
                  <a:pt x="318140" y="714971"/>
                </a:cubicBezTo>
                <a:cubicBezTo>
                  <a:pt x="312583" y="716559"/>
                  <a:pt x="309805" y="716956"/>
                  <a:pt x="309805" y="716162"/>
                </a:cubicBezTo>
                <a:cubicBezTo>
                  <a:pt x="309011" y="715368"/>
                  <a:pt x="310995" y="713384"/>
                  <a:pt x="315758" y="710209"/>
                </a:cubicBezTo>
                <a:cubicBezTo>
                  <a:pt x="353858" y="677665"/>
                  <a:pt x="382830" y="638771"/>
                  <a:pt x="402674" y="593528"/>
                </a:cubicBezTo>
                <a:cubicBezTo>
                  <a:pt x="391561" y="595909"/>
                  <a:pt x="382433" y="599084"/>
                  <a:pt x="375289" y="603052"/>
                </a:cubicBezTo>
                <a:cubicBezTo>
                  <a:pt x="369733" y="606228"/>
                  <a:pt x="364573" y="606624"/>
                  <a:pt x="359811" y="604243"/>
                </a:cubicBezTo>
                <a:cubicBezTo>
                  <a:pt x="355049" y="601068"/>
                  <a:pt x="351080" y="597099"/>
                  <a:pt x="347905" y="592337"/>
                </a:cubicBezTo>
                <a:cubicBezTo>
                  <a:pt x="343142" y="585987"/>
                  <a:pt x="343539" y="581224"/>
                  <a:pt x="349096" y="578049"/>
                </a:cubicBezTo>
                <a:cubicBezTo>
                  <a:pt x="354652" y="574081"/>
                  <a:pt x="359811" y="564159"/>
                  <a:pt x="364573" y="548284"/>
                </a:cubicBezTo>
                <a:cubicBezTo>
                  <a:pt x="366956" y="539552"/>
                  <a:pt x="366956" y="531218"/>
                  <a:pt x="364573" y="523281"/>
                </a:cubicBezTo>
                <a:cubicBezTo>
                  <a:pt x="363780" y="519312"/>
                  <a:pt x="365368" y="517724"/>
                  <a:pt x="369336" y="518518"/>
                </a:cubicBezTo>
                <a:cubicBezTo>
                  <a:pt x="378068" y="520106"/>
                  <a:pt x="386799" y="525662"/>
                  <a:pt x="395530" y="535187"/>
                </a:cubicBezTo>
                <a:cubicBezTo>
                  <a:pt x="400293" y="539949"/>
                  <a:pt x="401086" y="545109"/>
                  <a:pt x="397911" y="550665"/>
                </a:cubicBezTo>
                <a:cubicBezTo>
                  <a:pt x="395530" y="557015"/>
                  <a:pt x="391561" y="564556"/>
                  <a:pt x="386006" y="573287"/>
                </a:cubicBezTo>
                <a:cubicBezTo>
                  <a:pt x="389973" y="571699"/>
                  <a:pt x="398704" y="569715"/>
                  <a:pt x="412199" y="567334"/>
                </a:cubicBezTo>
                <a:cubicBezTo>
                  <a:pt x="416167" y="555428"/>
                  <a:pt x="419739" y="542331"/>
                  <a:pt x="422914" y="528043"/>
                </a:cubicBezTo>
                <a:cubicBezTo>
                  <a:pt x="426883" y="512962"/>
                  <a:pt x="426883" y="500659"/>
                  <a:pt x="422914" y="491134"/>
                </a:cubicBezTo>
                <a:cubicBezTo>
                  <a:pt x="422914" y="486371"/>
                  <a:pt x="425295" y="483990"/>
                  <a:pt x="430058" y="483990"/>
                </a:cubicBezTo>
                <a:close/>
                <a:moveTo>
                  <a:pt x="7795258" y="482799"/>
                </a:moveTo>
                <a:cubicBezTo>
                  <a:pt x="7804782" y="486768"/>
                  <a:pt x="7814308" y="493912"/>
                  <a:pt x="7823832" y="504231"/>
                </a:cubicBezTo>
                <a:cubicBezTo>
                  <a:pt x="7827008" y="508199"/>
                  <a:pt x="7826611" y="512168"/>
                  <a:pt x="7822642" y="516137"/>
                </a:cubicBezTo>
                <a:cubicBezTo>
                  <a:pt x="7816292" y="522487"/>
                  <a:pt x="7811133" y="528440"/>
                  <a:pt x="7807164" y="533996"/>
                </a:cubicBezTo>
                <a:cubicBezTo>
                  <a:pt x="7802402" y="539552"/>
                  <a:pt x="7798830" y="544315"/>
                  <a:pt x="7796448" y="548284"/>
                </a:cubicBezTo>
                <a:cubicBezTo>
                  <a:pt x="7801211" y="546696"/>
                  <a:pt x="7805974" y="545902"/>
                  <a:pt x="7810736" y="545902"/>
                </a:cubicBezTo>
                <a:cubicBezTo>
                  <a:pt x="7826611" y="541934"/>
                  <a:pt x="7837326" y="539156"/>
                  <a:pt x="7842882" y="537568"/>
                </a:cubicBezTo>
                <a:cubicBezTo>
                  <a:pt x="7850820" y="534393"/>
                  <a:pt x="7857170" y="534393"/>
                  <a:pt x="7861932" y="537568"/>
                </a:cubicBezTo>
                <a:cubicBezTo>
                  <a:pt x="7869076" y="540743"/>
                  <a:pt x="7876617" y="548284"/>
                  <a:pt x="7884554" y="560190"/>
                </a:cubicBezTo>
                <a:cubicBezTo>
                  <a:pt x="7887730" y="564953"/>
                  <a:pt x="7888126" y="570112"/>
                  <a:pt x="7885745" y="575668"/>
                </a:cubicBezTo>
                <a:cubicBezTo>
                  <a:pt x="7880982" y="582018"/>
                  <a:pt x="7878602" y="597496"/>
                  <a:pt x="7878602" y="622102"/>
                </a:cubicBezTo>
                <a:cubicBezTo>
                  <a:pt x="7877808" y="655440"/>
                  <a:pt x="7878205" y="682031"/>
                  <a:pt x="7879792" y="701874"/>
                </a:cubicBezTo>
                <a:cubicBezTo>
                  <a:pt x="7881380" y="717749"/>
                  <a:pt x="7878602" y="729259"/>
                  <a:pt x="7871458" y="736402"/>
                </a:cubicBezTo>
                <a:cubicBezTo>
                  <a:pt x="7865902" y="741165"/>
                  <a:pt x="7859948" y="741959"/>
                  <a:pt x="7853598" y="738784"/>
                </a:cubicBezTo>
                <a:cubicBezTo>
                  <a:pt x="7848836" y="736402"/>
                  <a:pt x="7845264" y="732037"/>
                  <a:pt x="7842882" y="725687"/>
                </a:cubicBezTo>
                <a:cubicBezTo>
                  <a:pt x="7842089" y="720924"/>
                  <a:pt x="7842089" y="715765"/>
                  <a:pt x="7842882" y="710209"/>
                </a:cubicBezTo>
                <a:cubicBezTo>
                  <a:pt x="7811133" y="711796"/>
                  <a:pt x="7787718" y="712590"/>
                  <a:pt x="7772636" y="712590"/>
                </a:cubicBezTo>
                <a:cubicBezTo>
                  <a:pt x="7771842" y="718940"/>
                  <a:pt x="7770254" y="723702"/>
                  <a:pt x="7767874" y="726877"/>
                </a:cubicBezTo>
                <a:cubicBezTo>
                  <a:pt x="7763111" y="730846"/>
                  <a:pt x="7758348" y="731243"/>
                  <a:pt x="7753586" y="728068"/>
                </a:cubicBezTo>
                <a:cubicBezTo>
                  <a:pt x="7743267" y="720924"/>
                  <a:pt x="7738902" y="711796"/>
                  <a:pt x="7740489" y="700684"/>
                </a:cubicBezTo>
                <a:cubicBezTo>
                  <a:pt x="7742076" y="695127"/>
                  <a:pt x="7742870" y="671712"/>
                  <a:pt x="7742870" y="630437"/>
                </a:cubicBezTo>
                <a:cubicBezTo>
                  <a:pt x="7744458" y="593924"/>
                  <a:pt x="7742076" y="570509"/>
                  <a:pt x="7735726" y="560190"/>
                </a:cubicBezTo>
                <a:cubicBezTo>
                  <a:pt x="7734140" y="553840"/>
                  <a:pt x="7736124" y="550268"/>
                  <a:pt x="7741680" y="549474"/>
                </a:cubicBezTo>
                <a:cubicBezTo>
                  <a:pt x="7744061" y="549474"/>
                  <a:pt x="7748824" y="550665"/>
                  <a:pt x="7755967" y="553046"/>
                </a:cubicBezTo>
                <a:cubicBezTo>
                  <a:pt x="7757554" y="553840"/>
                  <a:pt x="7758746" y="554237"/>
                  <a:pt x="7759539" y="554237"/>
                </a:cubicBezTo>
                <a:cubicBezTo>
                  <a:pt x="7761920" y="554237"/>
                  <a:pt x="7764698" y="553840"/>
                  <a:pt x="7767874" y="553046"/>
                </a:cubicBezTo>
                <a:cubicBezTo>
                  <a:pt x="7774224" y="542728"/>
                  <a:pt x="7779780" y="528440"/>
                  <a:pt x="7784542" y="510184"/>
                </a:cubicBezTo>
                <a:cubicBezTo>
                  <a:pt x="7786924" y="501453"/>
                  <a:pt x="7788114" y="494706"/>
                  <a:pt x="7788114" y="489943"/>
                </a:cubicBezTo>
                <a:cubicBezTo>
                  <a:pt x="7787320" y="483593"/>
                  <a:pt x="7789702" y="481212"/>
                  <a:pt x="7795258" y="482799"/>
                </a:cubicBezTo>
                <a:close/>
                <a:moveTo>
                  <a:pt x="1674263" y="481609"/>
                </a:moveTo>
                <a:cubicBezTo>
                  <a:pt x="1687757" y="483990"/>
                  <a:pt x="1698870" y="489546"/>
                  <a:pt x="1707601" y="498278"/>
                </a:cubicBezTo>
                <a:cubicBezTo>
                  <a:pt x="1711569" y="500659"/>
                  <a:pt x="1712761" y="505024"/>
                  <a:pt x="1711173" y="511374"/>
                </a:cubicBezTo>
                <a:cubicBezTo>
                  <a:pt x="1710379" y="514549"/>
                  <a:pt x="1709189" y="518518"/>
                  <a:pt x="1707601" y="523281"/>
                </a:cubicBezTo>
                <a:cubicBezTo>
                  <a:pt x="1708395" y="523281"/>
                  <a:pt x="1709585" y="523281"/>
                  <a:pt x="1711173" y="523281"/>
                </a:cubicBezTo>
                <a:cubicBezTo>
                  <a:pt x="1712761" y="522487"/>
                  <a:pt x="1714349" y="522090"/>
                  <a:pt x="1715936" y="522090"/>
                </a:cubicBezTo>
                <a:cubicBezTo>
                  <a:pt x="1722286" y="520503"/>
                  <a:pt x="1727048" y="520899"/>
                  <a:pt x="1730223" y="523281"/>
                </a:cubicBezTo>
                <a:cubicBezTo>
                  <a:pt x="1734984" y="525662"/>
                  <a:pt x="1738557" y="529631"/>
                  <a:pt x="1740938" y="535187"/>
                </a:cubicBezTo>
                <a:cubicBezTo>
                  <a:pt x="1742527" y="539949"/>
                  <a:pt x="1740938" y="542728"/>
                  <a:pt x="1736176" y="543521"/>
                </a:cubicBezTo>
                <a:cubicBezTo>
                  <a:pt x="1733001" y="543521"/>
                  <a:pt x="1727841" y="543918"/>
                  <a:pt x="1720697" y="544712"/>
                </a:cubicBezTo>
                <a:cubicBezTo>
                  <a:pt x="1713554" y="544712"/>
                  <a:pt x="1708395" y="545109"/>
                  <a:pt x="1705221" y="545902"/>
                </a:cubicBezTo>
                <a:cubicBezTo>
                  <a:pt x="1705221" y="548284"/>
                  <a:pt x="1704823" y="551459"/>
                  <a:pt x="1704029" y="555428"/>
                </a:cubicBezTo>
                <a:cubicBezTo>
                  <a:pt x="1701648" y="577653"/>
                  <a:pt x="1699664" y="595909"/>
                  <a:pt x="1698076" y="610196"/>
                </a:cubicBezTo>
                <a:cubicBezTo>
                  <a:pt x="1707601" y="608609"/>
                  <a:pt x="1715538" y="607418"/>
                  <a:pt x="1721889" y="606624"/>
                </a:cubicBezTo>
                <a:cubicBezTo>
                  <a:pt x="1726651" y="605037"/>
                  <a:pt x="1732207" y="605434"/>
                  <a:pt x="1738557" y="607815"/>
                </a:cubicBezTo>
                <a:cubicBezTo>
                  <a:pt x="1748081" y="612577"/>
                  <a:pt x="1754830" y="618531"/>
                  <a:pt x="1758798" y="625674"/>
                </a:cubicBezTo>
                <a:cubicBezTo>
                  <a:pt x="1760385" y="632024"/>
                  <a:pt x="1757209" y="635993"/>
                  <a:pt x="1749273" y="637581"/>
                </a:cubicBezTo>
                <a:cubicBezTo>
                  <a:pt x="1734192" y="635199"/>
                  <a:pt x="1718317" y="634406"/>
                  <a:pt x="1701648" y="635199"/>
                </a:cubicBezTo>
                <a:cubicBezTo>
                  <a:pt x="1713554" y="650281"/>
                  <a:pt x="1730620" y="662981"/>
                  <a:pt x="1752845" y="673299"/>
                </a:cubicBezTo>
                <a:cubicBezTo>
                  <a:pt x="1756813" y="674887"/>
                  <a:pt x="1762767" y="677665"/>
                  <a:pt x="1770704" y="681634"/>
                </a:cubicBezTo>
                <a:cubicBezTo>
                  <a:pt x="1775467" y="683221"/>
                  <a:pt x="1784197" y="686793"/>
                  <a:pt x="1796898" y="692349"/>
                </a:cubicBezTo>
                <a:cubicBezTo>
                  <a:pt x="1800072" y="693143"/>
                  <a:pt x="1801660" y="694334"/>
                  <a:pt x="1801660" y="695921"/>
                </a:cubicBezTo>
                <a:cubicBezTo>
                  <a:pt x="1801660" y="696715"/>
                  <a:pt x="1800072" y="697509"/>
                  <a:pt x="1796898" y="698302"/>
                </a:cubicBezTo>
                <a:cubicBezTo>
                  <a:pt x="1791341" y="698302"/>
                  <a:pt x="1782213" y="699096"/>
                  <a:pt x="1769514" y="700684"/>
                </a:cubicBezTo>
                <a:cubicBezTo>
                  <a:pt x="1755227" y="702271"/>
                  <a:pt x="1744907" y="703462"/>
                  <a:pt x="1738557" y="704256"/>
                </a:cubicBezTo>
                <a:cubicBezTo>
                  <a:pt x="1735382" y="705049"/>
                  <a:pt x="1731413" y="703859"/>
                  <a:pt x="1726651" y="700684"/>
                </a:cubicBezTo>
                <a:cubicBezTo>
                  <a:pt x="1702838" y="680840"/>
                  <a:pt x="1686170" y="659409"/>
                  <a:pt x="1676645" y="636390"/>
                </a:cubicBezTo>
                <a:cubicBezTo>
                  <a:pt x="1674263" y="636390"/>
                  <a:pt x="1671089" y="636390"/>
                  <a:pt x="1667119" y="636390"/>
                </a:cubicBezTo>
                <a:cubicBezTo>
                  <a:pt x="1662358" y="637184"/>
                  <a:pt x="1658786" y="637581"/>
                  <a:pt x="1656404" y="637581"/>
                </a:cubicBezTo>
                <a:cubicBezTo>
                  <a:pt x="1653230" y="637581"/>
                  <a:pt x="1648467" y="637977"/>
                  <a:pt x="1642117" y="638771"/>
                </a:cubicBezTo>
                <a:cubicBezTo>
                  <a:pt x="1634972" y="639565"/>
                  <a:pt x="1629814" y="640359"/>
                  <a:pt x="1626638" y="641153"/>
                </a:cubicBezTo>
                <a:cubicBezTo>
                  <a:pt x="1628226" y="641946"/>
                  <a:pt x="1629417" y="643534"/>
                  <a:pt x="1630211" y="645915"/>
                </a:cubicBezTo>
                <a:cubicBezTo>
                  <a:pt x="1632592" y="650677"/>
                  <a:pt x="1631798" y="654249"/>
                  <a:pt x="1627829" y="656631"/>
                </a:cubicBezTo>
                <a:cubicBezTo>
                  <a:pt x="1625447" y="659012"/>
                  <a:pt x="1621479" y="662981"/>
                  <a:pt x="1615924" y="668537"/>
                </a:cubicBezTo>
                <a:cubicBezTo>
                  <a:pt x="1611160" y="674093"/>
                  <a:pt x="1601636" y="680840"/>
                  <a:pt x="1587348" y="688777"/>
                </a:cubicBezTo>
                <a:cubicBezTo>
                  <a:pt x="1573060" y="696715"/>
                  <a:pt x="1555995" y="703462"/>
                  <a:pt x="1536151" y="709018"/>
                </a:cubicBezTo>
                <a:cubicBezTo>
                  <a:pt x="1533770" y="709812"/>
                  <a:pt x="1532579" y="709812"/>
                  <a:pt x="1532579" y="709018"/>
                </a:cubicBezTo>
                <a:cubicBezTo>
                  <a:pt x="1532579" y="707431"/>
                  <a:pt x="1533373" y="705843"/>
                  <a:pt x="1534961" y="704256"/>
                </a:cubicBezTo>
                <a:cubicBezTo>
                  <a:pt x="1565123" y="682031"/>
                  <a:pt x="1584968" y="663377"/>
                  <a:pt x="1594492" y="648296"/>
                </a:cubicBezTo>
                <a:cubicBezTo>
                  <a:pt x="1596080" y="646709"/>
                  <a:pt x="1596873" y="645518"/>
                  <a:pt x="1596873" y="644724"/>
                </a:cubicBezTo>
                <a:cubicBezTo>
                  <a:pt x="1592111" y="644724"/>
                  <a:pt x="1586554" y="645518"/>
                  <a:pt x="1580204" y="647106"/>
                </a:cubicBezTo>
                <a:cubicBezTo>
                  <a:pt x="1575442" y="647899"/>
                  <a:pt x="1571870" y="646709"/>
                  <a:pt x="1569489" y="643534"/>
                </a:cubicBezTo>
                <a:cubicBezTo>
                  <a:pt x="1564726" y="639565"/>
                  <a:pt x="1559963" y="635199"/>
                  <a:pt x="1555202" y="630437"/>
                </a:cubicBezTo>
                <a:cubicBezTo>
                  <a:pt x="1553614" y="628849"/>
                  <a:pt x="1553217" y="627262"/>
                  <a:pt x="1554010" y="625674"/>
                </a:cubicBezTo>
                <a:cubicBezTo>
                  <a:pt x="1554805" y="624881"/>
                  <a:pt x="1556391" y="624484"/>
                  <a:pt x="1558773" y="624484"/>
                </a:cubicBezTo>
                <a:cubicBezTo>
                  <a:pt x="1562743" y="624484"/>
                  <a:pt x="1569887" y="624087"/>
                  <a:pt x="1580204" y="623293"/>
                </a:cubicBezTo>
                <a:cubicBezTo>
                  <a:pt x="1584173" y="622499"/>
                  <a:pt x="1587348" y="622102"/>
                  <a:pt x="1589729" y="622102"/>
                </a:cubicBezTo>
                <a:cubicBezTo>
                  <a:pt x="1596873" y="620515"/>
                  <a:pt x="1604017" y="619721"/>
                  <a:pt x="1611160" y="619721"/>
                </a:cubicBezTo>
                <a:cubicBezTo>
                  <a:pt x="1611160" y="596703"/>
                  <a:pt x="1610367" y="575668"/>
                  <a:pt x="1608780" y="556618"/>
                </a:cubicBezTo>
                <a:cubicBezTo>
                  <a:pt x="1607986" y="556618"/>
                  <a:pt x="1606398" y="557015"/>
                  <a:pt x="1604017" y="557809"/>
                </a:cubicBezTo>
                <a:cubicBezTo>
                  <a:pt x="1601636" y="557809"/>
                  <a:pt x="1600048" y="558206"/>
                  <a:pt x="1599255" y="558999"/>
                </a:cubicBezTo>
                <a:cubicBezTo>
                  <a:pt x="1592111" y="560587"/>
                  <a:pt x="1583776" y="555031"/>
                  <a:pt x="1574251" y="542331"/>
                </a:cubicBezTo>
                <a:cubicBezTo>
                  <a:pt x="1572664" y="541537"/>
                  <a:pt x="1572267" y="540346"/>
                  <a:pt x="1573060" y="538759"/>
                </a:cubicBezTo>
                <a:cubicBezTo>
                  <a:pt x="1573060" y="537965"/>
                  <a:pt x="1574251" y="537568"/>
                  <a:pt x="1576633" y="537568"/>
                </a:cubicBezTo>
                <a:cubicBezTo>
                  <a:pt x="1583776" y="537568"/>
                  <a:pt x="1591713" y="536774"/>
                  <a:pt x="1600444" y="535187"/>
                </a:cubicBezTo>
                <a:cubicBezTo>
                  <a:pt x="1602827" y="535187"/>
                  <a:pt x="1605208" y="535187"/>
                  <a:pt x="1607588" y="535187"/>
                </a:cubicBezTo>
                <a:cubicBezTo>
                  <a:pt x="1606796" y="524868"/>
                  <a:pt x="1604414" y="516137"/>
                  <a:pt x="1600444" y="508993"/>
                </a:cubicBezTo>
                <a:cubicBezTo>
                  <a:pt x="1598857" y="503437"/>
                  <a:pt x="1600842" y="500659"/>
                  <a:pt x="1606398" y="500659"/>
                </a:cubicBezTo>
                <a:cubicBezTo>
                  <a:pt x="1618305" y="501453"/>
                  <a:pt x="1627829" y="504628"/>
                  <a:pt x="1634972" y="510184"/>
                </a:cubicBezTo>
                <a:cubicBezTo>
                  <a:pt x="1638942" y="513359"/>
                  <a:pt x="1640529" y="517328"/>
                  <a:pt x="1639735" y="522090"/>
                </a:cubicBezTo>
                <a:cubicBezTo>
                  <a:pt x="1639735" y="522884"/>
                  <a:pt x="1639735" y="524074"/>
                  <a:pt x="1639735" y="525662"/>
                </a:cubicBezTo>
                <a:cubicBezTo>
                  <a:pt x="1638942" y="528043"/>
                  <a:pt x="1638545" y="530028"/>
                  <a:pt x="1638545" y="531615"/>
                </a:cubicBezTo>
                <a:cubicBezTo>
                  <a:pt x="1650451" y="530028"/>
                  <a:pt x="1662358" y="528837"/>
                  <a:pt x="1674263" y="528043"/>
                </a:cubicBezTo>
                <a:cubicBezTo>
                  <a:pt x="1674263" y="509787"/>
                  <a:pt x="1671883" y="497484"/>
                  <a:pt x="1667119" y="491134"/>
                </a:cubicBezTo>
                <a:cubicBezTo>
                  <a:pt x="1664738" y="484784"/>
                  <a:pt x="1667119" y="481609"/>
                  <a:pt x="1674263" y="481609"/>
                </a:cubicBezTo>
                <a:close/>
                <a:moveTo>
                  <a:pt x="4149564" y="480418"/>
                </a:moveTo>
                <a:cubicBezTo>
                  <a:pt x="4162265" y="483593"/>
                  <a:pt x="4172980" y="488753"/>
                  <a:pt x="4181711" y="495896"/>
                </a:cubicBezTo>
                <a:cubicBezTo>
                  <a:pt x="4184886" y="499865"/>
                  <a:pt x="4185283" y="504231"/>
                  <a:pt x="4182902" y="508993"/>
                </a:cubicBezTo>
                <a:cubicBezTo>
                  <a:pt x="4182108" y="511374"/>
                  <a:pt x="4180521" y="520899"/>
                  <a:pt x="4178139" y="537568"/>
                </a:cubicBezTo>
                <a:cubicBezTo>
                  <a:pt x="4183696" y="536774"/>
                  <a:pt x="4188458" y="535187"/>
                  <a:pt x="4192427" y="532806"/>
                </a:cubicBezTo>
                <a:cubicBezTo>
                  <a:pt x="4198777" y="531218"/>
                  <a:pt x="4203936" y="531615"/>
                  <a:pt x="4207905" y="533996"/>
                </a:cubicBezTo>
                <a:cubicBezTo>
                  <a:pt x="4210286" y="534790"/>
                  <a:pt x="4212668" y="537171"/>
                  <a:pt x="4215049" y="541140"/>
                </a:cubicBezTo>
                <a:cubicBezTo>
                  <a:pt x="4215843" y="541934"/>
                  <a:pt x="4216636" y="542728"/>
                  <a:pt x="4217430" y="543521"/>
                </a:cubicBezTo>
                <a:cubicBezTo>
                  <a:pt x="4220605" y="550665"/>
                  <a:pt x="4219415" y="554634"/>
                  <a:pt x="4213858" y="555428"/>
                </a:cubicBezTo>
                <a:cubicBezTo>
                  <a:pt x="4206714" y="557809"/>
                  <a:pt x="4195999" y="560190"/>
                  <a:pt x="4181711" y="562571"/>
                </a:cubicBezTo>
                <a:cubicBezTo>
                  <a:pt x="4179330" y="563365"/>
                  <a:pt x="4177743" y="563762"/>
                  <a:pt x="4176949" y="563762"/>
                </a:cubicBezTo>
                <a:cubicBezTo>
                  <a:pt x="4176155" y="570906"/>
                  <a:pt x="4175758" y="577256"/>
                  <a:pt x="4175758" y="582812"/>
                </a:cubicBezTo>
                <a:cubicBezTo>
                  <a:pt x="4179727" y="581224"/>
                  <a:pt x="4183299" y="580431"/>
                  <a:pt x="4186474" y="580431"/>
                </a:cubicBezTo>
                <a:cubicBezTo>
                  <a:pt x="4188855" y="579637"/>
                  <a:pt x="4192030" y="578843"/>
                  <a:pt x="4195999" y="578049"/>
                </a:cubicBezTo>
                <a:cubicBezTo>
                  <a:pt x="4208699" y="576462"/>
                  <a:pt x="4216636" y="574874"/>
                  <a:pt x="4219811" y="573287"/>
                </a:cubicBezTo>
                <a:cubicBezTo>
                  <a:pt x="4225368" y="571699"/>
                  <a:pt x="4230527" y="572096"/>
                  <a:pt x="4235289" y="574478"/>
                </a:cubicBezTo>
                <a:cubicBezTo>
                  <a:pt x="4244021" y="578446"/>
                  <a:pt x="4251164" y="584002"/>
                  <a:pt x="4256721" y="591146"/>
                </a:cubicBezTo>
                <a:cubicBezTo>
                  <a:pt x="4258308" y="599084"/>
                  <a:pt x="4255927" y="602656"/>
                  <a:pt x="4249577" y="601862"/>
                </a:cubicBezTo>
                <a:cubicBezTo>
                  <a:pt x="4247990" y="601862"/>
                  <a:pt x="4245211" y="601862"/>
                  <a:pt x="4241243" y="601862"/>
                </a:cubicBezTo>
                <a:cubicBezTo>
                  <a:pt x="4225368" y="601068"/>
                  <a:pt x="4207508" y="601465"/>
                  <a:pt x="4187664" y="603052"/>
                </a:cubicBezTo>
                <a:cubicBezTo>
                  <a:pt x="4195602" y="608609"/>
                  <a:pt x="4198777" y="613371"/>
                  <a:pt x="4197189" y="617340"/>
                </a:cubicBezTo>
                <a:cubicBezTo>
                  <a:pt x="4197189" y="618927"/>
                  <a:pt x="4197189" y="619721"/>
                  <a:pt x="4197189" y="619721"/>
                </a:cubicBezTo>
                <a:cubicBezTo>
                  <a:pt x="4204333" y="618927"/>
                  <a:pt x="4210683" y="617340"/>
                  <a:pt x="4216239" y="614959"/>
                </a:cubicBezTo>
                <a:cubicBezTo>
                  <a:pt x="4221796" y="613371"/>
                  <a:pt x="4226558" y="614562"/>
                  <a:pt x="4230527" y="618531"/>
                </a:cubicBezTo>
                <a:cubicBezTo>
                  <a:pt x="4235289" y="621706"/>
                  <a:pt x="4239258" y="624881"/>
                  <a:pt x="4242433" y="628055"/>
                </a:cubicBezTo>
                <a:cubicBezTo>
                  <a:pt x="4246402" y="635199"/>
                  <a:pt x="4244418" y="639565"/>
                  <a:pt x="4236480" y="641153"/>
                </a:cubicBezTo>
                <a:cubicBezTo>
                  <a:pt x="4224574" y="641153"/>
                  <a:pt x="4211080" y="641549"/>
                  <a:pt x="4195999" y="642343"/>
                </a:cubicBezTo>
                <a:lnTo>
                  <a:pt x="4195999" y="657821"/>
                </a:lnTo>
                <a:cubicBezTo>
                  <a:pt x="4195999" y="671315"/>
                  <a:pt x="4196396" y="684809"/>
                  <a:pt x="4197189" y="698302"/>
                </a:cubicBezTo>
                <a:cubicBezTo>
                  <a:pt x="4197983" y="718940"/>
                  <a:pt x="4190046" y="733624"/>
                  <a:pt x="4173377" y="742356"/>
                </a:cubicBezTo>
                <a:cubicBezTo>
                  <a:pt x="4166233" y="745531"/>
                  <a:pt x="4160677" y="744340"/>
                  <a:pt x="4156708" y="738784"/>
                </a:cubicBezTo>
                <a:cubicBezTo>
                  <a:pt x="4150358" y="722909"/>
                  <a:pt x="4141230" y="710606"/>
                  <a:pt x="4129324" y="701874"/>
                </a:cubicBezTo>
                <a:cubicBezTo>
                  <a:pt x="4127736" y="700287"/>
                  <a:pt x="4126943" y="699096"/>
                  <a:pt x="4126943" y="698302"/>
                </a:cubicBezTo>
                <a:cubicBezTo>
                  <a:pt x="4126943" y="697509"/>
                  <a:pt x="4128133" y="697509"/>
                  <a:pt x="4130514" y="698302"/>
                </a:cubicBezTo>
                <a:cubicBezTo>
                  <a:pt x="4132896" y="698302"/>
                  <a:pt x="4136864" y="698699"/>
                  <a:pt x="4142421" y="699493"/>
                </a:cubicBezTo>
                <a:cubicBezTo>
                  <a:pt x="4151152" y="700287"/>
                  <a:pt x="4157105" y="701081"/>
                  <a:pt x="4160280" y="701874"/>
                </a:cubicBezTo>
                <a:cubicBezTo>
                  <a:pt x="4163455" y="702668"/>
                  <a:pt x="4165439" y="701477"/>
                  <a:pt x="4166233" y="698302"/>
                </a:cubicBezTo>
                <a:lnTo>
                  <a:pt x="4166233" y="644724"/>
                </a:lnTo>
                <a:cubicBezTo>
                  <a:pt x="4142421" y="647899"/>
                  <a:pt x="4126546" y="650677"/>
                  <a:pt x="4118608" y="653059"/>
                </a:cubicBezTo>
                <a:cubicBezTo>
                  <a:pt x="4131308" y="654646"/>
                  <a:pt x="4139246" y="657027"/>
                  <a:pt x="4142421" y="660202"/>
                </a:cubicBezTo>
                <a:cubicBezTo>
                  <a:pt x="4151946" y="668140"/>
                  <a:pt x="4153533" y="677268"/>
                  <a:pt x="4147183" y="687587"/>
                </a:cubicBezTo>
                <a:cubicBezTo>
                  <a:pt x="4143215" y="691556"/>
                  <a:pt x="4139246" y="692349"/>
                  <a:pt x="4135277" y="689968"/>
                </a:cubicBezTo>
                <a:cubicBezTo>
                  <a:pt x="4127339" y="684412"/>
                  <a:pt x="4119799" y="673299"/>
                  <a:pt x="4112655" y="656631"/>
                </a:cubicBezTo>
                <a:cubicBezTo>
                  <a:pt x="4111861" y="656631"/>
                  <a:pt x="4111464" y="655837"/>
                  <a:pt x="4111464" y="654249"/>
                </a:cubicBezTo>
                <a:cubicBezTo>
                  <a:pt x="4108289" y="654249"/>
                  <a:pt x="4105115" y="653852"/>
                  <a:pt x="4101939" y="653059"/>
                </a:cubicBezTo>
                <a:cubicBezTo>
                  <a:pt x="4101146" y="652265"/>
                  <a:pt x="4100352" y="651471"/>
                  <a:pt x="4099558" y="650677"/>
                </a:cubicBezTo>
                <a:cubicBezTo>
                  <a:pt x="4094002" y="646709"/>
                  <a:pt x="4090430" y="643534"/>
                  <a:pt x="4088842" y="641153"/>
                </a:cubicBezTo>
                <a:cubicBezTo>
                  <a:pt x="4086461" y="638771"/>
                  <a:pt x="4085667" y="637184"/>
                  <a:pt x="4086461" y="636390"/>
                </a:cubicBezTo>
                <a:cubicBezTo>
                  <a:pt x="4087255" y="634802"/>
                  <a:pt x="4088842" y="634009"/>
                  <a:pt x="4091224" y="634009"/>
                </a:cubicBezTo>
                <a:cubicBezTo>
                  <a:pt x="4105511" y="632421"/>
                  <a:pt x="4118608" y="630437"/>
                  <a:pt x="4130514" y="628055"/>
                </a:cubicBezTo>
                <a:cubicBezTo>
                  <a:pt x="4136071" y="627262"/>
                  <a:pt x="4144008" y="626468"/>
                  <a:pt x="4154327" y="625674"/>
                </a:cubicBezTo>
                <a:cubicBezTo>
                  <a:pt x="4159883" y="624881"/>
                  <a:pt x="4163852" y="624484"/>
                  <a:pt x="4166233" y="624484"/>
                </a:cubicBezTo>
                <a:cubicBezTo>
                  <a:pt x="4165439" y="616546"/>
                  <a:pt x="4164249" y="610593"/>
                  <a:pt x="4162661" y="606624"/>
                </a:cubicBezTo>
                <a:cubicBezTo>
                  <a:pt x="4157105" y="607021"/>
                  <a:pt x="4150160" y="607815"/>
                  <a:pt x="4141825" y="609006"/>
                </a:cubicBezTo>
                <a:lnTo>
                  <a:pt x="4116450" y="613149"/>
                </a:lnTo>
                <a:lnTo>
                  <a:pt x="4107893" y="614959"/>
                </a:lnTo>
                <a:cubicBezTo>
                  <a:pt x="4101542" y="616546"/>
                  <a:pt x="4096383" y="616149"/>
                  <a:pt x="4092414" y="613768"/>
                </a:cubicBezTo>
                <a:cubicBezTo>
                  <a:pt x="4089239" y="611387"/>
                  <a:pt x="4085667" y="608609"/>
                  <a:pt x="4081699" y="605434"/>
                </a:cubicBezTo>
                <a:cubicBezTo>
                  <a:pt x="4080905" y="606228"/>
                  <a:pt x="4079714" y="607418"/>
                  <a:pt x="4078127" y="609006"/>
                </a:cubicBezTo>
                <a:cubicBezTo>
                  <a:pt x="4076539" y="611387"/>
                  <a:pt x="4075349" y="612974"/>
                  <a:pt x="4074555" y="613768"/>
                </a:cubicBezTo>
                <a:cubicBezTo>
                  <a:pt x="4074555" y="644724"/>
                  <a:pt x="4074555" y="671315"/>
                  <a:pt x="4074555" y="693540"/>
                </a:cubicBezTo>
                <a:cubicBezTo>
                  <a:pt x="4076936" y="710209"/>
                  <a:pt x="4070983" y="722909"/>
                  <a:pt x="4056696" y="731640"/>
                </a:cubicBezTo>
                <a:cubicBezTo>
                  <a:pt x="4050346" y="734815"/>
                  <a:pt x="4044789" y="732037"/>
                  <a:pt x="4040027" y="723306"/>
                </a:cubicBezTo>
                <a:cubicBezTo>
                  <a:pt x="4032089" y="709018"/>
                  <a:pt x="4022961" y="697906"/>
                  <a:pt x="4012642" y="689968"/>
                </a:cubicBezTo>
                <a:cubicBezTo>
                  <a:pt x="4010261" y="689174"/>
                  <a:pt x="4009467" y="688381"/>
                  <a:pt x="4010261" y="687587"/>
                </a:cubicBezTo>
                <a:cubicBezTo>
                  <a:pt x="4011055" y="685999"/>
                  <a:pt x="4012642" y="685602"/>
                  <a:pt x="4015024" y="686396"/>
                </a:cubicBezTo>
                <a:cubicBezTo>
                  <a:pt x="4018199" y="686396"/>
                  <a:pt x="4024945" y="687190"/>
                  <a:pt x="4035264" y="688777"/>
                </a:cubicBezTo>
                <a:cubicBezTo>
                  <a:pt x="4037646" y="689571"/>
                  <a:pt x="4039233" y="689968"/>
                  <a:pt x="4040027" y="689968"/>
                </a:cubicBezTo>
                <a:cubicBezTo>
                  <a:pt x="4043995" y="689174"/>
                  <a:pt x="4045980" y="687587"/>
                  <a:pt x="4045980" y="685206"/>
                </a:cubicBezTo>
                <a:cubicBezTo>
                  <a:pt x="4045980" y="670918"/>
                  <a:pt x="4045980" y="657424"/>
                  <a:pt x="4045980" y="644724"/>
                </a:cubicBezTo>
                <a:cubicBezTo>
                  <a:pt x="4042805" y="648693"/>
                  <a:pt x="4038439" y="653852"/>
                  <a:pt x="4032883" y="660202"/>
                </a:cubicBezTo>
                <a:cubicBezTo>
                  <a:pt x="4029708" y="664171"/>
                  <a:pt x="4027327" y="666949"/>
                  <a:pt x="4025739" y="668537"/>
                </a:cubicBezTo>
                <a:cubicBezTo>
                  <a:pt x="4021771" y="670918"/>
                  <a:pt x="4018199" y="671712"/>
                  <a:pt x="4015024" y="670918"/>
                </a:cubicBezTo>
                <a:cubicBezTo>
                  <a:pt x="4003911" y="666156"/>
                  <a:pt x="3996370" y="659012"/>
                  <a:pt x="3992402" y="649487"/>
                </a:cubicBezTo>
                <a:cubicBezTo>
                  <a:pt x="3991608" y="643931"/>
                  <a:pt x="3993195" y="640359"/>
                  <a:pt x="3997164" y="638771"/>
                </a:cubicBezTo>
                <a:cubicBezTo>
                  <a:pt x="4002721" y="637184"/>
                  <a:pt x="4009864" y="634009"/>
                  <a:pt x="4018596" y="629246"/>
                </a:cubicBezTo>
                <a:cubicBezTo>
                  <a:pt x="4027327" y="624484"/>
                  <a:pt x="4036455" y="618927"/>
                  <a:pt x="4045980" y="612577"/>
                </a:cubicBezTo>
                <a:cubicBezTo>
                  <a:pt x="4046773" y="604640"/>
                  <a:pt x="4047171" y="595909"/>
                  <a:pt x="4047171" y="586384"/>
                </a:cubicBezTo>
                <a:cubicBezTo>
                  <a:pt x="4045583" y="586384"/>
                  <a:pt x="4043202" y="587178"/>
                  <a:pt x="4040027" y="588765"/>
                </a:cubicBezTo>
                <a:cubicBezTo>
                  <a:pt x="4036852" y="589559"/>
                  <a:pt x="4034470" y="590353"/>
                  <a:pt x="4032883" y="591146"/>
                </a:cubicBezTo>
                <a:cubicBezTo>
                  <a:pt x="4028121" y="592734"/>
                  <a:pt x="4023755" y="592337"/>
                  <a:pt x="4019786" y="589956"/>
                </a:cubicBezTo>
                <a:cubicBezTo>
                  <a:pt x="4012642" y="585987"/>
                  <a:pt x="4007880" y="582018"/>
                  <a:pt x="4005499" y="578049"/>
                </a:cubicBezTo>
                <a:cubicBezTo>
                  <a:pt x="4002324" y="571699"/>
                  <a:pt x="4003514" y="568128"/>
                  <a:pt x="4009071" y="567334"/>
                </a:cubicBezTo>
                <a:cubicBezTo>
                  <a:pt x="4009864" y="567334"/>
                  <a:pt x="4012642" y="566937"/>
                  <a:pt x="4017405" y="566143"/>
                </a:cubicBezTo>
                <a:cubicBezTo>
                  <a:pt x="4030899" y="563762"/>
                  <a:pt x="4040820" y="561778"/>
                  <a:pt x="4047171" y="560190"/>
                </a:cubicBezTo>
                <a:lnTo>
                  <a:pt x="4047171" y="551856"/>
                </a:lnTo>
                <a:cubicBezTo>
                  <a:pt x="4047171" y="517724"/>
                  <a:pt x="4045186" y="499071"/>
                  <a:pt x="4041217" y="495896"/>
                </a:cubicBezTo>
                <a:cubicBezTo>
                  <a:pt x="4039630" y="492721"/>
                  <a:pt x="4040027" y="489943"/>
                  <a:pt x="4042408" y="487562"/>
                </a:cubicBezTo>
                <a:cubicBezTo>
                  <a:pt x="4044789" y="485974"/>
                  <a:pt x="4047964" y="485974"/>
                  <a:pt x="4051933" y="487562"/>
                </a:cubicBezTo>
                <a:cubicBezTo>
                  <a:pt x="4061458" y="490737"/>
                  <a:pt x="4070983" y="497484"/>
                  <a:pt x="4080508" y="507803"/>
                </a:cubicBezTo>
                <a:cubicBezTo>
                  <a:pt x="4082889" y="511771"/>
                  <a:pt x="4083683" y="516137"/>
                  <a:pt x="4082889" y="520899"/>
                </a:cubicBezTo>
                <a:cubicBezTo>
                  <a:pt x="4078921" y="528043"/>
                  <a:pt x="4076539" y="538759"/>
                  <a:pt x="4075746" y="553046"/>
                </a:cubicBezTo>
                <a:cubicBezTo>
                  <a:pt x="4077333" y="553046"/>
                  <a:pt x="4078127" y="552649"/>
                  <a:pt x="4078127" y="551856"/>
                </a:cubicBezTo>
                <a:cubicBezTo>
                  <a:pt x="4085271" y="549474"/>
                  <a:pt x="4091620" y="549474"/>
                  <a:pt x="4097177" y="551856"/>
                </a:cubicBezTo>
                <a:cubicBezTo>
                  <a:pt x="4101146" y="553443"/>
                  <a:pt x="4104321" y="557015"/>
                  <a:pt x="4106702" y="562571"/>
                </a:cubicBezTo>
                <a:cubicBezTo>
                  <a:pt x="4109083" y="569715"/>
                  <a:pt x="4107099" y="573684"/>
                  <a:pt x="4100749" y="574478"/>
                </a:cubicBezTo>
                <a:cubicBezTo>
                  <a:pt x="4099955" y="574478"/>
                  <a:pt x="4098368" y="574874"/>
                  <a:pt x="4095986" y="575668"/>
                </a:cubicBezTo>
                <a:cubicBezTo>
                  <a:pt x="4092811" y="575668"/>
                  <a:pt x="4085667" y="577256"/>
                  <a:pt x="4074555" y="580431"/>
                </a:cubicBezTo>
                <a:lnTo>
                  <a:pt x="4074555" y="588765"/>
                </a:lnTo>
                <a:cubicBezTo>
                  <a:pt x="4074555" y="591146"/>
                  <a:pt x="4074555" y="593924"/>
                  <a:pt x="4074555" y="597099"/>
                </a:cubicBezTo>
                <a:cubicBezTo>
                  <a:pt x="4080905" y="593131"/>
                  <a:pt x="4086461" y="589559"/>
                  <a:pt x="4091224" y="586384"/>
                </a:cubicBezTo>
                <a:cubicBezTo>
                  <a:pt x="4095192" y="584002"/>
                  <a:pt x="4097574" y="583209"/>
                  <a:pt x="4098368" y="584002"/>
                </a:cubicBezTo>
                <a:cubicBezTo>
                  <a:pt x="4099161" y="584796"/>
                  <a:pt x="4097971" y="587178"/>
                  <a:pt x="4094796" y="591146"/>
                </a:cubicBezTo>
                <a:cubicBezTo>
                  <a:pt x="4094002" y="591940"/>
                  <a:pt x="4092811" y="593528"/>
                  <a:pt x="4091224" y="595909"/>
                </a:cubicBezTo>
                <a:cubicBezTo>
                  <a:pt x="4098368" y="594321"/>
                  <a:pt x="4106305" y="593131"/>
                  <a:pt x="4115036" y="592337"/>
                </a:cubicBezTo>
                <a:cubicBezTo>
                  <a:pt x="4118211" y="591543"/>
                  <a:pt x="4122974" y="590749"/>
                  <a:pt x="4129324" y="589956"/>
                </a:cubicBezTo>
                <a:cubicBezTo>
                  <a:pt x="4137261" y="588368"/>
                  <a:pt x="4143215" y="587178"/>
                  <a:pt x="4147183" y="586384"/>
                </a:cubicBezTo>
                <a:cubicBezTo>
                  <a:pt x="4147183" y="580034"/>
                  <a:pt x="4147183" y="574478"/>
                  <a:pt x="4147183" y="569715"/>
                </a:cubicBezTo>
                <a:cubicBezTo>
                  <a:pt x="4145596" y="569715"/>
                  <a:pt x="4143215" y="569715"/>
                  <a:pt x="4140039" y="569715"/>
                </a:cubicBezTo>
                <a:cubicBezTo>
                  <a:pt x="4136071" y="570509"/>
                  <a:pt x="4133292" y="570906"/>
                  <a:pt x="4131705" y="570906"/>
                </a:cubicBezTo>
                <a:cubicBezTo>
                  <a:pt x="4126149" y="572493"/>
                  <a:pt x="4118608" y="568128"/>
                  <a:pt x="4109083" y="557809"/>
                </a:cubicBezTo>
                <a:cubicBezTo>
                  <a:pt x="4105908" y="553046"/>
                  <a:pt x="4107099" y="550268"/>
                  <a:pt x="4112655" y="549474"/>
                </a:cubicBezTo>
                <a:cubicBezTo>
                  <a:pt x="4121386" y="548681"/>
                  <a:pt x="4132896" y="546696"/>
                  <a:pt x="4147183" y="543521"/>
                </a:cubicBezTo>
                <a:cubicBezTo>
                  <a:pt x="4147183" y="541934"/>
                  <a:pt x="4147580" y="539552"/>
                  <a:pt x="4148374" y="536378"/>
                </a:cubicBezTo>
                <a:cubicBezTo>
                  <a:pt x="4148374" y="533996"/>
                  <a:pt x="4148374" y="532012"/>
                  <a:pt x="4148374" y="530424"/>
                </a:cubicBezTo>
                <a:cubicBezTo>
                  <a:pt x="4148374" y="512168"/>
                  <a:pt x="4145993" y="498278"/>
                  <a:pt x="4141230" y="488753"/>
                </a:cubicBezTo>
                <a:cubicBezTo>
                  <a:pt x="4138849" y="483196"/>
                  <a:pt x="4141627" y="480418"/>
                  <a:pt x="4149564" y="480418"/>
                </a:cubicBezTo>
                <a:close/>
                <a:moveTo>
                  <a:pt x="6857046" y="479228"/>
                </a:moveTo>
                <a:cubicBezTo>
                  <a:pt x="6857046" y="479228"/>
                  <a:pt x="6857442" y="479228"/>
                  <a:pt x="6858237" y="479228"/>
                </a:cubicBezTo>
                <a:cubicBezTo>
                  <a:pt x="6871730" y="479228"/>
                  <a:pt x="6884430" y="480418"/>
                  <a:pt x="6896336" y="482799"/>
                </a:cubicBezTo>
                <a:cubicBezTo>
                  <a:pt x="6909036" y="490737"/>
                  <a:pt x="6912211" y="501453"/>
                  <a:pt x="6905862" y="514946"/>
                </a:cubicBezTo>
                <a:cubicBezTo>
                  <a:pt x="6895542" y="520503"/>
                  <a:pt x="6886017" y="518915"/>
                  <a:pt x="6877286" y="510184"/>
                </a:cubicBezTo>
                <a:lnTo>
                  <a:pt x="6855855" y="486371"/>
                </a:lnTo>
                <a:cubicBezTo>
                  <a:pt x="6852680" y="482402"/>
                  <a:pt x="6853077" y="480021"/>
                  <a:pt x="6857046" y="479228"/>
                </a:cubicBezTo>
                <a:close/>
                <a:moveTo>
                  <a:pt x="6535577" y="479228"/>
                </a:moveTo>
                <a:cubicBezTo>
                  <a:pt x="6549865" y="480021"/>
                  <a:pt x="6561374" y="480815"/>
                  <a:pt x="6570105" y="481609"/>
                </a:cubicBezTo>
                <a:cubicBezTo>
                  <a:pt x="6584392" y="482402"/>
                  <a:pt x="6591933" y="489149"/>
                  <a:pt x="6592727" y="501849"/>
                </a:cubicBezTo>
                <a:cubicBezTo>
                  <a:pt x="6593521" y="505818"/>
                  <a:pt x="6592330" y="509390"/>
                  <a:pt x="6589155" y="512565"/>
                </a:cubicBezTo>
                <a:cubicBezTo>
                  <a:pt x="6590742" y="512565"/>
                  <a:pt x="6592330" y="512565"/>
                  <a:pt x="6593918" y="512565"/>
                </a:cubicBezTo>
                <a:cubicBezTo>
                  <a:pt x="6595505" y="512565"/>
                  <a:pt x="6597886" y="512168"/>
                  <a:pt x="6601062" y="511374"/>
                </a:cubicBezTo>
                <a:cubicBezTo>
                  <a:pt x="6614555" y="509787"/>
                  <a:pt x="6625668" y="507803"/>
                  <a:pt x="6634399" y="505421"/>
                </a:cubicBezTo>
                <a:cubicBezTo>
                  <a:pt x="6643130" y="503834"/>
                  <a:pt x="6650274" y="503834"/>
                  <a:pt x="6655830" y="505421"/>
                </a:cubicBezTo>
                <a:cubicBezTo>
                  <a:pt x="6662974" y="507803"/>
                  <a:pt x="6669324" y="512565"/>
                  <a:pt x="6674880" y="519709"/>
                </a:cubicBezTo>
                <a:cubicBezTo>
                  <a:pt x="6678055" y="527646"/>
                  <a:pt x="6674086" y="532012"/>
                  <a:pt x="6662974" y="532806"/>
                </a:cubicBezTo>
                <a:cubicBezTo>
                  <a:pt x="6641543" y="531218"/>
                  <a:pt x="6612571" y="532409"/>
                  <a:pt x="6576058" y="536378"/>
                </a:cubicBezTo>
                <a:cubicBezTo>
                  <a:pt x="6549071" y="538759"/>
                  <a:pt x="6527243" y="543124"/>
                  <a:pt x="6510574" y="549474"/>
                </a:cubicBezTo>
                <a:cubicBezTo>
                  <a:pt x="6503430" y="549474"/>
                  <a:pt x="6498271" y="548681"/>
                  <a:pt x="6495095" y="547093"/>
                </a:cubicBezTo>
                <a:cubicBezTo>
                  <a:pt x="6487952" y="543918"/>
                  <a:pt x="6482396" y="539949"/>
                  <a:pt x="6478427" y="535187"/>
                </a:cubicBezTo>
                <a:cubicBezTo>
                  <a:pt x="6476840" y="533599"/>
                  <a:pt x="6476045" y="532012"/>
                  <a:pt x="6476045" y="530424"/>
                </a:cubicBezTo>
                <a:cubicBezTo>
                  <a:pt x="6476840" y="529631"/>
                  <a:pt x="6478427" y="528837"/>
                  <a:pt x="6480808" y="528043"/>
                </a:cubicBezTo>
                <a:cubicBezTo>
                  <a:pt x="6484777" y="528043"/>
                  <a:pt x="6491524" y="527249"/>
                  <a:pt x="6501049" y="525662"/>
                </a:cubicBezTo>
                <a:cubicBezTo>
                  <a:pt x="6512955" y="524868"/>
                  <a:pt x="6521686" y="524074"/>
                  <a:pt x="6527243" y="523281"/>
                </a:cubicBezTo>
                <a:cubicBezTo>
                  <a:pt x="6531211" y="522487"/>
                  <a:pt x="6537164" y="521693"/>
                  <a:pt x="6545102" y="520899"/>
                </a:cubicBezTo>
                <a:cubicBezTo>
                  <a:pt x="6555421" y="519312"/>
                  <a:pt x="6562961" y="518121"/>
                  <a:pt x="6567724" y="517328"/>
                </a:cubicBezTo>
                <a:cubicBezTo>
                  <a:pt x="6563755" y="514946"/>
                  <a:pt x="6554627" y="506215"/>
                  <a:pt x="6540339" y="491134"/>
                </a:cubicBezTo>
                <a:cubicBezTo>
                  <a:pt x="6537164" y="487959"/>
                  <a:pt x="6534783" y="485577"/>
                  <a:pt x="6533195" y="483990"/>
                </a:cubicBezTo>
                <a:cubicBezTo>
                  <a:pt x="6531608" y="482402"/>
                  <a:pt x="6531211" y="481212"/>
                  <a:pt x="6532005" y="480418"/>
                </a:cubicBezTo>
                <a:cubicBezTo>
                  <a:pt x="6532005" y="479624"/>
                  <a:pt x="6533195" y="479228"/>
                  <a:pt x="6535577" y="479228"/>
                </a:cubicBezTo>
                <a:close/>
                <a:moveTo>
                  <a:pt x="3851908" y="478037"/>
                </a:moveTo>
                <a:cubicBezTo>
                  <a:pt x="3855083" y="477243"/>
                  <a:pt x="3859052" y="478037"/>
                  <a:pt x="3863814" y="480418"/>
                </a:cubicBezTo>
                <a:cubicBezTo>
                  <a:pt x="3869371" y="483593"/>
                  <a:pt x="3874530" y="488753"/>
                  <a:pt x="3879292" y="495896"/>
                </a:cubicBezTo>
                <a:cubicBezTo>
                  <a:pt x="3881674" y="500659"/>
                  <a:pt x="3881674" y="505024"/>
                  <a:pt x="3879292" y="508993"/>
                </a:cubicBezTo>
                <a:cubicBezTo>
                  <a:pt x="3876117" y="512168"/>
                  <a:pt x="3872149" y="519312"/>
                  <a:pt x="3867386" y="530424"/>
                </a:cubicBezTo>
                <a:cubicBezTo>
                  <a:pt x="3864211" y="538362"/>
                  <a:pt x="3859846" y="549474"/>
                  <a:pt x="3854289" y="563762"/>
                </a:cubicBezTo>
                <a:cubicBezTo>
                  <a:pt x="3854289" y="563762"/>
                  <a:pt x="3853893" y="563762"/>
                  <a:pt x="3853099" y="563762"/>
                </a:cubicBezTo>
                <a:cubicBezTo>
                  <a:pt x="3853099" y="564556"/>
                  <a:pt x="3852702" y="564953"/>
                  <a:pt x="3851908" y="564953"/>
                </a:cubicBezTo>
                <a:cubicBezTo>
                  <a:pt x="3856671" y="564159"/>
                  <a:pt x="3863418" y="562968"/>
                  <a:pt x="3872149" y="561381"/>
                </a:cubicBezTo>
                <a:cubicBezTo>
                  <a:pt x="3874530" y="560587"/>
                  <a:pt x="3876117" y="560190"/>
                  <a:pt x="3876911" y="560190"/>
                </a:cubicBezTo>
                <a:cubicBezTo>
                  <a:pt x="3883261" y="557809"/>
                  <a:pt x="3889214" y="557809"/>
                  <a:pt x="3894771" y="560190"/>
                </a:cubicBezTo>
                <a:cubicBezTo>
                  <a:pt x="3901914" y="561778"/>
                  <a:pt x="3907471" y="564953"/>
                  <a:pt x="3911439" y="569715"/>
                </a:cubicBezTo>
                <a:cubicBezTo>
                  <a:pt x="3918583" y="577653"/>
                  <a:pt x="3918186" y="583209"/>
                  <a:pt x="3910249" y="586384"/>
                </a:cubicBezTo>
                <a:cubicBezTo>
                  <a:pt x="3902311" y="587178"/>
                  <a:pt x="3884452" y="588765"/>
                  <a:pt x="3856671" y="591146"/>
                </a:cubicBezTo>
                <a:cubicBezTo>
                  <a:pt x="3836827" y="592734"/>
                  <a:pt x="3821746" y="593924"/>
                  <a:pt x="3811427" y="594718"/>
                </a:cubicBezTo>
                <a:cubicBezTo>
                  <a:pt x="3805870" y="595512"/>
                  <a:pt x="3800711" y="595909"/>
                  <a:pt x="3795949" y="595909"/>
                </a:cubicBezTo>
                <a:cubicBezTo>
                  <a:pt x="3799917" y="598290"/>
                  <a:pt x="3801902" y="601465"/>
                  <a:pt x="3801902" y="605434"/>
                </a:cubicBezTo>
                <a:cubicBezTo>
                  <a:pt x="3801108" y="608609"/>
                  <a:pt x="3800711" y="611387"/>
                  <a:pt x="3800711" y="613768"/>
                </a:cubicBezTo>
                <a:cubicBezTo>
                  <a:pt x="3817380" y="611387"/>
                  <a:pt x="3835239" y="605831"/>
                  <a:pt x="3854289" y="597099"/>
                </a:cubicBezTo>
                <a:cubicBezTo>
                  <a:pt x="3859052" y="595512"/>
                  <a:pt x="3863418" y="595909"/>
                  <a:pt x="3867386" y="598290"/>
                </a:cubicBezTo>
                <a:cubicBezTo>
                  <a:pt x="3874530" y="602259"/>
                  <a:pt x="3880880" y="609006"/>
                  <a:pt x="3886436" y="618531"/>
                </a:cubicBezTo>
                <a:cubicBezTo>
                  <a:pt x="3887230" y="622499"/>
                  <a:pt x="3886833" y="625277"/>
                  <a:pt x="3885246" y="626865"/>
                </a:cubicBezTo>
                <a:cubicBezTo>
                  <a:pt x="3880483" y="632421"/>
                  <a:pt x="3876117" y="639168"/>
                  <a:pt x="3872149" y="647106"/>
                </a:cubicBezTo>
                <a:cubicBezTo>
                  <a:pt x="3871355" y="647899"/>
                  <a:pt x="3870958" y="649090"/>
                  <a:pt x="3870958" y="650677"/>
                </a:cubicBezTo>
                <a:cubicBezTo>
                  <a:pt x="3867783" y="657821"/>
                  <a:pt x="3864608" y="662584"/>
                  <a:pt x="3861433" y="664965"/>
                </a:cubicBezTo>
                <a:cubicBezTo>
                  <a:pt x="3884452" y="681634"/>
                  <a:pt x="3913027" y="695921"/>
                  <a:pt x="3947158" y="707827"/>
                </a:cubicBezTo>
                <a:cubicBezTo>
                  <a:pt x="3949539" y="708621"/>
                  <a:pt x="3950730" y="709812"/>
                  <a:pt x="3950730" y="711399"/>
                </a:cubicBezTo>
                <a:cubicBezTo>
                  <a:pt x="3950730" y="712987"/>
                  <a:pt x="3949539" y="713781"/>
                  <a:pt x="3947158" y="713781"/>
                </a:cubicBezTo>
                <a:cubicBezTo>
                  <a:pt x="3926521" y="716956"/>
                  <a:pt x="3905486" y="718543"/>
                  <a:pt x="3884055" y="718543"/>
                </a:cubicBezTo>
                <a:cubicBezTo>
                  <a:pt x="3878499" y="718543"/>
                  <a:pt x="3873736" y="716559"/>
                  <a:pt x="3869767" y="712590"/>
                </a:cubicBezTo>
                <a:cubicBezTo>
                  <a:pt x="3862624" y="706240"/>
                  <a:pt x="3853495" y="697112"/>
                  <a:pt x="3842383" y="685206"/>
                </a:cubicBezTo>
                <a:cubicBezTo>
                  <a:pt x="3824127" y="699493"/>
                  <a:pt x="3808252" y="707827"/>
                  <a:pt x="3794758" y="710209"/>
                </a:cubicBezTo>
                <a:cubicBezTo>
                  <a:pt x="3793964" y="726877"/>
                  <a:pt x="3792377" y="737990"/>
                  <a:pt x="3789996" y="743546"/>
                </a:cubicBezTo>
                <a:cubicBezTo>
                  <a:pt x="3786027" y="747515"/>
                  <a:pt x="3781661" y="747912"/>
                  <a:pt x="3776899" y="744737"/>
                </a:cubicBezTo>
                <a:cubicBezTo>
                  <a:pt x="3766580" y="737593"/>
                  <a:pt x="3762611" y="725687"/>
                  <a:pt x="3764992" y="709018"/>
                </a:cubicBezTo>
                <a:cubicBezTo>
                  <a:pt x="3765786" y="707431"/>
                  <a:pt x="3766183" y="704652"/>
                  <a:pt x="3766183" y="700684"/>
                </a:cubicBezTo>
                <a:cubicBezTo>
                  <a:pt x="3766977" y="695921"/>
                  <a:pt x="3767374" y="692746"/>
                  <a:pt x="3767374" y="691159"/>
                </a:cubicBezTo>
                <a:cubicBezTo>
                  <a:pt x="3761817" y="693540"/>
                  <a:pt x="3753483" y="697112"/>
                  <a:pt x="3742371" y="701874"/>
                </a:cubicBezTo>
                <a:cubicBezTo>
                  <a:pt x="3730464" y="707431"/>
                  <a:pt x="3721733" y="711399"/>
                  <a:pt x="3716177" y="713781"/>
                </a:cubicBezTo>
                <a:cubicBezTo>
                  <a:pt x="3711414" y="716956"/>
                  <a:pt x="3707446" y="717352"/>
                  <a:pt x="3704271" y="714971"/>
                </a:cubicBezTo>
                <a:cubicBezTo>
                  <a:pt x="3694746" y="707827"/>
                  <a:pt x="3689189" y="699096"/>
                  <a:pt x="3687602" y="688777"/>
                </a:cubicBezTo>
                <a:cubicBezTo>
                  <a:pt x="3686808" y="684809"/>
                  <a:pt x="3688792" y="683221"/>
                  <a:pt x="3693555" y="684015"/>
                </a:cubicBezTo>
                <a:cubicBezTo>
                  <a:pt x="3695142" y="684015"/>
                  <a:pt x="3697524" y="683618"/>
                  <a:pt x="3700699" y="682824"/>
                </a:cubicBezTo>
                <a:cubicBezTo>
                  <a:pt x="3709430" y="681237"/>
                  <a:pt x="3716574" y="680046"/>
                  <a:pt x="3722130" y="679252"/>
                </a:cubicBezTo>
                <a:cubicBezTo>
                  <a:pt x="3722130" y="674490"/>
                  <a:pt x="3721733" y="665759"/>
                  <a:pt x="3720939" y="653059"/>
                </a:cubicBezTo>
                <a:cubicBezTo>
                  <a:pt x="3720939" y="641153"/>
                  <a:pt x="3720939" y="633215"/>
                  <a:pt x="3720939" y="629246"/>
                </a:cubicBezTo>
                <a:cubicBezTo>
                  <a:pt x="3720939" y="617340"/>
                  <a:pt x="3720939" y="609799"/>
                  <a:pt x="3720939" y="606624"/>
                </a:cubicBezTo>
                <a:cubicBezTo>
                  <a:pt x="3718558" y="606624"/>
                  <a:pt x="3716971" y="607021"/>
                  <a:pt x="3716177" y="607815"/>
                </a:cubicBezTo>
                <a:cubicBezTo>
                  <a:pt x="3711414" y="608609"/>
                  <a:pt x="3707446" y="607815"/>
                  <a:pt x="3704271" y="605434"/>
                </a:cubicBezTo>
                <a:cubicBezTo>
                  <a:pt x="3701095" y="603052"/>
                  <a:pt x="3696333" y="598687"/>
                  <a:pt x="3689983" y="592337"/>
                </a:cubicBezTo>
                <a:cubicBezTo>
                  <a:pt x="3688396" y="589956"/>
                  <a:pt x="3687999" y="587971"/>
                  <a:pt x="3688792" y="586384"/>
                </a:cubicBezTo>
                <a:cubicBezTo>
                  <a:pt x="3689586" y="585590"/>
                  <a:pt x="3691174" y="585193"/>
                  <a:pt x="3693555" y="585193"/>
                </a:cubicBezTo>
                <a:cubicBezTo>
                  <a:pt x="3699111" y="584399"/>
                  <a:pt x="3708636" y="583209"/>
                  <a:pt x="3722130" y="581621"/>
                </a:cubicBezTo>
                <a:cubicBezTo>
                  <a:pt x="3735624" y="580034"/>
                  <a:pt x="3744752" y="578843"/>
                  <a:pt x="3749514" y="578049"/>
                </a:cubicBezTo>
                <a:cubicBezTo>
                  <a:pt x="3761421" y="577256"/>
                  <a:pt x="3776899" y="575668"/>
                  <a:pt x="3795949" y="573287"/>
                </a:cubicBezTo>
                <a:cubicBezTo>
                  <a:pt x="3805474" y="571699"/>
                  <a:pt x="3813014" y="570509"/>
                  <a:pt x="3818571" y="569715"/>
                </a:cubicBezTo>
                <a:cubicBezTo>
                  <a:pt x="3824127" y="569715"/>
                  <a:pt x="3830477" y="568921"/>
                  <a:pt x="3837621" y="567334"/>
                </a:cubicBezTo>
                <a:cubicBezTo>
                  <a:pt x="3837621" y="567334"/>
                  <a:pt x="3837224" y="566937"/>
                  <a:pt x="3836430" y="566143"/>
                </a:cubicBezTo>
                <a:cubicBezTo>
                  <a:pt x="3832461" y="564556"/>
                  <a:pt x="3829683" y="560984"/>
                  <a:pt x="3828096" y="555428"/>
                </a:cubicBezTo>
                <a:cubicBezTo>
                  <a:pt x="3809046" y="559396"/>
                  <a:pt x="3793567" y="561778"/>
                  <a:pt x="3781661" y="562571"/>
                </a:cubicBezTo>
                <a:cubicBezTo>
                  <a:pt x="3782455" y="567334"/>
                  <a:pt x="3781661" y="570112"/>
                  <a:pt x="3779280" y="570906"/>
                </a:cubicBezTo>
                <a:cubicBezTo>
                  <a:pt x="3774517" y="573287"/>
                  <a:pt x="3770549" y="573287"/>
                  <a:pt x="3767374" y="570906"/>
                </a:cubicBezTo>
                <a:cubicBezTo>
                  <a:pt x="3762611" y="567731"/>
                  <a:pt x="3759039" y="562968"/>
                  <a:pt x="3756658" y="556618"/>
                </a:cubicBezTo>
                <a:cubicBezTo>
                  <a:pt x="3750308" y="523281"/>
                  <a:pt x="3744355" y="504231"/>
                  <a:pt x="3738799" y="499468"/>
                </a:cubicBezTo>
                <a:cubicBezTo>
                  <a:pt x="3734036" y="493118"/>
                  <a:pt x="3734830" y="489546"/>
                  <a:pt x="3741180" y="488753"/>
                </a:cubicBezTo>
                <a:cubicBezTo>
                  <a:pt x="3751499" y="489546"/>
                  <a:pt x="3759039" y="491134"/>
                  <a:pt x="3763802" y="493515"/>
                </a:cubicBezTo>
                <a:cubicBezTo>
                  <a:pt x="3771739" y="491928"/>
                  <a:pt x="3789202" y="488753"/>
                  <a:pt x="3816189" y="483990"/>
                </a:cubicBezTo>
                <a:cubicBezTo>
                  <a:pt x="3833652" y="481609"/>
                  <a:pt x="3845558" y="479624"/>
                  <a:pt x="3851908" y="478037"/>
                </a:cubicBezTo>
                <a:close/>
                <a:moveTo>
                  <a:pt x="2623191" y="478037"/>
                </a:moveTo>
                <a:cubicBezTo>
                  <a:pt x="2626365" y="477243"/>
                  <a:pt x="2630334" y="478037"/>
                  <a:pt x="2635096" y="480418"/>
                </a:cubicBezTo>
                <a:cubicBezTo>
                  <a:pt x="2640653" y="483593"/>
                  <a:pt x="2645812" y="488753"/>
                  <a:pt x="2650575" y="495896"/>
                </a:cubicBezTo>
                <a:cubicBezTo>
                  <a:pt x="2652956" y="500659"/>
                  <a:pt x="2652956" y="505024"/>
                  <a:pt x="2650575" y="508993"/>
                </a:cubicBezTo>
                <a:cubicBezTo>
                  <a:pt x="2647400" y="512168"/>
                  <a:pt x="2643430" y="519312"/>
                  <a:pt x="2638668" y="530424"/>
                </a:cubicBezTo>
                <a:cubicBezTo>
                  <a:pt x="2635493" y="538362"/>
                  <a:pt x="2631128" y="549474"/>
                  <a:pt x="2625572" y="563762"/>
                </a:cubicBezTo>
                <a:cubicBezTo>
                  <a:pt x="2625572" y="563762"/>
                  <a:pt x="2625175" y="563762"/>
                  <a:pt x="2624380" y="563762"/>
                </a:cubicBezTo>
                <a:cubicBezTo>
                  <a:pt x="2624380" y="564556"/>
                  <a:pt x="2623984" y="564953"/>
                  <a:pt x="2623191" y="564953"/>
                </a:cubicBezTo>
                <a:cubicBezTo>
                  <a:pt x="2627954" y="564159"/>
                  <a:pt x="2634700" y="562968"/>
                  <a:pt x="2643430" y="561381"/>
                </a:cubicBezTo>
                <a:cubicBezTo>
                  <a:pt x="2645812" y="560587"/>
                  <a:pt x="2647400" y="560190"/>
                  <a:pt x="2648194" y="560190"/>
                </a:cubicBezTo>
                <a:cubicBezTo>
                  <a:pt x="2654544" y="557809"/>
                  <a:pt x="2660497" y="557809"/>
                  <a:pt x="2666054" y="560190"/>
                </a:cubicBezTo>
                <a:cubicBezTo>
                  <a:pt x="2673197" y="561778"/>
                  <a:pt x="2678753" y="564953"/>
                  <a:pt x="2682721" y="569715"/>
                </a:cubicBezTo>
                <a:cubicBezTo>
                  <a:pt x="2689865" y="577653"/>
                  <a:pt x="2689468" y="583209"/>
                  <a:pt x="2681530" y="586384"/>
                </a:cubicBezTo>
                <a:cubicBezTo>
                  <a:pt x="2673593" y="587178"/>
                  <a:pt x="2655734" y="588765"/>
                  <a:pt x="2627954" y="591146"/>
                </a:cubicBezTo>
                <a:cubicBezTo>
                  <a:pt x="2608109" y="592734"/>
                  <a:pt x="2593028" y="593924"/>
                  <a:pt x="2582709" y="594718"/>
                </a:cubicBezTo>
                <a:cubicBezTo>
                  <a:pt x="2577153" y="595512"/>
                  <a:pt x="2571994" y="595909"/>
                  <a:pt x="2567232" y="595909"/>
                </a:cubicBezTo>
                <a:cubicBezTo>
                  <a:pt x="2571200" y="598290"/>
                  <a:pt x="2573184" y="601465"/>
                  <a:pt x="2573184" y="605434"/>
                </a:cubicBezTo>
                <a:cubicBezTo>
                  <a:pt x="2572391" y="608609"/>
                  <a:pt x="2571994" y="611387"/>
                  <a:pt x="2571994" y="613768"/>
                </a:cubicBezTo>
                <a:cubicBezTo>
                  <a:pt x="2588663" y="611387"/>
                  <a:pt x="2606522" y="605831"/>
                  <a:pt x="2625572" y="597099"/>
                </a:cubicBezTo>
                <a:cubicBezTo>
                  <a:pt x="2630334" y="595512"/>
                  <a:pt x="2634700" y="595909"/>
                  <a:pt x="2638668" y="598290"/>
                </a:cubicBezTo>
                <a:cubicBezTo>
                  <a:pt x="2645812" y="602259"/>
                  <a:pt x="2652162" y="609006"/>
                  <a:pt x="2657718" y="618531"/>
                </a:cubicBezTo>
                <a:cubicBezTo>
                  <a:pt x="2658513" y="622499"/>
                  <a:pt x="2658115" y="625277"/>
                  <a:pt x="2656528" y="626865"/>
                </a:cubicBezTo>
                <a:cubicBezTo>
                  <a:pt x="2651766" y="632421"/>
                  <a:pt x="2647400" y="639168"/>
                  <a:pt x="2643430" y="647106"/>
                </a:cubicBezTo>
                <a:cubicBezTo>
                  <a:pt x="2642637" y="647899"/>
                  <a:pt x="2642241" y="649090"/>
                  <a:pt x="2642241" y="650677"/>
                </a:cubicBezTo>
                <a:cubicBezTo>
                  <a:pt x="2639066" y="657821"/>
                  <a:pt x="2635890" y="662584"/>
                  <a:pt x="2632716" y="664965"/>
                </a:cubicBezTo>
                <a:cubicBezTo>
                  <a:pt x="2655734" y="681634"/>
                  <a:pt x="2684308" y="695921"/>
                  <a:pt x="2718441" y="707827"/>
                </a:cubicBezTo>
                <a:cubicBezTo>
                  <a:pt x="2720822" y="708621"/>
                  <a:pt x="2722013" y="709812"/>
                  <a:pt x="2722013" y="711399"/>
                </a:cubicBezTo>
                <a:cubicBezTo>
                  <a:pt x="2722013" y="712987"/>
                  <a:pt x="2720822" y="713781"/>
                  <a:pt x="2718441" y="713781"/>
                </a:cubicBezTo>
                <a:cubicBezTo>
                  <a:pt x="2697802" y="716956"/>
                  <a:pt x="2676769" y="718543"/>
                  <a:pt x="2655338" y="718543"/>
                </a:cubicBezTo>
                <a:cubicBezTo>
                  <a:pt x="2649781" y="718543"/>
                  <a:pt x="2645018" y="716559"/>
                  <a:pt x="2641050" y="712590"/>
                </a:cubicBezTo>
                <a:cubicBezTo>
                  <a:pt x="2633906" y="706240"/>
                  <a:pt x="2624778" y="697112"/>
                  <a:pt x="2613665" y="685206"/>
                </a:cubicBezTo>
                <a:cubicBezTo>
                  <a:pt x="2595409" y="699493"/>
                  <a:pt x="2579534" y="707827"/>
                  <a:pt x="2566040" y="710209"/>
                </a:cubicBezTo>
                <a:cubicBezTo>
                  <a:pt x="2565247" y="726877"/>
                  <a:pt x="2563660" y="737990"/>
                  <a:pt x="2561279" y="743546"/>
                </a:cubicBezTo>
                <a:cubicBezTo>
                  <a:pt x="2557309" y="747515"/>
                  <a:pt x="2552944" y="747912"/>
                  <a:pt x="2548181" y="744737"/>
                </a:cubicBezTo>
                <a:cubicBezTo>
                  <a:pt x="2537863" y="737593"/>
                  <a:pt x="2533894" y="725687"/>
                  <a:pt x="2536275" y="709018"/>
                </a:cubicBezTo>
                <a:cubicBezTo>
                  <a:pt x="2537069" y="707431"/>
                  <a:pt x="2537466" y="704652"/>
                  <a:pt x="2537466" y="700684"/>
                </a:cubicBezTo>
                <a:cubicBezTo>
                  <a:pt x="2538260" y="695921"/>
                  <a:pt x="2538656" y="692746"/>
                  <a:pt x="2538656" y="691159"/>
                </a:cubicBezTo>
                <a:cubicBezTo>
                  <a:pt x="2533099" y="693540"/>
                  <a:pt x="2524765" y="697112"/>
                  <a:pt x="2513652" y="701874"/>
                </a:cubicBezTo>
                <a:cubicBezTo>
                  <a:pt x="2501747" y="707431"/>
                  <a:pt x="2493015" y="711399"/>
                  <a:pt x="2487459" y="713781"/>
                </a:cubicBezTo>
                <a:cubicBezTo>
                  <a:pt x="2482697" y="716956"/>
                  <a:pt x="2478728" y="717352"/>
                  <a:pt x="2475553" y="714971"/>
                </a:cubicBezTo>
                <a:cubicBezTo>
                  <a:pt x="2466028" y="707827"/>
                  <a:pt x="2460472" y="699096"/>
                  <a:pt x="2458884" y="688777"/>
                </a:cubicBezTo>
                <a:cubicBezTo>
                  <a:pt x="2458090" y="684809"/>
                  <a:pt x="2460075" y="683221"/>
                  <a:pt x="2464837" y="684015"/>
                </a:cubicBezTo>
                <a:cubicBezTo>
                  <a:pt x="2466425" y="684015"/>
                  <a:pt x="2468806" y="683618"/>
                  <a:pt x="2471981" y="682824"/>
                </a:cubicBezTo>
                <a:cubicBezTo>
                  <a:pt x="2480712" y="681237"/>
                  <a:pt x="2487856" y="680046"/>
                  <a:pt x="2493413" y="679252"/>
                </a:cubicBezTo>
                <a:cubicBezTo>
                  <a:pt x="2493413" y="674490"/>
                  <a:pt x="2493015" y="665759"/>
                  <a:pt x="2492221" y="653059"/>
                </a:cubicBezTo>
                <a:cubicBezTo>
                  <a:pt x="2492221" y="641153"/>
                  <a:pt x="2492221" y="633215"/>
                  <a:pt x="2492221" y="629246"/>
                </a:cubicBezTo>
                <a:cubicBezTo>
                  <a:pt x="2492221" y="617340"/>
                  <a:pt x="2492221" y="609799"/>
                  <a:pt x="2492221" y="606624"/>
                </a:cubicBezTo>
                <a:cubicBezTo>
                  <a:pt x="2489840" y="606624"/>
                  <a:pt x="2488253" y="607021"/>
                  <a:pt x="2487459" y="607815"/>
                </a:cubicBezTo>
                <a:cubicBezTo>
                  <a:pt x="2482697" y="608609"/>
                  <a:pt x="2478728" y="607815"/>
                  <a:pt x="2475553" y="605434"/>
                </a:cubicBezTo>
                <a:cubicBezTo>
                  <a:pt x="2472377" y="603052"/>
                  <a:pt x="2467615" y="598687"/>
                  <a:pt x="2461266" y="592337"/>
                </a:cubicBezTo>
                <a:cubicBezTo>
                  <a:pt x="2459678" y="589956"/>
                  <a:pt x="2459281" y="587971"/>
                  <a:pt x="2460075" y="586384"/>
                </a:cubicBezTo>
                <a:cubicBezTo>
                  <a:pt x="2460868" y="585590"/>
                  <a:pt x="2462456" y="585193"/>
                  <a:pt x="2464837" y="585193"/>
                </a:cubicBezTo>
                <a:cubicBezTo>
                  <a:pt x="2470395" y="584399"/>
                  <a:pt x="2479919" y="583209"/>
                  <a:pt x="2493413" y="581621"/>
                </a:cubicBezTo>
                <a:cubicBezTo>
                  <a:pt x="2506906" y="580034"/>
                  <a:pt x="2516035" y="578843"/>
                  <a:pt x="2520796" y="578049"/>
                </a:cubicBezTo>
                <a:cubicBezTo>
                  <a:pt x="2532702" y="577256"/>
                  <a:pt x="2548181" y="575668"/>
                  <a:pt x="2567232" y="573287"/>
                </a:cubicBezTo>
                <a:cubicBezTo>
                  <a:pt x="2576756" y="571699"/>
                  <a:pt x="2584297" y="570509"/>
                  <a:pt x="2589853" y="569715"/>
                </a:cubicBezTo>
                <a:cubicBezTo>
                  <a:pt x="2595409" y="569715"/>
                  <a:pt x="2601760" y="568921"/>
                  <a:pt x="2608903" y="567334"/>
                </a:cubicBezTo>
                <a:cubicBezTo>
                  <a:pt x="2608903" y="567334"/>
                  <a:pt x="2608506" y="566937"/>
                  <a:pt x="2607712" y="566143"/>
                </a:cubicBezTo>
                <a:cubicBezTo>
                  <a:pt x="2603743" y="564556"/>
                  <a:pt x="2600965" y="560984"/>
                  <a:pt x="2599378" y="555428"/>
                </a:cubicBezTo>
                <a:cubicBezTo>
                  <a:pt x="2580327" y="559396"/>
                  <a:pt x="2564850" y="561778"/>
                  <a:pt x="2552944" y="562571"/>
                </a:cubicBezTo>
                <a:cubicBezTo>
                  <a:pt x="2553737" y="567334"/>
                  <a:pt x="2552944" y="570112"/>
                  <a:pt x="2550562" y="570906"/>
                </a:cubicBezTo>
                <a:cubicBezTo>
                  <a:pt x="2545800" y="573287"/>
                  <a:pt x="2541831" y="573287"/>
                  <a:pt x="2538656" y="570906"/>
                </a:cubicBezTo>
                <a:cubicBezTo>
                  <a:pt x="2533894" y="567731"/>
                  <a:pt x="2530322" y="562968"/>
                  <a:pt x="2527941" y="556618"/>
                </a:cubicBezTo>
                <a:cubicBezTo>
                  <a:pt x="2521590" y="523281"/>
                  <a:pt x="2515638" y="504231"/>
                  <a:pt x="2510081" y="499468"/>
                </a:cubicBezTo>
                <a:cubicBezTo>
                  <a:pt x="2505318" y="493118"/>
                  <a:pt x="2506113" y="489546"/>
                  <a:pt x="2512463" y="488753"/>
                </a:cubicBezTo>
                <a:cubicBezTo>
                  <a:pt x="2522781" y="489546"/>
                  <a:pt x="2530322" y="491134"/>
                  <a:pt x="2535084" y="493515"/>
                </a:cubicBezTo>
                <a:cubicBezTo>
                  <a:pt x="2543022" y="491928"/>
                  <a:pt x="2560484" y="488753"/>
                  <a:pt x="2587472" y="483990"/>
                </a:cubicBezTo>
                <a:cubicBezTo>
                  <a:pt x="2604935" y="481609"/>
                  <a:pt x="2616841" y="479624"/>
                  <a:pt x="2623191" y="478037"/>
                </a:cubicBezTo>
                <a:close/>
                <a:moveTo>
                  <a:pt x="1946916" y="478037"/>
                </a:moveTo>
                <a:cubicBezTo>
                  <a:pt x="1966760" y="482799"/>
                  <a:pt x="1979460" y="490340"/>
                  <a:pt x="1985016" y="500659"/>
                </a:cubicBezTo>
                <a:cubicBezTo>
                  <a:pt x="1985016" y="501453"/>
                  <a:pt x="1985413" y="502246"/>
                  <a:pt x="1986207" y="503040"/>
                </a:cubicBezTo>
                <a:cubicBezTo>
                  <a:pt x="1987793" y="505421"/>
                  <a:pt x="1987793" y="507803"/>
                  <a:pt x="1986207" y="510184"/>
                </a:cubicBezTo>
                <a:cubicBezTo>
                  <a:pt x="1982237" y="522090"/>
                  <a:pt x="1979856" y="532806"/>
                  <a:pt x="1979062" y="542331"/>
                </a:cubicBezTo>
                <a:cubicBezTo>
                  <a:pt x="1982237" y="541537"/>
                  <a:pt x="1986604" y="540346"/>
                  <a:pt x="1992160" y="538759"/>
                </a:cubicBezTo>
                <a:cubicBezTo>
                  <a:pt x="1998509" y="537965"/>
                  <a:pt x="2002875" y="537171"/>
                  <a:pt x="2005256" y="536378"/>
                </a:cubicBezTo>
                <a:cubicBezTo>
                  <a:pt x="2013194" y="533996"/>
                  <a:pt x="2019941" y="534393"/>
                  <a:pt x="2025498" y="537568"/>
                </a:cubicBezTo>
                <a:cubicBezTo>
                  <a:pt x="2030260" y="539156"/>
                  <a:pt x="2034228" y="542728"/>
                  <a:pt x="2037403" y="548284"/>
                </a:cubicBezTo>
                <a:cubicBezTo>
                  <a:pt x="2040579" y="553840"/>
                  <a:pt x="2040579" y="557809"/>
                  <a:pt x="2037403" y="560190"/>
                </a:cubicBezTo>
                <a:cubicBezTo>
                  <a:pt x="2033435" y="560984"/>
                  <a:pt x="2023513" y="562571"/>
                  <a:pt x="2007638" y="564953"/>
                </a:cubicBezTo>
                <a:cubicBezTo>
                  <a:pt x="2001288" y="565746"/>
                  <a:pt x="1991365" y="566937"/>
                  <a:pt x="1977872" y="568524"/>
                </a:cubicBezTo>
                <a:lnTo>
                  <a:pt x="1977872" y="574478"/>
                </a:lnTo>
                <a:cubicBezTo>
                  <a:pt x="2016765" y="620515"/>
                  <a:pt x="2062406" y="653059"/>
                  <a:pt x="2114794" y="672109"/>
                </a:cubicBezTo>
                <a:cubicBezTo>
                  <a:pt x="2118763" y="673696"/>
                  <a:pt x="2120747" y="674490"/>
                  <a:pt x="2120747" y="674490"/>
                </a:cubicBezTo>
                <a:cubicBezTo>
                  <a:pt x="2120747" y="675284"/>
                  <a:pt x="2118763" y="676078"/>
                  <a:pt x="2114794" y="676871"/>
                </a:cubicBezTo>
                <a:cubicBezTo>
                  <a:pt x="2086219" y="680840"/>
                  <a:pt x="2064787" y="683618"/>
                  <a:pt x="2050501" y="685206"/>
                </a:cubicBezTo>
                <a:cubicBezTo>
                  <a:pt x="2044944" y="685999"/>
                  <a:pt x="2040181" y="683618"/>
                  <a:pt x="2036213" y="678062"/>
                </a:cubicBezTo>
                <a:cubicBezTo>
                  <a:pt x="2010813" y="655043"/>
                  <a:pt x="1991365" y="631627"/>
                  <a:pt x="1977872" y="607815"/>
                </a:cubicBezTo>
                <a:cubicBezTo>
                  <a:pt x="1977872" y="621309"/>
                  <a:pt x="1977476" y="635199"/>
                  <a:pt x="1976681" y="649487"/>
                </a:cubicBezTo>
                <a:cubicBezTo>
                  <a:pt x="1978269" y="649487"/>
                  <a:pt x="1980650" y="649090"/>
                  <a:pt x="1983826" y="648296"/>
                </a:cubicBezTo>
                <a:cubicBezTo>
                  <a:pt x="1985413" y="648296"/>
                  <a:pt x="1986604" y="648296"/>
                  <a:pt x="1987397" y="648296"/>
                </a:cubicBezTo>
                <a:cubicBezTo>
                  <a:pt x="1994541" y="648296"/>
                  <a:pt x="1998906" y="648693"/>
                  <a:pt x="2000494" y="649487"/>
                </a:cubicBezTo>
                <a:cubicBezTo>
                  <a:pt x="2008432" y="652662"/>
                  <a:pt x="2013591" y="657821"/>
                  <a:pt x="2015972" y="664965"/>
                </a:cubicBezTo>
                <a:cubicBezTo>
                  <a:pt x="2016765" y="670521"/>
                  <a:pt x="2015178" y="673696"/>
                  <a:pt x="2011209" y="674490"/>
                </a:cubicBezTo>
                <a:cubicBezTo>
                  <a:pt x="2010417" y="674490"/>
                  <a:pt x="2009226" y="674490"/>
                  <a:pt x="2007638" y="674490"/>
                </a:cubicBezTo>
                <a:cubicBezTo>
                  <a:pt x="1998906" y="675284"/>
                  <a:pt x="1988588" y="676871"/>
                  <a:pt x="1976681" y="679252"/>
                </a:cubicBezTo>
                <a:cubicBezTo>
                  <a:pt x="1975888" y="689571"/>
                  <a:pt x="1975491" y="700287"/>
                  <a:pt x="1975491" y="711399"/>
                </a:cubicBezTo>
                <a:cubicBezTo>
                  <a:pt x="1973904" y="728068"/>
                  <a:pt x="1970332" y="738784"/>
                  <a:pt x="1964775" y="743546"/>
                </a:cubicBezTo>
                <a:cubicBezTo>
                  <a:pt x="1960807" y="745134"/>
                  <a:pt x="1956838" y="745134"/>
                  <a:pt x="1952869" y="743546"/>
                </a:cubicBezTo>
                <a:cubicBezTo>
                  <a:pt x="1947313" y="740371"/>
                  <a:pt x="1942947" y="734815"/>
                  <a:pt x="1939773" y="726877"/>
                </a:cubicBezTo>
                <a:cubicBezTo>
                  <a:pt x="1938978" y="722909"/>
                  <a:pt x="1938978" y="718146"/>
                  <a:pt x="1939773" y="712590"/>
                </a:cubicBezTo>
                <a:cubicBezTo>
                  <a:pt x="1941360" y="703065"/>
                  <a:pt x="1942551" y="692746"/>
                  <a:pt x="1943344" y="681634"/>
                </a:cubicBezTo>
                <a:cubicBezTo>
                  <a:pt x="1940169" y="682428"/>
                  <a:pt x="1936597" y="682824"/>
                  <a:pt x="1932629" y="682824"/>
                </a:cubicBezTo>
                <a:cubicBezTo>
                  <a:pt x="1926279" y="682824"/>
                  <a:pt x="1921517" y="680840"/>
                  <a:pt x="1918341" y="676871"/>
                </a:cubicBezTo>
                <a:cubicBezTo>
                  <a:pt x="1912786" y="672109"/>
                  <a:pt x="1908419" y="667743"/>
                  <a:pt x="1905245" y="663774"/>
                </a:cubicBezTo>
                <a:cubicBezTo>
                  <a:pt x="1888576" y="675681"/>
                  <a:pt x="1871510" y="684412"/>
                  <a:pt x="1854047" y="689968"/>
                </a:cubicBezTo>
                <a:cubicBezTo>
                  <a:pt x="1850079" y="690762"/>
                  <a:pt x="1848094" y="690762"/>
                  <a:pt x="1848094" y="689968"/>
                </a:cubicBezTo>
                <a:cubicBezTo>
                  <a:pt x="1847301" y="689174"/>
                  <a:pt x="1848491" y="687587"/>
                  <a:pt x="1851667" y="685206"/>
                </a:cubicBezTo>
                <a:cubicBezTo>
                  <a:pt x="1890559" y="650281"/>
                  <a:pt x="1919135" y="612974"/>
                  <a:pt x="1937391" y="573287"/>
                </a:cubicBezTo>
                <a:cubicBezTo>
                  <a:pt x="1925485" y="575668"/>
                  <a:pt x="1916754" y="576859"/>
                  <a:pt x="1911197" y="576859"/>
                </a:cubicBezTo>
                <a:cubicBezTo>
                  <a:pt x="1907229" y="577653"/>
                  <a:pt x="1904054" y="577256"/>
                  <a:pt x="1901672" y="575668"/>
                </a:cubicBezTo>
                <a:cubicBezTo>
                  <a:pt x="1894528" y="571699"/>
                  <a:pt x="1889369" y="566540"/>
                  <a:pt x="1886195" y="560190"/>
                </a:cubicBezTo>
                <a:cubicBezTo>
                  <a:pt x="1884607" y="557809"/>
                  <a:pt x="1885401" y="555824"/>
                  <a:pt x="1888576" y="554237"/>
                </a:cubicBezTo>
                <a:cubicBezTo>
                  <a:pt x="1898100" y="553443"/>
                  <a:pt x="1913182" y="551856"/>
                  <a:pt x="1933819" y="549474"/>
                </a:cubicBezTo>
                <a:cubicBezTo>
                  <a:pt x="1939375" y="548681"/>
                  <a:pt x="1943741" y="548284"/>
                  <a:pt x="1946916" y="548284"/>
                </a:cubicBezTo>
                <a:lnTo>
                  <a:pt x="1946916" y="542331"/>
                </a:lnTo>
                <a:cubicBezTo>
                  <a:pt x="1946916" y="515343"/>
                  <a:pt x="1944932" y="498278"/>
                  <a:pt x="1940962" y="491134"/>
                </a:cubicBezTo>
                <a:cubicBezTo>
                  <a:pt x="1937788" y="482402"/>
                  <a:pt x="1939773" y="478037"/>
                  <a:pt x="1946916" y="478037"/>
                </a:cubicBezTo>
                <a:close/>
                <a:moveTo>
                  <a:pt x="1394468" y="478037"/>
                </a:moveTo>
                <a:cubicBezTo>
                  <a:pt x="1397643" y="477243"/>
                  <a:pt x="1401611" y="478037"/>
                  <a:pt x="1406374" y="480418"/>
                </a:cubicBezTo>
                <a:cubicBezTo>
                  <a:pt x="1411930" y="483593"/>
                  <a:pt x="1417089" y="488753"/>
                  <a:pt x="1421852" y="495896"/>
                </a:cubicBezTo>
                <a:cubicBezTo>
                  <a:pt x="1424233" y="500659"/>
                  <a:pt x="1424233" y="505024"/>
                  <a:pt x="1421852" y="508993"/>
                </a:cubicBezTo>
                <a:cubicBezTo>
                  <a:pt x="1418677" y="512168"/>
                  <a:pt x="1414708" y="519312"/>
                  <a:pt x="1409945" y="530424"/>
                </a:cubicBezTo>
                <a:cubicBezTo>
                  <a:pt x="1406771" y="538362"/>
                  <a:pt x="1402405" y="549474"/>
                  <a:pt x="1396848" y="563762"/>
                </a:cubicBezTo>
                <a:cubicBezTo>
                  <a:pt x="1396848" y="563762"/>
                  <a:pt x="1396451" y="563762"/>
                  <a:pt x="1395658" y="563762"/>
                </a:cubicBezTo>
                <a:cubicBezTo>
                  <a:pt x="1395658" y="564556"/>
                  <a:pt x="1395261" y="564953"/>
                  <a:pt x="1394468" y="564953"/>
                </a:cubicBezTo>
                <a:cubicBezTo>
                  <a:pt x="1399230" y="564159"/>
                  <a:pt x="1405977" y="562968"/>
                  <a:pt x="1414708" y="561381"/>
                </a:cubicBezTo>
                <a:cubicBezTo>
                  <a:pt x="1417089" y="560587"/>
                  <a:pt x="1418677" y="560190"/>
                  <a:pt x="1419470" y="560190"/>
                </a:cubicBezTo>
                <a:cubicBezTo>
                  <a:pt x="1425820" y="557809"/>
                  <a:pt x="1431773" y="557809"/>
                  <a:pt x="1437330" y="560190"/>
                </a:cubicBezTo>
                <a:cubicBezTo>
                  <a:pt x="1444473" y="561778"/>
                  <a:pt x="1450030" y="564953"/>
                  <a:pt x="1453998" y="569715"/>
                </a:cubicBezTo>
                <a:cubicBezTo>
                  <a:pt x="1461142" y="577653"/>
                  <a:pt x="1460746" y="583209"/>
                  <a:pt x="1452809" y="586384"/>
                </a:cubicBezTo>
                <a:cubicBezTo>
                  <a:pt x="1444870" y="587178"/>
                  <a:pt x="1427011" y="588765"/>
                  <a:pt x="1399230" y="591146"/>
                </a:cubicBezTo>
                <a:cubicBezTo>
                  <a:pt x="1379386" y="592734"/>
                  <a:pt x="1364305" y="593924"/>
                  <a:pt x="1353986" y="594718"/>
                </a:cubicBezTo>
                <a:cubicBezTo>
                  <a:pt x="1348429" y="595512"/>
                  <a:pt x="1343271" y="595909"/>
                  <a:pt x="1338507" y="595909"/>
                </a:cubicBezTo>
                <a:cubicBezTo>
                  <a:pt x="1342476" y="598290"/>
                  <a:pt x="1344461" y="601465"/>
                  <a:pt x="1344461" y="605434"/>
                </a:cubicBezTo>
                <a:cubicBezTo>
                  <a:pt x="1343668" y="608609"/>
                  <a:pt x="1343271" y="611387"/>
                  <a:pt x="1343271" y="613768"/>
                </a:cubicBezTo>
                <a:cubicBezTo>
                  <a:pt x="1359940" y="611387"/>
                  <a:pt x="1377799" y="605831"/>
                  <a:pt x="1396848" y="597099"/>
                </a:cubicBezTo>
                <a:cubicBezTo>
                  <a:pt x="1401611" y="595512"/>
                  <a:pt x="1405977" y="595909"/>
                  <a:pt x="1409945" y="598290"/>
                </a:cubicBezTo>
                <a:cubicBezTo>
                  <a:pt x="1417089" y="602259"/>
                  <a:pt x="1423439" y="609006"/>
                  <a:pt x="1428995" y="618531"/>
                </a:cubicBezTo>
                <a:cubicBezTo>
                  <a:pt x="1429789" y="622499"/>
                  <a:pt x="1429392" y="625277"/>
                  <a:pt x="1427805" y="626865"/>
                </a:cubicBezTo>
                <a:cubicBezTo>
                  <a:pt x="1423043" y="632421"/>
                  <a:pt x="1418677" y="639168"/>
                  <a:pt x="1414708" y="647106"/>
                </a:cubicBezTo>
                <a:cubicBezTo>
                  <a:pt x="1413914" y="647899"/>
                  <a:pt x="1413518" y="649090"/>
                  <a:pt x="1413518" y="650677"/>
                </a:cubicBezTo>
                <a:cubicBezTo>
                  <a:pt x="1410343" y="657821"/>
                  <a:pt x="1407168" y="662584"/>
                  <a:pt x="1403991" y="664965"/>
                </a:cubicBezTo>
                <a:cubicBezTo>
                  <a:pt x="1427011" y="681634"/>
                  <a:pt x="1455586" y="695921"/>
                  <a:pt x="1489718" y="707827"/>
                </a:cubicBezTo>
                <a:cubicBezTo>
                  <a:pt x="1492098" y="708621"/>
                  <a:pt x="1493289" y="709812"/>
                  <a:pt x="1493289" y="711399"/>
                </a:cubicBezTo>
                <a:cubicBezTo>
                  <a:pt x="1493289" y="712987"/>
                  <a:pt x="1492098" y="713781"/>
                  <a:pt x="1489718" y="713781"/>
                </a:cubicBezTo>
                <a:cubicBezTo>
                  <a:pt x="1469080" y="716956"/>
                  <a:pt x="1448046" y="718543"/>
                  <a:pt x="1426614" y="718543"/>
                </a:cubicBezTo>
                <a:cubicBezTo>
                  <a:pt x="1421057" y="718543"/>
                  <a:pt x="1416296" y="716559"/>
                  <a:pt x="1412327" y="712590"/>
                </a:cubicBezTo>
                <a:cubicBezTo>
                  <a:pt x="1405183" y="706240"/>
                  <a:pt x="1396055" y="697112"/>
                  <a:pt x="1384943" y="685206"/>
                </a:cubicBezTo>
                <a:cubicBezTo>
                  <a:pt x="1366686" y="699493"/>
                  <a:pt x="1350811" y="707827"/>
                  <a:pt x="1337317" y="710209"/>
                </a:cubicBezTo>
                <a:cubicBezTo>
                  <a:pt x="1336523" y="726877"/>
                  <a:pt x="1334936" y="737990"/>
                  <a:pt x="1332555" y="743546"/>
                </a:cubicBezTo>
                <a:cubicBezTo>
                  <a:pt x="1328586" y="747515"/>
                  <a:pt x="1324220" y="747912"/>
                  <a:pt x="1319458" y="744737"/>
                </a:cubicBezTo>
                <a:cubicBezTo>
                  <a:pt x="1309140" y="737593"/>
                  <a:pt x="1305171" y="725687"/>
                  <a:pt x="1307551" y="709018"/>
                </a:cubicBezTo>
                <a:cubicBezTo>
                  <a:pt x="1308346" y="707431"/>
                  <a:pt x="1308743" y="704652"/>
                  <a:pt x="1308743" y="700684"/>
                </a:cubicBezTo>
                <a:cubicBezTo>
                  <a:pt x="1309536" y="695921"/>
                  <a:pt x="1309933" y="692746"/>
                  <a:pt x="1309933" y="691159"/>
                </a:cubicBezTo>
                <a:cubicBezTo>
                  <a:pt x="1304377" y="693540"/>
                  <a:pt x="1296043" y="697112"/>
                  <a:pt x="1284931" y="701874"/>
                </a:cubicBezTo>
                <a:cubicBezTo>
                  <a:pt x="1273024" y="707431"/>
                  <a:pt x="1264293" y="711399"/>
                  <a:pt x="1258736" y="713781"/>
                </a:cubicBezTo>
                <a:cubicBezTo>
                  <a:pt x="1253974" y="716956"/>
                  <a:pt x="1250006" y="717352"/>
                  <a:pt x="1246830" y="714971"/>
                </a:cubicBezTo>
                <a:cubicBezTo>
                  <a:pt x="1237305" y="707827"/>
                  <a:pt x="1231749" y="699096"/>
                  <a:pt x="1230161" y="688777"/>
                </a:cubicBezTo>
                <a:cubicBezTo>
                  <a:pt x="1229368" y="684809"/>
                  <a:pt x="1231352" y="683221"/>
                  <a:pt x="1236114" y="684015"/>
                </a:cubicBezTo>
                <a:cubicBezTo>
                  <a:pt x="1237702" y="684015"/>
                  <a:pt x="1240083" y="683618"/>
                  <a:pt x="1243258" y="682824"/>
                </a:cubicBezTo>
                <a:cubicBezTo>
                  <a:pt x="1251990" y="681237"/>
                  <a:pt x="1259133" y="680046"/>
                  <a:pt x="1264689" y="679252"/>
                </a:cubicBezTo>
                <a:cubicBezTo>
                  <a:pt x="1264689" y="674490"/>
                  <a:pt x="1264293" y="665759"/>
                  <a:pt x="1263498" y="653059"/>
                </a:cubicBezTo>
                <a:cubicBezTo>
                  <a:pt x="1263498" y="641153"/>
                  <a:pt x="1263498" y="633215"/>
                  <a:pt x="1263498" y="629246"/>
                </a:cubicBezTo>
                <a:cubicBezTo>
                  <a:pt x="1263498" y="617340"/>
                  <a:pt x="1263498" y="609799"/>
                  <a:pt x="1263498" y="606624"/>
                </a:cubicBezTo>
                <a:cubicBezTo>
                  <a:pt x="1261118" y="606624"/>
                  <a:pt x="1259529" y="607021"/>
                  <a:pt x="1258736" y="607815"/>
                </a:cubicBezTo>
                <a:cubicBezTo>
                  <a:pt x="1253974" y="608609"/>
                  <a:pt x="1250006" y="607815"/>
                  <a:pt x="1246830" y="605434"/>
                </a:cubicBezTo>
                <a:cubicBezTo>
                  <a:pt x="1243656" y="603052"/>
                  <a:pt x="1238893" y="598687"/>
                  <a:pt x="1232543" y="592337"/>
                </a:cubicBezTo>
                <a:cubicBezTo>
                  <a:pt x="1230955" y="589956"/>
                  <a:pt x="1230558" y="587971"/>
                  <a:pt x="1231352" y="586384"/>
                </a:cubicBezTo>
                <a:cubicBezTo>
                  <a:pt x="1232145" y="585590"/>
                  <a:pt x="1233733" y="585193"/>
                  <a:pt x="1236114" y="585193"/>
                </a:cubicBezTo>
                <a:cubicBezTo>
                  <a:pt x="1241670" y="584399"/>
                  <a:pt x="1251196" y="583209"/>
                  <a:pt x="1264689" y="581621"/>
                </a:cubicBezTo>
                <a:cubicBezTo>
                  <a:pt x="1278183" y="580034"/>
                  <a:pt x="1287311" y="578843"/>
                  <a:pt x="1292074" y="578049"/>
                </a:cubicBezTo>
                <a:cubicBezTo>
                  <a:pt x="1303979" y="577256"/>
                  <a:pt x="1319458" y="575668"/>
                  <a:pt x="1338507" y="573287"/>
                </a:cubicBezTo>
                <a:cubicBezTo>
                  <a:pt x="1348033" y="571699"/>
                  <a:pt x="1355574" y="570509"/>
                  <a:pt x="1361130" y="569715"/>
                </a:cubicBezTo>
                <a:cubicBezTo>
                  <a:pt x="1366686" y="569715"/>
                  <a:pt x="1373035" y="568921"/>
                  <a:pt x="1380180" y="567334"/>
                </a:cubicBezTo>
                <a:cubicBezTo>
                  <a:pt x="1380180" y="567334"/>
                  <a:pt x="1379782" y="566937"/>
                  <a:pt x="1378989" y="566143"/>
                </a:cubicBezTo>
                <a:cubicBezTo>
                  <a:pt x="1375021" y="564556"/>
                  <a:pt x="1372243" y="560984"/>
                  <a:pt x="1370655" y="555428"/>
                </a:cubicBezTo>
                <a:cubicBezTo>
                  <a:pt x="1351605" y="559396"/>
                  <a:pt x="1336128" y="561778"/>
                  <a:pt x="1324220" y="562571"/>
                </a:cubicBezTo>
                <a:cubicBezTo>
                  <a:pt x="1325014" y="567334"/>
                  <a:pt x="1324220" y="570112"/>
                  <a:pt x="1321839" y="570906"/>
                </a:cubicBezTo>
                <a:cubicBezTo>
                  <a:pt x="1317077" y="573287"/>
                  <a:pt x="1313108" y="573287"/>
                  <a:pt x="1309933" y="570906"/>
                </a:cubicBezTo>
                <a:cubicBezTo>
                  <a:pt x="1305171" y="567731"/>
                  <a:pt x="1301599" y="562968"/>
                  <a:pt x="1299218" y="556618"/>
                </a:cubicBezTo>
                <a:cubicBezTo>
                  <a:pt x="1292867" y="523281"/>
                  <a:pt x="1286915" y="504231"/>
                  <a:pt x="1281358" y="499468"/>
                </a:cubicBezTo>
                <a:cubicBezTo>
                  <a:pt x="1276595" y="493118"/>
                  <a:pt x="1277389" y="489546"/>
                  <a:pt x="1283739" y="488753"/>
                </a:cubicBezTo>
                <a:cubicBezTo>
                  <a:pt x="1294059" y="489546"/>
                  <a:pt x="1301599" y="491134"/>
                  <a:pt x="1306361" y="493515"/>
                </a:cubicBezTo>
                <a:cubicBezTo>
                  <a:pt x="1314299" y="491928"/>
                  <a:pt x="1331761" y="488753"/>
                  <a:pt x="1358749" y="483990"/>
                </a:cubicBezTo>
                <a:cubicBezTo>
                  <a:pt x="1376211" y="481609"/>
                  <a:pt x="1388117" y="479624"/>
                  <a:pt x="1394468" y="478037"/>
                </a:cubicBezTo>
                <a:close/>
                <a:moveTo>
                  <a:pt x="9027555" y="473274"/>
                </a:moveTo>
                <a:cubicBezTo>
                  <a:pt x="9034698" y="473274"/>
                  <a:pt x="9045811" y="480418"/>
                  <a:pt x="9060892" y="494706"/>
                </a:cubicBezTo>
                <a:cubicBezTo>
                  <a:pt x="9063273" y="497881"/>
                  <a:pt x="9062877" y="501453"/>
                  <a:pt x="9059701" y="505421"/>
                </a:cubicBezTo>
                <a:cubicBezTo>
                  <a:pt x="9054939" y="512565"/>
                  <a:pt x="9050176" y="520106"/>
                  <a:pt x="9045414" y="528043"/>
                </a:cubicBezTo>
                <a:lnTo>
                  <a:pt x="9064464" y="525662"/>
                </a:lnTo>
                <a:cubicBezTo>
                  <a:pt x="9068433" y="524868"/>
                  <a:pt x="9073989" y="524074"/>
                  <a:pt x="9081133" y="523281"/>
                </a:cubicBezTo>
                <a:cubicBezTo>
                  <a:pt x="9096214" y="520899"/>
                  <a:pt x="9106136" y="518915"/>
                  <a:pt x="9110898" y="517328"/>
                </a:cubicBezTo>
                <a:cubicBezTo>
                  <a:pt x="9116455" y="515740"/>
                  <a:pt x="9122408" y="515740"/>
                  <a:pt x="9128758" y="517328"/>
                </a:cubicBezTo>
                <a:cubicBezTo>
                  <a:pt x="9127964" y="517328"/>
                  <a:pt x="9128361" y="517328"/>
                  <a:pt x="9129948" y="517328"/>
                </a:cubicBezTo>
                <a:cubicBezTo>
                  <a:pt x="9143442" y="519709"/>
                  <a:pt x="9151777" y="525662"/>
                  <a:pt x="9154951" y="535187"/>
                </a:cubicBezTo>
                <a:cubicBezTo>
                  <a:pt x="9157333" y="539156"/>
                  <a:pt x="9158127" y="541934"/>
                  <a:pt x="9157333" y="543521"/>
                </a:cubicBezTo>
                <a:cubicBezTo>
                  <a:pt x="9156539" y="545902"/>
                  <a:pt x="9154158" y="547093"/>
                  <a:pt x="9150189" y="547093"/>
                </a:cubicBezTo>
                <a:cubicBezTo>
                  <a:pt x="9149395" y="547093"/>
                  <a:pt x="9147014" y="547093"/>
                  <a:pt x="9143045" y="547093"/>
                </a:cubicBezTo>
                <a:cubicBezTo>
                  <a:pt x="9132727" y="547887"/>
                  <a:pt x="9124789" y="547887"/>
                  <a:pt x="9119233" y="547093"/>
                </a:cubicBezTo>
                <a:cubicBezTo>
                  <a:pt x="9098596" y="546299"/>
                  <a:pt x="9070021" y="547887"/>
                  <a:pt x="9033508" y="551856"/>
                </a:cubicBezTo>
                <a:cubicBezTo>
                  <a:pt x="9033508" y="551856"/>
                  <a:pt x="9033111" y="552649"/>
                  <a:pt x="9032317" y="554237"/>
                </a:cubicBezTo>
                <a:cubicBezTo>
                  <a:pt x="9027555" y="562968"/>
                  <a:pt x="9022396" y="572096"/>
                  <a:pt x="9016839" y="581621"/>
                </a:cubicBezTo>
                <a:cubicBezTo>
                  <a:pt x="9035095" y="580034"/>
                  <a:pt x="9053748" y="576065"/>
                  <a:pt x="9072798" y="569715"/>
                </a:cubicBezTo>
                <a:cubicBezTo>
                  <a:pt x="9075974" y="568128"/>
                  <a:pt x="9080736" y="568128"/>
                  <a:pt x="9087086" y="569715"/>
                </a:cubicBezTo>
                <a:cubicBezTo>
                  <a:pt x="9098198" y="575271"/>
                  <a:pt x="9106930" y="583209"/>
                  <a:pt x="9113280" y="593528"/>
                </a:cubicBezTo>
                <a:cubicBezTo>
                  <a:pt x="9114867" y="599084"/>
                  <a:pt x="9114867" y="604243"/>
                  <a:pt x="9113280" y="609006"/>
                </a:cubicBezTo>
                <a:cubicBezTo>
                  <a:pt x="9110105" y="617737"/>
                  <a:pt x="9108517" y="631231"/>
                  <a:pt x="9108517" y="649487"/>
                </a:cubicBezTo>
                <a:cubicBezTo>
                  <a:pt x="9110105" y="670918"/>
                  <a:pt x="9110898" y="689968"/>
                  <a:pt x="9110898" y="706637"/>
                </a:cubicBezTo>
                <a:cubicBezTo>
                  <a:pt x="9110898" y="727274"/>
                  <a:pt x="9102564" y="741959"/>
                  <a:pt x="9085895" y="750690"/>
                </a:cubicBezTo>
                <a:cubicBezTo>
                  <a:pt x="9081133" y="751484"/>
                  <a:pt x="9077561" y="749499"/>
                  <a:pt x="9075180" y="744737"/>
                </a:cubicBezTo>
                <a:cubicBezTo>
                  <a:pt x="9069623" y="728862"/>
                  <a:pt x="9059305" y="716162"/>
                  <a:pt x="9044223" y="706637"/>
                </a:cubicBezTo>
                <a:cubicBezTo>
                  <a:pt x="9042636" y="703462"/>
                  <a:pt x="9043033" y="701874"/>
                  <a:pt x="9045414" y="701874"/>
                </a:cubicBezTo>
                <a:cubicBezTo>
                  <a:pt x="9049383" y="701081"/>
                  <a:pt x="9056130" y="701477"/>
                  <a:pt x="9065655" y="703065"/>
                </a:cubicBezTo>
                <a:cubicBezTo>
                  <a:pt x="9068830" y="703859"/>
                  <a:pt x="9071211" y="704256"/>
                  <a:pt x="9072798" y="704256"/>
                </a:cubicBezTo>
                <a:cubicBezTo>
                  <a:pt x="9076767" y="705049"/>
                  <a:pt x="9078751" y="703462"/>
                  <a:pt x="9078751" y="699493"/>
                </a:cubicBezTo>
                <a:cubicBezTo>
                  <a:pt x="9078751" y="690762"/>
                  <a:pt x="9078751" y="681237"/>
                  <a:pt x="9078751" y="670918"/>
                </a:cubicBezTo>
                <a:cubicBezTo>
                  <a:pt x="9076370" y="670918"/>
                  <a:pt x="9068830" y="672109"/>
                  <a:pt x="9056130" y="674490"/>
                </a:cubicBezTo>
                <a:cubicBezTo>
                  <a:pt x="9049780" y="676078"/>
                  <a:pt x="9045414" y="676871"/>
                  <a:pt x="9043033" y="676871"/>
                </a:cubicBezTo>
                <a:cubicBezTo>
                  <a:pt x="9038270" y="677665"/>
                  <a:pt x="9031523" y="675681"/>
                  <a:pt x="9022792" y="670918"/>
                </a:cubicBezTo>
                <a:cubicBezTo>
                  <a:pt x="9022792" y="673299"/>
                  <a:pt x="9022792" y="677665"/>
                  <a:pt x="9022792" y="684015"/>
                </a:cubicBezTo>
                <a:cubicBezTo>
                  <a:pt x="9021998" y="689571"/>
                  <a:pt x="9021601" y="693937"/>
                  <a:pt x="9021601" y="697112"/>
                </a:cubicBezTo>
                <a:cubicBezTo>
                  <a:pt x="9021601" y="709812"/>
                  <a:pt x="9020014" y="720527"/>
                  <a:pt x="9016839" y="729259"/>
                </a:cubicBezTo>
                <a:cubicBezTo>
                  <a:pt x="9012076" y="735609"/>
                  <a:pt x="9006917" y="737196"/>
                  <a:pt x="9001361" y="734021"/>
                </a:cubicBezTo>
                <a:cubicBezTo>
                  <a:pt x="9000567" y="734021"/>
                  <a:pt x="8999774" y="733624"/>
                  <a:pt x="8998980" y="732831"/>
                </a:cubicBezTo>
                <a:cubicBezTo>
                  <a:pt x="8995805" y="730449"/>
                  <a:pt x="8993026" y="727274"/>
                  <a:pt x="8990645" y="723306"/>
                </a:cubicBezTo>
                <a:cubicBezTo>
                  <a:pt x="8988264" y="718543"/>
                  <a:pt x="8987867" y="711399"/>
                  <a:pt x="8989455" y="701874"/>
                </a:cubicBezTo>
                <a:cubicBezTo>
                  <a:pt x="8993423" y="687587"/>
                  <a:pt x="8995805" y="659012"/>
                  <a:pt x="8996598" y="616149"/>
                </a:cubicBezTo>
                <a:lnTo>
                  <a:pt x="8996598" y="606624"/>
                </a:lnTo>
                <a:cubicBezTo>
                  <a:pt x="8978342" y="627262"/>
                  <a:pt x="8957705" y="642740"/>
                  <a:pt x="8934686" y="653059"/>
                </a:cubicBezTo>
                <a:cubicBezTo>
                  <a:pt x="8931511" y="653852"/>
                  <a:pt x="8929923" y="653852"/>
                  <a:pt x="8929923" y="653059"/>
                </a:cubicBezTo>
                <a:cubicBezTo>
                  <a:pt x="8929130" y="652265"/>
                  <a:pt x="8929923" y="650677"/>
                  <a:pt x="8932305" y="648296"/>
                </a:cubicBezTo>
                <a:cubicBezTo>
                  <a:pt x="8952942" y="626865"/>
                  <a:pt x="8973976" y="595909"/>
                  <a:pt x="8995408" y="555428"/>
                </a:cubicBezTo>
                <a:cubicBezTo>
                  <a:pt x="8978739" y="557809"/>
                  <a:pt x="8964451" y="560190"/>
                  <a:pt x="8952545" y="562571"/>
                </a:cubicBezTo>
                <a:cubicBezTo>
                  <a:pt x="8946989" y="562571"/>
                  <a:pt x="8942227" y="561778"/>
                  <a:pt x="8938258" y="560190"/>
                </a:cubicBezTo>
                <a:cubicBezTo>
                  <a:pt x="8935876" y="558602"/>
                  <a:pt x="8933099" y="555824"/>
                  <a:pt x="8929923" y="551856"/>
                </a:cubicBezTo>
                <a:cubicBezTo>
                  <a:pt x="8927542" y="549474"/>
                  <a:pt x="8925955" y="547887"/>
                  <a:pt x="8925161" y="547093"/>
                </a:cubicBezTo>
                <a:cubicBezTo>
                  <a:pt x="8922780" y="544712"/>
                  <a:pt x="8921986" y="542728"/>
                  <a:pt x="8922780" y="541140"/>
                </a:cubicBezTo>
                <a:cubicBezTo>
                  <a:pt x="8922780" y="539552"/>
                  <a:pt x="8924367" y="538759"/>
                  <a:pt x="8927542" y="538759"/>
                </a:cubicBezTo>
                <a:cubicBezTo>
                  <a:pt x="8940242" y="537965"/>
                  <a:pt x="8962864" y="536378"/>
                  <a:pt x="8995408" y="533996"/>
                </a:cubicBezTo>
                <a:cubicBezTo>
                  <a:pt x="8991439" y="533996"/>
                  <a:pt x="8995408" y="533599"/>
                  <a:pt x="9007314" y="532806"/>
                </a:cubicBezTo>
                <a:cubicBezTo>
                  <a:pt x="9008108" y="530424"/>
                  <a:pt x="9009299" y="527646"/>
                  <a:pt x="9010886" y="524471"/>
                </a:cubicBezTo>
                <a:cubicBezTo>
                  <a:pt x="9011680" y="522090"/>
                  <a:pt x="9012076" y="520503"/>
                  <a:pt x="9012076" y="519709"/>
                </a:cubicBezTo>
                <a:cubicBezTo>
                  <a:pt x="9020014" y="503834"/>
                  <a:pt x="9022792" y="490340"/>
                  <a:pt x="9020411" y="479228"/>
                </a:cubicBezTo>
                <a:cubicBezTo>
                  <a:pt x="9019617" y="474465"/>
                  <a:pt x="9021998" y="472480"/>
                  <a:pt x="9027555" y="473274"/>
                </a:cubicBezTo>
                <a:close/>
                <a:moveTo>
                  <a:pt x="6265305" y="473274"/>
                </a:moveTo>
                <a:cubicBezTo>
                  <a:pt x="6272449" y="473274"/>
                  <a:pt x="6283561" y="480418"/>
                  <a:pt x="6298642" y="494706"/>
                </a:cubicBezTo>
                <a:cubicBezTo>
                  <a:pt x="6301024" y="497881"/>
                  <a:pt x="6300627" y="501453"/>
                  <a:pt x="6297452" y="505421"/>
                </a:cubicBezTo>
                <a:cubicBezTo>
                  <a:pt x="6292689" y="512565"/>
                  <a:pt x="6287927" y="520106"/>
                  <a:pt x="6283164" y="528043"/>
                </a:cubicBezTo>
                <a:lnTo>
                  <a:pt x="6302214" y="525662"/>
                </a:lnTo>
                <a:cubicBezTo>
                  <a:pt x="6306183" y="524868"/>
                  <a:pt x="6311739" y="524074"/>
                  <a:pt x="6318883" y="523281"/>
                </a:cubicBezTo>
                <a:cubicBezTo>
                  <a:pt x="6333965" y="520899"/>
                  <a:pt x="6343886" y="518915"/>
                  <a:pt x="6348649" y="517328"/>
                </a:cubicBezTo>
                <a:cubicBezTo>
                  <a:pt x="6354205" y="515740"/>
                  <a:pt x="6360158" y="515740"/>
                  <a:pt x="6366508" y="517328"/>
                </a:cubicBezTo>
                <a:cubicBezTo>
                  <a:pt x="6365714" y="517328"/>
                  <a:pt x="6366111" y="517328"/>
                  <a:pt x="6367699" y="517328"/>
                </a:cubicBezTo>
                <a:cubicBezTo>
                  <a:pt x="6381192" y="519709"/>
                  <a:pt x="6389527" y="525662"/>
                  <a:pt x="6392702" y="535187"/>
                </a:cubicBezTo>
                <a:cubicBezTo>
                  <a:pt x="6395083" y="539156"/>
                  <a:pt x="6395877" y="541934"/>
                  <a:pt x="6395083" y="543521"/>
                </a:cubicBezTo>
                <a:cubicBezTo>
                  <a:pt x="6394289" y="545902"/>
                  <a:pt x="6391908" y="547093"/>
                  <a:pt x="6387939" y="547093"/>
                </a:cubicBezTo>
                <a:cubicBezTo>
                  <a:pt x="6387146" y="547093"/>
                  <a:pt x="6384764" y="547093"/>
                  <a:pt x="6380795" y="547093"/>
                </a:cubicBezTo>
                <a:cubicBezTo>
                  <a:pt x="6370477" y="547887"/>
                  <a:pt x="6362540" y="547887"/>
                  <a:pt x="6356983" y="547093"/>
                </a:cubicBezTo>
                <a:cubicBezTo>
                  <a:pt x="6336346" y="546299"/>
                  <a:pt x="6307771" y="547887"/>
                  <a:pt x="6271258" y="551856"/>
                </a:cubicBezTo>
                <a:cubicBezTo>
                  <a:pt x="6271258" y="551856"/>
                  <a:pt x="6270861" y="552649"/>
                  <a:pt x="6270067" y="554237"/>
                </a:cubicBezTo>
                <a:cubicBezTo>
                  <a:pt x="6265305" y="562968"/>
                  <a:pt x="6260146" y="572096"/>
                  <a:pt x="6254589" y="581621"/>
                </a:cubicBezTo>
                <a:cubicBezTo>
                  <a:pt x="6272846" y="580034"/>
                  <a:pt x="6291499" y="576065"/>
                  <a:pt x="6310549" y="569715"/>
                </a:cubicBezTo>
                <a:cubicBezTo>
                  <a:pt x="6313724" y="568128"/>
                  <a:pt x="6318486" y="568128"/>
                  <a:pt x="6324836" y="569715"/>
                </a:cubicBezTo>
                <a:cubicBezTo>
                  <a:pt x="6335949" y="575271"/>
                  <a:pt x="6344680" y="583209"/>
                  <a:pt x="6351030" y="593528"/>
                </a:cubicBezTo>
                <a:cubicBezTo>
                  <a:pt x="6352617" y="599084"/>
                  <a:pt x="6352617" y="604243"/>
                  <a:pt x="6351030" y="609006"/>
                </a:cubicBezTo>
                <a:cubicBezTo>
                  <a:pt x="6347855" y="617737"/>
                  <a:pt x="6346267" y="631231"/>
                  <a:pt x="6346267" y="649487"/>
                </a:cubicBezTo>
                <a:cubicBezTo>
                  <a:pt x="6347855" y="670918"/>
                  <a:pt x="6348649" y="689968"/>
                  <a:pt x="6348649" y="706637"/>
                </a:cubicBezTo>
                <a:cubicBezTo>
                  <a:pt x="6348649" y="727274"/>
                  <a:pt x="6340314" y="741959"/>
                  <a:pt x="6323645" y="750690"/>
                </a:cubicBezTo>
                <a:cubicBezTo>
                  <a:pt x="6318883" y="751484"/>
                  <a:pt x="6315311" y="749499"/>
                  <a:pt x="6312930" y="744737"/>
                </a:cubicBezTo>
                <a:cubicBezTo>
                  <a:pt x="6307374" y="728862"/>
                  <a:pt x="6297055" y="716162"/>
                  <a:pt x="6281974" y="706637"/>
                </a:cubicBezTo>
                <a:cubicBezTo>
                  <a:pt x="6280386" y="703462"/>
                  <a:pt x="6280783" y="701874"/>
                  <a:pt x="6283164" y="701874"/>
                </a:cubicBezTo>
                <a:cubicBezTo>
                  <a:pt x="6287133" y="701081"/>
                  <a:pt x="6293880" y="701477"/>
                  <a:pt x="6303405" y="703065"/>
                </a:cubicBezTo>
                <a:cubicBezTo>
                  <a:pt x="6306580" y="703859"/>
                  <a:pt x="6308961" y="704256"/>
                  <a:pt x="6310549" y="704256"/>
                </a:cubicBezTo>
                <a:cubicBezTo>
                  <a:pt x="6314517" y="705049"/>
                  <a:pt x="6316502" y="703462"/>
                  <a:pt x="6316502" y="699493"/>
                </a:cubicBezTo>
                <a:cubicBezTo>
                  <a:pt x="6316502" y="690762"/>
                  <a:pt x="6316502" y="681237"/>
                  <a:pt x="6316502" y="670918"/>
                </a:cubicBezTo>
                <a:cubicBezTo>
                  <a:pt x="6314120" y="670918"/>
                  <a:pt x="6306580" y="672109"/>
                  <a:pt x="6293880" y="674490"/>
                </a:cubicBezTo>
                <a:cubicBezTo>
                  <a:pt x="6287530" y="676078"/>
                  <a:pt x="6283164" y="676871"/>
                  <a:pt x="6280783" y="676871"/>
                </a:cubicBezTo>
                <a:cubicBezTo>
                  <a:pt x="6276020" y="677665"/>
                  <a:pt x="6269274" y="675681"/>
                  <a:pt x="6260542" y="670918"/>
                </a:cubicBezTo>
                <a:cubicBezTo>
                  <a:pt x="6260542" y="673299"/>
                  <a:pt x="6260542" y="677665"/>
                  <a:pt x="6260542" y="684015"/>
                </a:cubicBezTo>
                <a:cubicBezTo>
                  <a:pt x="6259749" y="689571"/>
                  <a:pt x="6259352" y="693937"/>
                  <a:pt x="6259352" y="697112"/>
                </a:cubicBezTo>
                <a:cubicBezTo>
                  <a:pt x="6259352" y="709812"/>
                  <a:pt x="6257765" y="720527"/>
                  <a:pt x="6254589" y="729259"/>
                </a:cubicBezTo>
                <a:cubicBezTo>
                  <a:pt x="6249827" y="735609"/>
                  <a:pt x="6244668" y="737196"/>
                  <a:pt x="6239111" y="734021"/>
                </a:cubicBezTo>
                <a:cubicBezTo>
                  <a:pt x="6238317" y="734021"/>
                  <a:pt x="6237524" y="733624"/>
                  <a:pt x="6236730" y="732831"/>
                </a:cubicBezTo>
                <a:cubicBezTo>
                  <a:pt x="6233555" y="730449"/>
                  <a:pt x="6230777" y="727274"/>
                  <a:pt x="6228395" y="723306"/>
                </a:cubicBezTo>
                <a:cubicBezTo>
                  <a:pt x="6226014" y="718543"/>
                  <a:pt x="6225618" y="711399"/>
                  <a:pt x="6227205" y="701874"/>
                </a:cubicBezTo>
                <a:cubicBezTo>
                  <a:pt x="6231174" y="687587"/>
                  <a:pt x="6233555" y="659012"/>
                  <a:pt x="6234349" y="616149"/>
                </a:cubicBezTo>
                <a:lnTo>
                  <a:pt x="6234349" y="606624"/>
                </a:lnTo>
                <a:cubicBezTo>
                  <a:pt x="6216093" y="627262"/>
                  <a:pt x="6195455" y="642740"/>
                  <a:pt x="6172436" y="653059"/>
                </a:cubicBezTo>
                <a:cubicBezTo>
                  <a:pt x="6169261" y="653852"/>
                  <a:pt x="6167674" y="653852"/>
                  <a:pt x="6167674" y="653059"/>
                </a:cubicBezTo>
                <a:cubicBezTo>
                  <a:pt x="6166880" y="652265"/>
                  <a:pt x="6167674" y="650677"/>
                  <a:pt x="6170055" y="648296"/>
                </a:cubicBezTo>
                <a:cubicBezTo>
                  <a:pt x="6190692" y="626865"/>
                  <a:pt x="6211727" y="595909"/>
                  <a:pt x="6233158" y="555428"/>
                </a:cubicBezTo>
                <a:cubicBezTo>
                  <a:pt x="6216489" y="557809"/>
                  <a:pt x="6202202" y="560190"/>
                  <a:pt x="6190295" y="562571"/>
                </a:cubicBezTo>
                <a:cubicBezTo>
                  <a:pt x="6184739" y="562571"/>
                  <a:pt x="6179977" y="561778"/>
                  <a:pt x="6176008" y="560190"/>
                </a:cubicBezTo>
                <a:cubicBezTo>
                  <a:pt x="6173627" y="558602"/>
                  <a:pt x="6170849" y="555824"/>
                  <a:pt x="6167674" y="551856"/>
                </a:cubicBezTo>
                <a:cubicBezTo>
                  <a:pt x="6165292" y="549474"/>
                  <a:pt x="6163705" y="547887"/>
                  <a:pt x="6162911" y="547093"/>
                </a:cubicBezTo>
                <a:cubicBezTo>
                  <a:pt x="6160530" y="544712"/>
                  <a:pt x="6159736" y="542728"/>
                  <a:pt x="6160530" y="541140"/>
                </a:cubicBezTo>
                <a:cubicBezTo>
                  <a:pt x="6160530" y="539552"/>
                  <a:pt x="6162117" y="538759"/>
                  <a:pt x="6165292" y="538759"/>
                </a:cubicBezTo>
                <a:cubicBezTo>
                  <a:pt x="6177993" y="537965"/>
                  <a:pt x="6200615" y="536378"/>
                  <a:pt x="6233158" y="533996"/>
                </a:cubicBezTo>
                <a:cubicBezTo>
                  <a:pt x="6229190" y="533996"/>
                  <a:pt x="6233158" y="533599"/>
                  <a:pt x="6245064" y="532806"/>
                </a:cubicBezTo>
                <a:cubicBezTo>
                  <a:pt x="6245858" y="530424"/>
                  <a:pt x="6247049" y="527646"/>
                  <a:pt x="6248636" y="524471"/>
                </a:cubicBezTo>
                <a:cubicBezTo>
                  <a:pt x="6249430" y="522090"/>
                  <a:pt x="6249827" y="520503"/>
                  <a:pt x="6249827" y="519709"/>
                </a:cubicBezTo>
                <a:cubicBezTo>
                  <a:pt x="6257765" y="503834"/>
                  <a:pt x="6260542" y="490340"/>
                  <a:pt x="6258161" y="479228"/>
                </a:cubicBezTo>
                <a:cubicBezTo>
                  <a:pt x="6257367" y="474465"/>
                  <a:pt x="6259749" y="472480"/>
                  <a:pt x="6265305" y="473274"/>
                </a:cubicBezTo>
                <a:close/>
                <a:moveTo>
                  <a:pt x="1030135" y="473274"/>
                </a:moveTo>
                <a:cubicBezTo>
                  <a:pt x="1049186" y="474862"/>
                  <a:pt x="1064267" y="482799"/>
                  <a:pt x="1075381" y="497087"/>
                </a:cubicBezTo>
                <a:cubicBezTo>
                  <a:pt x="1077761" y="502643"/>
                  <a:pt x="1077761" y="507803"/>
                  <a:pt x="1075381" y="512565"/>
                </a:cubicBezTo>
                <a:cubicBezTo>
                  <a:pt x="1072998" y="521296"/>
                  <a:pt x="1071808" y="530821"/>
                  <a:pt x="1071808" y="541140"/>
                </a:cubicBezTo>
                <a:lnTo>
                  <a:pt x="1071808" y="543521"/>
                </a:lnTo>
                <a:cubicBezTo>
                  <a:pt x="1085301" y="541934"/>
                  <a:pt x="1097208" y="540743"/>
                  <a:pt x="1107527" y="539949"/>
                </a:cubicBezTo>
                <a:cubicBezTo>
                  <a:pt x="1113877" y="539156"/>
                  <a:pt x="1119433" y="537568"/>
                  <a:pt x="1124195" y="535187"/>
                </a:cubicBezTo>
                <a:cubicBezTo>
                  <a:pt x="1130546" y="532012"/>
                  <a:pt x="1136499" y="532806"/>
                  <a:pt x="1142055" y="537568"/>
                </a:cubicBezTo>
                <a:cubicBezTo>
                  <a:pt x="1149199" y="543124"/>
                  <a:pt x="1155945" y="550665"/>
                  <a:pt x="1162296" y="560190"/>
                </a:cubicBezTo>
                <a:cubicBezTo>
                  <a:pt x="1165471" y="564953"/>
                  <a:pt x="1164677" y="570112"/>
                  <a:pt x="1159914" y="575668"/>
                </a:cubicBezTo>
                <a:cubicBezTo>
                  <a:pt x="1150389" y="585193"/>
                  <a:pt x="1143246" y="596306"/>
                  <a:pt x="1138483" y="609006"/>
                </a:cubicBezTo>
                <a:cubicBezTo>
                  <a:pt x="1140864" y="610593"/>
                  <a:pt x="1142452" y="612577"/>
                  <a:pt x="1143246" y="614959"/>
                </a:cubicBezTo>
                <a:cubicBezTo>
                  <a:pt x="1145627" y="618134"/>
                  <a:pt x="1146024" y="620912"/>
                  <a:pt x="1144437" y="623293"/>
                </a:cubicBezTo>
                <a:cubicBezTo>
                  <a:pt x="1142848" y="625674"/>
                  <a:pt x="1139674" y="626865"/>
                  <a:pt x="1134911" y="626865"/>
                </a:cubicBezTo>
                <a:cubicBezTo>
                  <a:pt x="1118242" y="625277"/>
                  <a:pt x="1096810" y="625277"/>
                  <a:pt x="1070617" y="626865"/>
                </a:cubicBezTo>
                <a:lnTo>
                  <a:pt x="1070617" y="649487"/>
                </a:lnTo>
                <a:cubicBezTo>
                  <a:pt x="1070617" y="689968"/>
                  <a:pt x="1065458" y="721718"/>
                  <a:pt x="1055139" y="744737"/>
                </a:cubicBezTo>
                <a:cubicBezTo>
                  <a:pt x="1053552" y="747912"/>
                  <a:pt x="1052361" y="749499"/>
                  <a:pt x="1051567" y="749499"/>
                </a:cubicBezTo>
                <a:cubicBezTo>
                  <a:pt x="1050774" y="749499"/>
                  <a:pt x="1049583" y="748309"/>
                  <a:pt x="1047995" y="745927"/>
                </a:cubicBezTo>
                <a:cubicBezTo>
                  <a:pt x="1040058" y="731640"/>
                  <a:pt x="1036090" y="707034"/>
                  <a:pt x="1036090" y="672109"/>
                </a:cubicBezTo>
                <a:cubicBezTo>
                  <a:pt x="1036090" y="667346"/>
                  <a:pt x="1036090" y="660202"/>
                  <a:pt x="1036090" y="650677"/>
                </a:cubicBezTo>
                <a:cubicBezTo>
                  <a:pt x="1035295" y="641153"/>
                  <a:pt x="1034898" y="634009"/>
                  <a:pt x="1034898" y="629246"/>
                </a:cubicBezTo>
                <a:cubicBezTo>
                  <a:pt x="1020611" y="630040"/>
                  <a:pt x="1008309" y="631231"/>
                  <a:pt x="997989" y="632818"/>
                </a:cubicBezTo>
                <a:cubicBezTo>
                  <a:pt x="997196" y="643137"/>
                  <a:pt x="993623" y="648296"/>
                  <a:pt x="987273" y="648296"/>
                </a:cubicBezTo>
                <a:cubicBezTo>
                  <a:pt x="977748" y="649090"/>
                  <a:pt x="971796" y="641946"/>
                  <a:pt x="969414" y="626865"/>
                </a:cubicBezTo>
                <a:cubicBezTo>
                  <a:pt x="967034" y="591940"/>
                  <a:pt x="962668" y="569318"/>
                  <a:pt x="956317" y="558999"/>
                </a:cubicBezTo>
                <a:cubicBezTo>
                  <a:pt x="953935" y="555824"/>
                  <a:pt x="953538" y="553046"/>
                  <a:pt x="955126" y="550665"/>
                </a:cubicBezTo>
                <a:cubicBezTo>
                  <a:pt x="956714" y="548284"/>
                  <a:pt x="959491" y="547490"/>
                  <a:pt x="963461" y="548284"/>
                </a:cubicBezTo>
                <a:cubicBezTo>
                  <a:pt x="967430" y="548284"/>
                  <a:pt x="975368" y="550268"/>
                  <a:pt x="987273" y="554237"/>
                </a:cubicBezTo>
                <a:cubicBezTo>
                  <a:pt x="1003942" y="551856"/>
                  <a:pt x="1005927" y="551459"/>
                  <a:pt x="993227" y="553046"/>
                </a:cubicBezTo>
                <a:cubicBezTo>
                  <a:pt x="1005927" y="551459"/>
                  <a:pt x="1019818" y="549871"/>
                  <a:pt x="1034898" y="548284"/>
                </a:cubicBezTo>
                <a:lnTo>
                  <a:pt x="1034898" y="525662"/>
                </a:lnTo>
                <a:cubicBezTo>
                  <a:pt x="1035693" y="508993"/>
                  <a:pt x="1032121" y="494309"/>
                  <a:pt x="1024183" y="481609"/>
                </a:cubicBezTo>
                <a:cubicBezTo>
                  <a:pt x="1021801" y="476052"/>
                  <a:pt x="1023786" y="473274"/>
                  <a:pt x="1030135" y="473274"/>
                </a:cubicBezTo>
                <a:close/>
                <a:moveTo>
                  <a:pt x="8314370" y="212527"/>
                </a:moveTo>
                <a:cubicBezTo>
                  <a:pt x="8315958" y="211733"/>
                  <a:pt x="8318736" y="211733"/>
                  <a:pt x="8322705" y="212527"/>
                </a:cubicBezTo>
                <a:cubicBezTo>
                  <a:pt x="8356836" y="220465"/>
                  <a:pt x="8374696" y="230784"/>
                  <a:pt x="8376283" y="243484"/>
                </a:cubicBezTo>
                <a:cubicBezTo>
                  <a:pt x="8375489" y="252215"/>
                  <a:pt x="8369933" y="256978"/>
                  <a:pt x="8359614" y="257771"/>
                </a:cubicBezTo>
                <a:cubicBezTo>
                  <a:pt x="8352470" y="258565"/>
                  <a:pt x="8347311" y="255390"/>
                  <a:pt x="8344136" y="248246"/>
                </a:cubicBezTo>
                <a:cubicBezTo>
                  <a:pt x="8339373" y="239515"/>
                  <a:pt x="8330245" y="229593"/>
                  <a:pt x="8316751" y="218480"/>
                </a:cubicBezTo>
                <a:cubicBezTo>
                  <a:pt x="8314370" y="216099"/>
                  <a:pt x="8313577" y="214115"/>
                  <a:pt x="8314370" y="212527"/>
                </a:cubicBezTo>
                <a:close/>
                <a:moveTo>
                  <a:pt x="4294821" y="212527"/>
                </a:moveTo>
                <a:cubicBezTo>
                  <a:pt x="4296408" y="211733"/>
                  <a:pt x="4299186" y="211733"/>
                  <a:pt x="4303155" y="212527"/>
                </a:cubicBezTo>
                <a:cubicBezTo>
                  <a:pt x="4337286" y="220465"/>
                  <a:pt x="4355145" y="230784"/>
                  <a:pt x="4356733" y="243484"/>
                </a:cubicBezTo>
                <a:cubicBezTo>
                  <a:pt x="4355939" y="252215"/>
                  <a:pt x="4350383" y="256978"/>
                  <a:pt x="4340064" y="257771"/>
                </a:cubicBezTo>
                <a:cubicBezTo>
                  <a:pt x="4332921" y="258565"/>
                  <a:pt x="4327761" y="255390"/>
                  <a:pt x="4324586" y="248246"/>
                </a:cubicBezTo>
                <a:cubicBezTo>
                  <a:pt x="4319824" y="239515"/>
                  <a:pt x="4310696" y="229593"/>
                  <a:pt x="4297202" y="218480"/>
                </a:cubicBezTo>
                <a:cubicBezTo>
                  <a:pt x="4294821" y="216099"/>
                  <a:pt x="4294027" y="214115"/>
                  <a:pt x="4294821" y="212527"/>
                </a:cubicBezTo>
                <a:close/>
                <a:moveTo>
                  <a:pt x="3056571" y="212527"/>
                </a:moveTo>
                <a:cubicBezTo>
                  <a:pt x="3058158" y="211733"/>
                  <a:pt x="3060936" y="211733"/>
                  <a:pt x="3064905" y="212527"/>
                </a:cubicBezTo>
                <a:cubicBezTo>
                  <a:pt x="3099036" y="220465"/>
                  <a:pt x="3116895" y="230784"/>
                  <a:pt x="3118483" y="243484"/>
                </a:cubicBezTo>
                <a:cubicBezTo>
                  <a:pt x="3117689" y="252215"/>
                  <a:pt x="3112133" y="256978"/>
                  <a:pt x="3101814" y="257771"/>
                </a:cubicBezTo>
                <a:cubicBezTo>
                  <a:pt x="3094671" y="258565"/>
                  <a:pt x="3089511" y="255390"/>
                  <a:pt x="3086336" y="248246"/>
                </a:cubicBezTo>
                <a:cubicBezTo>
                  <a:pt x="3081574" y="239515"/>
                  <a:pt x="3072445" y="229593"/>
                  <a:pt x="3058952" y="218480"/>
                </a:cubicBezTo>
                <a:cubicBezTo>
                  <a:pt x="3056571" y="216099"/>
                  <a:pt x="3055777" y="214115"/>
                  <a:pt x="3056571" y="212527"/>
                </a:cubicBezTo>
                <a:close/>
                <a:moveTo>
                  <a:pt x="6316502" y="197049"/>
                </a:moveTo>
                <a:cubicBezTo>
                  <a:pt x="6314915" y="197049"/>
                  <a:pt x="6312136" y="197446"/>
                  <a:pt x="6308167" y="198240"/>
                </a:cubicBezTo>
                <a:cubicBezTo>
                  <a:pt x="6293086" y="199034"/>
                  <a:pt x="6282371" y="200224"/>
                  <a:pt x="6276020" y="201812"/>
                </a:cubicBezTo>
                <a:cubicBezTo>
                  <a:pt x="6276020" y="208161"/>
                  <a:pt x="6276417" y="214908"/>
                  <a:pt x="6277211" y="222052"/>
                </a:cubicBezTo>
                <a:cubicBezTo>
                  <a:pt x="6288324" y="220465"/>
                  <a:pt x="6298642" y="219274"/>
                  <a:pt x="6308167" y="218480"/>
                </a:cubicBezTo>
                <a:cubicBezTo>
                  <a:pt x="6308961" y="218480"/>
                  <a:pt x="6310152" y="218083"/>
                  <a:pt x="6311739" y="217290"/>
                </a:cubicBezTo>
                <a:cubicBezTo>
                  <a:pt x="6314120" y="216496"/>
                  <a:pt x="6316502" y="216099"/>
                  <a:pt x="6318883" y="216099"/>
                </a:cubicBezTo>
                <a:cubicBezTo>
                  <a:pt x="6320471" y="211336"/>
                  <a:pt x="6321661" y="206574"/>
                  <a:pt x="6322455" y="201812"/>
                </a:cubicBezTo>
                <a:cubicBezTo>
                  <a:pt x="6322455" y="198637"/>
                  <a:pt x="6320471" y="197049"/>
                  <a:pt x="6316502" y="197049"/>
                </a:cubicBezTo>
                <a:close/>
                <a:moveTo>
                  <a:pt x="1677837" y="197049"/>
                </a:moveTo>
                <a:cubicBezTo>
                  <a:pt x="1676248" y="197049"/>
                  <a:pt x="1673469" y="197446"/>
                  <a:pt x="1669502" y="198240"/>
                </a:cubicBezTo>
                <a:cubicBezTo>
                  <a:pt x="1654420" y="199034"/>
                  <a:pt x="1643705" y="200224"/>
                  <a:pt x="1637355" y="201812"/>
                </a:cubicBezTo>
                <a:cubicBezTo>
                  <a:pt x="1637355" y="208161"/>
                  <a:pt x="1637751" y="214908"/>
                  <a:pt x="1638545" y="222052"/>
                </a:cubicBezTo>
                <a:cubicBezTo>
                  <a:pt x="1649658" y="220465"/>
                  <a:pt x="1659977" y="219274"/>
                  <a:pt x="1669502" y="218480"/>
                </a:cubicBezTo>
                <a:cubicBezTo>
                  <a:pt x="1670295" y="218480"/>
                  <a:pt x="1671485" y="218083"/>
                  <a:pt x="1673074" y="217290"/>
                </a:cubicBezTo>
                <a:cubicBezTo>
                  <a:pt x="1675455" y="216496"/>
                  <a:pt x="1677837" y="216099"/>
                  <a:pt x="1680217" y="216099"/>
                </a:cubicBezTo>
                <a:cubicBezTo>
                  <a:pt x="1681803" y="211336"/>
                  <a:pt x="1682995" y="206574"/>
                  <a:pt x="1683789" y="201812"/>
                </a:cubicBezTo>
                <a:cubicBezTo>
                  <a:pt x="1683789" y="198637"/>
                  <a:pt x="1681803" y="197049"/>
                  <a:pt x="1677837" y="197049"/>
                </a:cubicBezTo>
                <a:close/>
                <a:moveTo>
                  <a:pt x="6485570" y="194668"/>
                </a:moveTo>
                <a:cubicBezTo>
                  <a:pt x="6509383" y="193874"/>
                  <a:pt x="6521686" y="201812"/>
                  <a:pt x="6522480" y="218480"/>
                </a:cubicBezTo>
                <a:cubicBezTo>
                  <a:pt x="6521686" y="231181"/>
                  <a:pt x="6503033" y="243484"/>
                  <a:pt x="6466520" y="255390"/>
                </a:cubicBezTo>
                <a:cubicBezTo>
                  <a:pt x="6460964" y="256184"/>
                  <a:pt x="6457392" y="255390"/>
                  <a:pt x="6455805" y="253009"/>
                </a:cubicBezTo>
                <a:cubicBezTo>
                  <a:pt x="6454218" y="250628"/>
                  <a:pt x="6455408" y="247849"/>
                  <a:pt x="6459377" y="244674"/>
                </a:cubicBezTo>
                <a:cubicBezTo>
                  <a:pt x="6469696" y="237531"/>
                  <a:pt x="6476045" y="232371"/>
                  <a:pt x="6478427" y="229196"/>
                </a:cubicBezTo>
                <a:cubicBezTo>
                  <a:pt x="6480014" y="227609"/>
                  <a:pt x="6480411" y="226418"/>
                  <a:pt x="6479617" y="225624"/>
                </a:cubicBezTo>
                <a:cubicBezTo>
                  <a:pt x="6478824" y="224830"/>
                  <a:pt x="6477236" y="224036"/>
                  <a:pt x="6474855" y="223243"/>
                </a:cubicBezTo>
                <a:cubicBezTo>
                  <a:pt x="6464536" y="221655"/>
                  <a:pt x="6459377" y="216893"/>
                  <a:pt x="6459377" y="208955"/>
                </a:cubicBezTo>
                <a:cubicBezTo>
                  <a:pt x="6460171" y="199430"/>
                  <a:pt x="6468902" y="194668"/>
                  <a:pt x="6485570" y="194668"/>
                </a:cubicBezTo>
                <a:close/>
                <a:moveTo>
                  <a:pt x="6337635" y="169069"/>
                </a:moveTo>
                <a:cubicBezTo>
                  <a:pt x="6340215" y="169466"/>
                  <a:pt x="6342695" y="170458"/>
                  <a:pt x="6345077" y="172046"/>
                </a:cubicBezTo>
                <a:cubicBezTo>
                  <a:pt x="6349839" y="174427"/>
                  <a:pt x="6356189" y="180380"/>
                  <a:pt x="6364127" y="189905"/>
                </a:cubicBezTo>
                <a:cubicBezTo>
                  <a:pt x="6367302" y="194668"/>
                  <a:pt x="6366508" y="198637"/>
                  <a:pt x="6361745" y="201812"/>
                </a:cubicBezTo>
                <a:cubicBezTo>
                  <a:pt x="6356983" y="206574"/>
                  <a:pt x="6353015" y="212527"/>
                  <a:pt x="6349839" y="219671"/>
                </a:cubicBezTo>
                <a:cubicBezTo>
                  <a:pt x="6352220" y="222052"/>
                  <a:pt x="6354205" y="224036"/>
                  <a:pt x="6355792" y="225624"/>
                </a:cubicBezTo>
                <a:cubicBezTo>
                  <a:pt x="6359761" y="231974"/>
                  <a:pt x="6358174" y="235943"/>
                  <a:pt x="6351030" y="237531"/>
                </a:cubicBezTo>
                <a:cubicBezTo>
                  <a:pt x="6344680" y="238324"/>
                  <a:pt x="6329599" y="239912"/>
                  <a:pt x="6305786" y="242293"/>
                </a:cubicBezTo>
                <a:cubicBezTo>
                  <a:pt x="6293086" y="243087"/>
                  <a:pt x="6283958" y="243881"/>
                  <a:pt x="6278402" y="244674"/>
                </a:cubicBezTo>
                <a:lnTo>
                  <a:pt x="6278402" y="248246"/>
                </a:lnTo>
                <a:cubicBezTo>
                  <a:pt x="6277608" y="252215"/>
                  <a:pt x="6274830" y="254596"/>
                  <a:pt x="6270067" y="255390"/>
                </a:cubicBezTo>
                <a:cubicBezTo>
                  <a:pt x="6265305" y="255390"/>
                  <a:pt x="6260939" y="253406"/>
                  <a:pt x="6256970" y="249437"/>
                </a:cubicBezTo>
                <a:cubicBezTo>
                  <a:pt x="6253796" y="243881"/>
                  <a:pt x="6252208" y="238324"/>
                  <a:pt x="6252208" y="232768"/>
                </a:cubicBezTo>
                <a:cubicBezTo>
                  <a:pt x="6250621" y="212924"/>
                  <a:pt x="6247049" y="196255"/>
                  <a:pt x="6241492" y="182761"/>
                </a:cubicBezTo>
                <a:cubicBezTo>
                  <a:pt x="6238317" y="176412"/>
                  <a:pt x="6240699" y="173236"/>
                  <a:pt x="6248636" y="173236"/>
                </a:cubicBezTo>
                <a:cubicBezTo>
                  <a:pt x="6255780" y="174824"/>
                  <a:pt x="6262527" y="176808"/>
                  <a:pt x="6268877" y="179189"/>
                </a:cubicBezTo>
                <a:cubicBezTo>
                  <a:pt x="6273639" y="178396"/>
                  <a:pt x="6281180" y="177602"/>
                  <a:pt x="6291499" y="176808"/>
                </a:cubicBezTo>
                <a:cubicBezTo>
                  <a:pt x="6300230" y="175221"/>
                  <a:pt x="6306580" y="174427"/>
                  <a:pt x="6310549" y="174427"/>
                </a:cubicBezTo>
                <a:cubicBezTo>
                  <a:pt x="6311343" y="174427"/>
                  <a:pt x="6312136" y="174427"/>
                  <a:pt x="6312930" y="174427"/>
                </a:cubicBezTo>
                <a:cubicBezTo>
                  <a:pt x="6317692" y="173634"/>
                  <a:pt x="6323249" y="172046"/>
                  <a:pt x="6329599" y="169665"/>
                </a:cubicBezTo>
                <a:cubicBezTo>
                  <a:pt x="6332377" y="168871"/>
                  <a:pt x="6335056" y="168673"/>
                  <a:pt x="6337635" y="169069"/>
                </a:cubicBezTo>
                <a:close/>
                <a:moveTo>
                  <a:pt x="1698970" y="169069"/>
                </a:moveTo>
                <a:cubicBezTo>
                  <a:pt x="1701550" y="169466"/>
                  <a:pt x="1704029" y="170458"/>
                  <a:pt x="1706411" y="172046"/>
                </a:cubicBezTo>
                <a:cubicBezTo>
                  <a:pt x="1711174" y="174427"/>
                  <a:pt x="1717523" y="180380"/>
                  <a:pt x="1725461" y="189905"/>
                </a:cubicBezTo>
                <a:cubicBezTo>
                  <a:pt x="1728636" y="194668"/>
                  <a:pt x="1727842" y="198637"/>
                  <a:pt x="1723079" y="201812"/>
                </a:cubicBezTo>
                <a:cubicBezTo>
                  <a:pt x="1718317" y="206574"/>
                  <a:pt x="1714349" y="212527"/>
                  <a:pt x="1711174" y="219671"/>
                </a:cubicBezTo>
                <a:cubicBezTo>
                  <a:pt x="1713554" y="222052"/>
                  <a:pt x="1715539" y="224036"/>
                  <a:pt x="1717126" y="225624"/>
                </a:cubicBezTo>
                <a:cubicBezTo>
                  <a:pt x="1721096" y="231974"/>
                  <a:pt x="1719507" y="235943"/>
                  <a:pt x="1712364" y="237531"/>
                </a:cubicBezTo>
                <a:cubicBezTo>
                  <a:pt x="1706014" y="238324"/>
                  <a:pt x="1690932" y="239912"/>
                  <a:pt x="1667120" y="242293"/>
                </a:cubicBezTo>
                <a:cubicBezTo>
                  <a:pt x="1654420" y="243087"/>
                  <a:pt x="1645292" y="243881"/>
                  <a:pt x="1639735" y="244674"/>
                </a:cubicBezTo>
                <a:lnTo>
                  <a:pt x="1639735" y="248246"/>
                </a:lnTo>
                <a:cubicBezTo>
                  <a:pt x="1638943" y="252215"/>
                  <a:pt x="1636165" y="254596"/>
                  <a:pt x="1631401" y="255390"/>
                </a:cubicBezTo>
                <a:cubicBezTo>
                  <a:pt x="1626639" y="255390"/>
                  <a:pt x="1622273" y="253406"/>
                  <a:pt x="1618305" y="249437"/>
                </a:cubicBezTo>
                <a:cubicBezTo>
                  <a:pt x="1615130" y="243881"/>
                  <a:pt x="1613542" y="238324"/>
                  <a:pt x="1613542" y="232768"/>
                </a:cubicBezTo>
                <a:cubicBezTo>
                  <a:pt x="1611955" y="212924"/>
                  <a:pt x="1608382" y="196255"/>
                  <a:pt x="1602827" y="182761"/>
                </a:cubicBezTo>
                <a:cubicBezTo>
                  <a:pt x="1599652" y="176412"/>
                  <a:pt x="1602032" y="173236"/>
                  <a:pt x="1609971" y="173236"/>
                </a:cubicBezTo>
                <a:cubicBezTo>
                  <a:pt x="1617114" y="174824"/>
                  <a:pt x="1623861" y="176808"/>
                  <a:pt x="1630211" y="179189"/>
                </a:cubicBezTo>
                <a:cubicBezTo>
                  <a:pt x="1634972" y="178396"/>
                  <a:pt x="1642513" y="177602"/>
                  <a:pt x="1652833" y="176808"/>
                </a:cubicBezTo>
                <a:cubicBezTo>
                  <a:pt x="1661564" y="175221"/>
                  <a:pt x="1667913" y="174427"/>
                  <a:pt x="1671883" y="174427"/>
                </a:cubicBezTo>
                <a:cubicBezTo>
                  <a:pt x="1672676" y="174427"/>
                  <a:pt x="1673469" y="174427"/>
                  <a:pt x="1674265" y="174427"/>
                </a:cubicBezTo>
                <a:cubicBezTo>
                  <a:pt x="1679026" y="173634"/>
                  <a:pt x="1684583" y="172046"/>
                  <a:pt x="1690932" y="169665"/>
                </a:cubicBezTo>
                <a:cubicBezTo>
                  <a:pt x="1693711" y="168871"/>
                  <a:pt x="1696390" y="168673"/>
                  <a:pt x="1698970" y="169069"/>
                </a:cubicBezTo>
                <a:close/>
                <a:moveTo>
                  <a:pt x="2516035" y="167283"/>
                </a:moveTo>
                <a:cubicBezTo>
                  <a:pt x="2528735" y="168077"/>
                  <a:pt x="2539053" y="172046"/>
                  <a:pt x="2546991" y="179189"/>
                </a:cubicBezTo>
                <a:cubicBezTo>
                  <a:pt x="2550166" y="182365"/>
                  <a:pt x="2550563" y="185937"/>
                  <a:pt x="2548181" y="189905"/>
                </a:cubicBezTo>
                <a:cubicBezTo>
                  <a:pt x="2548181" y="190699"/>
                  <a:pt x="2548181" y="191890"/>
                  <a:pt x="2548181" y="193477"/>
                </a:cubicBezTo>
                <a:cubicBezTo>
                  <a:pt x="2547388" y="195858"/>
                  <a:pt x="2546991" y="197446"/>
                  <a:pt x="2546991" y="198240"/>
                </a:cubicBezTo>
                <a:cubicBezTo>
                  <a:pt x="2548578" y="197446"/>
                  <a:pt x="2550563" y="197049"/>
                  <a:pt x="2552944" y="197049"/>
                </a:cubicBezTo>
                <a:cubicBezTo>
                  <a:pt x="2555326" y="196255"/>
                  <a:pt x="2557310" y="195858"/>
                  <a:pt x="2558898" y="195858"/>
                </a:cubicBezTo>
                <a:cubicBezTo>
                  <a:pt x="2562072" y="194271"/>
                  <a:pt x="2565645" y="194271"/>
                  <a:pt x="2569613" y="195858"/>
                </a:cubicBezTo>
                <a:cubicBezTo>
                  <a:pt x="2574376" y="198240"/>
                  <a:pt x="2577947" y="202209"/>
                  <a:pt x="2580329" y="207765"/>
                </a:cubicBezTo>
                <a:cubicBezTo>
                  <a:pt x="2584297" y="214908"/>
                  <a:pt x="2582710" y="218877"/>
                  <a:pt x="2575566" y="219671"/>
                </a:cubicBezTo>
                <a:cubicBezTo>
                  <a:pt x="2571596" y="219671"/>
                  <a:pt x="2565645" y="220068"/>
                  <a:pt x="2557706" y="220862"/>
                </a:cubicBezTo>
                <a:cubicBezTo>
                  <a:pt x="2552150" y="220862"/>
                  <a:pt x="2548181" y="220862"/>
                  <a:pt x="2545802" y="220862"/>
                </a:cubicBezTo>
                <a:cubicBezTo>
                  <a:pt x="2545802" y="225624"/>
                  <a:pt x="2545404" y="230784"/>
                  <a:pt x="2544610" y="236340"/>
                </a:cubicBezTo>
                <a:cubicBezTo>
                  <a:pt x="2546991" y="236340"/>
                  <a:pt x="2549372" y="236340"/>
                  <a:pt x="2551754" y="236340"/>
                </a:cubicBezTo>
                <a:cubicBezTo>
                  <a:pt x="2554135" y="236340"/>
                  <a:pt x="2556913" y="235943"/>
                  <a:pt x="2560089" y="235149"/>
                </a:cubicBezTo>
                <a:cubicBezTo>
                  <a:pt x="2568819" y="235149"/>
                  <a:pt x="2575169" y="234356"/>
                  <a:pt x="2579139" y="232768"/>
                </a:cubicBezTo>
                <a:cubicBezTo>
                  <a:pt x="2587076" y="232768"/>
                  <a:pt x="2593029" y="233165"/>
                  <a:pt x="2596999" y="233959"/>
                </a:cubicBezTo>
                <a:cubicBezTo>
                  <a:pt x="2604140" y="237134"/>
                  <a:pt x="2610095" y="242690"/>
                  <a:pt x="2614857" y="250628"/>
                </a:cubicBezTo>
                <a:cubicBezTo>
                  <a:pt x="2616444" y="258565"/>
                  <a:pt x="2613666" y="262534"/>
                  <a:pt x="2606523" y="262534"/>
                </a:cubicBezTo>
                <a:cubicBezTo>
                  <a:pt x="2587473" y="259359"/>
                  <a:pt x="2564850" y="258565"/>
                  <a:pt x="2538658" y="260152"/>
                </a:cubicBezTo>
                <a:cubicBezTo>
                  <a:pt x="2515638" y="260946"/>
                  <a:pt x="2493413" y="263724"/>
                  <a:pt x="2471983" y="268487"/>
                </a:cubicBezTo>
                <a:cubicBezTo>
                  <a:pt x="2466425" y="269281"/>
                  <a:pt x="2458090" y="262534"/>
                  <a:pt x="2446978" y="248246"/>
                </a:cubicBezTo>
                <a:cubicBezTo>
                  <a:pt x="2446184" y="246659"/>
                  <a:pt x="2445787" y="245468"/>
                  <a:pt x="2445787" y="244674"/>
                </a:cubicBezTo>
                <a:cubicBezTo>
                  <a:pt x="2446581" y="243881"/>
                  <a:pt x="2448169" y="243484"/>
                  <a:pt x="2450551" y="243484"/>
                </a:cubicBezTo>
                <a:cubicBezTo>
                  <a:pt x="2462457" y="243484"/>
                  <a:pt x="2471585" y="243087"/>
                  <a:pt x="2477936" y="242293"/>
                </a:cubicBezTo>
                <a:cubicBezTo>
                  <a:pt x="2491429" y="240705"/>
                  <a:pt x="2503732" y="239515"/>
                  <a:pt x="2514844" y="238721"/>
                </a:cubicBezTo>
                <a:cubicBezTo>
                  <a:pt x="2514844" y="233165"/>
                  <a:pt x="2514844" y="228006"/>
                  <a:pt x="2514844" y="223243"/>
                </a:cubicBezTo>
                <a:cubicBezTo>
                  <a:pt x="2510875" y="224036"/>
                  <a:pt x="2506509" y="224434"/>
                  <a:pt x="2501748" y="224434"/>
                </a:cubicBezTo>
                <a:cubicBezTo>
                  <a:pt x="2495398" y="225227"/>
                  <a:pt x="2488650" y="220068"/>
                  <a:pt x="2481507" y="208955"/>
                </a:cubicBezTo>
                <a:cubicBezTo>
                  <a:pt x="2479919" y="205780"/>
                  <a:pt x="2481111" y="203796"/>
                  <a:pt x="2485079" y="203002"/>
                </a:cubicBezTo>
                <a:cubicBezTo>
                  <a:pt x="2493811" y="203002"/>
                  <a:pt x="2499366" y="202605"/>
                  <a:pt x="2501748" y="201812"/>
                </a:cubicBezTo>
                <a:cubicBezTo>
                  <a:pt x="2506509" y="201812"/>
                  <a:pt x="2510875" y="201415"/>
                  <a:pt x="2514844" y="200621"/>
                </a:cubicBezTo>
                <a:cubicBezTo>
                  <a:pt x="2514844" y="199827"/>
                  <a:pt x="2514844" y="199430"/>
                  <a:pt x="2514844" y="199430"/>
                </a:cubicBezTo>
                <a:cubicBezTo>
                  <a:pt x="2514050" y="198637"/>
                  <a:pt x="2513654" y="198240"/>
                  <a:pt x="2513654" y="198240"/>
                </a:cubicBezTo>
                <a:cubicBezTo>
                  <a:pt x="2513654" y="190302"/>
                  <a:pt x="2512463" y="182761"/>
                  <a:pt x="2510081" y="175618"/>
                </a:cubicBezTo>
                <a:cubicBezTo>
                  <a:pt x="2509288" y="170062"/>
                  <a:pt x="2511272" y="167283"/>
                  <a:pt x="2516035" y="167283"/>
                </a:cubicBezTo>
                <a:close/>
                <a:moveTo>
                  <a:pt x="5593792" y="156568"/>
                </a:moveTo>
                <a:cubicBezTo>
                  <a:pt x="5585855" y="158949"/>
                  <a:pt x="5575933" y="160537"/>
                  <a:pt x="5564027" y="161330"/>
                </a:cubicBezTo>
                <a:cubicBezTo>
                  <a:pt x="5563233" y="161330"/>
                  <a:pt x="5562042" y="161330"/>
                  <a:pt x="5560455" y="161330"/>
                </a:cubicBezTo>
                <a:cubicBezTo>
                  <a:pt x="5560455" y="163711"/>
                  <a:pt x="5560455" y="167283"/>
                  <a:pt x="5560455" y="172046"/>
                </a:cubicBezTo>
                <a:cubicBezTo>
                  <a:pt x="5561249" y="179189"/>
                  <a:pt x="5561645" y="184746"/>
                  <a:pt x="5561645" y="188715"/>
                </a:cubicBezTo>
                <a:cubicBezTo>
                  <a:pt x="5566408" y="187921"/>
                  <a:pt x="5570377" y="186334"/>
                  <a:pt x="5573552" y="183952"/>
                </a:cubicBezTo>
                <a:cubicBezTo>
                  <a:pt x="5579902" y="181571"/>
                  <a:pt x="5586649" y="181571"/>
                  <a:pt x="5593792" y="183952"/>
                </a:cubicBezTo>
                <a:cubicBezTo>
                  <a:pt x="5593792" y="176015"/>
                  <a:pt x="5593792" y="166886"/>
                  <a:pt x="5593792" y="156568"/>
                </a:cubicBezTo>
                <a:close/>
                <a:moveTo>
                  <a:pt x="2801785" y="154186"/>
                </a:moveTo>
                <a:cubicBezTo>
                  <a:pt x="2797023" y="154980"/>
                  <a:pt x="2791863" y="156568"/>
                  <a:pt x="2786307" y="158949"/>
                </a:cubicBezTo>
                <a:cubicBezTo>
                  <a:pt x="2787101" y="166093"/>
                  <a:pt x="2787498" y="175221"/>
                  <a:pt x="2787498" y="186334"/>
                </a:cubicBezTo>
                <a:cubicBezTo>
                  <a:pt x="2789085" y="185540"/>
                  <a:pt x="2791466" y="184746"/>
                  <a:pt x="2794642" y="183952"/>
                </a:cubicBezTo>
                <a:cubicBezTo>
                  <a:pt x="2797023" y="183158"/>
                  <a:pt x="2799007" y="182761"/>
                  <a:pt x="2800595" y="182761"/>
                </a:cubicBezTo>
                <a:cubicBezTo>
                  <a:pt x="2800595" y="178793"/>
                  <a:pt x="2800991" y="173236"/>
                  <a:pt x="2801785" y="166093"/>
                </a:cubicBezTo>
                <a:cubicBezTo>
                  <a:pt x="2801785" y="160537"/>
                  <a:pt x="2801785" y="156568"/>
                  <a:pt x="2801785" y="154186"/>
                </a:cubicBezTo>
                <a:close/>
                <a:moveTo>
                  <a:pt x="4672249" y="150615"/>
                </a:moveTo>
                <a:cubicBezTo>
                  <a:pt x="4669074" y="151408"/>
                  <a:pt x="4666692" y="151806"/>
                  <a:pt x="4665105" y="151806"/>
                </a:cubicBezTo>
                <a:cubicBezTo>
                  <a:pt x="4665105" y="154186"/>
                  <a:pt x="4664311" y="156171"/>
                  <a:pt x="4662724" y="157758"/>
                </a:cubicBezTo>
                <a:cubicBezTo>
                  <a:pt x="4665899" y="159346"/>
                  <a:pt x="4668677" y="161330"/>
                  <a:pt x="4671058" y="163711"/>
                </a:cubicBezTo>
                <a:cubicBezTo>
                  <a:pt x="4671852" y="163711"/>
                  <a:pt x="4672249" y="164109"/>
                  <a:pt x="4672249" y="164902"/>
                </a:cubicBezTo>
                <a:cubicBezTo>
                  <a:pt x="4673043" y="165696"/>
                  <a:pt x="4673439" y="166093"/>
                  <a:pt x="4673439" y="166093"/>
                </a:cubicBezTo>
                <a:cubicBezTo>
                  <a:pt x="4675821" y="161330"/>
                  <a:pt x="4677805" y="156171"/>
                  <a:pt x="4679393" y="150615"/>
                </a:cubicBezTo>
                <a:cubicBezTo>
                  <a:pt x="4677805" y="150615"/>
                  <a:pt x="4675424" y="150615"/>
                  <a:pt x="4672249" y="150615"/>
                </a:cubicBezTo>
                <a:close/>
                <a:moveTo>
                  <a:pt x="3433999" y="150615"/>
                </a:moveTo>
                <a:cubicBezTo>
                  <a:pt x="3430824" y="151408"/>
                  <a:pt x="3428442" y="151806"/>
                  <a:pt x="3426855" y="151806"/>
                </a:cubicBezTo>
                <a:cubicBezTo>
                  <a:pt x="3426855" y="154186"/>
                  <a:pt x="3426061" y="156171"/>
                  <a:pt x="3424474" y="157758"/>
                </a:cubicBezTo>
                <a:cubicBezTo>
                  <a:pt x="3427648" y="159346"/>
                  <a:pt x="3430427" y="161330"/>
                  <a:pt x="3432808" y="163711"/>
                </a:cubicBezTo>
                <a:cubicBezTo>
                  <a:pt x="3433602" y="163711"/>
                  <a:pt x="3433999" y="164109"/>
                  <a:pt x="3433999" y="164902"/>
                </a:cubicBezTo>
                <a:cubicBezTo>
                  <a:pt x="3434793" y="165696"/>
                  <a:pt x="3435189" y="166093"/>
                  <a:pt x="3435189" y="166093"/>
                </a:cubicBezTo>
                <a:cubicBezTo>
                  <a:pt x="3437571" y="161330"/>
                  <a:pt x="3439555" y="156171"/>
                  <a:pt x="3441142" y="150615"/>
                </a:cubicBezTo>
                <a:cubicBezTo>
                  <a:pt x="3439555" y="150615"/>
                  <a:pt x="3437173" y="150615"/>
                  <a:pt x="3433999" y="150615"/>
                </a:cubicBezTo>
                <a:close/>
                <a:moveTo>
                  <a:pt x="2205282" y="150615"/>
                </a:moveTo>
                <a:cubicBezTo>
                  <a:pt x="2202107" y="151408"/>
                  <a:pt x="2199726" y="151806"/>
                  <a:pt x="2198139" y="151806"/>
                </a:cubicBezTo>
                <a:cubicBezTo>
                  <a:pt x="2198139" y="154186"/>
                  <a:pt x="2197345" y="156171"/>
                  <a:pt x="2195758" y="157758"/>
                </a:cubicBezTo>
                <a:cubicBezTo>
                  <a:pt x="2198932" y="159346"/>
                  <a:pt x="2201711" y="161330"/>
                  <a:pt x="2204091" y="163711"/>
                </a:cubicBezTo>
                <a:cubicBezTo>
                  <a:pt x="2204885" y="163711"/>
                  <a:pt x="2205282" y="164109"/>
                  <a:pt x="2205282" y="164902"/>
                </a:cubicBezTo>
                <a:cubicBezTo>
                  <a:pt x="2206076" y="165696"/>
                  <a:pt x="2206472" y="166093"/>
                  <a:pt x="2206472" y="166093"/>
                </a:cubicBezTo>
                <a:cubicBezTo>
                  <a:pt x="2208854" y="161330"/>
                  <a:pt x="2210838" y="156171"/>
                  <a:pt x="2212424" y="150615"/>
                </a:cubicBezTo>
                <a:cubicBezTo>
                  <a:pt x="2210838" y="150615"/>
                  <a:pt x="2208457" y="150615"/>
                  <a:pt x="2205282" y="150615"/>
                </a:cubicBezTo>
                <a:close/>
                <a:moveTo>
                  <a:pt x="6853474" y="141090"/>
                </a:moveTo>
                <a:cubicBezTo>
                  <a:pt x="6850299" y="141090"/>
                  <a:pt x="6845536" y="141487"/>
                  <a:pt x="6839186" y="142280"/>
                </a:cubicBezTo>
                <a:cubicBezTo>
                  <a:pt x="6832042" y="142280"/>
                  <a:pt x="6826883" y="142677"/>
                  <a:pt x="6823708" y="143471"/>
                </a:cubicBezTo>
                <a:cubicBezTo>
                  <a:pt x="6830852" y="146646"/>
                  <a:pt x="6837599" y="152202"/>
                  <a:pt x="6843949" y="160139"/>
                </a:cubicBezTo>
                <a:cubicBezTo>
                  <a:pt x="6847917" y="167283"/>
                  <a:pt x="6847520" y="172443"/>
                  <a:pt x="6842758" y="175618"/>
                </a:cubicBezTo>
                <a:cubicBezTo>
                  <a:pt x="6845139" y="176412"/>
                  <a:pt x="6848315" y="178396"/>
                  <a:pt x="6852283" y="181571"/>
                </a:cubicBezTo>
                <a:cubicBezTo>
                  <a:pt x="6853871" y="183158"/>
                  <a:pt x="6855061" y="184349"/>
                  <a:pt x="6855855" y="185143"/>
                </a:cubicBezTo>
                <a:cubicBezTo>
                  <a:pt x="6855855" y="181174"/>
                  <a:pt x="6855855" y="176808"/>
                  <a:pt x="6855855" y="172046"/>
                </a:cubicBezTo>
                <a:cubicBezTo>
                  <a:pt x="6857442" y="156965"/>
                  <a:pt x="6857045" y="147043"/>
                  <a:pt x="6854664" y="142280"/>
                </a:cubicBezTo>
                <a:cubicBezTo>
                  <a:pt x="6853871" y="141487"/>
                  <a:pt x="6853474" y="141090"/>
                  <a:pt x="6853474" y="141090"/>
                </a:cubicBezTo>
                <a:close/>
                <a:moveTo>
                  <a:pt x="1900482" y="141090"/>
                </a:moveTo>
                <a:cubicBezTo>
                  <a:pt x="1897307" y="141090"/>
                  <a:pt x="1892544" y="141487"/>
                  <a:pt x="1886196" y="142280"/>
                </a:cubicBezTo>
                <a:cubicBezTo>
                  <a:pt x="1879050" y="142280"/>
                  <a:pt x="1873892" y="142677"/>
                  <a:pt x="1870717" y="143471"/>
                </a:cubicBezTo>
                <a:cubicBezTo>
                  <a:pt x="1877860" y="146646"/>
                  <a:pt x="1884607" y="152202"/>
                  <a:pt x="1890958" y="160139"/>
                </a:cubicBezTo>
                <a:cubicBezTo>
                  <a:pt x="1894925" y="167283"/>
                  <a:pt x="1894528" y="172443"/>
                  <a:pt x="1889766" y="175618"/>
                </a:cubicBezTo>
                <a:cubicBezTo>
                  <a:pt x="1892148" y="176412"/>
                  <a:pt x="1895323" y="178396"/>
                  <a:pt x="1899292" y="181571"/>
                </a:cubicBezTo>
                <a:cubicBezTo>
                  <a:pt x="1900880" y="183158"/>
                  <a:pt x="1902070" y="184349"/>
                  <a:pt x="1902863" y="185143"/>
                </a:cubicBezTo>
                <a:cubicBezTo>
                  <a:pt x="1902863" y="181174"/>
                  <a:pt x="1902863" y="176808"/>
                  <a:pt x="1902863" y="172046"/>
                </a:cubicBezTo>
                <a:cubicBezTo>
                  <a:pt x="1904451" y="156965"/>
                  <a:pt x="1904054" y="147043"/>
                  <a:pt x="1901672" y="142280"/>
                </a:cubicBezTo>
                <a:cubicBezTo>
                  <a:pt x="1900880" y="141487"/>
                  <a:pt x="1900482" y="141090"/>
                  <a:pt x="1900482" y="141090"/>
                </a:cubicBezTo>
                <a:close/>
                <a:moveTo>
                  <a:pt x="6322455" y="133946"/>
                </a:moveTo>
                <a:cubicBezTo>
                  <a:pt x="6324836" y="133946"/>
                  <a:pt x="6328011" y="134343"/>
                  <a:pt x="6331980" y="135137"/>
                </a:cubicBezTo>
                <a:cubicBezTo>
                  <a:pt x="6338330" y="137518"/>
                  <a:pt x="6343092" y="141487"/>
                  <a:pt x="6346267" y="147043"/>
                </a:cubicBezTo>
                <a:cubicBezTo>
                  <a:pt x="6348649" y="148630"/>
                  <a:pt x="6349443" y="150615"/>
                  <a:pt x="6348649" y="152996"/>
                </a:cubicBezTo>
                <a:cubicBezTo>
                  <a:pt x="6348649" y="154583"/>
                  <a:pt x="6347061" y="155774"/>
                  <a:pt x="6343886" y="156568"/>
                </a:cubicBezTo>
                <a:cubicBezTo>
                  <a:pt x="6341505" y="156568"/>
                  <a:pt x="6337933" y="156965"/>
                  <a:pt x="6333170" y="157758"/>
                </a:cubicBezTo>
                <a:cubicBezTo>
                  <a:pt x="6307771" y="162521"/>
                  <a:pt x="6288324" y="165299"/>
                  <a:pt x="6274830" y="166093"/>
                </a:cubicBezTo>
                <a:cubicBezTo>
                  <a:pt x="6264511" y="167681"/>
                  <a:pt x="6256177" y="162521"/>
                  <a:pt x="6249827" y="150615"/>
                </a:cubicBezTo>
                <a:cubicBezTo>
                  <a:pt x="6248240" y="148234"/>
                  <a:pt x="6247842" y="146646"/>
                  <a:pt x="6248636" y="145852"/>
                </a:cubicBezTo>
                <a:cubicBezTo>
                  <a:pt x="6248636" y="145058"/>
                  <a:pt x="6249827" y="144662"/>
                  <a:pt x="6252208" y="144662"/>
                </a:cubicBezTo>
                <a:cubicBezTo>
                  <a:pt x="6269671" y="143074"/>
                  <a:pt x="6286736" y="141090"/>
                  <a:pt x="6303405" y="138708"/>
                </a:cubicBezTo>
                <a:cubicBezTo>
                  <a:pt x="6308961" y="137915"/>
                  <a:pt x="6315311" y="136327"/>
                  <a:pt x="6322455" y="133946"/>
                </a:cubicBezTo>
                <a:close/>
                <a:moveTo>
                  <a:pt x="1683789" y="133946"/>
                </a:moveTo>
                <a:cubicBezTo>
                  <a:pt x="1686170" y="133946"/>
                  <a:pt x="1689345" y="134343"/>
                  <a:pt x="1693315" y="135137"/>
                </a:cubicBezTo>
                <a:cubicBezTo>
                  <a:pt x="1699664" y="137518"/>
                  <a:pt x="1704426" y="141487"/>
                  <a:pt x="1707602" y="147043"/>
                </a:cubicBezTo>
                <a:cubicBezTo>
                  <a:pt x="1709983" y="148630"/>
                  <a:pt x="1710777" y="150615"/>
                  <a:pt x="1709983" y="152996"/>
                </a:cubicBezTo>
                <a:cubicBezTo>
                  <a:pt x="1709983" y="154583"/>
                  <a:pt x="1708395" y="155774"/>
                  <a:pt x="1705221" y="156568"/>
                </a:cubicBezTo>
                <a:cubicBezTo>
                  <a:pt x="1702838" y="156568"/>
                  <a:pt x="1699267" y="156965"/>
                  <a:pt x="1694505" y="157758"/>
                </a:cubicBezTo>
                <a:cubicBezTo>
                  <a:pt x="1669105" y="162521"/>
                  <a:pt x="1649658" y="165299"/>
                  <a:pt x="1636165" y="166093"/>
                </a:cubicBezTo>
                <a:cubicBezTo>
                  <a:pt x="1625845" y="167681"/>
                  <a:pt x="1617511" y="162521"/>
                  <a:pt x="1611161" y="150615"/>
                </a:cubicBezTo>
                <a:cubicBezTo>
                  <a:pt x="1609573" y="148234"/>
                  <a:pt x="1609177" y="146646"/>
                  <a:pt x="1609971" y="145852"/>
                </a:cubicBezTo>
                <a:cubicBezTo>
                  <a:pt x="1609971" y="145058"/>
                  <a:pt x="1611161" y="144662"/>
                  <a:pt x="1613542" y="144662"/>
                </a:cubicBezTo>
                <a:cubicBezTo>
                  <a:pt x="1631005" y="143074"/>
                  <a:pt x="1648070" y="141090"/>
                  <a:pt x="1664738" y="138708"/>
                </a:cubicBezTo>
                <a:cubicBezTo>
                  <a:pt x="1670295" y="137915"/>
                  <a:pt x="1676646" y="136327"/>
                  <a:pt x="1683789" y="133946"/>
                </a:cubicBezTo>
                <a:close/>
                <a:moveTo>
                  <a:pt x="4024549" y="131565"/>
                </a:moveTo>
                <a:cubicBezTo>
                  <a:pt x="4025343" y="132358"/>
                  <a:pt x="4025343" y="133946"/>
                  <a:pt x="4024549" y="136327"/>
                </a:cubicBezTo>
                <a:cubicBezTo>
                  <a:pt x="4022961" y="146646"/>
                  <a:pt x="4017802" y="161330"/>
                  <a:pt x="4009071" y="180380"/>
                </a:cubicBezTo>
                <a:cubicBezTo>
                  <a:pt x="3998752" y="204193"/>
                  <a:pt x="3990417" y="223640"/>
                  <a:pt x="3984067" y="238721"/>
                </a:cubicBezTo>
                <a:cubicBezTo>
                  <a:pt x="3981686" y="243484"/>
                  <a:pt x="3976527" y="244277"/>
                  <a:pt x="3968589" y="241103"/>
                </a:cubicBezTo>
                <a:cubicBezTo>
                  <a:pt x="3961446" y="234752"/>
                  <a:pt x="3955889" y="222846"/>
                  <a:pt x="3951921" y="205383"/>
                </a:cubicBezTo>
                <a:cubicBezTo>
                  <a:pt x="3951921" y="199827"/>
                  <a:pt x="3953508" y="197446"/>
                  <a:pt x="3956683" y="198240"/>
                </a:cubicBezTo>
                <a:cubicBezTo>
                  <a:pt x="3960652" y="199034"/>
                  <a:pt x="3964621" y="197049"/>
                  <a:pt x="3968589" y="192286"/>
                </a:cubicBezTo>
                <a:cubicBezTo>
                  <a:pt x="3973352" y="186730"/>
                  <a:pt x="3982877" y="176015"/>
                  <a:pt x="3997164" y="160139"/>
                </a:cubicBezTo>
                <a:cubicBezTo>
                  <a:pt x="4009071" y="147440"/>
                  <a:pt x="4017008" y="138708"/>
                  <a:pt x="4020977" y="133946"/>
                </a:cubicBezTo>
                <a:cubicBezTo>
                  <a:pt x="4022564" y="132358"/>
                  <a:pt x="4023755" y="131565"/>
                  <a:pt x="4024549" y="131565"/>
                </a:cubicBezTo>
                <a:close/>
                <a:moveTo>
                  <a:pt x="2548181" y="127993"/>
                </a:moveTo>
                <a:cubicBezTo>
                  <a:pt x="2537863" y="129580"/>
                  <a:pt x="2526354" y="130374"/>
                  <a:pt x="2513654" y="130374"/>
                </a:cubicBezTo>
                <a:cubicBezTo>
                  <a:pt x="2513654" y="133549"/>
                  <a:pt x="2513654" y="136724"/>
                  <a:pt x="2513654" y="139899"/>
                </a:cubicBezTo>
                <a:cubicBezTo>
                  <a:pt x="2517623" y="139105"/>
                  <a:pt x="2523576" y="138311"/>
                  <a:pt x="2531513" y="137518"/>
                </a:cubicBezTo>
                <a:cubicBezTo>
                  <a:pt x="2538658" y="136724"/>
                  <a:pt x="2544213" y="136327"/>
                  <a:pt x="2548181" y="136327"/>
                </a:cubicBezTo>
                <a:cubicBezTo>
                  <a:pt x="2548181" y="133152"/>
                  <a:pt x="2548181" y="130374"/>
                  <a:pt x="2548181" y="127993"/>
                </a:cubicBezTo>
                <a:close/>
                <a:moveTo>
                  <a:pt x="4955617" y="123230"/>
                </a:moveTo>
                <a:cubicBezTo>
                  <a:pt x="4957205" y="124024"/>
                  <a:pt x="4957602" y="125215"/>
                  <a:pt x="4956808" y="126802"/>
                </a:cubicBezTo>
                <a:cubicBezTo>
                  <a:pt x="4956014" y="131565"/>
                  <a:pt x="4951649" y="145852"/>
                  <a:pt x="4943711" y="169665"/>
                </a:cubicBezTo>
                <a:cubicBezTo>
                  <a:pt x="4942917" y="171252"/>
                  <a:pt x="4942520" y="172443"/>
                  <a:pt x="4942520" y="173236"/>
                </a:cubicBezTo>
                <a:cubicBezTo>
                  <a:pt x="4933790" y="194668"/>
                  <a:pt x="4928233" y="210940"/>
                  <a:pt x="4925852" y="222052"/>
                </a:cubicBezTo>
                <a:cubicBezTo>
                  <a:pt x="4921883" y="229196"/>
                  <a:pt x="4917517" y="230784"/>
                  <a:pt x="4912755" y="226815"/>
                </a:cubicBezTo>
                <a:cubicBezTo>
                  <a:pt x="4903230" y="216496"/>
                  <a:pt x="4896880" y="203796"/>
                  <a:pt x="4893705" y="188715"/>
                </a:cubicBezTo>
                <a:cubicBezTo>
                  <a:pt x="4892911" y="183952"/>
                  <a:pt x="4894102" y="181968"/>
                  <a:pt x="4897277" y="182761"/>
                </a:cubicBezTo>
                <a:cubicBezTo>
                  <a:pt x="4900452" y="182761"/>
                  <a:pt x="4904420" y="179587"/>
                  <a:pt x="4909183" y="173236"/>
                </a:cubicBezTo>
                <a:cubicBezTo>
                  <a:pt x="4909977" y="172443"/>
                  <a:pt x="4910771" y="171649"/>
                  <a:pt x="4911564" y="170856"/>
                </a:cubicBezTo>
                <a:cubicBezTo>
                  <a:pt x="4925852" y="154980"/>
                  <a:pt x="4939346" y="139899"/>
                  <a:pt x="4952045" y="125612"/>
                </a:cubicBezTo>
                <a:cubicBezTo>
                  <a:pt x="4953633" y="124024"/>
                  <a:pt x="4954824" y="123230"/>
                  <a:pt x="4955617" y="123230"/>
                </a:cubicBezTo>
                <a:close/>
                <a:moveTo>
                  <a:pt x="4663914" y="118468"/>
                </a:moveTo>
                <a:cubicBezTo>
                  <a:pt x="4663914" y="121643"/>
                  <a:pt x="4664311" y="125612"/>
                  <a:pt x="4665105" y="130374"/>
                </a:cubicBezTo>
                <a:cubicBezTo>
                  <a:pt x="4667486" y="129580"/>
                  <a:pt x="4670661" y="129183"/>
                  <a:pt x="4674630" y="129183"/>
                </a:cubicBezTo>
                <a:cubicBezTo>
                  <a:pt x="4678599" y="128390"/>
                  <a:pt x="4681377" y="127993"/>
                  <a:pt x="4682964" y="127993"/>
                </a:cubicBezTo>
                <a:cubicBezTo>
                  <a:pt x="4682964" y="125612"/>
                  <a:pt x="4683361" y="123230"/>
                  <a:pt x="4684155" y="120849"/>
                </a:cubicBezTo>
                <a:cubicBezTo>
                  <a:pt x="4677011" y="120849"/>
                  <a:pt x="4670264" y="120055"/>
                  <a:pt x="4663914" y="118468"/>
                </a:cubicBezTo>
                <a:close/>
                <a:moveTo>
                  <a:pt x="3425664" y="118468"/>
                </a:moveTo>
                <a:cubicBezTo>
                  <a:pt x="3425664" y="121643"/>
                  <a:pt x="3426061" y="125612"/>
                  <a:pt x="3426855" y="130374"/>
                </a:cubicBezTo>
                <a:cubicBezTo>
                  <a:pt x="3429236" y="129580"/>
                  <a:pt x="3432411" y="129183"/>
                  <a:pt x="3436380" y="129183"/>
                </a:cubicBezTo>
                <a:cubicBezTo>
                  <a:pt x="3440349" y="128390"/>
                  <a:pt x="3443127" y="127993"/>
                  <a:pt x="3444714" y="127993"/>
                </a:cubicBezTo>
                <a:cubicBezTo>
                  <a:pt x="3444714" y="125612"/>
                  <a:pt x="3445111" y="123230"/>
                  <a:pt x="3445905" y="120849"/>
                </a:cubicBezTo>
                <a:cubicBezTo>
                  <a:pt x="3438761" y="120849"/>
                  <a:pt x="3432014" y="120055"/>
                  <a:pt x="3425664" y="118468"/>
                </a:cubicBezTo>
                <a:close/>
                <a:moveTo>
                  <a:pt x="2196947" y="118468"/>
                </a:moveTo>
                <a:cubicBezTo>
                  <a:pt x="2196947" y="121643"/>
                  <a:pt x="2197345" y="125612"/>
                  <a:pt x="2198139" y="130374"/>
                </a:cubicBezTo>
                <a:cubicBezTo>
                  <a:pt x="2200519" y="129580"/>
                  <a:pt x="2203694" y="129183"/>
                  <a:pt x="2207663" y="129183"/>
                </a:cubicBezTo>
                <a:cubicBezTo>
                  <a:pt x="2211631" y="128390"/>
                  <a:pt x="2214409" y="127993"/>
                  <a:pt x="2215997" y="127993"/>
                </a:cubicBezTo>
                <a:cubicBezTo>
                  <a:pt x="2215997" y="125612"/>
                  <a:pt x="2216393" y="123230"/>
                  <a:pt x="2217187" y="120849"/>
                </a:cubicBezTo>
                <a:cubicBezTo>
                  <a:pt x="2210043" y="120849"/>
                  <a:pt x="2203296" y="120055"/>
                  <a:pt x="2196947" y="118468"/>
                </a:cubicBezTo>
                <a:close/>
                <a:moveTo>
                  <a:pt x="4737733" y="114896"/>
                </a:moveTo>
                <a:cubicBezTo>
                  <a:pt x="4736146" y="115689"/>
                  <a:pt x="4732971" y="116087"/>
                  <a:pt x="4728208" y="116087"/>
                </a:cubicBezTo>
                <a:cubicBezTo>
                  <a:pt x="4724240" y="116880"/>
                  <a:pt x="4721064" y="117277"/>
                  <a:pt x="4718683" y="117277"/>
                </a:cubicBezTo>
                <a:cubicBezTo>
                  <a:pt x="4718683" y="118071"/>
                  <a:pt x="4718683" y="119261"/>
                  <a:pt x="4718683" y="120849"/>
                </a:cubicBezTo>
                <a:cubicBezTo>
                  <a:pt x="4717889" y="123230"/>
                  <a:pt x="4717493" y="125215"/>
                  <a:pt x="4717493" y="126802"/>
                </a:cubicBezTo>
                <a:cubicBezTo>
                  <a:pt x="4724636" y="126008"/>
                  <a:pt x="4730986" y="125612"/>
                  <a:pt x="4736543" y="125612"/>
                </a:cubicBezTo>
                <a:cubicBezTo>
                  <a:pt x="4736543" y="124024"/>
                  <a:pt x="4736939" y="122040"/>
                  <a:pt x="4737733" y="119659"/>
                </a:cubicBezTo>
                <a:cubicBezTo>
                  <a:pt x="4737733" y="117277"/>
                  <a:pt x="4737733" y="115689"/>
                  <a:pt x="4737733" y="114896"/>
                </a:cubicBezTo>
                <a:close/>
                <a:moveTo>
                  <a:pt x="3499483" y="114896"/>
                </a:moveTo>
                <a:cubicBezTo>
                  <a:pt x="3497896" y="115689"/>
                  <a:pt x="3494721" y="116087"/>
                  <a:pt x="3489958" y="116087"/>
                </a:cubicBezTo>
                <a:cubicBezTo>
                  <a:pt x="3485989" y="116880"/>
                  <a:pt x="3482814" y="117277"/>
                  <a:pt x="3480433" y="117277"/>
                </a:cubicBezTo>
                <a:cubicBezTo>
                  <a:pt x="3480433" y="118071"/>
                  <a:pt x="3480433" y="119261"/>
                  <a:pt x="3480433" y="120849"/>
                </a:cubicBezTo>
                <a:cubicBezTo>
                  <a:pt x="3479639" y="123230"/>
                  <a:pt x="3479242" y="125215"/>
                  <a:pt x="3479242" y="126802"/>
                </a:cubicBezTo>
                <a:cubicBezTo>
                  <a:pt x="3486386" y="126008"/>
                  <a:pt x="3492736" y="125612"/>
                  <a:pt x="3498292" y="125612"/>
                </a:cubicBezTo>
                <a:cubicBezTo>
                  <a:pt x="3498292" y="124024"/>
                  <a:pt x="3498689" y="122040"/>
                  <a:pt x="3499483" y="119659"/>
                </a:cubicBezTo>
                <a:cubicBezTo>
                  <a:pt x="3499483" y="117277"/>
                  <a:pt x="3499483" y="115689"/>
                  <a:pt x="3499483" y="114896"/>
                </a:cubicBezTo>
                <a:close/>
                <a:moveTo>
                  <a:pt x="2270766" y="114896"/>
                </a:moveTo>
                <a:cubicBezTo>
                  <a:pt x="2269180" y="115689"/>
                  <a:pt x="2266003" y="116087"/>
                  <a:pt x="2261241" y="116087"/>
                </a:cubicBezTo>
                <a:cubicBezTo>
                  <a:pt x="2257272" y="116880"/>
                  <a:pt x="2254097" y="117277"/>
                  <a:pt x="2251717" y="117277"/>
                </a:cubicBezTo>
                <a:cubicBezTo>
                  <a:pt x="2251717" y="118071"/>
                  <a:pt x="2251717" y="119261"/>
                  <a:pt x="2251717" y="120849"/>
                </a:cubicBezTo>
                <a:cubicBezTo>
                  <a:pt x="2250923" y="123230"/>
                  <a:pt x="2250526" y="125215"/>
                  <a:pt x="2250526" y="126802"/>
                </a:cubicBezTo>
                <a:cubicBezTo>
                  <a:pt x="2257669" y="126008"/>
                  <a:pt x="2264020" y="125612"/>
                  <a:pt x="2269575" y="125612"/>
                </a:cubicBezTo>
                <a:cubicBezTo>
                  <a:pt x="2269575" y="124024"/>
                  <a:pt x="2269972" y="122040"/>
                  <a:pt x="2270766" y="119659"/>
                </a:cubicBezTo>
                <a:cubicBezTo>
                  <a:pt x="2270766" y="117277"/>
                  <a:pt x="2270766" y="115689"/>
                  <a:pt x="2270766" y="114896"/>
                </a:cubicBezTo>
                <a:close/>
                <a:moveTo>
                  <a:pt x="8817112" y="109836"/>
                </a:moveTo>
                <a:cubicBezTo>
                  <a:pt x="8820882" y="110034"/>
                  <a:pt x="8824355" y="110927"/>
                  <a:pt x="8827530" y="112514"/>
                </a:cubicBezTo>
                <a:cubicBezTo>
                  <a:pt x="8837055" y="118865"/>
                  <a:pt x="8844992" y="125612"/>
                  <a:pt x="8851342" y="132756"/>
                </a:cubicBezTo>
                <a:cubicBezTo>
                  <a:pt x="8853723" y="135931"/>
                  <a:pt x="8854914" y="139105"/>
                  <a:pt x="8854914" y="142280"/>
                </a:cubicBezTo>
                <a:cubicBezTo>
                  <a:pt x="8854120" y="147043"/>
                  <a:pt x="8848564" y="149027"/>
                  <a:pt x="8838245" y="148234"/>
                </a:cubicBezTo>
                <a:cubicBezTo>
                  <a:pt x="8804908" y="145058"/>
                  <a:pt x="8769189" y="144662"/>
                  <a:pt x="8731089" y="147043"/>
                </a:cubicBezTo>
                <a:cubicBezTo>
                  <a:pt x="8696164" y="149424"/>
                  <a:pt x="8664017" y="154583"/>
                  <a:pt x="8634648" y="162521"/>
                </a:cubicBezTo>
                <a:cubicBezTo>
                  <a:pt x="8631473" y="163315"/>
                  <a:pt x="8627902" y="162918"/>
                  <a:pt x="8623933" y="161330"/>
                </a:cubicBezTo>
                <a:cubicBezTo>
                  <a:pt x="8623139" y="161330"/>
                  <a:pt x="8622346" y="161330"/>
                  <a:pt x="8621551" y="161330"/>
                </a:cubicBezTo>
                <a:cubicBezTo>
                  <a:pt x="8612026" y="155774"/>
                  <a:pt x="8604486" y="148234"/>
                  <a:pt x="8598930" y="138708"/>
                </a:cubicBezTo>
                <a:cubicBezTo>
                  <a:pt x="8597342" y="136327"/>
                  <a:pt x="8596945" y="134343"/>
                  <a:pt x="8597739" y="132756"/>
                </a:cubicBezTo>
                <a:cubicBezTo>
                  <a:pt x="8598533" y="131962"/>
                  <a:pt x="8600517" y="131565"/>
                  <a:pt x="8603692" y="131565"/>
                </a:cubicBezTo>
                <a:cubicBezTo>
                  <a:pt x="8611630" y="131565"/>
                  <a:pt x="8622742" y="130771"/>
                  <a:pt x="8637030" y="129183"/>
                </a:cubicBezTo>
                <a:cubicBezTo>
                  <a:pt x="8670367" y="125215"/>
                  <a:pt x="8718786" y="120452"/>
                  <a:pt x="8782286" y="114896"/>
                </a:cubicBezTo>
                <a:cubicBezTo>
                  <a:pt x="8784667" y="114102"/>
                  <a:pt x="8788636" y="113308"/>
                  <a:pt x="8794192" y="112514"/>
                </a:cubicBezTo>
                <a:cubicBezTo>
                  <a:pt x="8798955" y="111721"/>
                  <a:pt x="8802526" y="111324"/>
                  <a:pt x="8804908" y="111324"/>
                </a:cubicBezTo>
                <a:cubicBezTo>
                  <a:pt x="8809274" y="110133"/>
                  <a:pt x="8813341" y="109637"/>
                  <a:pt x="8817112" y="109836"/>
                </a:cubicBezTo>
                <a:close/>
                <a:moveTo>
                  <a:pt x="7274062" y="109836"/>
                </a:moveTo>
                <a:cubicBezTo>
                  <a:pt x="7277832" y="110034"/>
                  <a:pt x="7281304" y="110927"/>
                  <a:pt x="7284480" y="112514"/>
                </a:cubicBezTo>
                <a:cubicBezTo>
                  <a:pt x="7294004" y="118865"/>
                  <a:pt x="7301942" y="125612"/>
                  <a:pt x="7308292" y="132756"/>
                </a:cubicBezTo>
                <a:cubicBezTo>
                  <a:pt x="7310674" y="135931"/>
                  <a:pt x="7311864" y="139105"/>
                  <a:pt x="7311864" y="142280"/>
                </a:cubicBezTo>
                <a:cubicBezTo>
                  <a:pt x="7311070" y="147043"/>
                  <a:pt x="7305514" y="149027"/>
                  <a:pt x="7295195" y="148234"/>
                </a:cubicBezTo>
                <a:cubicBezTo>
                  <a:pt x="7261858" y="145058"/>
                  <a:pt x="7226139" y="144662"/>
                  <a:pt x="7188039" y="147043"/>
                </a:cubicBezTo>
                <a:cubicBezTo>
                  <a:pt x="7153115" y="149424"/>
                  <a:pt x="7120968" y="154583"/>
                  <a:pt x="7091599" y="162521"/>
                </a:cubicBezTo>
                <a:cubicBezTo>
                  <a:pt x="7088424" y="163315"/>
                  <a:pt x="7084852" y="162918"/>
                  <a:pt x="7080883" y="161330"/>
                </a:cubicBezTo>
                <a:cubicBezTo>
                  <a:pt x="7080089" y="161330"/>
                  <a:pt x="7079296" y="161330"/>
                  <a:pt x="7078502" y="161330"/>
                </a:cubicBezTo>
                <a:cubicBezTo>
                  <a:pt x="7068977" y="155774"/>
                  <a:pt x="7061436" y="148234"/>
                  <a:pt x="7055880" y="138708"/>
                </a:cubicBezTo>
                <a:cubicBezTo>
                  <a:pt x="7054293" y="136327"/>
                  <a:pt x="7053896" y="134343"/>
                  <a:pt x="7054689" y="132756"/>
                </a:cubicBezTo>
                <a:cubicBezTo>
                  <a:pt x="7055483" y="131962"/>
                  <a:pt x="7057467" y="131565"/>
                  <a:pt x="7060642" y="131565"/>
                </a:cubicBezTo>
                <a:cubicBezTo>
                  <a:pt x="7068580" y="131565"/>
                  <a:pt x="7079692" y="130771"/>
                  <a:pt x="7093980" y="129183"/>
                </a:cubicBezTo>
                <a:cubicBezTo>
                  <a:pt x="7127317" y="125215"/>
                  <a:pt x="7175736" y="120452"/>
                  <a:pt x="7239236" y="114896"/>
                </a:cubicBezTo>
                <a:cubicBezTo>
                  <a:pt x="7241617" y="114102"/>
                  <a:pt x="7245586" y="113308"/>
                  <a:pt x="7251142" y="112514"/>
                </a:cubicBezTo>
                <a:cubicBezTo>
                  <a:pt x="7255904" y="111721"/>
                  <a:pt x="7259476" y="111324"/>
                  <a:pt x="7261858" y="111324"/>
                </a:cubicBezTo>
                <a:cubicBezTo>
                  <a:pt x="7266224" y="110133"/>
                  <a:pt x="7270292" y="109637"/>
                  <a:pt x="7274062" y="109836"/>
                </a:cubicBezTo>
                <a:close/>
                <a:moveTo>
                  <a:pt x="5586649" y="108943"/>
                </a:moveTo>
                <a:cubicBezTo>
                  <a:pt x="5577124" y="109736"/>
                  <a:pt x="5567599" y="110927"/>
                  <a:pt x="5558074" y="112514"/>
                </a:cubicBezTo>
                <a:cubicBezTo>
                  <a:pt x="5558074" y="114102"/>
                  <a:pt x="5558471" y="116483"/>
                  <a:pt x="5559264" y="119659"/>
                </a:cubicBezTo>
                <a:cubicBezTo>
                  <a:pt x="5559264" y="122833"/>
                  <a:pt x="5559264" y="125215"/>
                  <a:pt x="5559264" y="126802"/>
                </a:cubicBezTo>
                <a:cubicBezTo>
                  <a:pt x="5559264" y="131565"/>
                  <a:pt x="5559264" y="135931"/>
                  <a:pt x="5559264" y="139899"/>
                </a:cubicBezTo>
                <a:cubicBezTo>
                  <a:pt x="5564027" y="139105"/>
                  <a:pt x="5567599" y="137518"/>
                  <a:pt x="5569980" y="135137"/>
                </a:cubicBezTo>
                <a:cubicBezTo>
                  <a:pt x="5573949" y="132756"/>
                  <a:pt x="5579902" y="133152"/>
                  <a:pt x="5587839" y="136327"/>
                </a:cubicBezTo>
                <a:cubicBezTo>
                  <a:pt x="5589427" y="136327"/>
                  <a:pt x="5591015" y="137121"/>
                  <a:pt x="5592602" y="138708"/>
                </a:cubicBezTo>
                <a:cubicBezTo>
                  <a:pt x="5592602" y="129183"/>
                  <a:pt x="5592205" y="121246"/>
                  <a:pt x="5591411" y="114896"/>
                </a:cubicBezTo>
                <a:cubicBezTo>
                  <a:pt x="5591411" y="110927"/>
                  <a:pt x="5589824" y="108943"/>
                  <a:pt x="5586649" y="108943"/>
                </a:cubicBezTo>
                <a:close/>
                <a:moveTo>
                  <a:pt x="6946119" y="107306"/>
                </a:moveTo>
                <a:cubicBezTo>
                  <a:pt x="6954007" y="108199"/>
                  <a:pt x="6961225" y="113110"/>
                  <a:pt x="6967774" y="122040"/>
                </a:cubicBezTo>
                <a:cubicBezTo>
                  <a:pt x="6974124" y="132358"/>
                  <a:pt x="6971742" y="137915"/>
                  <a:pt x="6960630" y="138708"/>
                </a:cubicBezTo>
                <a:cubicBezTo>
                  <a:pt x="6955867" y="138708"/>
                  <a:pt x="6948327" y="138708"/>
                  <a:pt x="6938008" y="138708"/>
                </a:cubicBezTo>
                <a:cubicBezTo>
                  <a:pt x="6915783" y="137915"/>
                  <a:pt x="6899511" y="137915"/>
                  <a:pt x="6889192" y="138708"/>
                </a:cubicBezTo>
                <a:cubicBezTo>
                  <a:pt x="6892368" y="143471"/>
                  <a:pt x="6892368" y="149424"/>
                  <a:pt x="6889192" y="156568"/>
                </a:cubicBezTo>
                <a:cubicBezTo>
                  <a:pt x="6889192" y="158155"/>
                  <a:pt x="6888796" y="160139"/>
                  <a:pt x="6888002" y="162521"/>
                </a:cubicBezTo>
                <a:cubicBezTo>
                  <a:pt x="6889589" y="161727"/>
                  <a:pt x="6892368" y="160933"/>
                  <a:pt x="6896336" y="160139"/>
                </a:cubicBezTo>
                <a:cubicBezTo>
                  <a:pt x="6905067" y="156965"/>
                  <a:pt x="6909830" y="155377"/>
                  <a:pt x="6910624" y="155377"/>
                </a:cubicBezTo>
                <a:cubicBezTo>
                  <a:pt x="6915386" y="154583"/>
                  <a:pt x="6920149" y="155377"/>
                  <a:pt x="6924911" y="157758"/>
                </a:cubicBezTo>
                <a:cubicBezTo>
                  <a:pt x="6930468" y="161727"/>
                  <a:pt x="6934436" y="166886"/>
                  <a:pt x="6936817" y="173236"/>
                </a:cubicBezTo>
                <a:cubicBezTo>
                  <a:pt x="6938405" y="175618"/>
                  <a:pt x="6938008" y="177999"/>
                  <a:pt x="6935627" y="180380"/>
                </a:cubicBezTo>
                <a:cubicBezTo>
                  <a:pt x="6933245" y="183555"/>
                  <a:pt x="6927689" y="185143"/>
                  <a:pt x="6918958" y="185143"/>
                </a:cubicBezTo>
                <a:cubicBezTo>
                  <a:pt x="6906258" y="185937"/>
                  <a:pt x="6894749" y="186334"/>
                  <a:pt x="6884430" y="186334"/>
                </a:cubicBezTo>
                <a:cubicBezTo>
                  <a:pt x="6884430" y="191096"/>
                  <a:pt x="6884033" y="196255"/>
                  <a:pt x="6883239" y="201812"/>
                </a:cubicBezTo>
                <a:cubicBezTo>
                  <a:pt x="6892764" y="206574"/>
                  <a:pt x="6901893" y="210543"/>
                  <a:pt x="6910624" y="213718"/>
                </a:cubicBezTo>
                <a:cubicBezTo>
                  <a:pt x="6928880" y="221655"/>
                  <a:pt x="6958249" y="229593"/>
                  <a:pt x="6998730" y="237531"/>
                </a:cubicBezTo>
                <a:cubicBezTo>
                  <a:pt x="7004286" y="238324"/>
                  <a:pt x="7007461" y="239515"/>
                  <a:pt x="7008255" y="241103"/>
                </a:cubicBezTo>
                <a:cubicBezTo>
                  <a:pt x="7008255" y="243484"/>
                  <a:pt x="7005477" y="245071"/>
                  <a:pt x="6999920" y="245865"/>
                </a:cubicBezTo>
                <a:cubicBezTo>
                  <a:pt x="6995158" y="246659"/>
                  <a:pt x="6988014" y="249040"/>
                  <a:pt x="6978489" y="253009"/>
                </a:cubicBezTo>
                <a:cubicBezTo>
                  <a:pt x="6960233" y="259359"/>
                  <a:pt x="6946342" y="263327"/>
                  <a:pt x="6936817" y="264915"/>
                </a:cubicBezTo>
                <a:cubicBezTo>
                  <a:pt x="6931261" y="265709"/>
                  <a:pt x="6924911" y="264915"/>
                  <a:pt x="6917767" y="262534"/>
                </a:cubicBezTo>
                <a:cubicBezTo>
                  <a:pt x="6882049" y="244277"/>
                  <a:pt x="6852283" y="219671"/>
                  <a:pt x="6828470" y="188715"/>
                </a:cubicBezTo>
                <a:cubicBezTo>
                  <a:pt x="6827677" y="189508"/>
                  <a:pt x="6827280" y="190302"/>
                  <a:pt x="6827280" y="191096"/>
                </a:cubicBezTo>
                <a:cubicBezTo>
                  <a:pt x="6805849" y="212527"/>
                  <a:pt x="6783624" y="227609"/>
                  <a:pt x="6760605" y="236340"/>
                </a:cubicBezTo>
                <a:cubicBezTo>
                  <a:pt x="6751874" y="239515"/>
                  <a:pt x="6747111" y="240309"/>
                  <a:pt x="6746317" y="238721"/>
                </a:cubicBezTo>
                <a:cubicBezTo>
                  <a:pt x="6744730" y="236340"/>
                  <a:pt x="6747508" y="232768"/>
                  <a:pt x="6754652" y="228006"/>
                </a:cubicBezTo>
                <a:cubicBezTo>
                  <a:pt x="6769733" y="215305"/>
                  <a:pt x="6784814" y="197446"/>
                  <a:pt x="6799895" y="174427"/>
                </a:cubicBezTo>
                <a:cubicBezTo>
                  <a:pt x="6806246" y="163315"/>
                  <a:pt x="6809024" y="154186"/>
                  <a:pt x="6808230" y="147043"/>
                </a:cubicBezTo>
                <a:cubicBezTo>
                  <a:pt x="6808230" y="146249"/>
                  <a:pt x="6808230" y="145455"/>
                  <a:pt x="6808230" y="144662"/>
                </a:cubicBezTo>
                <a:cubicBezTo>
                  <a:pt x="6805849" y="144662"/>
                  <a:pt x="6802674" y="145058"/>
                  <a:pt x="6798705" y="145852"/>
                </a:cubicBezTo>
                <a:cubicBezTo>
                  <a:pt x="6793942" y="145852"/>
                  <a:pt x="6790767" y="146249"/>
                  <a:pt x="6789180" y="147043"/>
                </a:cubicBezTo>
                <a:cubicBezTo>
                  <a:pt x="6779655" y="148630"/>
                  <a:pt x="6771320" y="144265"/>
                  <a:pt x="6764177" y="133946"/>
                </a:cubicBezTo>
                <a:cubicBezTo>
                  <a:pt x="6761002" y="130771"/>
                  <a:pt x="6759414" y="127596"/>
                  <a:pt x="6759414" y="124421"/>
                </a:cubicBezTo>
                <a:cubicBezTo>
                  <a:pt x="6760208" y="122040"/>
                  <a:pt x="6762590" y="121246"/>
                  <a:pt x="6766558" y="122040"/>
                </a:cubicBezTo>
                <a:cubicBezTo>
                  <a:pt x="6787196" y="122040"/>
                  <a:pt x="6803071" y="121246"/>
                  <a:pt x="6814183" y="119659"/>
                </a:cubicBezTo>
                <a:cubicBezTo>
                  <a:pt x="6821327" y="118865"/>
                  <a:pt x="6835614" y="117674"/>
                  <a:pt x="6857045" y="116087"/>
                </a:cubicBezTo>
                <a:cubicBezTo>
                  <a:pt x="6880064" y="114499"/>
                  <a:pt x="6895145" y="113308"/>
                  <a:pt x="6902289" y="112514"/>
                </a:cubicBezTo>
                <a:cubicBezTo>
                  <a:pt x="6918164" y="110927"/>
                  <a:pt x="6930071" y="109340"/>
                  <a:pt x="6938008" y="107752"/>
                </a:cubicBezTo>
                <a:cubicBezTo>
                  <a:pt x="6940786" y="107157"/>
                  <a:pt x="6943490" y="107008"/>
                  <a:pt x="6946119" y="107306"/>
                </a:cubicBezTo>
                <a:close/>
                <a:moveTo>
                  <a:pt x="1993127" y="107306"/>
                </a:moveTo>
                <a:cubicBezTo>
                  <a:pt x="2001015" y="108199"/>
                  <a:pt x="2008234" y="113110"/>
                  <a:pt x="2014782" y="122040"/>
                </a:cubicBezTo>
                <a:cubicBezTo>
                  <a:pt x="2021132" y="132358"/>
                  <a:pt x="2018750" y="137915"/>
                  <a:pt x="2007638" y="138708"/>
                </a:cubicBezTo>
                <a:cubicBezTo>
                  <a:pt x="2002875" y="138708"/>
                  <a:pt x="1995335" y="138708"/>
                  <a:pt x="1985016" y="138708"/>
                </a:cubicBezTo>
                <a:cubicBezTo>
                  <a:pt x="1962792" y="137915"/>
                  <a:pt x="1946520" y="137915"/>
                  <a:pt x="1936201" y="138708"/>
                </a:cubicBezTo>
                <a:cubicBezTo>
                  <a:pt x="1939375" y="143471"/>
                  <a:pt x="1939375" y="149424"/>
                  <a:pt x="1936201" y="156568"/>
                </a:cubicBezTo>
                <a:cubicBezTo>
                  <a:pt x="1936201" y="158155"/>
                  <a:pt x="1935804" y="160139"/>
                  <a:pt x="1935010" y="162521"/>
                </a:cubicBezTo>
                <a:cubicBezTo>
                  <a:pt x="1936597" y="161727"/>
                  <a:pt x="1939375" y="160933"/>
                  <a:pt x="1943345" y="160139"/>
                </a:cubicBezTo>
                <a:cubicBezTo>
                  <a:pt x="1952076" y="156965"/>
                  <a:pt x="1956838" y="155377"/>
                  <a:pt x="1957632" y="155377"/>
                </a:cubicBezTo>
                <a:cubicBezTo>
                  <a:pt x="1962394" y="154583"/>
                  <a:pt x="1967158" y="155377"/>
                  <a:pt x="1971919" y="157758"/>
                </a:cubicBezTo>
                <a:cubicBezTo>
                  <a:pt x="1977476" y="161727"/>
                  <a:pt x="1981445" y="166886"/>
                  <a:pt x="1983826" y="173236"/>
                </a:cubicBezTo>
                <a:cubicBezTo>
                  <a:pt x="1985413" y="175618"/>
                  <a:pt x="1985016" y="177999"/>
                  <a:pt x="1982635" y="180380"/>
                </a:cubicBezTo>
                <a:cubicBezTo>
                  <a:pt x="1980254" y="183555"/>
                  <a:pt x="1974696" y="185143"/>
                  <a:pt x="1965966" y="185143"/>
                </a:cubicBezTo>
                <a:cubicBezTo>
                  <a:pt x="1953266" y="185937"/>
                  <a:pt x="1941758" y="186334"/>
                  <a:pt x="1931438" y="186334"/>
                </a:cubicBezTo>
                <a:cubicBezTo>
                  <a:pt x="1931438" y="191096"/>
                  <a:pt x="1931041" y="196255"/>
                  <a:pt x="1930247" y="201812"/>
                </a:cubicBezTo>
                <a:cubicBezTo>
                  <a:pt x="1939773" y="206574"/>
                  <a:pt x="1948901" y="210543"/>
                  <a:pt x="1957632" y="213718"/>
                </a:cubicBezTo>
                <a:cubicBezTo>
                  <a:pt x="1975888" y="221655"/>
                  <a:pt x="2005256" y="229593"/>
                  <a:pt x="2045738" y="237531"/>
                </a:cubicBezTo>
                <a:cubicBezTo>
                  <a:pt x="2051294" y="238324"/>
                  <a:pt x="2054469" y="239515"/>
                  <a:pt x="2055263" y="241103"/>
                </a:cubicBezTo>
                <a:cubicBezTo>
                  <a:pt x="2055263" y="243484"/>
                  <a:pt x="2052485" y="245071"/>
                  <a:pt x="2046928" y="245865"/>
                </a:cubicBezTo>
                <a:cubicBezTo>
                  <a:pt x="2042166" y="246659"/>
                  <a:pt x="2035023" y="249040"/>
                  <a:pt x="2025498" y="253009"/>
                </a:cubicBezTo>
                <a:cubicBezTo>
                  <a:pt x="2007241" y="259359"/>
                  <a:pt x="1993351" y="263327"/>
                  <a:pt x="1983826" y="264915"/>
                </a:cubicBezTo>
                <a:cubicBezTo>
                  <a:pt x="1978269" y="265709"/>
                  <a:pt x="1971919" y="264915"/>
                  <a:pt x="1964776" y="262534"/>
                </a:cubicBezTo>
                <a:cubicBezTo>
                  <a:pt x="1929056" y="244277"/>
                  <a:pt x="1899292" y="219671"/>
                  <a:pt x="1875479" y="188715"/>
                </a:cubicBezTo>
                <a:cubicBezTo>
                  <a:pt x="1874686" y="189508"/>
                  <a:pt x="1874288" y="190302"/>
                  <a:pt x="1874288" y="191096"/>
                </a:cubicBezTo>
                <a:cubicBezTo>
                  <a:pt x="1852858" y="212527"/>
                  <a:pt x="1830632" y="227609"/>
                  <a:pt x="1807614" y="236340"/>
                </a:cubicBezTo>
                <a:cubicBezTo>
                  <a:pt x="1798882" y="239515"/>
                  <a:pt x="1794120" y="240309"/>
                  <a:pt x="1793326" y="238721"/>
                </a:cubicBezTo>
                <a:cubicBezTo>
                  <a:pt x="1791738" y="236340"/>
                  <a:pt x="1794517" y="232768"/>
                  <a:pt x="1801661" y="228006"/>
                </a:cubicBezTo>
                <a:cubicBezTo>
                  <a:pt x="1816742" y="215305"/>
                  <a:pt x="1831823" y="197446"/>
                  <a:pt x="1846904" y="174427"/>
                </a:cubicBezTo>
                <a:cubicBezTo>
                  <a:pt x="1853254" y="163315"/>
                  <a:pt x="1856032" y="154186"/>
                  <a:pt x="1855238" y="147043"/>
                </a:cubicBezTo>
                <a:cubicBezTo>
                  <a:pt x="1855238" y="146249"/>
                  <a:pt x="1855238" y="145455"/>
                  <a:pt x="1855238" y="144662"/>
                </a:cubicBezTo>
                <a:cubicBezTo>
                  <a:pt x="1852858" y="144662"/>
                  <a:pt x="1849682" y="145058"/>
                  <a:pt x="1845714" y="145852"/>
                </a:cubicBezTo>
                <a:cubicBezTo>
                  <a:pt x="1840950" y="145852"/>
                  <a:pt x="1837776" y="146249"/>
                  <a:pt x="1836188" y="147043"/>
                </a:cubicBezTo>
                <a:cubicBezTo>
                  <a:pt x="1826664" y="148630"/>
                  <a:pt x="1818330" y="144265"/>
                  <a:pt x="1811186" y="133946"/>
                </a:cubicBezTo>
                <a:cubicBezTo>
                  <a:pt x="1808010" y="130771"/>
                  <a:pt x="1806422" y="127596"/>
                  <a:pt x="1806422" y="124421"/>
                </a:cubicBezTo>
                <a:cubicBezTo>
                  <a:pt x="1807217" y="122040"/>
                  <a:pt x="1809598" y="121246"/>
                  <a:pt x="1813568" y="122040"/>
                </a:cubicBezTo>
                <a:cubicBezTo>
                  <a:pt x="1834204" y="122040"/>
                  <a:pt x="1850079" y="121246"/>
                  <a:pt x="1861192" y="119659"/>
                </a:cubicBezTo>
                <a:cubicBezTo>
                  <a:pt x="1868335" y="118865"/>
                  <a:pt x="1882623" y="117674"/>
                  <a:pt x="1904054" y="116087"/>
                </a:cubicBezTo>
                <a:cubicBezTo>
                  <a:pt x="1927073" y="114499"/>
                  <a:pt x="1942154" y="113308"/>
                  <a:pt x="1949297" y="112514"/>
                </a:cubicBezTo>
                <a:cubicBezTo>
                  <a:pt x="1965173" y="110927"/>
                  <a:pt x="1977078" y="109340"/>
                  <a:pt x="1985016" y="107752"/>
                </a:cubicBezTo>
                <a:cubicBezTo>
                  <a:pt x="1987794" y="107157"/>
                  <a:pt x="1990498" y="107008"/>
                  <a:pt x="1993127" y="107306"/>
                </a:cubicBezTo>
                <a:close/>
                <a:moveTo>
                  <a:pt x="9309733" y="100609"/>
                </a:moveTo>
                <a:cubicBezTo>
                  <a:pt x="9305764" y="101402"/>
                  <a:pt x="9299811" y="102196"/>
                  <a:pt x="9291873" y="102990"/>
                </a:cubicBezTo>
                <a:cubicBezTo>
                  <a:pt x="9284730" y="104577"/>
                  <a:pt x="9279571" y="105371"/>
                  <a:pt x="9276395" y="105371"/>
                </a:cubicBezTo>
                <a:lnTo>
                  <a:pt x="9276395" y="116087"/>
                </a:lnTo>
                <a:cubicBezTo>
                  <a:pt x="9276395" y="121643"/>
                  <a:pt x="9276395" y="127596"/>
                  <a:pt x="9276395" y="133946"/>
                </a:cubicBezTo>
                <a:cubicBezTo>
                  <a:pt x="9287508" y="132358"/>
                  <a:pt x="9302192" y="129183"/>
                  <a:pt x="9320448" y="124421"/>
                </a:cubicBezTo>
                <a:cubicBezTo>
                  <a:pt x="9317273" y="115689"/>
                  <a:pt x="9313702" y="107752"/>
                  <a:pt x="9309733" y="100609"/>
                </a:cubicBezTo>
                <a:close/>
                <a:moveTo>
                  <a:pt x="2549372" y="100609"/>
                </a:moveTo>
                <a:cubicBezTo>
                  <a:pt x="2541435" y="102990"/>
                  <a:pt x="2529925" y="104577"/>
                  <a:pt x="2514844" y="105371"/>
                </a:cubicBezTo>
                <a:cubicBezTo>
                  <a:pt x="2514844" y="106165"/>
                  <a:pt x="2514844" y="107355"/>
                  <a:pt x="2514844" y="108943"/>
                </a:cubicBezTo>
                <a:cubicBezTo>
                  <a:pt x="2514050" y="111324"/>
                  <a:pt x="2513654" y="112912"/>
                  <a:pt x="2513654" y="113705"/>
                </a:cubicBezTo>
                <a:cubicBezTo>
                  <a:pt x="2517623" y="112912"/>
                  <a:pt x="2521988" y="112118"/>
                  <a:pt x="2526751" y="111324"/>
                </a:cubicBezTo>
                <a:cubicBezTo>
                  <a:pt x="2530719" y="110530"/>
                  <a:pt x="2533894" y="110133"/>
                  <a:pt x="2536275" y="110133"/>
                </a:cubicBezTo>
                <a:cubicBezTo>
                  <a:pt x="2541831" y="108546"/>
                  <a:pt x="2546197" y="109340"/>
                  <a:pt x="2549372" y="112514"/>
                </a:cubicBezTo>
                <a:cubicBezTo>
                  <a:pt x="2549372" y="109340"/>
                  <a:pt x="2549372" y="105371"/>
                  <a:pt x="2549372" y="100609"/>
                </a:cubicBezTo>
                <a:close/>
                <a:moveTo>
                  <a:pt x="6326920" y="97037"/>
                </a:moveTo>
                <a:cubicBezTo>
                  <a:pt x="6328706" y="97037"/>
                  <a:pt x="6330789" y="97433"/>
                  <a:pt x="6333170" y="98227"/>
                </a:cubicBezTo>
                <a:cubicBezTo>
                  <a:pt x="6337933" y="102196"/>
                  <a:pt x="6342695" y="106561"/>
                  <a:pt x="6347458" y="111324"/>
                </a:cubicBezTo>
                <a:cubicBezTo>
                  <a:pt x="6350633" y="116087"/>
                  <a:pt x="6349443" y="119261"/>
                  <a:pt x="6343886" y="120849"/>
                </a:cubicBezTo>
                <a:cubicBezTo>
                  <a:pt x="6322455" y="124818"/>
                  <a:pt x="6300627" y="127993"/>
                  <a:pt x="6278402" y="130374"/>
                </a:cubicBezTo>
                <a:cubicBezTo>
                  <a:pt x="6269671" y="130374"/>
                  <a:pt x="6261336" y="125215"/>
                  <a:pt x="6253399" y="114896"/>
                </a:cubicBezTo>
                <a:cubicBezTo>
                  <a:pt x="6251017" y="110927"/>
                  <a:pt x="6252208" y="108546"/>
                  <a:pt x="6256970" y="107752"/>
                </a:cubicBezTo>
                <a:cubicBezTo>
                  <a:pt x="6273639" y="106958"/>
                  <a:pt x="6289514" y="104974"/>
                  <a:pt x="6304595" y="101799"/>
                </a:cubicBezTo>
                <a:cubicBezTo>
                  <a:pt x="6306183" y="101799"/>
                  <a:pt x="6308167" y="101402"/>
                  <a:pt x="6310549" y="100609"/>
                </a:cubicBezTo>
                <a:cubicBezTo>
                  <a:pt x="6316105" y="99815"/>
                  <a:pt x="6320074" y="99021"/>
                  <a:pt x="6322455" y="98227"/>
                </a:cubicBezTo>
                <a:cubicBezTo>
                  <a:pt x="6323645" y="97433"/>
                  <a:pt x="6325134" y="97037"/>
                  <a:pt x="6326920" y="97037"/>
                </a:cubicBezTo>
                <a:close/>
                <a:moveTo>
                  <a:pt x="1688254" y="97037"/>
                </a:moveTo>
                <a:cubicBezTo>
                  <a:pt x="1690041" y="97037"/>
                  <a:pt x="1692123" y="97433"/>
                  <a:pt x="1694505" y="98227"/>
                </a:cubicBezTo>
                <a:cubicBezTo>
                  <a:pt x="1699267" y="102196"/>
                  <a:pt x="1704029" y="106561"/>
                  <a:pt x="1708792" y="111324"/>
                </a:cubicBezTo>
                <a:cubicBezTo>
                  <a:pt x="1711967" y="116087"/>
                  <a:pt x="1710777" y="119261"/>
                  <a:pt x="1705221" y="120849"/>
                </a:cubicBezTo>
                <a:cubicBezTo>
                  <a:pt x="1683789" y="124818"/>
                  <a:pt x="1661961" y="127993"/>
                  <a:pt x="1639735" y="130374"/>
                </a:cubicBezTo>
                <a:cubicBezTo>
                  <a:pt x="1631005" y="130374"/>
                  <a:pt x="1622670" y="125215"/>
                  <a:pt x="1614733" y="114896"/>
                </a:cubicBezTo>
                <a:cubicBezTo>
                  <a:pt x="1612351" y="110927"/>
                  <a:pt x="1613542" y="108546"/>
                  <a:pt x="1618305" y="107752"/>
                </a:cubicBezTo>
                <a:cubicBezTo>
                  <a:pt x="1634972" y="106958"/>
                  <a:pt x="1650848" y="104974"/>
                  <a:pt x="1665930" y="101799"/>
                </a:cubicBezTo>
                <a:cubicBezTo>
                  <a:pt x="1667516" y="101799"/>
                  <a:pt x="1669502" y="101402"/>
                  <a:pt x="1671883" y="100609"/>
                </a:cubicBezTo>
                <a:cubicBezTo>
                  <a:pt x="1677439" y="99815"/>
                  <a:pt x="1681408" y="99021"/>
                  <a:pt x="1683789" y="98227"/>
                </a:cubicBezTo>
                <a:cubicBezTo>
                  <a:pt x="1684980" y="97433"/>
                  <a:pt x="1686469" y="97037"/>
                  <a:pt x="1688254" y="97037"/>
                </a:cubicBezTo>
                <a:close/>
                <a:moveTo>
                  <a:pt x="4146886" y="95846"/>
                </a:moveTo>
                <a:cubicBezTo>
                  <a:pt x="4149465" y="95846"/>
                  <a:pt x="4152342" y="96640"/>
                  <a:pt x="4155518" y="98227"/>
                </a:cubicBezTo>
                <a:cubicBezTo>
                  <a:pt x="4165043" y="104577"/>
                  <a:pt x="4170996" y="110530"/>
                  <a:pt x="4173377" y="116087"/>
                </a:cubicBezTo>
                <a:cubicBezTo>
                  <a:pt x="4175758" y="120849"/>
                  <a:pt x="4174171" y="124421"/>
                  <a:pt x="4168614" y="126802"/>
                </a:cubicBezTo>
                <a:cubicBezTo>
                  <a:pt x="4162265" y="129183"/>
                  <a:pt x="4151152" y="135931"/>
                  <a:pt x="4135277" y="147043"/>
                </a:cubicBezTo>
                <a:cubicBezTo>
                  <a:pt x="4117814" y="160537"/>
                  <a:pt x="4098764" y="174030"/>
                  <a:pt x="4078127" y="187524"/>
                </a:cubicBezTo>
                <a:cubicBezTo>
                  <a:pt x="4078921" y="188318"/>
                  <a:pt x="4079714" y="188715"/>
                  <a:pt x="4080508" y="188715"/>
                </a:cubicBezTo>
                <a:cubicBezTo>
                  <a:pt x="4082095" y="189508"/>
                  <a:pt x="4083286" y="189905"/>
                  <a:pt x="4084080" y="189905"/>
                </a:cubicBezTo>
                <a:cubicBezTo>
                  <a:pt x="4090430" y="191493"/>
                  <a:pt x="4099161" y="193874"/>
                  <a:pt x="4110274" y="197049"/>
                </a:cubicBezTo>
                <a:cubicBezTo>
                  <a:pt x="4130118" y="202605"/>
                  <a:pt x="4144405" y="206177"/>
                  <a:pt x="4153136" y="207765"/>
                </a:cubicBezTo>
                <a:cubicBezTo>
                  <a:pt x="4177743" y="212527"/>
                  <a:pt x="4201555" y="214512"/>
                  <a:pt x="4224574" y="213718"/>
                </a:cubicBezTo>
                <a:cubicBezTo>
                  <a:pt x="4226955" y="213718"/>
                  <a:pt x="4228542" y="214115"/>
                  <a:pt x="4229336" y="214908"/>
                </a:cubicBezTo>
                <a:cubicBezTo>
                  <a:pt x="4230130" y="216496"/>
                  <a:pt x="4229336" y="217687"/>
                  <a:pt x="4226955" y="218480"/>
                </a:cubicBezTo>
                <a:cubicBezTo>
                  <a:pt x="4208699" y="228006"/>
                  <a:pt x="4187664" y="237531"/>
                  <a:pt x="4163852" y="247056"/>
                </a:cubicBezTo>
                <a:cubicBezTo>
                  <a:pt x="4156708" y="249437"/>
                  <a:pt x="4149168" y="249040"/>
                  <a:pt x="4141230" y="245865"/>
                </a:cubicBezTo>
                <a:cubicBezTo>
                  <a:pt x="4111861" y="230784"/>
                  <a:pt x="4091224" y="219671"/>
                  <a:pt x="4079317" y="212527"/>
                </a:cubicBezTo>
                <a:cubicBezTo>
                  <a:pt x="4065030" y="203796"/>
                  <a:pt x="4052330" y="201812"/>
                  <a:pt x="4041217" y="206574"/>
                </a:cubicBezTo>
                <a:cubicBezTo>
                  <a:pt x="4034868" y="208161"/>
                  <a:pt x="4030105" y="208161"/>
                  <a:pt x="4026930" y="206574"/>
                </a:cubicBezTo>
                <a:cubicBezTo>
                  <a:pt x="4021374" y="203399"/>
                  <a:pt x="4017008" y="199430"/>
                  <a:pt x="4013833" y="194668"/>
                </a:cubicBezTo>
                <a:cubicBezTo>
                  <a:pt x="4011452" y="189111"/>
                  <a:pt x="4012642" y="185937"/>
                  <a:pt x="4017405" y="185143"/>
                </a:cubicBezTo>
                <a:cubicBezTo>
                  <a:pt x="4025343" y="184349"/>
                  <a:pt x="4032883" y="183952"/>
                  <a:pt x="4040027" y="183952"/>
                </a:cubicBezTo>
                <a:cubicBezTo>
                  <a:pt x="4044789" y="183952"/>
                  <a:pt x="4050346" y="184349"/>
                  <a:pt x="4056696" y="185143"/>
                </a:cubicBezTo>
                <a:cubicBezTo>
                  <a:pt x="4082889" y="161330"/>
                  <a:pt x="4104321" y="141090"/>
                  <a:pt x="4120989" y="124421"/>
                </a:cubicBezTo>
                <a:cubicBezTo>
                  <a:pt x="4101146" y="129977"/>
                  <a:pt x="4082095" y="138708"/>
                  <a:pt x="4063839" y="150615"/>
                </a:cubicBezTo>
                <a:cubicBezTo>
                  <a:pt x="4059871" y="152202"/>
                  <a:pt x="4056299" y="152202"/>
                  <a:pt x="4053124" y="150615"/>
                </a:cubicBezTo>
                <a:cubicBezTo>
                  <a:pt x="4044393" y="147440"/>
                  <a:pt x="4038042" y="141090"/>
                  <a:pt x="4034074" y="131565"/>
                </a:cubicBezTo>
                <a:cubicBezTo>
                  <a:pt x="4032486" y="126802"/>
                  <a:pt x="4033280" y="124024"/>
                  <a:pt x="4036455" y="123230"/>
                </a:cubicBezTo>
                <a:cubicBezTo>
                  <a:pt x="4051536" y="121643"/>
                  <a:pt x="4072570" y="118071"/>
                  <a:pt x="4099558" y="112514"/>
                </a:cubicBezTo>
                <a:cubicBezTo>
                  <a:pt x="4118608" y="108546"/>
                  <a:pt x="4132102" y="103784"/>
                  <a:pt x="4140039" y="98227"/>
                </a:cubicBezTo>
                <a:cubicBezTo>
                  <a:pt x="4142024" y="96640"/>
                  <a:pt x="4144306" y="95846"/>
                  <a:pt x="4146886" y="95846"/>
                </a:cubicBezTo>
                <a:close/>
                <a:moveTo>
                  <a:pt x="5973602" y="91083"/>
                </a:moveTo>
                <a:cubicBezTo>
                  <a:pt x="5966458" y="91877"/>
                  <a:pt x="5954949" y="93068"/>
                  <a:pt x="5939074" y="94655"/>
                </a:cubicBezTo>
                <a:cubicBezTo>
                  <a:pt x="5923199" y="97037"/>
                  <a:pt x="5911689" y="98624"/>
                  <a:pt x="5904545" y="99418"/>
                </a:cubicBezTo>
                <a:cubicBezTo>
                  <a:pt x="5904545" y="101005"/>
                  <a:pt x="5904545" y="103387"/>
                  <a:pt x="5904545" y="106561"/>
                </a:cubicBezTo>
                <a:cubicBezTo>
                  <a:pt x="5905340" y="111324"/>
                  <a:pt x="5905736" y="114896"/>
                  <a:pt x="5905736" y="117277"/>
                </a:cubicBezTo>
                <a:cubicBezTo>
                  <a:pt x="5916055" y="116483"/>
                  <a:pt x="5928755" y="114102"/>
                  <a:pt x="5943836" y="110133"/>
                </a:cubicBezTo>
                <a:cubicBezTo>
                  <a:pt x="5950186" y="108546"/>
                  <a:pt x="5955742" y="108546"/>
                  <a:pt x="5960505" y="110133"/>
                </a:cubicBezTo>
                <a:cubicBezTo>
                  <a:pt x="5966855" y="114896"/>
                  <a:pt x="5971220" y="119659"/>
                  <a:pt x="5973602" y="124421"/>
                </a:cubicBezTo>
                <a:cubicBezTo>
                  <a:pt x="5975983" y="130771"/>
                  <a:pt x="5974792" y="134343"/>
                  <a:pt x="5970030" y="135137"/>
                </a:cubicBezTo>
                <a:cubicBezTo>
                  <a:pt x="5949393" y="139105"/>
                  <a:pt x="5933915" y="140693"/>
                  <a:pt x="5923595" y="139899"/>
                </a:cubicBezTo>
                <a:cubicBezTo>
                  <a:pt x="5917246" y="139899"/>
                  <a:pt x="5911689" y="137518"/>
                  <a:pt x="5906927" y="132756"/>
                </a:cubicBezTo>
                <a:cubicBezTo>
                  <a:pt x="5906927" y="142280"/>
                  <a:pt x="5906927" y="152599"/>
                  <a:pt x="5906927" y="163711"/>
                </a:cubicBezTo>
                <a:cubicBezTo>
                  <a:pt x="5907721" y="163711"/>
                  <a:pt x="5909308" y="163711"/>
                  <a:pt x="5911689" y="163711"/>
                </a:cubicBezTo>
                <a:cubicBezTo>
                  <a:pt x="5925977" y="162124"/>
                  <a:pt x="5937089" y="160139"/>
                  <a:pt x="5945027" y="157758"/>
                </a:cubicBezTo>
                <a:cubicBezTo>
                  <a:pt x="5951377" y="156171"/>
                  <a:pt x="5956536" y="156171"/>
                  <a:pt x="5960505" y="157758"/>
                </a:cubicBezTo>
                <a:cubicBezTo>
                  <a:pt x="5966855" y="160139"/>
                  <a:pt x="5972015" y="164109"/>
                  <a:pt x="5975983" y="169665"/>
                </a:cubicBezTo>
                <a:cubicBezTo>
                  <a:pt x="5979952" y="176808"/>
                  <a:pt x="5978761" y="181174"/>
                  <a:pt x="5972411" y="182761"/>
                </a:cubicBezTo>
                <a:cubicBezTo>
                  <a:pt x="5964474" y="185143"/>
                  <a:pt x="5948996" y="186334"/>
                  <a:pt x="5925977" y="186334"/>
                </a:cubicBezTo>
                <a:cubicBezTo>
                  <a:pt x="5918833" y="187127"/>
                  <a:pt x="5912086" y="185143"/>
                  <a:pt x="5905736" y="180380"/>
                </a:cubicBezTo>
                <a:cubicBezTo>
                  <a:pt x="5905736" y="193874"/>
                  <a:pt x="5905736" y="204986"/>
                  <a:pt x="5905736" y="213718"/>
                </a:cubicBezTo>
                <a:cubicBezTo>
                  <a:pt x="5910499" y="212924"/>
                  <a:pt x="5918436" y="211733"/>
                  <a:pt x="5929549" y="210146"/>
                </a:cubicBezTo>
                <a:cubicBezTo>
                  <a:pt x="5942249" y="208558"/>
                  <a:pt x="5951377" y="207368"/>
                  <a:pt x="5956933" y="206574"/>
                </a:cubicBezTo>
                <a:cubicBezTo>
                  <a:pt x="5965664" y="205780"/>
                  <a:pt x="5971617" y="206574"/>
                  <a:pt x="5974792" y="208955"/>
                </a:cubicBezTo>
                <a:cubicBezTo>
                  <a:pt x="5975586" y="209749"/>
                  <a:pt x="5977174" y="210940"/>
                  <a:pt x="5979555" y="212527"/>
                </a:cubicBezTo>
                <a:cubicBezTo>
                  <a:pt x="5980349" y="196652"/>
                  <a:pt x="5980745" y="158155"/>
                  <a:pt x="5980745" y="97037"/>
                </a:cubicBezTo>
                <a:cubicBezTo>
                  <a:pt x="5979158" y="92274"/>
                  <a:pt x="5976777" y="90290"/>
                  <a:pt x="5973602" y="91083"/>
                </a:cubicBezTo>
                <a:close/>
                <a:moveTo>
                  <a:pt x="1344461" y="91083"/>
                </a:moveTo>
                <a:cubicBezTo>
                  <a:pt x="1337317" y="91877"/>
                  <a:pt x="1325808" y="93068"/>
                  <a:pt x="1309934" y="94655"/>
                </a:cubicBezTo>
                <a:cubicBezTo>
                  <a:pt x="1294059" y="97037"/>
                  <a:pt x="1282549" y="98624"/>
                  <a:pt x="1275406" y="99418"/>
                </a:cubicBezTo>
                <a:cubicBezTo>
                  <a:pt x="1275406" y="101005"/>
                  <a:pt x="1275406" y="103387"/>
                  <a:pt x="1275406" y="106561"/>
                </a:cubicBezTo>
                <a:cubicBezTo>
                  <a:pt x="1276199" y="111324"/>
                  <a:pt x="1276595" y="114896"/>
                  <a:pt x="1276595" y="117277"/>
                </a:cubicBezTo>
                <a:cubicBezTo>
                  <a:pt x="1286915" y="116483"/>
                  <a:pt x="1299615" y="114102"/>
                  <a:pt x="1314696" y="110133"/>
                </a:cubicBezTo>
                <a:cubicBezTo>
                  <a:pt x="1321046" y="108546"/>
                  <a:pt x="1326603" y="108546"/>
                  <a:pt x="1331364" y="110133"/>
                </a:cubicBezTo>
                <a:cubicBezTo>
                  <a:pt x="1337714" y="114896"/>
                  <a:pt x="1342081" y="119659"/>
                  <a:pt x="1344461" y="124421"/>
                </a:cubicBezTo>
                <a:cubicBezTo>
                  <a:pt x="1346843" y="130771"/>
                  <a:pt x="1345652" y="134343"/>
                  <a:pt x="1340890" y="135137"/>
                </a:cubicBezTo>
                <a:cubicBezTo>
                  <a:pt x="1320252" y="139105"/>
                  <a:pt x="1304774" y="140693"/>
                  <a:pt x="1294454" y="139899"/>
                </a:cubicBezTo>
                <a:cubicBezTo>
                  <a:pt x="1288106" y="139899"/>
                  <a:pt x="1282549" y="137518"/>
                  <a:pt x="1277787" y="132756"/>
                </a:cubicBezTo>
                <a:cubicBezTo>
                  <a:pt x="1277787" y="142280"/>
                  <a:pt x="1277787" y="152599"/>
                  <a:pt x="1277787" y="163711"/>
                </a:cubicBezTo>
                <a:cubicBezTo>
                  <a:pt x="1278580" y="163711"/>
                  <a:pt x="1280168" y="163711"/>
                  <a:pt x="1282549" y="163711"/>
                </a:cubicBezTo>
                <a:cubicBezTo>
                  <a:pt x="1296838" y="162124"/>
                  <a:pt x="1307949" y="160139"/>
                  <a:pt x="1315886" y="157758"/>
                </a:cubicBezTo>
                <a:cubicBezTo>
                  <a:pt x="1322237" y="156171"/>
                  <a:pt x="1327396" y="156171"/>
                  <a:pt x="1331364" y="157758"/>
                </a:cubicBezTo>
                <a:cubicBezTo>
                  <a:pt x="1337714" y="160139"/>
                  <a:pt x="1342873" y="164109"/>
                  <a:pt x="1346843" y="169665"/>
                </a:cubicBezTo>
                <a:cubicBezTo>
                  <a:pt x="1350811" y="176808"/>
                  <a:pt x="1349620" y="181174"/>
                  <a:pt x="1343271" y="182761"/>
                </a:cubicBezTo>
                <a:cubicBezTo>
                  <a:pt x="1335334" y="185143"/>
                  <a:pt x="1319855" y="186334"/>
                  <a:pt x="1296838" y="186334"/>
                </a:cubicBezTo>
                <a:cubicBezTo>
                  <a:pt x="1289694" y="187127"/>
                  <a:pt x="1282946" y="185143"/>
                  <a:pt x="1276595" y="180380"/>
                </a:cubicBezTo>
                <a:cubicBezTo>
                  <a:pt x="1276595" y="193874"/>
                  <a:pt x="1276595" y="204986"/>
                  <a:pt x="1276595" y="213718"/>
                </a:cubicBezTo>
                <a:cubicBezTo>
                  <a:pt x="1281359" y="212924"/>
                  <a:pt x="1289296" y="211733"/>
                  <a:pt x="1300408" y="210146"/>
                </a:cubicBezTo>
                <a:cubicBezTo>
                  <a:pt x="1313108" y="208558"/>
                  <a:pt x="1322237" y="207368"/>
                  <a:pt x="1327793" y="206574"/>
                </a:cubicBezTo>
                <a:cubicBezTo>
                  <a:pt x="1336523" y="205780"/>
                  <a:pt x="1342476" y="206574"/>
                  <a:pt x="1345652" y="208955"/>
                </a:cubicBezTo>
                <a:cubicBezTo>
                  <a:pt x="1346446" y="209749"/>
                  <a:pt x="1348033" y="210940"/>
                  <a:pt x="1350415" y="212527"/>
                </a:cubicBezTo>
                <a:cubicBezTo>
                  <a:pt x="1351209" y="196652"/>
                  <a:pt x="1351605" y="158155"/>
                  <a:pt x="1351605" y="97037"/>
                </a:cubicBezTo>
                <a:cubicBezTo>
                  <a:pt x="1350018" y="92274"/>
                  <a:pt x="1347637" y="90290"/>
                  <a:pt x="1344461" y="91083"/>
                </a:cubicBezTo>
                <a:close/>
                <a:moveTo>
                  <a:pt x="5023781" y="88405"/>
                </a:moveTo>
                <a:cubicBezTo>
                  <a:pt x="5024773" y="88603"/>
                  <a:pt x="5025864" y="89099"/>
                  <a:pt x="5027055" y="89893"/>
                </a:cubicBezTo>
                <a:cubicBezTo>
                  <a:pt x="5038167" y="93068"/>
                  <a:pt x="5048486" y="98227"/>
                  <a:pt x="5058011" y="105371"/>
                </a:cubicBezTo>
                <a:cubicBezTo>
                  <a:pt x="5061186" y="107752"/>
                  <a:pt x="5061583" y="111721"/>
                  <a:pt x="5059202" y="117277"/>
                </a:cubicBezTo>
                <a:cubicBezTo>
                  <a:pt x="5071902" y="116483"/>
                  <a:pt x="5082618" y="114896"/>
                  <a:pt x="5091349" y="112514"/>
                </a:cubicBezTo>
                <a:cubicBezTo>
                  <a:pt x="5096905" y="110927"/>
                  <a:pt x="5100874" y="110927"/>
                  <a:pt x="5103255" y="112514"/>
                </a:cubicBezTo>
                <a:cubicBezTo>
                  <a:pt x="5111193" y="115689"/>
                  <a:pt x="5116352" y="120452"/>
                  <a:pt x="5118733" y="126802"/>
                </a:cubicBezTo>
                <a:cubicBezTo>
                  <a:pt x="5121908" y="134739"/>
                  <a:pt x="5119527" y="138708"/>
                  <a:pt x="5111589" y="138708"/>
                </a:cubicBezTo>
                <a:cubicBezTo>
                  <a:pt x="5109208" y="138708"/>
                  <a:pt x="5105240" y="138708"/>
                  <a:pt x="5099683" y="138708"/>
                </a:cubicBezTo>
                <a:cubicBezTo>
                  <a:pt x="5082221" y="137915"/>
                  <a:pt x="5068727" y="137915"/>
                  <a:pt x="5059202" y="138708"/>
                </a:cubicBezTo>
                <a:cubicBezTo>
                  <a:pt x="5083808" y="166489"/>
                  <a:pt x="5116352" y="188715"/>
                  <a:pt x="5156833" y="205383"/>
                </a:cubicBezTo>
                <a:cubicBezTo>
                  <a:pt x="5159214" y="206177"/>
                  <a:pt x="5160405" y="207368"/>
                  <a:pt x="5160405" y="208955"/>
                </a:cubicBezTo>
                <a:cubicBezTo>
                  <a:pt x="5160405" y="210543"/>
                  <a:pt x="5159214" y="211336"/>
                  <a:pt x="5156833" y="211336"/>
                </a:cubicBezTo>
                <a:cubicBezTo>
                  <a:pt x="5151277" y="212131"/>
                  <a:pt x="5141355" y="213321"/>
                  <a:pt x="5127067" y="214908"/>
                </a:cubicBezTo>
                <a:cubicBezTo>
                  <a:pt x="5115161" y="216496"/>
                  <a:pt x="5106827" y="217687"/>
                  <a:pt x="5102064" y="218480"/>
                </a:cubicBezTo>
                <a:cubicBezTo>
                  <a:pt x="5096508" y="220068"/>
                  <a:pt x="5092539" y="218877"/>
                  <a:pt x="5090158" y="214908"/>
                </a:cubicBezTo>
                <a:cubicBezTo>
                  <a:pt x="5079046" y="204590"/>
                  <a:pt x="5067140" y="188318"/>
                  <a:pt x="5054439" y="166093"/>
                </a:cubicBezTo>
                <a:cubicBezTo>
                  <a:pt x="5054439" y="186730"/>
                  <a:pt x="5054439" y="208955"/>
                  <a:pt x="5054439" y="232768"/>
                </a:cubicBezTo>
                <a:cubicBezTo>
                  <a:pt x="5054439" y="246262"/>
                  <a:pt x="5052852" y="255787"/>
                  <a:pt x="5049677" y="261343"/>
                </a:cubicBezTo>
                <a:cubicBezTo>
                  <a:pt x="5044121" y="266106"/>
                  <a:pt x="5039358" y="266502"/>
                  <a:pt x="5035389" y="262534"/>
                </a:cubicBezTo>
                <a:cubicBezTo>
                  <a:pt x="5034596" y="261740"/>
                  <a:pt x="5033802" y="260946"/>
                  <a:pt x="5033008" y="260152"/>
                </a:cubicBezTo>
                <a:cubicBezTo>
                  <a:pt x="5028245" y="255390"/>
                  <a:pt x="5025468" y="252215"/>
                  <a:pt x="5024674" y="250628"/>
                </a:cubicBezTo>
                <a:cubicBezTo>
                  <a:pt x="5022292" y="248246"/>
                  <a:pt x="5021499" y="242690"/>
                  <a:pt x="5022292" y="233959"/>
                </a:cubicBezTo>
                <a:cubicBezTo>
                  <a:pt x="5023880" y="227609"/>
                  <a:pt x="5024674" y="205780"/>
                  <a:pt x="5024674" y="168474"/>
                </a:cubicBezTo>
                <a:cubicBezTo>
                  <a:pt x="5000067" y="196255"/>
                  <a:pt x="4972286" y="214908"/>
                  <a:pt x="4941330" y="224434"/>
                </a:cubicBezTo>
                <a:cubicBezTo>
                  <a:pt x="4939743" y="225227"/>
                  <a:pt x="4938552" y="224830"/>
                  <a:pt x="4937758" y="223243"/>
                </a:cubicBezTo>
                <a:cubicBezTo>
                  <a:pt x="4937758" y="221655"/>
                  <a:pt x="4938552" y="220465"/>
                  <a:pt x="4940139" y="219671"/>
                </a:cubicBezTo>
                <a:cubicBezTo>
                  <a:pt x="4965539" y="202209"/>
                  <a:pt x="4987368" y="176808"/>
                  <a:pt x="5005624" y="143471"/>
                </a:cubicBezTo>
                <a:cubicBezTo>
                  <a:pt x="5004036" y="143471"/>
                  <a:pt x="5000861" y="143868"/>
                  <a:pt x="4996099" y="144662"/>
                </a:cubicBezTo>
                <a:cubicBezTo>
                  <a:pt x="4992130" y="144662"/>
                  <a:pt x="4989352" y="145058"/>
                  <a:pt x="4987764" y="145852"/>
                </a:cubicBezTo>
                <a:cubicBezTo>
                  <a:pt x="4985383" y="146646"/>
                  <a:pt x="4981811" y="145852"/>
                  <a:pt x="4977049" y="143471"/>
                </a:cubicBezTo>
                <a:cubicBezTo>
                  <a:pt x="4976255" y="141884"/>
                  <a:pt x="4975064" y="139899"/>
                  <a:pt x="4973477" y="137518"/>
                </a:cubicBezTo>
                <a:cubicBezTo>
                  <a:pt x="4971095" y="134343"/>
                  <a:pt x="4969508" y="132358"/>
                  <a:pt x="4968714" y="131565"/>
                </a:cubicBezTo>
                <a:cubicBezTo>
                  <a:pt x="4966333" y="129183"/>
                  <a:pt x="4967127" y="127199"/>
                  <a:pt x="4971095" y="125612"/>
                </a:cubicBezTo>
                <a:cubicBezTo>
                  <a:pt x="4975064" y="125612"/>
                  <a:pt x="4982208" y="125215"/>
                  <a:pt x="4992527" y="124421"/>
                </a:cubicBezTo>
                <a:cubicBezTo>
                  <a:pt x="5001258" y="123627"/>
                  <a:pt x="5007211" y="123230"/>
                  <a:pt x="5010386" y="123230"/>
                </a:cubicBezTo>
                <a:cubicBezTo>
                  <a:pt x="5011180" y="123230"/>
                  <a:pt x="5012767" y="123230"/>
                  <a:pt x="5015149" y="123230"/>
                </a:cubicBezTo>
                <a:cubicBezTo>
                  <a:pt x="5019117" y="122437"/>
                  <a:pt x="5021896" y="122040"/>
                  <a:pt x="5023483" y="122040"/>
                </a:cubicBezTo>
                <a:cubicBezTo>
                  <a:pt x="5023483" y="110927"/>
                  <a:pt x="5022689" y="101799"/>
                  <a:pt x="5021102" y="94655"/>
                </a:cubicBezTo>
                <a:cubicBezTo>
                  <a:pt x="5020308" y="92274"/>
                  <a:pt x="5020308" y="90290"/>
                  <a:pt x="5021102" y="88702"/>
                </a:cubicBezTo>
                <a:cubicBezTo>
                  <a:pt x="5021896" y="88305"/>
                  <a:pt x="5022789" y="88206"/>
                  <a:pt x="5023781" y="88405"/>
                </a:cubicBezTo>
                <a:close/>
                <a:moveTo>
                  <a:pt x="4686536" y="86321"/>
                </a:moveTo>
                <a:cubicBezTo>
                  <a:pt x="4677011" y="87115"/>
                  <a:pt x="4667883" y="88702"/>
                  <a:pt x="4659152" y="91083"/>
                </a:cubicBezTo>
                <a:cubicBezTo>
                  <a:pt x="4659152" y="91877"/>
                  <a:pt x="4659549" y="93068"/>
                  <a:pt x="4660343" y="94655"/>
                </a:cubicBezTo>
                <a:cubicBezTo>
                  <a:pt x="4660343" y="96243"/>
                  <a:pt x="4660343" y="97433"/>
                  <a:pt x="4660343" y="98227"/>
                </a:cubicBezTo>
                <a:cubicBezTo>
                  <a:pt x="4667486" y="98227"/>
                  <a:pt x="4675821" y="97433"/>
                  <a:pt x="4685346" y="95846"/>
                </a:cubicBezTo>
                <a:cubicBezTo>
                  <a:pt x="4685346" y="91083"/>
                  <a:pt x="4685742" y="87908"/>
                  <a:pt x="4686536" y="86321"/>
                </a:cubicBezTo>
                <a:close/>
                <a:moveTo>
                  <a:pt x="3448286" y="86321"/>
                </a:moveTo>
                <a:cubicBezTo>
                  <a:pt x="3438761" y="87115"/>
                  <a:pt x="3429633" y="88702"/>
                  <a:pt x="3420902" y="91083"/>
                </a:cubicBezTo>
                <a:cubicBezTo>
                  <a:pt x="3420902" y="91877"/>
                  <a:pt x="3421299" y="93068"/>
                  <a:pt x="3422092" y="94655"/>
                </a:cubicBezTo>
                <a:cubicBezTo>
                  <a:pt x="3422092" y="96243"/>
                  <a:pt x="3422092" y="97433"/>
                  <a:pt x="3422092" y="98227"/>
                </a:cubicBezTo>
                <a:cubicBezTo>
                  <a:pt x="3429236" y="98227"/>
                  <a:pt x="3437571" y="97433"/>
                  <a:pt x="3447096" y="95846"/>
                </a:cubicBezTo>
                <a:cubicBezTo>
                  <a:pt x="3447096" y="91083"/>
                  <a:pt x="3447492" y="87908"/>
                  <a:pt x="3448286" y="86321"/>
                </a:cubicBezTo>
                <a:close/>
                <a:moveTo>
                  <a:pt x="2219569" y="86321"/>
                </a:moveTo>
                <a:cubicBezTo>
                  <a:pt x="2210043" y="87115"/>
                  <a:pt x="2200916" y="88702"/>
                  <a:pt x="2192184" y="91083"/>
                </a:cubicBezTo>
                <a:cubicBezTo>
                  <a:pt x="2192184" y="91877"/>
                  <a:pt x="2192582" y="93068"/>
                  <a:pt x="2193377" y="94655"/>
                </a:cubicBezTo>
                <a:cubicBezTo>
                  <a:pt x="2193377" y="96243"/>
                  <a:pt x="2193377" y="97433"/>
                  <a:pt x="2193377" y="98227"/>
                </a:cubicBezTo>
                <a:cubicBezTo>
                  <a:pt x="2200519" y="98227"/>
                  <a:pt x="2208854" y="97433"/>
                  <a:pt x="2218379" y="95846"/>
                </a:cubicBezTo>
                <a:cubicBezTo>
                  <a:pt x="2218379" y="91083"/>
                  <a:pt x="2218775" y="87908"/>
                  <a:pt x="2219569" y="86321"/>
                </a:cubicBezTo>
                <a:close/>
                <a:moveTo>
                  <a:pt x="3956683" y="82749"/>
                </a:moveTo>
                <a:cubicBezTo>
                  <a:pt x="3956683" y="82749"/>
                  <a:pt x="3958270" y="82749"/>
                  <a:pt x="3961446" y="82749"/>
                </a:cubicBezTo>
                <a:cubicBezTo>
                  <a:pt x="3967002" y="82749"/>
                  <a:pt x="3977718" y="84734"/>
                  <a:pt x="3993592" y="88702"/>
                </a:cubicBezTo>
                <a:cubicBezTo>
                  <a:pt x="4010261" y="97433"/>
                  <a:pt x="4013436" y="110927"/>
                  <a:pt x="4003117" y="129183"/>
                </a:cubicBezTo>
                <a:cubicBezTo>
                  <a:pt x="3998355" y="134739"/>
                  <a:pt x="3993592" y="135533"/>
                  <a:pt x="3988830" y="131565"/>
                </a:cubicBezTo>
                <a:cubicBezTo>
                  <a:pt x="3974542" y="115689"/>
                  <a:pt x="3963827" y="100609"/>
                  <a:pt x="3956683" y="86321"/>
                </a:cubicBezTo>
                <a:cubicBezTo>
                  <a:pt x="3955889" y="84734"/>
                  <a:pt x="3955889" y="83543"/>
                  <a:pt x="3956683" y="82749"/>
                </a:cubicBezTo>
                <a:close/>
                <a:moveTo>
                  <a:pt x="5322330" y="81559"/>
                </a:moveTo>
                <a:cubicBezTo>
                  <a:pt x="5322330" y="86321"/>
                  <a:pt x="5323124" y="91083"/>
                  <a:pt x="5324711" y="95846"/>
                </a:cubicBezTo>
                <a:cubicBezTo>
                  <a:pt x="5335030" y="95846"/>
                  <a:pt x="5346539" y="94258"/>
                  <a:pt x="5359239" y="91083"/>
                </a:cubicBezTo>
                <a:cubicBezTo>
                  <a:pt x="5364796" y="90290"/>
                  <a:pt x="5369955" y="91083"/>
                  <a:pt x="5374717" y="93465"/>
                </a:cubicBezTo>
                <a:cubicBezTo>
                  <a:pt x="5375511" y="91877"/>
                  <a:pt x="5375908" y="89893"/>
                  <a:pt x="5375908" y="87512"/>
                </a:cubicBezTo>
                <a:cubicBezTo>
                  <a:pt x="5376702" y="85130"/>
                  <a:pt x="5377099" y="83543"/>
                  <a:pt x="5377099" y="82749"/>
                </a:cubicBezTo>
                <a:cubicBezTo>
                  <a:pt x="5358049" y="85924"/>
                  <a:pt x="5345349" y="87908"/>
                  <a:pt x="5338999" y="88702"/>
                </a:cubicBezTo>
                <a:cubicBezTo>
                  <a:pt x="5332649" y="88702"/>
                  <a:pt x="5327092" y="86321"/>
                  <a:pt x="5322330" y="81559"/>
                </a:cubicBezTo>
                <a:close/>
                <a:moveTo>
                  <a:pt x="4891324" y="80368"/>
                </a:moveTo>
                <a:cubicBezTo>
                  <a:pt x="4892911" y="80368"/>
                  <a:pt x="4898071" y="81559"/>
                  <a:pt x="4906802" y="83940"/>
                </a:cubicBezTo>
                <a:cubicBezTo>
                  <a:pt x="4911564" y="84734"/>
                  <a:pt x="4915533" y="85527"/>
                  <a:pt x="4918708" y="86321"/>
                </a:cubicBezTo>
                <a:cubicBezTo>
                  <a:pt x="4934583" y="91877"/>
                  <a:pt x="4939743" y="104180"/>
                  <a:pt x="4934186" y="123230"/>
                </a:cubicBezTo>
                <a:cubicBezTo>
                  <a:pt x="4927836" y="131168"/>
                  <a:pt x="4921089" y="132358"/>
                  <a:pt x="4913945" y="126802"/>
                </a:cubicBezTo>
                <a:cubicBezTo>
                  <a:pt x="4905215" y="116483"/>
                  <a:pt x="4896483" y="102196"/>
                  <a:pt x="4887752" y="83940"/>
                </a:cubicBezTo>
                <a:cubicBezTo>
                  <a:pt x="4886958" y="81559"/>
                  <a:pt x="4888149" y="80368"/>
                  <a:pt x="4891324" y="80368"/>
                </a:cubicBezTo>
                <a:close/>
                <a:moveTo>
                  <a:pt x="4736543" y="80368"/>
                </a:moveTo>
                <a:lnTo>
                  <a:pt x="4721064" y="81559"/>
                </a:lnTo>
                <a:cubicBezTo>
                  <a:pt x="4721064" y="83940"/>
                  <a:pt x="4721064" y="86321"/>
                  <a:pt x="4721064" y="88702"/>
                </a:cubicBezTo>
                <a:cubicBezTo>
                  <a:pt x="4721858" y="88702"/>
                  <a:pt x="4723049" y="88702"/>
                  <a:pt x="4724636" y="88702"/>
                </a:cubicBezTo>
                <a:cubicBezTo>
                  <a:pt x="4727018" y="89496"/>
                  <a:pt x="4729002" y="89893"/>
                  <a:pt x="4730589" y="89893"/>
                </a:cubicBezTo>
                <a:cubicBezTo>
                  <a:pt x="4734558" y="90686"/>
                  <a:pt x="4738130" y="91877"/>
                  <a:pt x="4741305" y="93465"/>
                </a:cubicBezTo>
                <a:cubicBezTo>
                  <a:pt x="4741305" y="90290"/>
                  <a:pt x="4741702" y="87512"/>
                  <a:pt x="4742496" y="85130"/>
                </a:cubicBezTo>
                <a:cubicBezTo>
                  <a:pt x="4742496" y="81162"/>
                  <a:pt x="4740511" y="79574"/>
                  <a:pt x="4736543" y="80368"/>
                </a:cubicBezTo>
                <a:close/>
                <a:moveTo>
                  <a:pt x="3498292" y="80368"/>
                </a:moveTo>
                <a:lnTo>
                  <a:pt x="3482814" y="81559"/>
                </a:lnTo>
                <a:cubicBezTo>
                  <a:pt x="3482814" y="83940"/>
                  <a:pt x="3482814" y="86321"/>
                  <a:pt x="3482814" y="88702"/>
                </a:cubicBezTo>
                <a:cubicBezTo>
                  <a:pt x="3483608" y="88702"/>
                  <a:pt x="3484799" y="88702"/>
                  <a:pt x="3486386" y="88702"/>
                </a:cubicBezTo>
                <a:cubicBezTo>
                  <a:pt x="3488767" y="89496"/>
                  <a:pt x="3490752" y="89893"/>
                  <a:pt x="3492339" y="89893"/>
                </a:cubicBezTo>
                <a:cubicBezTo>
                  <a:pt x="3496308" y="90686"/>
                  <a:pt x="3499880" y="91877"/>
                  <a:pt x="3503055" y="93465"/>
                </a:cubicBezTo>
                <a:cubicBezTo>
                  <a:pt x="3503055" y="90290"/>
                  <a:pt x="3503452" y="87512"/>
                  <a:pt x="3504246" y="85130"/>
                </a:cubicBezTo>
                <a:cubicBezTo>
                  <a:pt x="3504246" y="81162"/>
                  <a:pt x="3502261" y="79574"/>
                  <a:pt x="3498292" y="80368"/>
                </a:cubicBezTo>
                <a:close/>
                <a:moveTo>
                  <a:pt x="2269575" y="80368"/>
                </a:moveTo>
                <a:lnTo>
                  <a:pt x="2254097" y="81559"/>
                </a:lnTo>
                <a:cubicBezTo>
                  <a:pt x="2254097" y="83940"/>
                  <a:pt x="2254097" y="86321"/>
                  <a:pt x="2254097" y="88702"/>
                </a:cubicBezTo>
                <a:cubicBezTo>
                  <a:pt x="2254890" y="88702"/>
                  <a:pt x="2256081" y="88702"/>
                  <a:pt x="2257669" y="88702"/>
                </a:cubicBezTo>
                <a:cubicBezTo>
                  <a:pt x="2260050" y="89496"/>
                  <a:pt x="2262034" y="89893"/>
                  <a:pt x="2263621" y="89893"/>
                </a:cubicBezTo>
                <a:cubicBezTo>
                  <a:pt x="2267591" y="90686"/>
                  <a:pt x="2271163" y="91877"/>
                  <a:pt x="2274338" y="93465"/>
                </a:cubicBezTo>
                <a:cubicBezTo>
                  <a:pt x="2274338" y="90290"/>
                  <a:pt x="2274735" y="87512"/>
                  <a:pt x="2275529" y="85130"/>
                </a:cubicBezTo>
                <a:cubicBezTo>
                  <a:pt x="2275529" y="81162"/>
                  <a:pt x="2273545" y="79574"/>
                  <a:pt x="2269575" y="80368"/>
                </a:cubicBezTo>
                <a:close/>
                <a:moveTo>
                  <a:pt x="4069792" y="74415"/>
                </a:moveTo>
                <a:cubicBezTo>
                  <a:pt x="4076142" y="74415"/>
                  <a:pt x="4083683" y="74415"/>
                  <a:pt x="4092414" y="74415"/>
                </a:cubicBezTo>
                <a:cubicBezTo>
                  <a:pt x="4109083" y="76796"/>
                  <a:pt x="4115433" y="85527"/>
                  <a:pt x="4111464" y="100609"/>
                </a:cubicBezTo>
                <a:cubicBezTo>
                  <a:pt x="4107496" y="108546"/>
                  <a:pt x="4102336" y="110927"/>
                  <a:pt x="4095986" y="107752"/>
                </a:cubicBezTo>
                <a:cubicBezTo>
                  <a:pt x="4088049" y="105371"/>
                  <a:pt x="4078524" y="95846"/>
                  <a:pt x="4067411" y="79177"/>
                </a:cubicBezTo>
                <a:cubicBezTo>
                  <a:pt x="4065824" y="76002"/>
                  <a:pt x="4066617" y="74415"/>
                  <a:pt x="4069792" y="74415"/>
                </a:cubicBezTo>
                <a:close/>
                <a:moveTo>
                  <a:pt x="2550563" y="72033"/>
                </a:moveTo>
                <a:cubicBezTo>
                  <a:pt x="2545802" y="72827"/>
                  <a:pt x="2541831" y="73224"/>
                  <a:pt x="2538658" y="73224"/>
                </a:cubicBezTo>
                <a:cubicBezTo>
                  <a:pt x="2536275" y="74018"/>
                  <a:pt x="2532307" y="74415"/>
                  <a:pt x="2526751" y="74415"/>
                </a:cubicBezTo>
                <a:cubicBezTo>
                  <a:pt x="2521195" y="75209"/>
                  <a:pt x="2517226" y="75605"/>
                  <a:pt x="2514844" y="75605"/>
                </a:cubicBezTo>
                <a:lnTo>
                  <a:pt x="2514844" y="87512"/>
                </a:lnTo>
                <a:cubicBezTo>
                  <a:pt x="2520400" y="86718"/>
                  <a:pt x="2526751" y="85130"/>
                  <a:pt x="2533894" y="82749"/>
                </a:cubicBezTo>
                <a:cubicBezTo>
                  <a:pt x="2541038" y="80368"/>
                  <a:pt x="2546197" y="82749"/>
                  <a:pt x="2549372" y="89893"/>
                </a:cubicBezTo>
                <a:cubicBezTo>
                  <a:pt x="2549372" y="87512"/>
                  <a:pt x="2549770" y="84336"/>
                  <a:pt x="2550563" y="80368"/>
                </a:cubicBezTo>
                <a:cubicBezTo>
                  <a:pt x="2550563" y="76399"/>
                  <a:pt x="2550563" y="73621"/>
                  <a:pt x="2550563" y="72033"/>
                </a:cubicBezTo>
                <a:close/>
                <a:moveTo>
                  <a:pt x="772067" y="65783"/>
                </a:moveTo>
                <a:cubicBezTo>
                  <a:pt x="775837" y="65981"/>
                  <a:pt x="779311" y="66874"/>
                  <a:pt x="782484" y="68461"/>
                </a:cubicBezTo>
                <a:cubicBezTo>
                  <a:pt x="792009" y="72430"/>
                  <a:pt x="797963" y="78384"/>
                  <a:pt x="800344" y="86321"/>
                </a:cubicBezTo>
                <a:cubicBezTo>
                  <a:pt x="802725" y="92671"/>
                  <a:pt x="799551" y="95846"/>
                  <a:pt x="790820" y="95846"/>
                </a:cubicBezTo>
                <a:cubicBezTo>
                  <a:pt x="767006" y="95846"/>
                  <a:pt x="745576" y="96640"/>
                  <a:pt x="726525" y="98227"/>
                </a:cubicBezTo>
                <a:cubicBezTo>
                  <a:pt x="732876" y="102196"/>
                  <a:pt x="737638" y="106561"/>
                  <a:pt x="740813" y="111324"/>
                </a:cubicBezTo>
                <a:cubicBezTo>
                  <a:pt x="742401" y="113705"/>
                  <a:pt x="742004" y="117277"/>
                  <a:pt x="739622" y="122040"/>
                </a:cubicBezTo>
                <a:cubicBezTo>
                  <a:pt x="738829" y="122833"/>
                  <a:pt x="738035" y="124024"/>
                  <a:pt x="737241" y="125612"/>
                </a:cubicBezTo>
                <a:cubicBezTo>
                  <a:pt x="734066" y="132756"/>
                  <a:pt x="731684" y="139105"/>
                  <a:pt x="730097" y="144662"/>
                </a:cubicBezTo>
                <a:cubicBezTo>
                  <a:pt x="730097" y="145455"/>
                  <a:pt x="729701" y="147043"/>
                  <a:pt x="728906" y="149424"/>
                </a:cubicBezTo>
                <a:cubicBezTo>
                  <a:pt x="725732" y="159743"/>
                  <a:pt x="722556" y="167283"/>
                  <a:pt x="719382" y="172046"/>
                </a:cubicBezTo>
                <a:cubicBezTo>
                  <a:pt x="732081" y="182365"/>
                  <a:pt x="745576" y="191493"/>
                  <a:pt x="759862" y="199430"/>
                </a:cubicBezTo>
                <a:cubicBezTo>
                  <a:pt x="788438" y="214512"/>
                  <a:pt x="815029" y="225227"/>
                  <a:pt x="839635" y="231578"/>
                </a:cubicBezTo>
                <a:cubicBezTo>
                  <a:pt x="843603" y="233165"/>
                  <a:pt x="845588" y="234752"/>
                  <a:pt x="845588" y="236340"/>
                </a:cubicBezTo>
                <a:cubicBezTo>
                  <a:pt x="845588" y="237927"/>
                  <a:pt x="844000" y="239118"/>
                  <a:pt x="840825" y="239912"/>
                </a:cubicBezTo>
                <a:cubicBezTo>
                  <a:pt x="819394" y="244674"/>
                  <a:pt x="797567" y="248643"/>
                  <a:pt x="775341" y="251818"/>
                </a:cubicBezTo>
                <a:cubicBezTo>
                  <a:pt x="768991" y="251818"/>
                  <a:pt x="763832" y="250628"/>
                  <a:pt x="759862" y="248246"/>
                </a:cubicBezTo>
                <a:cubicBezTo>
                  <a:pt x="737638" y="233165"/>
                  <a:pt x="717397" y="216893"/>
                  <a:pt x="699140" y="199430"/>
                </a:cubicBezTo>
                <a:cubicBezTo>
                  <a:pt x="696759" y="201812"/>
                  <a:pt x="693584" y="204590"/>
                  <a:pt x="689615" y="207765"/>
                </a:cubicBezTo>
                <a:cubicBezTo>
                  <a:pt x="667391" y="224434"/>
                  <a:pt x="635640" y="233165"/>
                  <a:pt x="594366" y="233959"/>
                </a:cubicBezTo>
                <a:cubicBezTo>
                  <a:pt x="591984" y="233959"/>
                  <a:pt x="590396" y="233165"/>
                  <a:pt x="589603" y="231578"/>
                </a:cubicBezTo>
                <a:cubicBezTo>
                  <a:pt x="589603" y="229196"/>
                  <a:pt x="590793" y="227609"/>
                  <a:pt x="593174" y="226815"/>
                </a:cubicBezTo>
                <a:cubicBezTo>
                  <a:pt x="635244" y="211733"/>
                  <a:pt x="663025" y="195064"/>
                  <a:pt x="676519" y="176808"/>
                </a:cubicBezTo>
                <a:cubicBezTo>
                  <a:pt x="669375" y="168871"/>
                  <a:pt x="662628" y="160139"/>
                  <a:pt x="656278" y="150615"/>
                </a:cubicBezTo>
                <a:cubicBezTo>
                  <a:pt x="647547" y="142677"/>
                  <a:pt x="640006" y="137121"/>
                  <a:pt x="633656" y="133946"/>
                </a:cubicBezTo>
                <a:cubicBezTo>
                  <a:pt x="629688" y="131565"/>
                  <a:pt x="627703" y="129183"/>
                  <a:pt x="627703" y="126802"/>
                </a:cubicBezTo>
                <a:cubicBezTo>
                  <a:pt x="627703" y="123627"/>
                  <a:pt x="629688" y="120849"/>
                  <a:pt x="633656" y="118468"/>
                </a:cubicBezTo>
                <a:cubicBezTo>
                  <a:pt x="636830" y="116087"/>
                  <a:pt x="642784" y="115689"/>
                  <a:pt x="651516" y="117277"/>
                </a:cubicBezTo>
                <a:cubicBezTo>
                  <a:pt x="657072" y="118071"/>
                  <a:pt x="663025" y="121246"/>
                  <a:pt x="669375" y="126802"/>
                </a:cubicBezTo>
                <a:cubicBezTo>
                  <a:pt x="672550" y="130771"/>
                  <a:pt x="677711" y="135931"/>
                  <a:pt x="684853" y="142280"/>
                </a:cubicBezTo>
                <a:cubicBezTo>
                  <a:pt x="688028" y="145455"/>
                  <a:pt x="690410" y="147837"/>
                  <a:pt x="691998" y="149424"/>
                </a:cubicBezTo>
                <a:cubicBezTo>
                  <a:pt x="694379" y="143074"/>
                  <a:pt x="696362" y="136327"/>
                  <a:pt x="697951" y="129183"/>
                </a:cubicBezTo>
                <a:cubicBezTo>
                  <a:pt x="697951" y="129183"/>
                  <a:pt x="697951" y="128787"/>
                  <a:pt x="697951" y="127993"/>
                </a:cubicBezTo>
                <a:cubicBezTo>
                  <a:pt x="699538" y="119261"/>
                  <a:pt x="699934" y="110530"/>
                  <a:pt x="699140" y="101799"/>
                </a:cubicBezTo>
                <a:cubicBezTo>
                  <a:pt x="682472" y="104180"/>
                  <a:pt x="663819" y="107355"/>
                  <a:pt x="643181" y="111324"/>
                </a:cubicBezTo>
                <a:cubicBezTo>
                  <a:pt x="637625" y="112912"/>
                  <a:pt x="632465" y="112514"/>
                  <a:pt x="627703" y="110133"/>
                </a:cubicBezTo>
                <a:cubicBezTo>
                  <a:pt x="618178" y="103784"/>
                  <a:pt x="611828" y="99021"/>
                  <a:pt x="608653" y="95846"/>
                </a:cubicBezTo>
                <a:cubicBezTo>
                  <a:pt x="607066" y="94258"/>
                  <a:pt x="606272" y="92671"/>
                  <a:pt x="606272" y="91083"/>
                </a:cubicBezTo>
                <a:cubicBezTo>
                  <a:pt x="606272" y="90290"/>
                  <a:pt x="607860" y="89496"/>
                  <a:pt x="611034" y="88702"/>
                </a:cubicBezTo>
                <a:cubicBezTo>
                  <a:pt x="617383" y="87908"/>
                  <a:pt x="629292" y="86321"/>
                  <a:pt x="646753" y="83940"/>
                </a:cubicBezTo>
                <a:cubicBezTo>
                  <a:pt x="676917" y="79177"/>
                  <a:pt x="699538" y="76002"/>
                  <a:pt x="714619" y="74415"/>
                </a:cubicBezTo>
                <a:cubicBezTo>
                  <a:pt x="721763" y="73621"/>
                  <a:pt x="732479" y="72033"/>
                  <a:pt x="746765" y="69652"/>
                </a:cubicBezTo>
                <a:cubicBezTo>
                  <a:pt x="753114" y="68859"/>
                  <a:pt x="757482" y="68065"/>
                  <a:pt x="759862" y="67271"/>
                </a:cubicBezTo>
                <a:cubicBezTo>
                  <a:pt x="764229" y="66080"/>
                  <a:pt x="768297" y="65584"/>
                  <a:pt x="772067" y="65783"/>
                </a:cubicBezTo>
                <a:close/>
                <a:moveTo>
                  <a:pt x="7828595" y="64890"/>
                </a:moveTo>
                <a:cubicBezTo>
                  <a:pt x="7833358" y="64890"/>
                  <a:pt x="7836930" y="65684"/>
                  <a:pt x="7839311" y="67271"/>
                </a:cubicBezTo>
                <a:cubicBezTo>
                  <a:pt x="7843280" y="68065"/>
                  <a:pt x="7846852" y="72033"/>
                  <a:pt x="7850026" y="79177"/>
                </a:cubicBezTo>
                <a:cubicBezTo>
                  <a:pt x="7851614" y="83146"/>
                  <a:pt x="7851217" y="85527"/>
                  <a:pt x="7848836" y="86321"/>
                </a:cubicBezTo>
                <a:cubicBezTo>
                  <a:pt x="7837724" y="88702"/>
                  <a:pt x="7827802" y="89893"/>
                  <a:pt x="7819070" y="89893"/>
                </a:cubicBezTo>
                <a:cubicBezTo>
                  <a:pt x="7814308" y="90686"/>
                  <a:pt x="7809942" y="91083"/>
                  <a:pt x="7805974" y="91083"/>
                </a:cubicBezTo>
                <a:cubicBezTo>
                  <a:pt x="7807561" y="91877"/>
                  <a:pt x="7808752" y="93068"/>
                  <a:pt x="7809545" y="94655"/>
                </a:cubicBezTo>
                <a:cubicBezTo>
                  <a:pt x="7811926" y="97037"/>
                  <a:pt x="7812720" y="101005"/>
                  <a:pt x="7811926" y="106561"/>
                </a:cubicBezTo>
                <a:cubicBezTo>
                  <a:pt x="7811926" y="107355"/>
                  <a:pt x="7811926" y="108149"/>
                  <a:pt x="7811926" y="108943"/>
                </a:cubicBezTo>
                <a:cubicBezTo>
                  <a:pt x="7818276" y="107355"/>
                  <a:pt x="7823039" y="106165"/>
                  <a:pt x="7826214" y="105371"/>
                </a:cubicBezTo>
                <a:cubicBezTo>
                  <a:pt x="7830976" y="104577"/>
                  <a:pt x="7834548" y="105371"/>
                  <a:pt x="7836930" y="107752"/>
                </a:cubicBezTo>
                <a:cubicBezTo>
                  <a:pt x="7840105" y="110927"/>
                  <a:pt x="7843280" y="115689"/>
                  <a:pt x="7846454" y="122040"/>
                </a:cubicBezTo>
                <a:cubicBezTo>
                  <a:pt x="7847248" y="124421"/>
                  <a:pt x="7846454" y="126008"/>
                  <a:pt x="7844074" y="126802"/>
                </a:cubicBezTo>
                <a:cubicBezTo>
                  <a:pt x="7839311" y="127596"/>
                  <a:pt x="7830580" y="128390"/>
                  <a:pt x="7817880" y="129183"/>
                </a:cubicBezTo>
                <a:cubicBezTo>
                  <a:pt x="7820261" y="129183"/>
                  <a:pt x="7817880" y="129580"/>
                  <a:pt x="7810736" y="130374"/>
                </a:cubicBezTo>
                <a:cubicBezTo>
                  <a:pt x="7810736" y="131168"/>
                  <a:pt x="7810736" y="132358"/>
                  <a:pt x="7810736" y="133946"/>
                </a:cubicBezTo>
                <a:cubicBezTo>
                  <a:pt x="7809148" y="143471"/>
                  <a:pt x="7808354" y="152599"/>
                  <a:pt x="7808354" y="161330"/>
                </a:cubicBezTo>
                <a:cubicBezTo>
                  <a:pt x="7814704" y="159743"/>
                  <a:pt x="7820261" y="158949"/>
                  <a:pt x="7825024" y="158949"/>
                </a:cubicBezTo>
                <a:cubicBezTo>
                  <a:pt x="7824230" y="156568"/>
                  <a:pt x="7821848" y="152202"/>
                  <a:pt x="7817880" y="145852"/>
                </a:cubicBezTo>
                <a:cubicBezTo>
                  <a:pt x="7814704" y="141884"/>
                  <a:pt x="7812720" y="138708"/>
                  <a:pt x="7811926" y="136327"/>
                </a:cubicBezTo>
                <a:cubicBezTo>
                  <a:pt x="7811133" y="133946"/>
                  <a:pt x="7811926" y="133152"/>
                  <a:pt x="7814308" y="133946"/>
                </a:cubicBezTo>
                <a:cubicBezTo>
                  <a:pt x="7823039" y="134739"/>
                  <a:pt x="7829786" y="135931"/>
                  <a:pt x="7834548" y="137518"/>
                </a:cubicBezTo>
                <a:cubicBezTo>
                  <a:pt x="7838517" y="139105"/>
                  <a:pt x="7840898" y="143074"/>
                  <a:pt x="7841692" y="149424"/>
                </a:cubicBezTo>
                <a:cubicBezTo>
                  <a:pt x="7841692" y="151806"/>
                  <a:pt x="7841296" y="154186"/>
                  <a:pt x="7840502" y="156568"/>
                </a:cubicBezTo>
                <a:cubicBezTo>
                  <a:pt x="7844470" y="155774"/>
                  <a:pt x="7847645" y="156171"/>
                  <a:pt x="7850026" y="157758"/>
                </a:cubicBezTo>
                <a:cubicBezTo>
                  <a:pt x="7855583" y="160933"/>
                  <a:pt x="7859155" y="166093"/>
                  <a:pt x="7860742" y="173236"/>
                </a:cubicBezTo>
                <a:cubicBezTo>
                  <a:pt x="7862330" y="177205"/>
                  <a:pt x="7861139" y="179189"/>
                  <a:pt x="7857170" y="179189"/>
                </a:cubicBezTo>
                <a:cubicBezTo>
                  <a:pt x="7841296" y="177602"/>
                  <a:pt x="7825420" y="177999"/>
                  <a:pt x="7809545" y="180380"/>
                </a:cubicBezTo>
                <a:cubicBezTo>
                  <a:pt x="7785732" y="182761"/>
                  <a:pt x="7769461" y="184746"/>
                  <a:pt x="7760730" y="186334"/>
                </a:cubicBezTo>
                <a:cubicBezTo>
                  <a:pt x="7757554" y="186334"/>
                  <a:pt x="7755174" y="185540"/>
                  <a:pt x="7753586" y="183952"/>
                </a:cubicBezTo>
                <a:cubicBezTo>
                  <a:pt x="7748824" y="179983"/>
                  <a:pt x="7744061" y="175618"/>
                  <a:pt x="7739298" y="170856"/>
                </a:cubicBezTo>
                <a:cubicBezTo>
                  <a:pt x="7738504" y="167681"/>
                  <a:pt x="7738902" y="166093"/>
                  <a:pt x="7740489" y="166093"/>
                </a:cubicBezTo>
                <a:cubicBezTo>
                  <a:pt x="7752395" y="164505"/>
                  <a:pt x="7763905" y="163315"/>
                  <a:pt x="7775017" y="162521"/>
                </a:cubicBezTo>
                <a:cubicBezTo>
                  <a:pt x="7777398" y="162521"/>
                  <a:pt x="7779780" y="162521"/>
                  <a:pt x="7782161" y="162521"/>
                </a:cubicBezTo>
                <a:cubicBezTo>
                  <a:pt x="7782161" y="159346"/>
                  <a:pt x="7782558" y="154583"/>
                  <a:pt x="7783352" y="148234"/>
                </a:cubicBezTo>
                <a:cubicBezTo>
                  <a:pt x="7783352" y="141884"/>
                  <a:pt x="7783352" y="137518"/>
                  <a:pt x="7783352" y="135137"/>
                </a:cubicBezTo>
                <a:cubicBezTo>
                  <a:pt x="7781764" y="135137"/>
                  <a:pt x="7779780" y="135533"/>
                  <a:pt x="7777398" y="136327"/>
                </a:cubicBezTo>
                <a:cubicBezTo>
                  <a:pt x="7775017" y="136327"/>
                  <a:pt x="7773430" y="136327"/>
                  <a:pt x="7772636" y="136327"/>
                </a:cubicBezTo>
                <a:cubicBezTo>
                  <a:pt x="7767874" y="137121"/>
                  <a:pt x="7763905" y="136327"/>
                  <a:pt x="7760730" y="133946"/>
                </a:cubicBezTo>
                <a:cubicBezTo>
                  <a:pt x="7757554" y="130771"/>
                  <a:pt x="7753983" y="126802"/>
                  <a:pt x="7750014" y="122040"/>
                </a:cubicBezTo>
                <a:cubicBezTo>
                  <a:pt x="7747632" y="118865"/>
                  <a:pt x="7748030" y="116880"/>
                  <a:pt x="7751204" y="116087"/>
                </a:cubicBezTo>
                <a:cubicBezTo>
                  <a:pt x="7755174" y="116087"/>
                  <a:pt x="7761920" y="115689"/>
                  <a:pt x="7771445" y="114896"/>
                </a:cubicBezTo>
                <a:cubicBezTo>
                  <a:pt x="7772240" y="114896"/>
                  <a:pt x="7773826" y="114896"/>
                  <a:pt x="7776208" y="114896"/>
                </a:cubicBezTo>
                <a:cubicBezTo>
                  <a:pt x="7778589" y="114102"/>
                  <a:pt x="7780574" y="113705"/>
                  <a:pt x="7782161" y="113705"/>
                </a:cubicBezTo>
                <a:cubicBezTo>
                  <a:pt x="7782161" y="107355"/>
                  <a:pt x="7781367" y="101005"/>
                  <a:pt x="7779780" y="94655"/>
                </a:cubicBezTo>
                <a:cubicBezTo>
                  <a:pt x="7778192" y="94655"/>
                  <a:pt x="7776604" y="95052"/>
                  <a:pt x="7775017" y="95846"/>
                </a:cubicBezTo>
                <a:cubicBezTo>
                  <a:pt x="7767080" y="95846"/>
                  <a:pt x="7761920" y="95052"/>
                  <a:pt x="7759539" y="93465"/>
                </a:cubicBezTo>
                <a:cubicBezTo>
                  <a:pt x="7756364" y="91877"/>
                  <a:pt x="7752792" y="88702"/>
                  <a:pt x="7748824" y="83940"/>
                </a:cubicBezTo>
                <a:cubicBezTo>
                  <a:pt x="7746442" y="81559"/>
                  <a:pt x="7746442" y="79574"/>
                  <a:pt x="7748824" y="77987"/>
                </a:cubicBezTo>
                <a:cubicBezTo>
                  <a:pt x="7749618" y="77987"/>
                  <a:pt x="7750808" y="77589"/>
                  <a:pt x="7752395" y="76796"/>
                </a:cubicBezTo>
                <a:cubicBezTo>
                  <a:pt x="7761126" y="75209"/>
                  <a:pt x="7767080" y="74415"/>
                  <a:pt x="7770254" y="74415"/>
                </a:cubicBezTo>
                <a:cubicBezTo>
                  <a:pt x="7788511" y="73621"/>
                  <a:pt x="7807958" y="70446"/>
                  <a:pt x="7828595" y="64890"/>
                </a:cubicBezTo>
                <a:close/>
                <a:moveTo>
                  <a:pt x="6898717" y="63699"/>
                </a:moveTo>
                <a:cubicBezTo>
                  <a:pt x="6891574" y="66080"/>
                  <a:pt x="6879667" y="68065"/>
                  <a:pt x="6862999" y="69652"/>
                </a:cubicBezTo>
                <a:cubicBezTo>
                  <a:pt x="6860617" y="69652"/>
                  <a:pt x="6858236" y="69652"/>
                  <a:pt x="6855855" y="69652"/>
                </a:cubicBezTo>
                <a:cubicBezTo>
                  <a:pt x="6856649" y="72827"/>
                  <a:pt x="6857045" y="76796"/>
                  <a:pt x="6857045" y="81559"/>
                </a:cubicBezTo>
                <a:cubicBezTo>
                  <a:pt x="6865777" y="79177"/>
                  <a:pt x="6874905" y="77589"/>
                  <a:pt x="6884430" y="76796"/>
                </a:cubicBezTo>
                <a:cubicBezTo>
                  <a:pt x="6885224" y="76796"/>
                  <a:pt x="6886415" y="76796"/>
                  <a:pt x="6888002" y="76796"/>
                </a:cubicBezTo>
                <a:cubicBezTo>
                  <a:pt x="6891177" y="76002"/>
                  <a:pt x="6893558" y="76002"/>
                  <a:pt x="6895145" y="76796"/>
                </a:cubicBezTo>
                <a:cubicBezTo>
                  <a:pt x="6895940" y="75209"/>
                  <a:pt x="6896733" y="72827"/>
                  <a:pt x="6897527" y="69652"/>
                </a:cubicBezTo>
                <a:cubicBezTo>
                  <a:pt x="6898321" y="67271"/>
                  <a:pt x="6898717" y="65286"/>
                  <a:pt x="6898717" y="63699"/>
                </a:cubicBezTo>
                <a:close/>
                <a:moveTo>
                  <a:pt x="1945725" y="63699"/>
                </a:moveTo>
                <a:cubicBezTo>
                  <a:pt x="1938582" y="66080"/>
                  <a:pt x="1926676" y="68065"/>
                  <a:pt x="1910007" y="69652"/>
                </a:cubicBezTo>
                <a:cubicBezTo>
                  <a:pt x="1907625" y="69652"/>
                  <a:pt x="1905245" y="69652"/>
                  <a:pt x="1902863" y="69652"/>
                </a:cubicBezTo>
                <a:cubicBezTo>
                  <a:pt x="1903657" y="72827"/>
                  <a:pt x="1904054" y="76796"/>
                  <a:pt x="1904054" y="81559"/>
                </a:cubicBezTo>
                <a:cubicBezTo>
                  <a:pt x="1912786" y="79177"/>
                  <a:pt x="1921913" y="77589"/>
                  <a:pt x="1931438" y="76796"/>
                </a:cubicBezTo>
                <a:cubicBezTo>
                  <a:pt x="1932232" y="76796"/>
                  <a:pt x="1933422" y="76796"/>
                  <a:pt x="1935010" y="76796"/>
                </a:cubicBezTo>
                <a:cubicBezTo>
                  <a:pt x="1938185" y="76002"/>
                  <a:pt x="1940568" y="76002"/>
                  <a:pt x="1942154" y="76796"/>
                </a:cubicBezTo>
                <a:cubicBezTo>
                  <a:pt x="1942947" y="75209"/>
                  <a:pt x="1943741" y="72827"/>
                  <a:pt x="1944535" y="69652"/>
                </a:cubicBezTo>
                <a:cubicBezTo>
                  <a:pt x="1945329" y="67271"/>
                  <a:pt x="1945725" y="65286"/>
                  <a:pt x="1945725" y="63699"/>
                </a:cubicBezTo>
                <a:close/>
                <a:moveTo>
                  <a:pt x="5378289" y="61020"/>
                </a:moveTo>
                <a:cubicBezTo>
                  <a:pt x="5377496" y="60425"/>
                  <a:pt x="5376305" y="60524"/>
                  <a:pt x="5374717" y="61318"/>
                </a:cubicBezTo>
                <a:cubicBezTo>
                  <a:pt x="5355667" y="62112"/>
                  <a:pt x="5337014" y="64493"/>
                  <a:pt x="5318758" y="68461"/>
                </a:cubicBezTo>
                <a:cubicBezTo>
                  <a:pt x="5319552" y="70049"/>
                  <a:pt x="5319949" y="71637"/>
                  <a:pt x="5319949" y="73224"/>
                </a:cubicBezTo>
                <a:lnTo>
                  <a:pt x="5321139" y="73224"/>
                </a:lnTo>
                <a:cubicBezTo>
                  <a:pt x="5332252" y="71637"/>
                  <a:pt x="5344555" y="69652"/>
                  <a:pt x="5358049" y="67271"/>
                </a:cubicBezTo>
                <a:cubicBezTo>
                  <a:pt x="5364399" y="65684"/>
                  <a:pt x="5371145" y="67668"/>
                  <a:pt x="5378289" y="73224"/>
                </a:cubicBezTo>
                <a:cubicBezTo>
                  <a:pt x="5378289" y="72430"/>
                  <a:pt x="5378686" y="70843"/>
                  <a:pt x="5379480" y="68461"/>
                </a:cubicBezTo>
                <a:cubicBezTo>
                  <a:pt x="5379480" y="66874"/>
                  <a:pt x="5379480" y="65684"/>
                  <a:pt x="5379480" y="64890"/>
                </a:cubicBezTo>
                <a:cubicBezTo>
                  <a:pt x="5379480" y="62905"/>
                  <a:pt x="5379083" y="61615"/>
                  <a:pt x="5378289" y="61020"/>
                </a:cubicBezTo>
                <a:close/>
                <a:moveTo>
                  <a:pt x="2831848" y="56853"/>
                </a:moveTo>
                <a:cubicBezTo>
                  <a:pt x="2834825" y="57052"/>
                  <a:pt x="2837503" y="57746"/>
                  <a:pt x="2839885" y="58937"/>
                </a:cubicBezTo>
                <a:cubicBezTo>
                  <a:pt x="2843854" y="61318"/>
                  <a:pt x="2846632" y="64890"/>
                  <a:pt x="2848219" y="69652"/>
                </a:cubicBezTo>
                <a:cubicBezTo>
                  <a:pt x="2849807" y="75209"/>
                  <a:pt x="2847029" y="79177"/>
                  <a:pt x="2839885" y="81559"/>
                </a:cubicBezTo>
                <a:cubicBezTo>
                  <a:pt x="2833534" y="82352"/>
                  <a:pt x="2820835" y="84336"/>
                  <a:pt x="2801785" y="87512"/>
                </a:cubicBezTo>
                <a:cubicBezTo>
                  <a:pt x="2808135" y="89893"/>
                  <a:pt x="2812897" y="92671"/>
                  <a:pt x="2816073" y="95846"/>
                </a:cubicBezTo>
                <a:cubicBezTo>
                  <a:pt x="2820041" y="98227"/>
                  <a:pt x="2820438" y="101799"/>
                  <a:pt x="2817263" y="106561"/>
                </a:cubicBezTo>
                <a:cubicBezTo>
                  <a:pt x="2814088" y="109736"/>
                  <a:pt x="2808930" y="117277"/>
                  <a:pt x="2801785" y="129183"/>
                </a:cubicBezTo>
                <a:lnTo>
                  <a:pt x="2795832" y="137518"/>
                </a:lnTo>
                <a:cubicBezTo>
                  <a:pt x="2800595" y="136724"/>
                  <a:pt x="2804960" y="135137"/>
                  <a:pt x="2808930" y="132756"/>
                </a:cubicBezTo>
                <a:cubicBezTo>
                  <a:pt x="2814486" y="131168"/>
                  <a:pt x="2818850" y="131168"/>
                  <a:pt x="2822025" y="132756"/>
                </a:cubicBezTo>
                <a:cubicBezTo>
                  <a:pt x="2828375" y="135137"/>
                  <a:pt x="2833534" y="138708"/>
                  <a:pt x="2837503" y="143471"/>
                </a:cubicBezTo>
                <a:cubicBezTo>
                  <a:pt x="2840678" y="146646"/>
                  <a:pt x="2841075" y="150615"/>
                  <a:pt x="2838695" y="155377"/>
                </a:cubicBezTo>
                <a:cubicBezTo>
                  <a:pt x="2835519" y="158552"/>
                  <a:pt x="2831551" y="167283"/>
                  <a:pt x="2826788" y="181571"/>
                </a:cubicBezTo>
                <a:cubicBezTo>
                  <a:pt x="2827582" y="182365"/>
                  <a:pt x="2828772" y="183555"/>
                  <a:pt x="2830360" y="185143"/>
                </a:cubicBezTo>
                <a:cubicBezTo>
                  <a:pt x="2831154" y="186730"/>
                  <a:pt x="2831947" y="187921"/>
                  <a:pt x="2832742" y="188715"/>
                </a:cubicBezTo>
                <a:cubicBezTo>
                  <a:pt x="2835122" y="194271"/>
                  <a:pt x="2833932" y="197843"/>
                  <a:pt x="2829169" y="199430"/>
                </a:cubicBezTo>
                <a:cubicBezTo>
                  <a:pt x="2814088" y="203399"/>
                  <a:pt x="2800595" y="205780"/>
                  <a:pt x="2788689" y="206574"/>
                </a:cubicBezTo>
                <a:lnTo>
                  <a:pt x="2788689" y="208955"/>
                </a:lnTo>
                <a:cubicBezTo>
                  <a:pt x="2788689" y="220068"/>
                  <a:pt x="2785514" y="225227"/>
                  <a:pt x="2779163" y="224434"/>
                </a:cubicBezTo>
                <a:cubicBezTo>
                  <a:pt x="2770432" y="222846"/>
                  <a:pt x="2765273" y="216893"/>
                  <a:pt x="2763685" y="206574"/>
                </a:cubicBezTo>
                <a:cubicBezTo>
                  <a:pt x="2763685" y="195462"/>
                  <a:pt x="2763289" y="186334"/>
                  <a:pt x="2762494" y="179189"/>
                </a:cubicBezTo>
                <a:cubicBezTo>
                  <a:pt x="2748208" y="194271"/>
                  <a:pt x="2733126" y="205383"/>
                  <a:pt x="2717252" y="212527"/>
                </a:cubicBezTo>
                <a:cubicBezTo>
                  <a:pt x="2711694" y="214908"/>
                  <a:pt x="2710899" y="214115"/>
                  <a:pt x="2714869" y="210146"/>
                </a:cubicBezTo>
                <a:cubicBezTo>
                  <a:pt x="2728363" y="194271"/>
                  <a:pt x="2742253" y="173634"/>
                  <a:pt x="2756541" y="148234"/>
                </a:cubicBezTo>
                <a:cubicBezTo>
                  <a:pt x="2755747" y="145852"/>
                  <a:pt x="2754557" y="143471"/>
                  <a:pt x="2752970" y="141090"/>
                </a:cubicBezTo>
                <a:cubicBezTo>
                  <a:pt x="2751382" y="137121"/>
                  <a:pt x="2752970" y="135137"/>
                  <a:pt x="2757732" y="135137"/>
                </a:cubicBezTo>
                <a:lnTo>
                  <a:pt x="2763685" y="136327"/>
                </a:lnTo>
                <a:cubicBezTo>
                  <a:pt x="2764479" y="133946"/>
                  <a:pt x="2766067" y="131168"/>
                  <a:pt x="2768448" y="127993"/>
                </a:cubicBezTo>
                <a:cubicBezTo>
                  <a:pt x="2770035" y="124024"/>
                  <a:pt x="2771226" y="121246"/>
                  <a:pt x="2772020" y="119659"/>
                </a:cubicBezTo>
                <a:cubicBezTo>
                  <a:pt x="2775195" y="114102"/>
                  <a:pt x="2779163" y="104180"/>
                  <a:pt x="2783925" y="89893"/>
                </a:cubicBezTo>
                <a:cubicBezTo>
                  <a:pt x="2783132" y="89893"/>
                  <a:pt x="2781545" y="90290"/>
                  <a:pt x="2779163" y="91083"/>
                </a:cubicBezTo>
                <a:cubicBezTo>
                  <a:pt x="2776782" y="91083"/>
                  <a:pt x="2774797" y="91480"/>
                  <a:pt x="2773211" y="92274"/>
                </a:cubicBezTo>
                <a:cubicBezTo>
                  <a:pt x="2768448" y="93861"/>
                  <a:pt x="2763289" y="93068"/>
                  <a:pt x="2757732" y="89893"/>
                </a:cubicBezTo>
                <a:cubicBezTo>
                  <a:pt x="2752176" y="86718"/>
                  <a:pt x="2747810" y="81559"/>
                  <a:pt x="2744636" y="74415"/>
                </a:cubicBezTo>
                <a:cubicBezTo>
                  <a:pt x="2743841" y="71240"/>
                  <a:pt x="2745428" y="69652"/>
                  <a:pt x="2749398" y="69652"/>
                </a:cubicBezTo>
                <a:cubicBezTo>
                  <a:pt x="2758129" y="69652"/>
                  <a:pt x="2782338" y="65684"/>
                  <a:pt x="2822025" y="57746"/>
                </a:cubicBezTo>
                <a:cubicBezTo>
                  <a:pt x="2825597" y="56952"/>
                  <a:pt x="2828872" y="56654"/>
                  <a:pt x="2831848" y="56853"/>
                </a:cubicBezTo>
                <a:close/>
                <a:moveTo>
                  <a:pt x="3854885" y="55365"/>
                </a:moveTo>
                <a:cubicBezTo>
                  <a:pt x="3858059" y="55761"/>
                  <a:pt x="3861036" y="56952"/>
                  <a:pt x="3863814" y="58937"/>
                </a:cubicBezTo>
                <a:cubicBezTo>
                  <a:pt x="3870958" y="63699"/>
                  <a:pt x="3876911" y="68859"/>
                  <a:pt x="3881674" y="74415"/>
                </a:cubicBezTo>
                <a:cubicBezTo>
                  <a:pt x="3885642" y="79177"/>
                  <a:pt x="3884452" y="83146"/>
                  <a:pt x="3878102" y="86321"/>
                </a:cubicBezTo>
                <a:cubicBezTo>
                  <a:pt x="3874133" y="87115"/>
                  <a:pt x="3865799" y="87512"/>
                  <a:pt x="3853099" y="87512"/>
                </a:cubicBezTo>
                <a:cubicBezTo>
                  <a:pt x="3836430" y="88305"/>
                  <a:pt x="3799917" y="91480"/>
                  <a:pt x="3743561" y="97037"/>
                </a:cubicBezTo>
                <a:cubicBezTo>
                  <a:pt x="3743561" y="100211"/>
                  <a:pt x="3743164" y="105371"/>
                  <a:pt x="3742371" y="112514"/>
                </a:cubicBezTo>
                <a:cubicBezTo>
                  <a:pt x="3741577" y="115689"/>
                  <a:pt x="3741180" y="118468"/>
                  <a:pt x="3741180" y="120849"/>
                </a:cubicBezTo>
                <a:cubicBezTo>
                  <a:pt x="3739592" y="150218"/>
                  <a:pt x="3734036" y="175618"/>
                  <a:pt x="3724511" y="197049"/>
                </a:cubicBezTo>
                <a:cubicBezTo>
                  <a:pt x="3714192" y="224036"/>
                  <a:pt x="3690380" y="245071"/>
                  <a:pt x="3653074" y="260152"/>
                </a:cubicBezTo>
                <a:cubicBezTo>
                  <a:pt x="3650692" y="261740"/>
                  <a:pt x="3649105" y="261740"/>
                  <a:pt x="3648311" y="260152"/>
                </a:cubicBezTo>
                <a:cubicBezTo>
                  <a:pt x="3647517" y="259359"/>
                  <a:pt x="3648311" y="257771"/>
                  <a:pt x="3650692" y="255390"/>
                </a:cubicBezTo>
                <a:cubicBezTo>
                  <a:pt x="3689586" y="222846"/>
                  <a:pt x="3709033" y="173634"/>
                  <a:pt x="3709033" y="107752"/>
                </a:cubicBezTo>
                <a:cubicBezTo>
                  <a:pt x="3709827" y="91083"/>
                  <a:pt x="3707842" y="79574"/>
                  <a:pt x="3703080" y="73224"/>
                </a:cubicBezTo>
                <a:cubicBezTo>
                  <a:pt x="3701492" y="66874"/>
                  <a:pt x="3703874" y="63699"/>
                  <a:pt x="3710224" y="63699"/>
                </a:cubicBezTo>
                <a:cubicBezTo>
                  <a:pt x="3723717" y="66080"/>
                  <a:pt x="3733242" y="69652"/>
                  <a:pt x="3738799" y="74415"/>
                </a:cubicBezTo>
                <a:cubicBezTo>
                  <a:pt x="3746736" y="72827"/>
                  <a:pt x="3758245" y="71240"/>
                  <a:pt x="3773327" y="69652"/>
                </a:cubicBezTo>
                <a:cubicBezTo>
                  <a:pt x="3786820" y="67271"/>
                  <a:pt x="3797139" y="65684"/>
                  <a:pt x="3804283" y="64890"/>
                </a:cubicBezTo>
                <a:cubicBezTo>
                  <a:pt x="3822539" y="62509"/>
                  <a:pt x="3836033" y="59730"/>
                  <a:pt x="3844764" y="56555"/>
                </a:cubicBezTo>
                <a:cubicBezTo>
                  <a:pt x="3848336" y="55365"/>
                  <a:pt x="3851710" y="54968"/>
                  <a:pt x="3854885" y="55365"/>
                </a:cubicBezTo>
                <a:close/>
                <a:moveTo>
                  <a:pt x="5009195" y="52388"/>
                </a:moveTo>
                <a:cubicBezTo>
                  <a:pt x="5009990" y="51991"/>
                  <a:pt x="5011180" y="52190"/>
                  <a:pt x="5012767" y="52984"/>
                </a:cubicBezTo>
                <a:cubicBezTo>
                  <a:pt x="5012767" y="52984"/>
                  <a:pt x="5013164" y="52984"/>
                  <a:pt x="5013958" y="52984"/>
                </a:cubicBezTo>
                <a:cubicBezTo>
                  <a:pt x="5022689" y="53777"/>
                  <a:pt x="5030627" y="57349"/>
                  <a:pt x="5037770" y="63699"/>
                </a:cubicBezTo>
                <a:cubicBezTo>
                  <a:pt x="5041739" y="67668"/>
                  <a:pt x="5041342" y="71637"/>
                  <a:pt x="5036580" y="75605"/>
                </a:cubicBezTo>
                <a:cubicBezTo>
                  <a:pt x="5035786" y="76399"/>
                  <a:pt x="5034596" y="77193"/>
                  <a:pt x="5033008" y="77987"/>
                </a:cubicBezTo>
                <a:cubicBezTo>
                  <a:pt x="5029833" y="79574"/>
                  <a:pt x="5026658" y="81955"/>
                  <a:pt x="5023483" y="85130"/>
                </a:cubicBezTo>
                <a:cubicBezTo>
                  <a:pt x="5009990" y="96243"/>
                  <a:pt x="4992924" y="106958"/>
                  <a:pt x="4972286" y="117277"/>
                </a:cubicBezTo>
                <a:cubicBezTo>
                  <a:pt x="4968318" y="118865"/>
                  <a:pt x="4965936" y="119261"/>
                  <a:pt x="4965142" y="118468"/>
                </a:cubicBezTo>
                <a:cubicBezTo>
                  <a:pt x="4964349" y="118468"/>
                  <a:pt x="4965539" y="116880"/>
                  <a:pt x="4968714" y="113705"/>
                </a:cubicBezTo>
                <a:cubicBezTo>
                  <a:pt x="4979033" y="102593"/>
                  <a:pt x="4988955" y="89893"/>
                  <a:pt x="4998480" y="75605"/>
                </a:cubicBezTo>
                <a:cubicBezTo>
                  <a:pt x="5005624" y="66874"/>
                  <a:pt x="5008799" y="60127"/>
                  <a:pt x="5008005" y="55365"/>
                </a:cubicBezTo>
                <a:cubicBezTo>
                  <a:pt x="5008005" y="53777"/>
                  <a:pt x="5008402" y="52785"/>
                  <a:pt x="5009195" y="52388"/>
                </a:cubicBezTo>
                <a:close/>
                <a:moveTo>
                  <a:pt x="7853598" y="51793"/>
                </a:moveTo>
                <a:cubicBezTo>
                  <a:pt x="7840898" y="50999"/>
                  <a:pt x="7810736" y="52984"/>
                  <a:pt x="7763111" y="57746"/>
                </a:cubicBezTo>
                <a:cubicBezTo>
                  <a:pt x="7755967" y="58540"/>
                  <a:pt x="7751204" y="58937"/>
                  <a:pt x="7748824" y="58937"/>
                </a:cubicBezTo>
                <a:cubicBezTo>
                  <a:pt x="7745648" y="59730"/>
                  <a:pt x="7742474" y="60127"/>
                  <a:pt x="7739298" y="60127"/>
                </a:cubicBezTo>
                <a:cubicBezTo>
                  <a:pt x="7739298" y="119659"/>
                  <a:pt x="7738108" y="167283"/>
                  <a:pt x="7735726" y="203002"/>
                </a:cubicBezTo>
                <a:cubicBezTo>
                  <a:pt x="7768270" y="199034"/>
                  <a:pt x="7803989" y="195858"/>
                  <a:pt x="7842882" y="193477"/>
                </a:cubicBezTo>
                <a:cubicBezTo>
                  <a:pt x="7843677" y="193477"/>
                  <a:pt x="7844868" y="193477"/>
                  <a:pt x="7846454" y="193477"/>
                </a:cubicBezTo>
                <a:cubicBezTo>
                  <a:pt x="7850424" y="192684"/>
                  <a:pt x="7853598" y="193477"/>
                  <a:pt x="7855980" y="195858"/>
                </a:cubicBezTo>
                <a:cubicBezTo>
                  <a:pt x="7858361" y="196652"/>
                  <a:pt x="7859948" y="198240"/>
                  <a:pt x="7860742" y="200621"/>
                </a:cubicBezTo>
                <a:cubicBezTo>
                  <a:pt x="7863918" y="167283"/>
                  <a:pt x="7863918" y="120055"/>
                  <a:pt x="7860742" y="58937"/>
                </a:cubicBezTo>
                <a:cubicBezTo>
                  <a:pt x="7860742" y="54174"/>
                  <a:pt x="7858361" y="51793"/>
                  <a:pt x="7853598" y="51793"/>
                </a:cubicBezTo>
                <a:close/>
                <a:moveTo>
                  <a:pt x="9329973" y="48221"/>
                </a:moveTo>
                <a:cubicBezTo>
                  <a:pt x="9326005" y="49015"/>
                  <a:pt x="9318464" y="50602"/>
                  <a:pt x="9307351" y="52984"/>
                </a:cubicBezTo>
                <a:cubicBezTo>
                  <a:pt x="9293858" y="55365"/>
                  <a:pt x="9283936" y="57349"/>
                  <a:pt x="9277586" y="58937"/>
                </a:cubicBezTo>
                <a:cubicBezTo>
                  <a:pt x="9277586" y="66080"/>
                  <a:pt x="9277586" y="74018"/>
                  <a:pt x="9277586" y="82749"/>
                </a:cubicBezTo>
                <a:cubicBezTo>
                  <a:pt x="9293461" y="79574"/>
                  <a:pt x="9311717" y="74812"/>
                  <a:pt x="9332355" y="68461"/>
                </a:cubicBezTo>
                <a:cubicBezTo>
                  <a:pt x="9333942" y="60524"/>
                  <a:pt x="9335133" y="55761"/>
                  <a:pt x="9335926" y="54174"/>
                </a:cubicBezTo>
                <a:cubicBezTo>
                  <a:pt x="9337514" y="50205"/>
                  <a:pt x="9335530" y="48221"/>
                  <a:pt x="9329973" y="48221"/>
                </a:cubicBezTo>
                <a:close/>
                <a:moveTo>
                  <a:pt x="6897527" y="31552"/>
                </a:moveTo>
                <a:cubicBezTo>
                  <a:pt x="6888002" y="33140"/>
                  <a:pt x="6874905" y="35521"/>
                  <a:pt x="6858236" y="38696"/>
                </a:cubicBezTo>
                <a:cubicBezTo>
                  <a:pt x="6855855" y="38696"/>
                  <a:pt x="6853474" y="38696"/>
                  <a:pt x="6851092" y="38696"/>
                </a:cubicBezTo>
                <a:cubicBezTo>
                  <a:pt x="6851092" y="41871"/>
                  <a:pt x="6851886" y="45443"/>
                  <a:pt x="6853474" y="49411"/>
                </a:cubicBezTo>
                <a:cubicBezTo>
                  <a:pt x="6859030" y="47030"/>
                  <a:pt x="6865380" y="45046"/>
                  <a:pt x="6872524" y="43459"/>
                </a:cubicBezTo>
                <a:cubicBezTo>
                  <a:pt x="6877286" y="41871"/>
                  <a:pt x="6882049" y="41871"/>
                  <a:pt x="6886811" y="43459"/>
                </a:cubicBezTo>
                <a:cubicBezTo>
                  <a:pt x="6890780" y="45046"/>
                  <a:pt x="6895145" y="49015"/>
                  <a:pt x="6899908" y="55365"/>
                </a:cubicBezTo>
                <a:cubicBezTo>
                  <a:pt x="6900702" y="49809"/>
                  <a:pt x="6901099" y="43459"/>
                  <a:pt x="6901099" y="36315"/>
                </a:cubicBezTo>
                <a:cubicBezTo>
                  <a:pt x="6901893" y="33933"/>
                  <a:pt x="6900702" y="32346"/>
                  <a:pt x="6897527" y="31552"/>
                </a:cubicBezTo>
                <a:close/>
                <a:moveTo>
                  <a:pt x="1944535" y="31552"/>
                </a:moveTo>
                <a:cubicBezTo>
                  <a:pt x="1935010" y="33140"/>
                  <a:pt x="1921913" y="35521"/>
                  <a:pt x="1905245" y="38696"/>
                </a:cubicBezTo>
                <a:cubicBezTo>
                  <a:pt x="1902863" y="38696"/>
                  <a:pt x="1900482" y="38696"/>
                  <a:pt x="1898101" y="38696"/>
                </a:cubicBezTo>
                <a:cubicBezTo>
                  <a:pt x="1898101" y="41871"/>
                  <a:pt x="1898895" y="45443"/>
                  <a:pt x="1900482" y="49411"/>
                </a:cubicBezTo>
                <a:cubicBezTo>
                  <a:pt x="1906038" y="47030"/>
                  <a:pt x="1912389" y="45046"/>
                  <a:pt x="1919533" y="43459"/>
                </a:cubicBezTo>
                <a:cubicBezTo>
                  <a:pt x="1924295" y="41871"/>
                  <a:pt x="1929056" y="41871"/>
                  <a:pt x="1933819" y="43459"/>
                </a:cubicBezTo>
                <a:cubicBezTo>
                  <a:pt x="1937788" y="45046"/>
                  <a:pt x="1942154" y="49015"/>
                  <a:pt x="1946917" y="55365"/>
                </a:cubicBezTo>
                <a:cubicBezTo>
                  <a:pt x="1947710" y="49809"/>
                  <a:pt x="1948107" y="43459"/>
                  <a:pt x="1948107" y="36315"/>
                </a:cubicBezTo>
                <a:cubicBezTo>
                  <a:pt x="1948901" y="33933"/>
                  <a:pt x="1947710" y="32346"/>
                  <a:pt x="1944535" y="31552"/>
                </a:cubicBezTo>
                <a:close/>
                <a:moveTo>
                  <a:pt x="4911564" y="27980"/>
                </a:moveTo>
                <a:cubicBezTo>
                  <a:pt x="4921883" y="27980"/>
                  <a:pt x="4932599" y="29568"/>
                  <a:pt x="4943711" y="32743"/>
                </a:cubicBezTo>
                <a:cubicBezTo>
                  <a:pt x="4959586" y="38299"/>
                  <a:pt x="4963158" y="50205"/>
                  <a:pt x="4954427" y="68461"/>
                </a:cubicBezTo>
                <a:cubicBezTo>
                  <a:pt x="4950458" y="74812"/>
                  <a:pt x="4945299" y="75605"/>
                  <a:pt x="4938949" y="70843"/>
                </a:cubicBezTo>
                <a:cubicBezTo>
                  <a:pt x="4927836" y="59730"/>
                  <a:pt x="4917914" y="46633"/>
                  <a:pt x="4909183" y="31552"/>
                </a:cubicBezTo>
                <a:cubicBezTo>
                  <a:pt x="4908389" y="29965"/>
                  <a:pt x="4908389" y="29171"/>
                  <a:pt x="4909183" y="29171"/>
                </a:cubicBezTo>
                <a:cubicBezTo>
                  <a:pt x="4909183" y="28377"/>
                  <a:pt x="4909977" y="27980"/>
                  <a:pt x="4911564" y="27980"/>
                </a:cubicBezTo>
                <a:close/>
                <a:moveTo>
                  <a:pt x="3976924" y="25599"/>
                </a:moveTo>
                <a:cubicBezTo>
                  <a:pt x="3976924" y="25599"/>
                  <a:pt x="3978114" y="25599"/>
                  <a:pt x="3980496" y="25599"/>
                </a:cubicBezTo>
                <a:cubicBezTo>
                  <a:pt x="3988433" y="25599"/>
                  <a:pt x="4000736" y="28377"/>
                  <a:pt x="4017405" y="33933"/>
                </a:cubicBezTo>
                <a:cubicBezTo>
                  <a:pt x="4033280" y="42665"/>
                  <a:pt x="4037249" y="56158"/>
                  <a:pt x="4029311" y="74415"/>
                </a:cubicBezTo>
                <a:cubicBezTo>
                  <a:pt x="4023755" y="81559"/>
                  <a:pt x="4017802" y="82352"/>
                  <a:pt x="4011452" y="76796"/>
                </a:cubicBezTo>
                <a:cubicBezTo>
                  <a:pt x="4000339" y="68859"/>
                  <a:pt x="3988830" y="52984"/>
                  <a:pt x="3976924" y="29171"/>
                </a:cubicBezTo>
                <a:cubicBezTo>
                  <a:pt x="3976130" y="27583"/>
                  <a:pt x="3976130" y="26393"/>
                  <a:pt x="3976924" y="25599"/>
                </a:cubicBezTo>
                <a:close/>
                <a:moveTo>
                  <a:pt x="1000370" y="22028"/>
                </a:moveTo>
                <a:cubicBezTo>
                  <a:pt x="1015453" y="24408"/>
                  <a:pt x="1027358" y="31155"/>
                  <a:pt x="1036090" y="42268"/>
                </a:cubicBezTo>
                <a:cubicBezTo>
                  <a:pt x="1040853" y="47030"/>
                  <a:pt x="1042439" y="52587"/>
                  <a:pt x="1040853" y="58937"/>
                </a:cubicBezTo>
                <a:cubicBezTo>
                  <a:pt x="1038471" y="70049"/>
                  <a:pt x="1037279" y="79177"/>
                  <a:pt x="1037279" y="86321"/>
                </a:cubicBezTo>
                <a:cubicBezTo>
                  <a:pt x="1037279" y="88702"/>
                  <a:pt x="1036883" y="92274"/>
                  <a:pt x="1036090" y="97037"/>
                </a:cubicBezTo>
                <a:cubicBezTo>
                  <a:pt x="1036090" y="101799"/>
                  <a:pt x="1035693" y="105371"/>
                  <a:pt x="1034900" y="107752"/>
                </a:cubicBezTo>
                <a:cubicBezTo>
                  <a:pt x="1043630" y="101402"/>
                  <a:pt x="1053949" y="91877"/>
                  <a:pt x="1065855" y="79177"/>
                </a:cubicBezTo>
                <a:cubicBezTo>
                  <a:pt x="1072205" y="73621"/>
                  <a:pt x="1075777" y="67271"/>
                  <a:pt x="1076571" y="60127"/>
                </a:cubicBezTo>
                <a:cubicBezTo>
                  <a:pt x="1078158" y="51396"/>
                  <a:pt x="1082921" y="49411"/>
                  <a:pt x="1090858" y="54174"/>
                </a:cubicBezTo>
                <a:cubicBezTo>
                  <a:pt x="1099589" y="58937"/>
                  <a:pt x="1107528" y="66874"/>
                  <a:pt x="1114671" y="77987"/>
                </a:cubicBezTo>
                <a:cubicBezTo>
                  <a:pt x="1118640" y="84336"/>
                  <a:pt x="1118640" y="89099"/>
                  <a:pt x="1114671" y="92274"/>
                </a:cubicBezTo>
                <a:cubicBezTo>
                  <a:pt x="1109115" y="93861"/>
                  <a:pt x="1102764" y="97831"/>
                  <a:pt x="1095621" y="104180"/>
                </a:cubicBezTo>
                <a:cubicBezTo>
                  <a:pt x="1079746" y="117674"/>
                  <a:pt x="1059109" y="131168"/>
                  <a:pt x="1033709" y="144662"/>
                </a:cubicBezTo>
                <a:cubicBezTo>
                  <a:pt x="1033709" y="148630"/>
                  <a:pt x="1033709" y="154583"/>
                  <a:pt x="1033709" y="162521"/>
                </a:cubicBezTo>
                <a:cubicBezTo>
                  <a:pt x="1032915" y="170458"/>
                  <a:pt x="1032518" y="176412"/>
                  <a:pt x="1032518" y="180380"/>
                </a:cubicBezTo>
                <a:cubicBezTo>
                  <a:pt x="1032518" y="198637"/>
                  <a:pt x="1039661" y="208161"/>
                  <a:pt x="1053949" y="208955"/>
                </a:cubicBezTo>
                <a:cubicBezTo>
                  <a:pt x="1069823" y="208955"/>
                  <a:pt x="1082524" y="207765"/>
                  <a:pt x="1092049" y="205383"/>
                </a:cubicBezTo>
                <a:cubicBezTo>
                  <a:pt x="1100780" y="204590"/>
                  <a:pt x="1106734" y="198637"/>
                  <a:pt x="1109907" y="187524"/>
                </a:cubicBezTo>
                <a:cubicBezTo>
                  <a:pt x="1111496" y="183555"/>
                  <a:pt x="1113481" y="177602"/>
                  <a:pt x="1115861" y="169665"/>
                </a:cubicBezTo>
                <a:cubicBezTo>
                  <a:pt x="1118242" y="164109"/>
                  <a:pt x="1119831" y="160139"/>
                  <a:pt x="1120624" y="157758"/>
                </a:cubicBezTo>
                <a:cubicBezTo>
                  <a:pt x="1122211" y="155377"/>
                  <a:pt x="1123005" y="154186"/>
                  <a:pt x="1123005" y="154186"/>
                </a:cubicBezTo>
                <a:cubicBezTo>
                  <a:pt x="1123799" y="154186"/>
                  <a:pt x="1124593" y="155377"/>
                  <a:pt x="1125387" y="157758"/>
                </a:cubicBezTo>
                <a:cubicBezTo>
                  <a:pt x="1128561" y="170458"/>
                  <a:pt x="1134911" y="182761"/>
                  <a:pt x="1144437" y="194668"/>
                </a:cubicBezTo>
                <a:cubicBezTo>
                  <a:pt x="1148406" y="200224"/>
                  <a:pt x="1149994" y="204986"/>
                  <a:pt x="1149199" y="208955"/>
                </a:cubicBezTo>
                <a:cubicBezTo>
                  <a:pt x="1148406" y="214512"/>
                  <a:pt x="1144437" y="220465"/>
                  <a:pt x="1137294" y="226815"/>
                </a:cubicBezTo>
                <a:cubicBezTo>
                  <a:pt x="1122211" y="237927"/>
                  <a:pt x="1101971" y="243484"/>
                  <a:pt x="1076571" y="243484"/>
                </a:cubicBezTo>
                <a:cubicBezTo>
                  <a:pt x="1060696" y="243484"/>
                  <a:pt x="1047997" y="242293"/>
                  <a:pt x="1038471" y="239912"/>
                </a:cubicBezTo>
                <a:cubicBezTo>
                  <a:pt x="1013071" y="234356"/>
                  <a:pt x="1000768" y="215305"/>
                  <a:pt x="1001561" y="182761"/>
                </a:cubicBezTo>
                <a:cubicBezTo>
                  <a:pt x="1000768" y="175618"/>
                  <a:pt x="1000370" y="168871"/>
                  <a:pt x="1000370" y="162521"/>
                </a:cubicBezTo>
                <a:cubicBezTo>
                  <a:pt x="991640" y="165696"/>
                  <a:pt x="980129" y="169268"/>
                  <a:pt x="965844" y="173236"/>
                </a:cubicBezTo>
                <a:cubicBezTo>
                  <a:pt x="964256" y="174030"/>
                  <a:pt x="962668" y="174030"/>
                  <a:pt x="961080" y="173236"/>
                </a:cubicBezTo>
                <a:cubicBezTo>
                  <a:pt x="961080" y="177999"/>
                  <a:pt x="961080" y="185143"/>
                  <a:pt x="961080" y="194668"/>
                </a:cubicBezTo>
                <a:cubicBezTo>
                  <a:pt x="960286" y="205780"/>
                  <a:pt x="959889" y="214115"/>
                  <a:pt x="959889" y="219671"/>
                </a:cubicBezTo>
                <a:cubicBezTo>
                  <a:pt x="959094" y="233165"/>
                  <a:pt x="956714" y="242293"/>
                  <a:pt x="952745" y="247056"/>
                </a:cubicBezTo>
                <a:cubicBezTo>
                  <a:pt x="950365" y="250231"/>
                  <a:pt x="946395" y="250628"/>
                  <a:pt x="940840" y="248246"/>
                </a:cubicBezTo>
                <a:cubicBezTo>
                  <a:pt x="936077" y="245071"/>
                  <a:pt x="932504" y="240309"/>
                  <a:pt x="930124" y="233959"/>
                </a:cubicBezTo>
                <a:cubicBezTo>
                  <a:pt x="924566" y="223640"/>
                  <a:pt x="923774" y="211733"/>
                  <a:pt x="927743" y="198240"/>
                </a:cubicBezTo>
                <a:cubicBezTo>
                  <a:pt x="930918" y="181571"/>
                  <a:pt x="932504" y="164505"/>
                  <a:pt x="932504" y="147043"/>
                </a:cubicBezTo>
                <a:lnTo>
                  <a:pt x="932504" y="126802"/>
                </a:lnTo>
                <a:lnTo>
                  <a:pt x="921790" y="137518"/>
                </a:lnTo>
                <a:cubicBezTo>
                  <a:pt x="909883" y="149424"/>
                  <a:pt x="894802" y="159346"/>
                  <a:pt x="876544" y="167283"/>
                </a:cubicBezTo>
                <a:cubicBezTo>
                  <a:pt x="870195" y="169665"/>
                  <a:pt x="869401" y="168871"/>
                  <a:pt x="874163" y="164902"/>
                </a:cubicBezTo>
                <a:cubicBezTo>
                  <a:pt x="901945" y="133152"/>
                  <a:pt x="922186" y="100609"/>
                  <a:pt x="934886" y="67271"/>
                </a:cubicBezTo>
                <a:cubicBezTo>
                  <a:pt x="940442" y="51396"/>
                  <a:pt x="942427" y="37902"/>
                  <a:pt x="940840" y="26790"/>
                </a:cubicBezTo>
                <a:cubicBezTo>
                  <a:pt x="940840" y="22028"/>
                  <a:pt x="943221" y="20836"/>
                  <a:pt x="947982" y="23218"/>
                </a:cubicBezTo>
                <a:cubicBezTo>
                  <a:pt x="962270" y="28774"/>
                  <a:pt x="972985" y="36315"/>
                  <a:pt x="980129" y="45840"/>
                </a:cubicBezTo>
                <a:cubicBezTo>
                  <a:pt x="984099" y="52190"/>
                  <a:pt x="984099" y="56952"/>
                  <a:pt x="980129" y="60127"/>
                </a:cubicBezTo>
                <a:cubicBezTo>
                  <a:pt x="973780" y="67271"/>
                  <a:pt x="968224" y="75209"/>
                  <a:pt x="963461" y="83940"/>
                </a:cubicBezTo>
                <a:cubicBezTo>
                  <a:pt x="960286" y="91083"/>
                  <a:pt x="956317" y="97831"/>
                  <a:pt x="951556" y="104180"/>
                </a:cubicBezTo>
                <a:cubicBezTo>
                  <a:pt x="959493" y="108943"/>
                  <a:pt x="963065" y="119659"/>
                  <a:pt x="962270" y="136327"/>
                </a:cubicBezTo>
                <a:cubicBezTo>
                  <a:pt x="962270" y="146646"/>
                  <a:pt x="962270" y="157362"/>
                  <a:pt x="962270" y="168474"/>
                </a:cubicBezTo>
                <a:cubicBezTo>
                  <a:pt x="962270" y="167681"/>
                  <a:pt x="962668" y="167283"/>
                  <a:pt x="963461" y="167283"/>
                </a:cubicBezTo>
                <a:cubicBezTo>
                  <a:pt x="965844" y="165696"/>
                  <a:pt x="969414" y="162918"/>
                  <a:pt x="974178" y="158949"/>
                </a:cubicBezTo>
                <a:cubicBezTo>
                  <a:pt x="979734" y="154980"/>
                  <a:pt x="988464" y="147837"/>
                  <a:pt x="1000370" y="137518"/>
                </a:cubicBezTo>
                <a:cubicBezTo>
                  <a:pt x="1000370" y="128787"/>
                  <a:pt x="1001165" y="114499"/>
                  <a:pt x="1002752" y="94655"/>
                </a:cubicBezTo>
                <a:cubicBezTo>
                  <a:pt x="1002752" y="90686"/>
                  <a:pt x="1002752" y="87512"/>
                  <a:pt x="1002752" y="85130"/>
                </a:cubicBezTo>
                <a:cubicBezTo>
                  <a:pt x="1005134" y="59730"/>
                  <a:pt x="1001561" y="41077"/>
                  <a:pt x="992036" y="29171"/>
                </a:cubicBezTo>
                <a:cubicBezTo>
                  <a:pt x="992036" y="24408"/>
                  <a:pt x="994814" y="22028"/>
                  <a:pt x="1000370" y="22028"/>
                </a:cubicBezTo>
                <a:close/>
                <a:moveTo>
                  <a:pt x="7868184" y="21730"/>
                </a:moveTo>
                <a:cubicBezTo>
                  <a:pt x="7869970" y="21928"/>
                  <a:pt x="7872252" y="22424"/>
                  <a:pt x="7875030" y="23218"/>
                </a:cubicBezTo>
                <a:cubicBezTo>
                  <a:pt x="7887730" y="30362"/>
                  <a:pt x="7896064" y="36711"/>
                  <a:pt x="7900032" y="42268"/>
                </a:cubicBezTo>
                <a:cubicBezTo>
                  <a:pt x="7904002" y="47030"/>
                  <a:pt x="7904398" y="51793"/>
                  <a:pt x="7901224" y="56555"/>
                </a:cubicBezTo>
                <a:cubicBezTo>
                  <a:pt x="7898048" y="66874"/>
                  <a:pt x="7896064" y="84734"/>
                  <a:pt x="7895270" y="110133"/>
                </a:cubicBezTo>
                <a:cubicBezTo>
                  <a:pt x="7895270" y="169665"/>
                  <a:pt x="7895667" y="204193"/>
                  <a:pt x="7896461" y="213718"/>
                </a:cubicBezTo>
                <a:cubicBezTo>
                  <a:pt x="7895667" y="224830"/>
                  <a:pt x="7891698" y="235943"/>
                  <a:pt x="7884554" y="247056"/>
                </a:cubicBezTo>
                <a:cubicBezTo>
                  <a:pt x="7880586" y="251024"/>
                  <a:pt x="7875824" y="251421"/>
                  <a:pt x="7870267" y="248246"/>
                </a:cubicBezTo>
                <a:cubicBezTo>
                  <a:pt x="7865504" y="242690"/>
                  <a:pt x="7861932" y="236340"/>
                  <a:pt x="7859552" y="229196"/>
                </a:cubicBezTo>
                <a:cubicBezTo>
                  <a:pt x="7859552" y="228403"/>
                  <a:pt x="7859552" y="227211"/>
                  <a:pt x="7859552" y="225624"/>
                </a:cubicBezTo>
                <a:cubicBezTo>
                  <a:pt x="7858758" y="223243"/>
                  <a:pt x="7858361" y="221259"/>
                  <a:pt x="7858361" y="219671"/>
                </a:cubicBezTo>
                <a:cubicBezTo>
                  <a:pt x="7825818" y="217290"/>
                  <a:pt x="7790892" y="218877"/>
                  <a:pt x="7753586" y="224434"/>
                </a:cubicBezTo>
                <a:cubicBezTo>
                  <a:pt x="7748824" y="224434"/>
                  <a:pt x="7745252" y="223640"/>
                  <a:pt x="7742870" y="222052"/>
                </a:cubicBezTo>
                <a:cubicBezTo>
                  <a:pt x="7742870" y="222052"/>
                  <a:pt x="7742076" y="221655"/>
                  <a:pt x="7740489" y="220862"/>
                </a:cubicBezTo>
                <a:cubicBezTo>
                  <a:pt x="7738108" y="219274"/>
                  <a:pt x="7736520" y="218083"/>
                  <a:pt x="7735726" y="217290"/>
                </a:cubicBezTo>
                <a:cubicBezTo>
                  <a:pt x="7734933" y="229196"/>
                  <a:pt x="7732552" y="236340"/>
                  <a:pt x="7728582" y="238721"/>
                </a:cubicBezTo>
                <a:cubicBezTo>
                  <a:pt x="7725408" y="241896"/>
                  <a:pt x="7721439" y="242293"/>
                  <a:pt x="7716676" y="239912"/>
                </a:cubicBezTo>
                <a:cubicBezTo>
                  <a:pt x="7716676" y="239912"/>
                  <a:pt x="7716280" y="239515"/>
                  <a:pt x="7715486" y="238721"/>
                </a:cubicBezTo>
                <a:cubicBezTo>
                  <a:pt x="7709930" y="236340"/>
                  <a:pt x="7706358" y="232768"/>
                  <a:pt x="7704770" y="228006"/>
                </a:cubicBezTo>
                <a:cubicBezTo>
                  <a:pt x="7701596" y="217687"/>
                  <a:pt x="7700802" y="208955"/>
                  <a:pt x="7702389" y="201812"/>
                </a:cubicBezTo>
                <a:cubicBezTo>
                  <a:pt x="7706358" y="185143"/>
                  <a:pt x="7708739" y="144662"/>
                  <a:pt x="7709532" y="80368"/>
                </a:cubicBezTo>
                <a:cubicBezTo>
                  <a:pt x="7709532" y="62905"/>
                  <a:pt x="7706358" y="49411"/>
                  <a:pt x="7700008" y="39886"/>
                </a:cubicBezTo>
                <a:cubicBezTo>
                  <a:pt x="7698420" y="35124"/>
                  <a:pt x="7700802" y="32346"/>
                  <a:pt x="7707152" y="31552"/>
                </a:cubicBezTo>
                <a:cubicBezTo>
                  <a:pt x="7714295" y="33140"/>
                  <a:pt x="7721439" y="35124"/>
                  <a:pt x="7728582" y="37505"/>
                </a:cubicBezTo>
                <a:cubicBezTo>
                  <a:pt x="7744458" y="35918"/>
                  <a:pt x="7769461" y="33537"/>
                  <a:pt x="7803592" y="30362"/>
                </a:cubicBezTo>
                <a:cubicBezTo>
                  <a:pt x="7812324" y="28774"/>
                  <a:pt x="7818674" y="27980"/>
                  <a:pt x="7822642" y="27980"/>
                </a:cubicBezTo>
                <a:cubicBezTo>
                  <a:pt x="7834548" y="27187"/>
                  <a:pt x="7848440" y="25202"/>
                  <a:pt x="7864314" y="22028"/>
                </a:cubicBezTo>
                <a:cubicBezTo>
                  <a:pt x="7865108" y="21630"/>
                  <a:pt x="7866398" y="21531"/>
                  <a:pt x="7868184" y="21730"/>
                </a:cubicBezTo>
                <a:close/>
                <a:moveTo>
                  <a:pt x="4135277" y="20836"/>
                </a:moveTo>
                <a:cubicBezTo>
                  <a:pt x="4144008" y="23218"/>
                  <a:pt x="4151946" y="27980"/>
                  <a:pt x="4159089" y="35124"/>
                </a:cubicBezTo>
                <a:cubicBezTo>
                  <a:pt x="4163058" y="39093"/>
                  <a:pt x="4162265" y="42665"/>
                  <a:pt x="4156708" y="45840"/>
                </a:cubicBezTo>
                <a:cubicBezTo>
                  <a:pt x="4147183" y="50602"/>
                  <a:pt x="4136468" y="54968"/>
                  <a:pt x="4124561" y="58937"/>
                </a:cubicBezTo>
                <a:cubicBezTo>
                  <a:pt x="4100749" y="67668"/>
                  <a:pt x="4074952" y="72827"/>
                  <a:pt x="4047171" y="74415"/>
                </a:cubicBezTo>
                <a:cubicBezTo>
                  <a:pt x="4044789" y="75209"/>
                  <a:pt x="4043202" y="75209"/>
                  <a:pt x="4042408" y="74415"/>
                </a:cubicBezTo>
                <a:cubicBezTo>
                  <a:pt x="4042408" y="72827"/>
                  <a:pt x="4043599" y="71637"/>
                  <a:pt x="4045980" y="70843"/>
                </a:cubicBezTo>
                <a:cubicBezTo>
                  <a:pt x="4081699" y="54174"/>
                  <a:pt x="4105908" y="39093"/>
                  <a:pt x="4118608" y="25599"/>
                </a:cubicBezTo>
                <a:cubicBezTo>
                  <a:pt x="4121783" y="21630"/>
                  <a:pt x="4127339" y="20043"/>
                  <a:pt x="4135277" y="20836"/>
                </a:cubicBezTo>
                <a:close/>
                <a:moveTo>
                  <a:pt x="6274830" y="18455"/>
                </a:moveTo>
                <a:cubicBezTo>
                  <a:pt x="6283561" y="18455"/>
                  <a:pt x="6293483" y="19249"/>
                  <a:pt x="6304595" y="20836"/>
                </a:cubicBezTo>
                <a:cubicBezTo>
                  <a:pt x="6317296" y="23218"/>
                  <a:pt x="6324440" y="30362"/>
                  <a:pt x="6326027" y="42268"/>
                </a:cubicBezTo>
                <a:cubicBezTo>
                  <a:pt x="6326027" y="51793"/>
                  <a:pt x="6323249" y="57349"/>
                  <a:pt x="6317692" y="58937"/>
                </a:cubicBezTo>
                <a:cubicBezTo>
                  <a:pt x="6312930" y="62905"/>
                  <a:pt x="6307374" y="61715"/>
                  <a:pt x="6301024" y="55365"/>
                </a:cubicBezTo>
                <a:cubicBezTo>
                  <a:pt x="6291499" y="46633"/>
                  <a:pt x="6281974" y="36315"/>
                  <a:pt x="6272449" y="24408"/>
                </a:cubicBezTo>
                <a:cubicBezTo>
                  <a:pt x="6270067" y="22028"/>
                  <a:pt x="6268877" y="20440"/>
                  <a:pt x="6268877" y="19646"/>
                </a:cubicBezTo>
                <a:cubicBezTo>
                  <a:pt x="6269671" y="18852"/>
                  <a:pt x="6271655" y="18455"/>
                  <a:pt x="6274830" y="18455"/>
                </a:cubicBezTo>
                <a:close/>
                <a:moveTo>
                  <a:pt x="1636165" y="18455"/>
                </a:moveTo>
                <a:cubicBezTo>
                  <a:pt x="1644896" y="18455"/>
                  <a:pt x="1654818" y="19249"/>
                  <a:pt x="1665930" y="20836"/>
                </a:cubicBezTo>
                <a:cubicBezTo>
                  <a:pt x="1678630" y="23218"/>
                  <a:pt x="1685772" y="30362"/>
                  <a:pt x="1687361" y="42268"/>
                </a:cubicBezTo>
                <a:cubicBezTo>
                  <a:pt x="1687361" y="51793"/>
                  <a:pt x="1684583" y="57349"/>
                  <a:pt x="1679026" y="58937"/>
                </a:cubicBezTo>
                <a:cubicBezTo>
                  <a:pt x="1674265" y="62905"/>
                  <a:pt x="1668708" y="61715"/>
                  <a:pt x="1662358" y="55365"/>
                </a:cubicBezTo>
                <a:cubicBezTo>
                  <a:pt x="1652833" y="46633"/>
                  <a:pt x="1643308" y="36315"/>
                  <a:pt x="1633783" y="24408"/>
                </a:cubicBezTo>
                <a:cubicBezTo>
                  <a:pt x="1631401" y="22028"/>
                  <a:pt x="1630211" y="20440"/>
                  <a:pt x="1630211" y="19646"/>
                </a:cubicBezTo>
                <a:cubicBezTo>
                  <a:pt x="1631005" y="18852"/>
                  <a:pt x="1632990" y="18455"/>
                  <a:pt x="1636165" y="18455"/>
                </a:cubicBezTo>
                <a:close/>
                <a:moveTo>
                  <a:pt x="674138" y="18455"/>
                </a:moveTo>
                <a:cubicBezTo>
                  <a:pt x="690806" y="20043"/>
                  <a:pt x="704300" y="22028"/>
                  <a:pt x="714619" y="24408"/>
                </a:cubicBezTo>
                <a:cubicBezTo>
                  <a:pt x="724144" y="25996"/>
                  <a:pt x="729701" y="30759"/>
                  <a:pt x="731289" y="38696"/>
                </a:cubicBezTo>
                <a:cubicBezTo>
                  <a:pt x="733669" y="43459"/>
                  <a:pt x="734066" y="49809"/>
                  <a:pt x="732479" y="57746"/>
                </a:cubicBezTo>
                <a:cubicBezTo>
                  <a:pt x="728510" y="64890"/>
                  <a:pt x="723350" y="68859"/>
                  <a:pt x="717001" y="69652"/>
                </a:cubicBezTo>
                <a:cubicBezTo>
                  <a:pt x="712238" y="69652"/>
                  <a:pt x="707079" y="66477"/>
                  <a:pt x="701522" y="60127"/>
                </a:cubicBezTo>
                <a:cubicBezTo>
                  <a:pt x="685647" y="43459"/>
                  <a:pt x="675328" y="31155"/>
                  <a:pt x="670566" y="23218"/>
                </a:cubicBezTo>
                <a:cubicBezTo>
                  <a:pt x="668978" y="20043"/>
                  <a:pt x="670170" y="18455"/>
                  <a:pt x="674138" y="18455"/>
                </a:cubicBezTo>
                <a:close/>
                <a:moveTo>
                  <a:pt x="2892272" y="17265"/>
                </a:moveTo>
                <a:cubicBezTo>
                  <a:pt x="2908148" y="22028"/>
                  <a:pt x="2919259" y="28774"/>
                  <a:pt x="2925611" y="37505"/>
                </a:cubicBezTo>
                <a:cubicBezTo>
                  <a:pt x="2928785" y="42268"/>
                  <a:pt x="2929181" y="46236"/>
                  <a:pt x="2926801" y="49411"/>
                </a:cubicBezTo>
                <a:cubicBezTo>
                  <a:pt x="2923625" y="57349"/>
                  <a:pt x="2921641" y="76399"/>
                  <a:pt x="2920848" y="106561"/>
                </a:cubicBezTo>
                <a:cubicBezTo>
                  <a:pt x="2920054" y="108943"/>
                  <a:pt x="2919657" y="113705"/>
                  <a:pt x="2919657" y="120849"/>
                </a:cubicBezTo>
                <a:cubicBezTo>
                  <a:pt x="2920450" y="120849"/>
                  <a:pt x="2921641" y="120849"/>
                  <a:pt x="2923228" y="120849"/>
                </a:cubicBezTo>
                <a:cubicBezTo>
                  <a:pt x="2928785" y="119261"/>
                  <a:pt x="2935136" y="118468"/>
                  <a:pt x="2942280" y="118468"/>
                </a:cubicBezTo>
                <a:cubicBezTo>
                  <a:pt x="2942280" y="116880"/>
                  <a:pt x="2942280" y="116087"/>
                  <a:pt x="2942280" y="116087"/>
                </a:cubicBezTo>
                <a:cubicBezTo>
                  <a:pt x="2942280" y="102593"/>
                  <a:pt x="2941088" y="91083"/>
                  <a:pt x="2938707" y="81559"/>
                </a:cubicBezTo>
                <a:cubicBezTo>
                  <a:pt x="2939500" y="75209"/>
                  <a:pt x="2942280" y="72430"/>
                  <a:pt x="2947041" y="73224"/>
                </a:cubicBezTo>
                <a:cubicBezTo>
                  <a:pt x="2962122" y="76399"/>
                  <a:pt x="2972441" y="83543"/>
                  <a:pt x="2977998" y="94655"/>
                </a:cubicBezTo>
                <a:cubicBezTo>
                  <a:pt x="2979584" y="97037"/>
                  <a:pt x="2979584" y="101005"/>
                  <a:pt x="2977998" y="106561"/>
                </a:cubicBezTo>
                <a:cubicBezTo>
                  <a:pt x="2974823" y="112912"/>
                  <a:pt x="2969663" y="127199"/>
                  <a:pt x="2962520" y="149424"/>
                </a:cubicBezTo>
                <a:cubicBezTo>
                  <a:pt x="2959344" y="158155"/>
                  <a:pt x="2953788" y="160933"/>
                  <a:pt x="2945850" y="157758"/>
                </a:cubicBezTo>
                <a:cubicBezTo>
                  <a:pt x="2938707" y="155377"/>
                  <a:pt x="2935136" y="150615"/>
                  <a:pt x="2935136" y="143471"/>
                </a:cubicBezTo>
                <a:cubicBezTo>
                  <a:pt x="2935136" y="142677"/>
                  <a:pt x="2935532" y="141884"/>
                  <a:pt x="2936326" y="141090"/>
                </a:cubicBezTo>
                <a:cubicBezTo>
                  <a:pt x="2936326" y="140296"/>
                  <a:pt x="2936326" y="139899"/>
                  <a:pt x="2936326" y="139899"/>
                </a:cubicBezTo>
                <a:cubicBezTo>
                  <a:pt x="2933945" y="140693"/>
                  <a:pt x="2930769" y="141090"/>
                  <a:pt x="2926801" y="141090"/>
                </a:cubicBezTo>
                <a:cubicBezTo>
                  <a:pt x="2923625" y="141884"/>
                  <a:pt x="2920848" y="142280"/>
                  <a:pt x="2918467" y="142280"/>
                </a:cubicBezTo>
                <a:cubicBezTo>
                  <a:pt x="2918467" y="147837"/>
                  <a:pt x="2918467" y="156965"/>
                  <a:pt x="2918467" y="169665"/>
                </a:cubicBezTo>
                <a:cubicBezTo>
                  <a:pt x="2917673" y="181571"/>
                  <a:pt x="2917275" y="190699"/>
                  <a:pt x="2917275" y="197049"/>
                </a:cubicBezTo>
                <a:cubicBezTo>
                  <a:pt x="2925213" y="194668"/>
                  <a:pt x="2932753" y="194271"/>
                  <a:pt x="2939897" y="195858"/>
                </a:cubicBezTo>
                <a:cubicBezTo>
                  <a:pt x="2939897" y="188715"/>
                  <a:pt x="2938707" y="180777"/>
                  <a:pt x="2936326" y="172046"/>
                </a:cubicBezTo>
                <a:cubicBezTo>
                  <a:pt x="2936326" y="171252"/>
                  <a:pt x="2936326" y="170856"/>
                  <a:pt x="2936326" y="170856"/>
                </a:cubicBezTo>
                <a:cubicBezTo>
                  <a:pt x="2934738" y="167681"/>
                  <a:pt x="2934738" y="164902"/>
                  <a:pt x="2936326" y="162521"/>
                </a:cubicBezTo>
                <a:cubicBezTo>
                  <a:pt x="2937119" y="160933"/>
                  <a:pt x="2939500" y="160537"/>
                  <a:pt x="2943469" y="161330"/>
                </a:cubicBezTo>
                <a:cubicBezTo>
                  <a:pt x="2954582" y="163711"/>
                  <a:pt x="2964901" y="169268"/>
                  <a:pt x="2974425" y="177999"/>
                </a:cubicBezTo>
                <a:cubicBezTo>
                  <a:pt x="2976807" y="182761"/>
                  <a:pt x="2976807" y="186730"/>
                  <a:pt x="2974425" y="189905"/>
                </a:cubicBezTo>
                <a:cubicBezTo>
                  <a:pt x="2972045" y="195462"/>
                  <a:pt x="2970854" y="204193"/>
                  <a:pt x="2970854" y="216099"/>
                </a:cubicBezTo>
                <a:cubicBezTo>
                  <a:pt x="2969266" y="224830"/>
                  <a:pt x="2968472" y="233959"/>
                  <a:pt x="2968472" y="243484"/>
                </a:cubicBezTo>
                <a:cubicBezTo>
                  <a:pt x="2966092" y="251421"/>
                  <a:pt x="2961725" y="255390"/>
                  <a:pt x="2955376" y="255390"/>
                </a:cubicBezTo>
                <a:cubicBezTo>
                  <a:pt x="2946644" y="253009"/>
                  <a:pt x="2941882" y="247453"/>
                  <a:pt x="2941088" y="238721"/>
                </a:cubicBezTo>
                <a:lnTo>
                  <a:pt x="2941088" y="214908"/>
                </a:lnTo>
                <a:cubicBezTo>
                  <a:pt x="2929181" y="216496"/>
                  <a:pt x="2913307" y="219671"/>
                  <a:pt x="2893462" y="224434"/>
                </a:cubicBezTo>
                <a:cubicBezTo>
                  <a:pt x="2879175" y="228403"/>
                  <a:pt x="2868460" y="232768"/>
                  <a:pt x="2861317" y="237531"/>
                </a:cubicBezTo>
                <a:cubicBezTo>
                  <a:pt x="2856554" y="239912"/>
                  <a:pt x="2852584" y="239912"/>
                  <a:pt x="2849410" y="237531"/>
                </a:cubicBezTo>
                <a:cubicBezTo>
                  <a:pt x="2844648" y="232768"/>
                  <a:pt x="2839885" y="227609"/>
                  <a:pt x="2835122" y="222052"/>
                </a:cubicBezTo>
                <a:cubicBezTo>
                  <a:pt x="2833534" y="219671"/>
                  <a:pt x="2833534" y="216496"/>
                  <a:pt x="2835122" y="212527"/>
                </a:cubicBezTo>
                <a:cubicBezTo>
                  <a:pt x="2839885" y="206177"/>
                  <a:pt x="2843060" y="199034"/>
                  <a:pt x="2844648" y="191096"/>
                </a:cubicBezTo>
                <a:cubicBezTo>
                  <a:pt x="2846235" y="183952"/>
                  <a:pt x="2845838" y="176808"/>
                  <a:pt x="2843457" y="169665"/>
                </a:cubicBezTo>
                <a:cubicBezTo>
                  <a:pt x="2842662" y="164109"/>
                  <a:pt x="2845045" y="161727"/>
                  <a:pt x="2850600" y="162521"/>
                </a:cubicBezTo>
                <a:cubicBezTo>
                  <a:pt x="2863301" y="166489"/>
                  <a:pt x="2872429" y="172443"/>
                  <a:pt x="2877985" y="180380"/>
                </a:cubicBezTo>
                <a:cubicBezTo>
                  <a:pt x="2879572" y="185143"/>
                  <a:pt x="2879572" y="188318"/>
                  <a:pt x="2877985" y="189905"/>
                </a:cubicBezTo>
                <a:cubicBezTo>
                  <a:pt x="2875604" y="192286"/>
                  <a:pt x="2872032" y="198240"/>
                  <a:pt x="2867269" y="207765"/>
                </a:cubicBezTo>
                <a:cubicBezTo>
                  <a:pt x="2868857" y="207765"/>
                  <a:pt x="2871237" y="207368"/>
                  <a:pt x="2874413" y="206574"/>
                </a:cubicBezTo>
                <a:cubicBezTo>
                  <a:pt x="2880764" y="204986"/>
                  <a:pt x="2885923" y="203796"/>
                  <a:pt x="2889892" y="203002"/>
                </a:cubicBezTo>
                <a:cubicBezTo>
                  <a:pt x="2889892" y="187127"/>
                  <a:pt x="2889892" y="168871"/>
                  <a:pt x="2889892" y="148234"/>
                </a:cubicBezTo>
                <a:cubicBezTo>
                  <a:pt x="2875604" y="152202"/>
                  <a:pt x="2866475" y="155377"/>
                  <a:pt x="2862508" y="157758"/>
                </a:cubicBezTo>
                <a:cubicBezTo>
                  <a:pt x="2862508" y="157758"/>
                  <a:pt x="2862110" y="157758"/>
                  <a:pt x="2861317" y="157758"/>
                </a:cubicBezTo>
                <a:cubicBezTo>
                  <a:pt x="2858934" y="160139"/>
                  <a:pt x="2856157" y="160537"/>
                  <a:pt x="2852982" y="158949"/>
                </a:cubicBezTo>
                <a:cubicBezTo>
                  <a:pt x="2850600" y="157362"/>
                  <a:pt x="2847029" y="152996"/>
                  <a:pt x="2842266" y="145852"/>
                </a:cubicBezTo>
                <a:cubicBezTo>
                  <a:pt x="2840678" y="142677"/>
                  <a:pt x="2841075" y="139899"/>
                  <a:pt x="2843457" y="137518"/>
                </a:cubicBezTo>
                <a:cubicBezTo>
                  <a:pt x="2847426" y="128787"/>
                  <a:pt x="2849807" y="121643"/>
                  <a:pt x="2850600" y="116087"/>
                </a:cubicBezTo>
                <a:cubicBezTo>
                  <a:pt x="2851395" y="106561"/>
                  <a:pt x="2850600" y="99021"/>
                  <a:pt x="2848219" y="93465"/>
                </a:cubicBezTo>
                <a:cubicBezTo>
                  <a:pt x="2848219" y="92671"/>
                  <a:pt x="2848219" y="92274"/>
                  <a:pt x="2848219" y="92274"/>
                </a:cubicBezTo>
                <a:cubicBezTo>
                  <a:pt x="2846632" y="87512"/>
                  <a:pt x="2848617" y="85130"/>
                  <a:pt x="2854173" y="85130"/>
                </a:cubicBezTo>
                <a:cubicBezTo>
                  <a:pt x="2864491" y="87512"/>
                  <a:pt x="2872429" y="91877"/>
                  <a:pt x="2877985" y="98227"/>
                </a:cubicBezTo>
                <a:cubicBezTo>
                  <a:pt x="2879572" y="103784"/>
                  <a:pt x="2879969" y="108546"/>
                  <a:pt x="2879175" y="112514"/>
                </a:cubicBezTo>
                <a:cubicBezTo>
                  <a:pt x="2878381" y="113308"/>
                  <a:pt x="2877191" y="116087"/>
                  <a:pt x="2875604" y="120849"/>
                </a:cubicBezTo>
                <a:cubicBezTo>
                  <a:pt x="2874016" y="126405"/>
                  <a:pt x="2872825" y="129580"/>
                  <a:pt x="2872032" y="130374"/>
                </a:cubicBezTo>
                <a:cubicBezTo>
                  <a:pt x="2872825" y="130374"/>
                  <a:pt x="2874810" y="129977"/>
                  <a:pt x="2877985" y="129183"/>
                </a:cubicBezTo>
                <a:cubicBezTo>
                  <a:pt x="2882748" y="127596"/>
                  <a:pt x="2886716" y="126405"/>
                  <a:pt x="2889892" y="125612"/>
                </a:cubicBezTo>
                <a:cubicBezTo>
                  <a:pt x="2889892" y="103387"/>
                  <a:pt x="2889892" y="84734"/>
                  <a:pt x="2889892" y="69652"/>
                </a:cubicBezTo>
                <a:cubicBezTo>
                  <a:pt x="2889098" y="51396"/>
                  <a:pt x="2886716" y="37505"/>
                  <a:pt x="2882748" y="27980"/>
                </a:cubicBezTo>
                <a:cubicBezTo>
                  <a:pt x="2880366" y="20043"/>
                  <a:pt x="2883541" y="16471"/>
                  <a:pt x="2892272" y="17265"/>
                </a:cubicBezTo>
                <a:close/>
                <a:moveTo>
                  <a:pt x="6210536" y="16074"/>
                </a:moveTo>
                <a:cubicBezTo>
                  <a:pt x="6223236" y="20836"/>
                  <a:pt x="6233158" y="27583"/>
                  <a:pt x="6240302" y="36315"/>
                </a:cubicBezTo>
                <a:cubicBezTo>
                  <a:pt x="6244271" y="41871"/>
                  <a:pt x="6243874" y="47824"/>
                  <a:pt x="6239111" y="54174"/>
                </a:cubicBezTo>
                <a:cubicBezTo>
                  <a:pt x="6238317" y="54968"/>
                  <a:pt x="6236730" y="56952"/>
                  <a:pt x="6234349" y="60127"/>
                </a:cubicBezTo>
                <a:cubicBezTo>
                  <a:pt x="6229586" y="65684"/>
                  <a:pt x="6226808" y="69652"/>
                  <a:pt x="6226014" y="72033"/>
                </a:cubicBezTo>
                <a:cubicBezTo>
                  <a:pt x="6226014" y="72033"/>
                  <a:pt x="6225618" y="72827"/>
                  <a:pt x="6224824" y="74415"/>
                </a:cubicBezTo>
                <a:cubicBezTo>
                  <a:pt x="6224030" y="75209"/>
                  <a:pt x="6223236" y="76002"/>
                  <a:pt x="6222442" y="76796"/>
                </a:cubicBezTo>
                <a:cubicBezTo>
                  <a:pt x="6223236" y="76796"/>
                  <a:pt x="6224030" y="76796"/>
                  <a:pt x="6224824" y="76796"/>
                </a:cubicBezTo>
                <a:cubicBezTo>
                  <a:pt x="6236730" y="76796"/>
                  <a:pt x="6247842" y="76002"/>
                  <a:pt x="6258161" y="74415"/>
                </a:cubicBezTo>
                <a:cubicBezTo>
                  <a:pt x="6266892" y="72827"/>
                  <a:pt x="6279592" y="70843"/>
                  <a:pt x="6296261" y="68461"/>
                </a:cubicBezTo>
                <a:cubicBezTo>
                  <a:pt x="6312136" y="66080"/>
                  <a:pt x="6324440" y="64096"/>
                  <a:pt x="6333170" y="62509"/>
                </a:cubicBezTo>
                <a:cubicBezTo>
                  <a:pt x="6345077" y="60921"/>
                  <a:pt x="6352220" y="59730"/>
                  <a:pt x="6354602" y="58937"/>
                </a:cubicBezTo>
                <a:cubicBezTo>
                  <a:pt x="6360158" y="54968"/>
                  <a:pt x="6366508" y="54968"/>
                  <a:pt x="6373652" y="58937"/>
                </a:cubicBezTo>
                <a:cubicBezTo>
                  <a:pt x="6381590" y="62112"/>
                  <a:pt x="6388336" y="67271"/>
                  <a:pt x="6393892" y="74415"/>
                </a:cubicBezTo>
                <a:cubicBezTo>
                  <a:pt x="6397861" y="81559"/>
                  <a:pt x="6395480" y="85924"/>
                  <a:pt x="6386749" y="87512"/>
                </a:cubicBezTo>
                <a:cubicBezTo>
                  <a:pt x="6369286" y="85130"/>
                  <a:pt x="6343886" y="85527"/>
                  <a:pt x="6310549" y="88702"/>
                </a:cubicBezTo>
                <a:cubicBezTo>
                  <a:pt x="6288324" y="90290"/>
                  <a:pt x="6266892" y="93465"/>
                  <a:pt x="6246255" y="98227"/>
                </a:cubicBezTo>
                <a:cubicBezTo>
                  <a:pt x="6242286" y="99021"/>
                  <a:pt x="6238715" y="99021"/>
                  <a:pt x="6235539" y="98227"/>
                </a:cubicBezTo>
                <a:cubicBezTo>
                  <a:pt x="6230777" y="95846"/>
                  <a:pt x="6226014" y="91083"/>
                  <a:pt x="6221252" y="83940"/>
                </a:cubicBezTo>
                <a:cubicBezTo>
                  <a:pt x="6220458" y="82352"/>
                  <a:pt x="6220061" y="81162"/>
                  <a:pt x="6220061" y="80368"/>
                </a:cubicBezTo>
                <a:cubicBezTo>
                  <a:pt x="6218474" y="81955"/>
                  <a:pt x="6216093" y="85130"/>
                  <a:pt x="6212917" y="89893"/>
                </a:cubicBezTo>
                <a:cubicBezTo>
                  <a:pt x="6209742" y="93861"/>
                  <a:pt x="6207361" y="97037"/>
                  <a:pt x="6205774" y="99418"/>
                </a:cubicBezTo>
                <a:cubicBezTo>
                  <a:pt x="6210536" y="105768"/>
                  <a:pt x="6212917" y="116483"/>
                  <a:pt x="6212917" y="131565"/>
                </a:cubicBezTo>
                <a:cubicBezTo>
                  <a:pt x="6213711" y="165696"/>
                  <a:pt x="6212917" y="198637"/>
                  <a:pt x="6210536" y="230387"/>
                </a:cubicBezTo>
                <a:cubicBezTo>
                  <a:pt x="6209742" y="244674"/>
                  <a:pt x="6207758" y="252612"/>
                  <a:pt x="6204583" y="254199"/>
                </a:cubicBezTo>
                <a:cubicBezTo>
                  <a:pt x="6200615" y="256581"/>
                  <a:pt x="6196646" y="256581"/>
                  <a:pt x="6192677" y="254199"/>
                </a:cubicBezTo>
                <a:cubicBezTo>
                  <a:pt x="6188708" y="251818"/>
                  <a:pt x="6184342" y="247453"/>
                  <a:pt x="6179580" y="241103"/>
                </a:cubicBezTo>
                <a:cubicBezTo>
                  <a:pt x="6179580" y="240309"/>
                  <a:pt x="6179183" y="239515"/>
                  <a:pt x="6178389" y="238721"/>
                </a:cubicBezTo>
                <a:cubicBezTo>
                  <a:pt x="6176008" y="231578"/>
                  <a:pt x="6175611" y="225227"/>
                  <a:pt x="6177199" y="219671"/>
                </a:cubicBezTo>
                <a:cubicBezTo>
                  <a:pt x="6183549" y="183952"/>
                  <a:pt x="6187121" y="158155"/>
                  <a:pt x="6187914" y="142280"/>
                </a:cubicBezTo>
                <a:cubicBezTo>
                  <a:pt x="6187121" y="135931"/>
                  <a:pt x="6186724" y="128390"/>
                  <a:pt x="6186724" y="119659"/>
                </a:cubicBezTo>
                <a:cubicBezTo>
                  <a:pt x="6170055" y="137121"/>
                  <a:pt x="6151005" y="150615"/>
                  <a:pt x="6129574" y="160139"/>
                </a:cubicBezTo>
                <a:cubicBezTo>
                  <a:pt x="6125605" y="161727"/>
                  <a:pt x="6123620" y="162521"/>
                  <a:pt x="6123620" y="162521"/>
                </a:cubicBezTo>
                <a:cubicBezTo>
                  <a:pt x="6122827" y="161727"/>
                  <a:pt x="6124017" y="159743"/>
                  <a:pt x="6127192" y="156568"/>
                </a:cubicBezTo>
                <a:cubicBezTo>
                  <a:pt x="6157355" y="124024"/>
                  <a:pt x="6180374" y="90686"/>
                  <a:pt x="6196249" y="56555"/>
                </a:cubicBezTo>
                <a:cubicBezTo>
                  <a:pt x="6201805" y="43855"/>
                  <a:pt x="6203789" y="32743"/>
                  <a:pt x="6202202" y="23218"/>
                </a:cubicBezTo>
                <a:cubicBezTo>
                  <a:pt x="6201408" y="17662"/>
                  <a:pt x="6204186" y="15280"/>
                  <a:pt x="6210536" y="16074"/>
                </a:cubicBezTo>
                <a:close/>
                <a:moveTo>
                  <a:pt x="1571870" y="16074"/>
                </a:moveTo>
                <a:cubicBezTo>
                  <a:pt x="1584570" y="20836"/>
                  <a:pt x="1594493" y="27583"/>
                  <a:pt x="1601636" y="36315"/>
                </a:cubicBezTo>
                <a:cubicBezTo>
                  <a:pt x="1605605" y="41871"/>
                  <a:pt x="1605209" y="47824"/>
                  <a:pt x="1600445" y="54174"/>
                </a:cubicBezTo>
                <a:cubicBezTo>
                  <a:pt x="1599652" y="54968"/>
                  <a:pt x="1598065" y="56952"/>
                  <a:pt x="1595683" y="60127"/>
                </a:cubicBezTo>
                <a:cubicBezTo>
                  <a:pt x="1590921" y="65684"/>
                  <a:pt x="1588142" y="69652"/>
                  <a:pt x="1587349" y="72033"/>
                </a:cubicBezTo>
                <a:cubicBezTo>
                  <a:pt x="1587349" y="72033"/>
                  <a:pt x="1586952" y="72827"/>
                  <a:pt x="1586157" y="74415"/>
                </a:cubicBezTo>
                <a:cubicBezTo>
                  <a:pt x="1585364" y="75209"/>
                  <a:pt x="1584570" y="76002"/>
                  <a:pt x="1583776" y="76796"/>
                </a:cubicBezTo>
                <a:cubicBezTo>
                  <a:pt x="1584570" y="76796"/>
                  <a:pt x="1585364" y="76796"/>
                  <a:pt x="1586157" y="76796"/>
                </a:cubicBezTo>
                <a:cubicBezTo>
                  <a:pt x="1598065" y="76796"/>
                  <a:pt x="1609177" y="76002"/>
                  <a:pt x="1619494" y="74415"/>
                </a:cubicBezTo>
                <a:cubicBezTo>
                  <a:pt x="1628227" y="72827"/>
                  <a:pt x="1640926" y="70843"/>
                  <a:pt x="1657595" y="68461"/>
                </a:cubicBezTo>
                <a:cubicBezTo>
                  <a:pt x="1673469" y="66080"/>
                  <a:pt x="1685772" y="64096"/>
                  <a:pt x="1694505" y="62509"/>
                </a:cubicBezTo>
                <a:cubicBezTo>
                  <a:pt x="1706411" y="60921"/>
                  <a:pt x="1713554" y="59730"/>
                  <a:pt x="1715936" y="58937"/>
                </a:cubicBezTo>
                <a:cubicBezTo>
                  <a:pt x="1721492" y="54968"/>
                  <a:pt x="1727842" y="54968"/>
                  <a:pt x="1734985" y="58937"/>
                </a:cubicBezTo>
                <a:cubicBezTo>
                  <a:pt x="1742922" y="62112"/>
                  <a:pt x="1749671" y="67271"/>
                  <a:pt x="1755227" y="74415"/>
                </a:cubicBezTo>
                <a:cubicBezTo>
                  <a:pt x="1759195" y="81559"/>
                  <a:pt x="1756813" y="85924"/>
                  <a:pt x="1748083" y="87512"/>
                </a:cubicBezTo>
                <a:cubicBezTo>
                  <a:pt x="1730620" y="85130"/>
                  <a:pt x="1705221" y="85527"/>
                  <a:pt x="1671883" y="88702"/>
                </a:cubicBezTo>
                <a:cubicBezTo>
                  <a:pt x="1649658" y="90290"/>
                  <a:pt x="1628227" y="93465"/>
                  <a:pt x="1607588" y="98227"/>
                </a:cubicBezTo>
                <a:cubicBezTo>
                  <a:pt x="1603621" y="99021"/>
                  <a:pt x="1600048" y="99021"/>
                  <a:pt x="1596874" y="98227"/>
                </a:cubicBezTo>
                <a:cubicBezTo>
                  <a:pt x="1592111" y="95846"/>
                  <a:pt x="1587349" y="91083"/>
                  <a:pt x="1582585" y="83940"/>
                </a:cubicBezTo>
                <a:cubicBezTo>
                  <a:pt x="1581793" y="82352"/>
                  <a:pt x="1581396" y="81162"/>
                  <a:pt x="1581396" y="80368"/>
                </a:cubicBezTo>
                <a:cubicBezTo>
                  <a:pt x="1579807" y="81955"/>
                  <a:pt x="1577427" y="85130"/>
                  <a:pt x="1574251" y="89893"/>
                </a:cubicBezTo>
                <a:cubicBezTo>
                  <a:pt x="1571077" y="93861"/>
                  <a:pt x="1568696" y="97037"/>
                  <a:pt x="1567107" y="99418"/>
                </a:cubicBezTo>
                <a:cubicBezTo>
                  <a:pt x="1571870" y="105768"/>
                  <a:pt x="1574251" y="116483"/>
                  <a:pt x="1574251" y="131565"/>
                </a:cubicBezTo>
                <a:cubicBezTo>
                  <a:pt x="1575045" y="165696"/>
                  <a:pt x="1574251" y="198637"/>
                  <a:pt x="1571870" y="230387"/>
                </a:cubicBezTo>
                <a:cubicBezTo>
                  <a:pt x="1571077" y="244674"/>
                  <a:pt x="1569093" y="252612"/>
                  <a:pt x="1565917" y="254199"/>
                </a:cubicBezTo>
                <a:cubicBezTo>
                  <a:pt x="1561948" y="256581"/>
                  <a:pt x="1557980" y="256581"/>
                  <a:pt x="1554011" y="254199"/>
                </a:cubicBezTo>
                <a:cubicBezTo>
                  <a:pt x="1550042" y="251818"/>
                  <a:pt x="1545677" y="247453"/>
                  <a:pt x="1540914" y="241103"/>
                </a:cubicBezTo>
                <a:cubicBezTo>
                  <a:pt x="1540914" y="240309"/>
                  <a:pt x="1540517" y="239515"/>
                  <a:pt x="1539723" y="238721"/>
                </a:cubicBezTo>
                <a:cubicBezTo>
                  <a:pt x="1537343" y="231578"/>
                  <a:pt x="1536946" y="225227"/>
                  <a:pt x="1538533" y="219671"/>
                </a:cubicBezTo>
                <a:cubicBezTo>
                  <a:pt x="1544883" y="183952"/>
                  <a:pt x="1548455" y="158155"/>
                  <a:pt x="1549248" y="142280"/>
                </a:cubicBezTo>
                <a:cubicBezTo>
                  <a:pt x="1548455" y="135931"/>
                  <a:pt x="1548058" y="128390"/>
                  <a:pt x="1548058" y="119659"/>
                </a:cubicBezTo>
                <a:cubicBezTo>
                  <a:pt x="1531389" y="137121"/>
                  <a:pt x="1512339" y="150615"/>
                  <a:pt x="1490908" y="160139"/>
                </a:cubicBezTo>
                <a:cubicBezTo>
                  <a:pt x="1486939" y="161727"/>
                  <a:pt x="1484955" y="162521"/>
                  <a:pt x="1484955" y="162521"/>
                </a:cubicBezTo>
                <a:cubicBezTo>
                  <a:pt x="1484161" y="161727"/>
                  <a:pt x="1485352" y="159743"/>
                  <a:pt x="1488528" y="156568"/>
                </a:cubicBezTo>
                <a:cubicBezTo>
                  <a:pt x="1518689" y="124024"/>
                  <a:pt x="1541708" y="90686"/>
                  <a:pt x="1557584" y="56555"/>
                </a:cubicBezTo>
                <a:cubicBezTo>
                  <a:pt x="1563140" y="43855"/>
                  <a:pt x="1565124" y="32743"/>
                  <a:pt x="1563535" y="23218"/>
                </a:cubicBezTo>
                <a:cubicBezTo>
                  <a:pt x="1562743" y="17662"/>
                  <a:pt x="1565520" y="15280"/>
                  <a:pt x="1571870" y="16074"/>
                </a:cubicBezTo>
                <a:close/>
                <a:moveTo>
                  <a:pt x="9348726" y="15776"/>
                </a:moveTo>
                <a:cubicBezTo>
                  <a:pt x="9351306" y="15578"/>
                  <a:pt x="9353786" y="16074"/>
                  <a:pt x="9356167" y="17265"/>
                </a:cubicBezTo>
                <a:cubicBezTo>
                  <a:pt x="9364898" y="21234"/>
                  <a:pt x="9372836" y="25996"/>
                  <a:pt x="9379980" y="31552"/>
                </a:cubicBezTo>
                <a:cubicBezTo>
                  <a:pt x="9384742" y="35521"/>
                  <a:pt x="9385139" y="40284"/>
                  <a:pt x="9381170" y="45840"/>
                </a:cubicBezTo>
                <a:cubicBezTo>
                  <a:pt x="9376408" y="52190"/>
                  <a:pt x="9370852" y="60127"/>
                  <a:pt x="9364501" y="69652"/>
                </a:cubicBezTo>
                <a:cubicBezTo>
                  <a:pt x="9366883" y="69652"/>
                  <a:pt x="9368867" y="70446"/>
                  <a:pt x="9370455" y="72033"/>
                </a:cubicBezTo>
                <a:cubicBezTo>
                  <a:pt x="9376805" y="79971"/>
                  <a:pt x="9375614" y="85527"/>
                  <a:pt x="9366883" y="88702"/>
                </a:cubicBezTo>
                <a:cubicBezTo>
                  <a:pt x="9364501" y="89496"/>
                  <a:pt x="9359739" y="90686"/>
                  <a:pt x="9352595" y="92274"/>
                </a:cubicBezTo>
                <a:cubicBezTo>
                  <a:pt x="9347833" y="93068"/>
                  <a:pt x="9344261" y="93861"/>
                  <a:pt x="9341880" y="94655"/>
                </a:cubicBezTo>
                <a:cubicBezTo>
                  <a:pt x="9349817" y="100211"/>
                  <a:pt x="9352992" y="105371"/>
                  <a:pt x="9351405" y="110133"/>
                </a:cubicBezTo>
                <a:cubicBezTo>
                  <a:pt x="9350611" y="110927"/>
                  <a:pt x="9350611" y="111721"/>
                  <a:pt x="9351405" y="112514"/>
                </a:cubicBezTo>
                <a:cubicBezTo>
                  <a:pt x="9351405" y="113308"/>
                  <a:pt x="9351405" y="114102"/>
                  <a:pt x="9351405" y="114896"/>
                </a:cubicBezTo>
                <a:cubicBezTo>
                  <a:pt x="9354580" y="114102"/>
                  <a:pt x="9358152" y="112912"/>
                  <a:pt x="9362120" y="111324"/>
                </a:cubicBezTo>
                <a:cubicBezTo>
                  <a:pt x="9365296" y="109736"/>
                  <a:pt x="9367280" y="108943"/>
                  <a:pt x="9368073" y="108943"/>
                </a:cubicBezTo>
                <a:cubicBezTo>
                  <a:pt x="9377598" y="105768"/>
                  <a:pt x="9384742" y="105371"/>
                  <a:pt x="9389505" y="107752"/>
                </a:cubicBezTo>
                <a:cubicBezTo>
                  <a:pt x="9394267" y="109340"/>
                  <a:pt x="9397442" y="111324"/>
                  <a:pt x="9399030" y="113705"/>
                </a:cubicBezTo>
                <a:cubicBezTo>
                  <a:pt x="9399824" y="115293"/>
                  <a:pt x="9400617" y="116483"/>
                  <a:pt x="9401411" y="117277"/>
                </a:cubicBezTo>
                <a:cubicBezTo>
                  <a:pt x="9406173" y="123627"/>
                  <a:pt x="9405380" y="128390"/>
                  <a:pt x="9399030" y="131565"/>
                </a:cubicBezTo>
                <a:cubicBezTo>
                  <a:pt x="9395061" y="132358"/>
                  <a:pt x="9389108" y="133946"/>
                  <a:pt x="9381170" y="136327"/>
                </a:cubicBezTo>
                <a:cubicBezTo>
                  <a:pt x="9370852" y="137915"/>
                  <a:pt x="9363311" y="139502"/>
                  <a:pt x="9358548" y="141090"/>
                </a:cubicBezTo>
                <a:cubicBezTo>
                  <a:pt x="9358548" y="141090"/>
                  <a:pt x="9358945" y="141487"/>
                  <a:pt x="9359739" y="142280"/>
                </a:cubicBezTo>
                <a:cubicBezTo>
                  <a:pt x="9371645" y="175618"/>
                  <a:pt x="9389902" y="199034"/>
                  <a:pt x="9414508" y="212527"/>
                </a:cubicBezTo>
                <a:cubicBezTo>
                  <a:pt x="9420064" y="214115"/>
                  <a:pt x="9423636" y="213321"/>
                  <a:pt x="9425223" y="210146"/>
                </a:cubicBezTo>
                <a:cubicBezTo>
                  <a:pt x="9431573" y="196652"/>
                  <a:pt x="9436733" y="183952"/>
                  <a:pt x="9440701" y="172046"/>
                </a:cubicBezTo>
                <a:cubicBezTo>
                  <a:pt x="9441496" y="170458"/>
                  <a:pt x="9442289" y="169665"/>
                  <a:pt x="9443083" y="169665"/>
                </a:cubicBezTo>
                <a:cubicBezTo>
                  <a:pt x="9444670" y="169665"/>
                  <a:pt x="9445464" y="170458"/>
                  <a:pt x="9445464" y="172046"/>
                </a:cubicBezTo>
                <a:cubicBezTo>
                  <a:pt x="9447845" y="185540"/>
                  <a:pt x="9449433" y="196652"/>
                  <a:pt x="9450226" y="205383"/>
                </a:cubicBezTo>
                <a:cubicBezTo>
                  <a:pt x="9451814" y="217290"/>
                  <a:pt x="9454592" y="229990"/>
                  <a:pt x="9458561" y="243484"/>
                </a:cubicBezTo>
                <a:cubicBezTo>
                  <a:pt x="9460148" y="252215"/>
                  <a:pt x="9455783" y="256581"/>
                  <a:pt x="9445464" y="256581"/>
                </a:cubicBezTo>
                <a:cubicBezTo>
                  <a:pt x="9411333" y="251818"/>
                  <a:pt x="9382758" y="235943"/>
                  <a:pt x="9359739" y="208955"/>
                </a:cubicBezTo>
                <a:cubicBezTo>
                  <a:pt x="9345451" y="190699"/>
                  <a:pt x="9334736" y="170458"/>
                  <a:pt x="9327592" y="148234"/>
                </a:cubicBezTo>
                <a:cubicBezTo>
                  <a:pt x="9326005" y="148234"/>
                  <a:pt x="9322830" y="149027"/>
                  <a:pt x="9318067" y="150615"/>
                </a:cubicBezTo>
                <a:cubicBezTo>
                  <a:pt x="9314099" y="151408"/>
                  <a:pt x="9310923" y="152202"/>
                  <a:pt x="9308542" y="152996"/>
                </a:cubicBezTo>
                <a:cubicBezTo>
                  <a:pt x="9300605" y="156171"/>
                  <a:pt x="9294255" y="156171"/>
                  <a:pt x="9289492" y="152996"/>
                </a:cubicBezTo>
                <a:cubicBezTo>
                  <a:pt x="9287111" y="151408"/>
                  <a:pt x="9284333" y="149424"/>
                  <a:pt x="9281158" y="147043"/>
                </a:cubicBezTo>
                <a:cubicBezTo>
                  <a:pt x="9278776" y="146249"/>
                  <a:pt x="9277189" y="145455"/>
                  <a:pt x="9276395" y="144662"/>
                </a:cubicBezTo>
                <a:cubicBezTo>
                  <a:pt x="9275602" y="156568"/>
                  <a:pt x="9274014" y="170458"/>
                  <a:pt x="9271633" y="186334"/>
                </a:cubicBezTo>
                <a:cubicBezTo>
                  <a:pt x="9271633" y="188715"/>
                  <a:pt x="9271633" y="190302"/>
                  <a:pt x="9271633" y="191096"/>
                </a:cubicBezTo>
                <a:cubicBezTo>
                  <a:pt x="9275602" y="190302"/>
                  <a:pt x="9287508" y="187127"/>
                  <a:pt x="9307351" y="181571"/>
                </a:cubicBezTo>
                <a:cubicBezTo>
                  <a:pt x="9312114" y="180777"/>
                  <a:pt x="9315289" y="179983"/>
                  <a:pt x="9316876" y="179189"/>
                </a:cubicBezTo>
                <a:cubicBezTo>
                  <a:pt x="9320845" y="177602"/>
                  <a:pt x="9323227" y="177205"/>
                  <a:pt x="9324020" y="177999"/>
                </a:cubicBezTo>
                <a:cubicBezTo>
                  <a:pt x="9324814" y="179587"/>
                  <a:pt x="9324020" y="181571"/>
                  <a:pt x="9321639" y="183952"/>
                </a:cubicBezTo>
                <a:cubicBezTo>
                  <a:pt x="9319258" y="186334"/>
                  <a:pt x="9315686" y="189905"/>
                  <a:pt x="9310923" y="194668"/>
                </a:cubicBezTo>
                <a:cubicBezTo>
                  <a:pt x="9301398" y="204193"/>
                  <a:pt x="9293461" y="210940"/>
                  <a:pt x="9287111" y="214908"/>
                </a:cubicBezTo>
                <a:cubicBezTo>
                  <a:pt x="9286317" y="215702"/>
                  <a:pt x="9285524" y="216496"/>
                  <a:pt x="9284730" y="217290"/>
                </a:cubicBezTo>
                <a:cubicBezTo>
                  <a:pt x="9274411" y="225227"/>
                  <a:pt x="9265283" y="233165"/>
                  <a:pt x="9257345" y="241103"/>
                </a:cubicBezTo>
                <a:cubicBezTo>
                  <a:pt x="9252583" y="245071"/>
                  <a:pt x="9248614" y="245071"/>
                  <a:pt x="9245439" y="241103"/>
                </a:cubicBezTo>
                <a:cubicBezTo>
                  <a:pt x="9240676" y="237927"/>
                  <a:pt x="9235914" y="229990"/>
                  <a:pt x="9231151" y="217290"/>
                </a:cubicBezTo>
                <a:cubicBezTo>
                  <a:pt x="9230358" y="216496"/>
                  <a:pt x="9229961" y="216099"/>
                  <a:pt x="9229961" y="216099"/>
                </a:cubicBezTo>
                <a:cubicBezTo>
                  <a:pt x="9228374" y="211336"/>
                  <a:pt x="9229167" y="208161"/>
                  <a:pt x="9232342" y="206574"/>
                </a:cubicBezTo>
                <a:cubicBezTo>
                  <a:pt x="9237899" y="204986"/>
                  <a:pt x="9241471" y="195462"/>
                  <a:pt x="9243058" y="177999"/>
                </a:cubicBezTo>
                <a:cubicBezTo>
                  <a:pt x="9246233" y="151012"/>
                  <a:pt x="9247424" y="123230"/>
                  <a:pt x="9246630" y="94655"/>
                </a:cubicBezTo>
                <a:cubicBezTo>
                  <a:pt x="9245836" y="66874"/>
                  <a:pt x="9242264" y="49015"/>
                  <a:pt x="9235914" y="41077"/>
                </a:cubicBezTo>
                <a:cubicBezTo>
                  <a:pt x="9233533" y="36315"/>
                  <a:pt x="9235120" y="33537"/>
                  <a:pt x="9240676" y="32743"/>
                </a:cubicBezTo>
                <a:cubicBezTo>
                  <a:pt x="9248614" y="34331"/>
                  <a:pt x="9256949" y="36315"/>
                  <a:pt x="9265680" y="38696"/>
                </a:cubicBezTo>
                <a:cubicBezTo>
                  <a:pt x="9269648" y="37902"/>
                  <a:pt x="9276395" y="36315"/>
                  <a:pt x="9285920" y="33933"/>
                </a:cubicBezTo>
                <a:cubicBezTo>
                  <a:pt x="9295445" y="30759"/>
                  <a:pt x="9302589" y="28774"/>
                  <a:pt x="9307351" y="27980"/>
                </a:cubicBezTo>
                <a:cubicBezTo>
                  <a:pt x="9308939" y="27187"/>
                  <a:pt x="9312511" y="26393"/>
                  <a:pt x="9318067" y="25599"/>
                </a:cubicBezTo>
                <a:cubicBezTo>
                  <a:pt x="9332355" y="21630"/>
                  <a:pt x="9339895" y="19249"/>
                  <a:pt x="9340689" y="18455"/>
                </a:cubicBezTo>
                <a:cubicBezTo>
                  <a:pt x="9343467" y="16868"/>
                  <a:pt x="9346146" y="15975"/>
                  <a:pt x="9348726" y="15776"/>
                </a:cubicBezTo>
                <a:close/>
                <a:moveTo>
                  <a:pt x="4992527" y="13693"/>
                </a:moveTo>
                <a:cubicBezTo>
                  <a:pt x="4993321" y="13693"/>
                  <a:pt x="4994114" y="14883"/>
                  <a:pt x="4994908" y="17265"/>
                </a:cubicBezTo>
                <a:cubicBezTo>
                  <a:pt x="4996496" y="21234"/>
                  <a:pt x="4997686" y="25599"/>
                  <a:pt x="4998480" y="30362"/>
                </a:cubicBezTo>
                <a:cubicBezTo>
                  <a:pt x="5009592" y="28774"/>
                  <a:pt x="5028245" y="26393"/>
                  <a:pt x="5054439" y="23218"/>
                </a:cubicBezTo>
                <a:cubicBezTo>
                  <a:pt x="5072696" y="20836"/>
                  <a:pt x="5083411" y="18852"/>
                  <a:pt x="5086586" y="17265"/>
                </a:cubicBezTo>
                <a:cubicBezTo>
                  <a:pt x="5093730" y="15677"/>
                  <a:pt x="5100477" y="16074"/>
                  <a:pt x="5106827" y="18455"/>
                </a:cubicBezTo>
                <a:cubicBezTo>
                  <a:pt x="5113970" y="21630"/>
                  <a:pt x="5120718" y="26790"/>
                  <a:pt x="5127067" y="33933"/>
                </a:cubicBezTo>
                <a:cubicBezTo>
                  <a:pt x="5131036" y="42665"/>
                  <a:pt x="5129846" y="48618"/>
                  <a:pt x="5123495" y="51793"/>
                </a:cubicBezTo>
                <a:cubicBezTo>
                  <a:pt x="5108414" y="53380"/>
                  <a:pt x="5094920" y="57746"/>
                  <a:pt x="5083014" y="64890"/>
                </a:cubicBezTo>
                <a:cubicBezTo>
                  <a:pt x="5095715" y="74415"/>
                  <a:pt x="5098889" y="85924"/>
                  <a:pt x="5092539" y="99418"/>
                </a:cubicBezTo>
                <a:cubicBezTo>
                  <a:pt x="5086190" y="104974"/>
                  <a:pt x="5081030" y="105768"/>
                  <a:pt x="5077061" y="101799"/>
                </a:cubicBezTo>
                <a:cubicBezTo>
                  <a:pt x="5065949" y="92274"/>
                  <a:pt x="5054836" y="77987"/>
                  <a:pt x="5043724" y="58937"/>
                </a:cubicBezTo>
                <a:cubicBezTo>
                  <a:pt x="5042136" y="56555"/>
                  <a:pt x="5041739" y="54968"/>
                  <a:pt x="5042533" y="54174"/>
                </a:cubicBezTo>
                <a:cubicBezTo>
                  <a:pt x="5042533" y="52587"/>
                  <a:pt x="5044121" y="52190"/>
                  <a:pt x="5047295" y="52984"/>
                </a:cubicBezTo>
                <a:cubicBezTo>
                  <a:pt x="5048090" y="52984"/>
                  <a:pt x="5050471" y="53777"/>
                  <a:pt x="5054439" y="55365"/>
                </a:cubicBezTo>
                <a:cubicBezTo>
                  <a:pt x="5063171" y="57746"/>
                  <a:pt x="5069917" y="59730"/>
                  <a:pt x="5074680" y="61318"/>
                </a:cubicBezTo>
                <a:cubicBezTo>
                  <a:pt x="5076267" y="58937"/>
                  <a:pt x="5078252" y="55761"/>
                  <a:pt x="5080633" y="51793"/>
                </a:cubicBezTo>
                <a:cubicBezTo>
                  <a:pt x="5083808" y="47824"/>
                  <a:pt x="5085395" y="45443"/>
                  <a:pt x="5085395" y="44649"/>
                </a:cubicBezTo>
                <a:cubicBezTo>
                  <a:pt x="5086983" y="41474"/>
                  <a:pt x="5085792" y="39886"/>
                  <a:pt x="5081824" y="39886"/>
                </a:cubicBezTo>
                <a:cubicBezTo>
                  <a:pt x="5076267" y="40680"/>
                  <a:pt x="5065155" y="41871"/>
                  <a:pt x="5048486" y="43459"/>
                </a:cubicBezTo>
                <a:cubicBezTo>
                  <a:pt x="5025468" y="45840"/>
                  <a:pt x="5008799" y="47824"/>
                  <a:pt x="4998480" y="49411"/>
                </a:cubicBezTo>
                <a:cubicBezTo>
                  <a:pt x="4996893" y="65286"/>
                  <a:pt x="4992924" y="76002"/>
                  <a:pt x="4986574" y="81559"/>
                </a:cubicBezTo>
                <a:cubicBezTo>
                  <a:pt x="4978636" y="86321"/>
                  <a:pt x="4971492" y="84734"/>
                  <a:pt x="4965142" y="76796"/>
                </a:cubicBezTo>
                <a:cubicBezTo>
                  <a:pt x="4960380" y="64096"/>
                  <a:pt x="4961967" y="53777"/>
                  <a:pt x="4969905" y="45840"/>
                </a:cubicBezTo>
                <a:cubicBezTo>
                  <a:pt x="4977049" y="37902"/>
                  <a:pt x="4983796" y="28377"/>
                  <a:pt x="4990145" y="17265"/>
                </a:cubicBezTo>
                <a:cubicBezTo>
                  <a:pt x="4990940" y="14883"/>
                  <a:pt x="4991733" y="13693"/>
                  <a:pt x="4992527" y="13693"/>
                </a:cubicBezTo>
                <a:close/>
                <a:moveTo>
                  <a:pt x="5666420" y="12502"/>
                </a:moveTo>
                <a:cubicBezTo>
                  <a:pt x="5681502" y="17265"/>
                  <a:pt x="5692218" y="24012"/>
                  <a:pt x="5698567" y="32743"/>
                </a:cubicBezTo>
                <a:cubicBezTo>
                  <a:pt x="5701743" y="36711"/>
                  <a:pt x="5701346" y="40284"/>
                  <a:pt x="5697377" y="43459"/>
                </a:cubicBezTo>
                <a:cubicBezTo>
                  <a:pt x="5697377" y="45046"/>
                  <a:pt x="5695392" y="49809"/>
                  <a:pt x="5691424" y="57746"/>
                </a:cubicBezTo>
                <a:cubicBezTo>
                  <a:pt x="5689836" y="59333"/>
                  <a:pt x="5689042" y="60524"/>
                  <a:pt x="5689042" y="61318"/>
                </a:cubicBezTo>
                <a:cubicBezTo>
                  <a:pt x="5685867" y="68461"/>
                  <a:pt x="5681899" y="75209"/>
                  <a:pt x="5677136" y="81559"/>
                </a:cubicBezTo>
                <a:cubicBezTo>
                  <a:pt x="5678724" y="81559"/>
                  <a:pt x="5681105" y="81162"/>
                  <a:pt x="5684280" y="80368"/>
                </a:cubicBezTo>
                <a:cubicBezTo>
                  <a:pt x="5687455" y="80368"/>
                  <a:pt x="5689836" y="80368"/>
                  <a:pt x="5691424" y="80368"/>
                </a:cubicBezTo>
                <a:cubicBezTo>
                  <a:pt x="5699361" y="78780"/>
                  <a:pt x="5708489" y="76399"/>
                  <a:pt x="5718808" y="73224"/>
                </a:cubicBezTo>
                <a:cubicBezTo>
                  <a:pt x="5723570" y="70843"/>
                  <a:pt x="5728333" y="71240"/>
                  <a:pt x="5733095" y="74415"/>
                </a:cubicBezTo>
                <a:cubicBezTo>
                  <a:pt x="5744208" y="80765"/>
                  <a:pt x="5751749" y="87512"/>
                  <a:pt x="5755717" y="94655"/>
                </a:cubicBezTo>
                <a:cubicBezTo>
                  <a:pt x="5758099" y="97831"/>
                  <a:pt x="5757702" y="102990"/>
                  <a:pt x="5754527" y="110133"/>
                </a:cubicBezTo>
                <a:cubicBezTo>
                  <a:pt x="5752145" y="115689"/>
                  <a:pt x="5750558" y="125215"/>
                  <a:pt x="5749764" y="138708"/>
                </a:cubicBezTo>
                <a:cubicBezTo>
                  <a:pt x="5747383" y="171252"/>
                  <a:pt x="5743017" y="197843"/>
                  <a:pt x="5736667" y="218480"/>
                </a:cubicBezTo>
                <a:cubicBezTo>
                  <a:pt x="5730318" y="239118"/>
                  <a:pt x="5721586" y="252215"/>
                  <a:pt x="5710474" y="257771"/>
                </a:cubicBezTo>
                <a:cubicBezTo>
                  <a:pt x="5702536" y="260152"/>
                  <a:pt x="5696186" y="257374"/>
                  <a:pt x="5691424" y="249437"/>
                </a:cubicBezTo>
                <a:cubicBezTo>
                  <a:pt x="5684280" y="232768"/>
                  <a:pt x="5673961" y="219671"/>
                  <a:pt x="5660467" y="210146"/>
                </a:cubicBezTo>
                <a:cubicBezTo>
                  <a:pt x="5658880" y="208558"/>
                  <a:pt x="5658086" y="207368"/>
                  <a:pt x="5658086" y="206574"/>
                </a:cubicBezTo>
                <a:cubicBezTo>
                  <a:pt x="5658086" y="205780"/>
                  <a:pt x="5659277" y="205383"/>
                  <a:pt x="5661658" y="205383"/>
                </a:cubicBezTo>
                <a:cubicBezTo>
                  <a:pt x="5671183" y="207765"/>
                  <a:pt x="5681502" y="209749"/>
                  <a:pt x="5692614" y="211336"/>
                </a:cubicBezTo>
                <a:cubicBezTo>
                  <a:pt x="5698964" y="212131"/>
                  <a:pt x="5702536" y="210543"/>
                  <a:pt x="5703330" y="206574"/>
                </a:cubicBezTo>
                <a:cubicBezTo>
                  <a:pt x="5711268" y="189111"/>
                  <a:pt x="5714840" y="155377"/>
                  <a:pt x="5714045" y="105371"/>
                </a:cubicBezTo>
                <a:cubicBezTo>
                  <a:pt x="5714045" y="102196"/>
                  <a:pt x="5712061" y="100609"/>
                  <a:pt x="5708092" y="100609"/>
                </a:cubicBezTo>
                <a:cubicBezTo>
                  <a:pt x="5702536" y="100609"/>
                  <a:pt x="5693805" y="102196"/>
                  <a:pt x="5681899" y="105371"/>
                </a:cubicBezTo>
                <a:cubicBezTo>
                  <a:pt x="5679517" y="106165"/>
                  <a:pt x="5677930" y="106561"/>
                  <a:pt x="5677136" y="106561"/>
                </a:cubicBezTo>
                <a:cubicBezTo>
                  <a:pt x="5676342" y="106561"/>
                  <a:pt x="5675549" y="106561"/>
                  <a:pt x="5674755" y="106561"/>
                </a:cubicBezTo>
                <a:cubicBezTo>
                  <a:pt x="5671580" y="107355"/>
                  <a:pt x="5669199" y="106958"/>
                  <a:pt x="5667611" y="105371"/>
                </a:cubicBezTo>
                <a:cubicBezTo>
                  <a:pt x="5666024" y="105371"/>
                  <a:pt x="5664039" y="104577"/>
                  <a:pt x="5661658" y="102990"/>
                </a:cubicBezTo>
                <a:cubicBezTo>
                  <a:pt x="5660864" y="103784"/>
                  <a:pt x="5659277" y="105371"/>
                  <a:pt x="5656895" y="107752"/>
                </a:cubicBezTo>
                <a:cubicBezTo>
                  <a:pt x="5651339" y="115689"/>
                  <a:pt x="5646577" y="121246"/>
                  <a:pt x="5642608" y="124421"/>
                </a:cubicBezTo>
                <a:cubicBezTo>
                  <a:pt x="5652927" y="126008"/>
                  <a:pt x="5664039" y="128787"/>
                  <a:pt x="5675945" y="132756"/>
                </a:cubicBezTo>
                <a:cubicBezTo>
                  <a:pt x="5687852" y="135137"/>
                  <a:pt x="5694202" y="144265"/>
                  <a:pt x="5694995" y="160139"/>
                </a:cubicBezTo>
                <a:cubicBezTo>
                  <a:pt x="5691821" y="176808"/>
                  <a:pt x="5683883" y="181174"/>
                  <a:pt x="5671183" y="173236"/>
                </a:cubicBezTo>
                <a:cubicBezTo>
                  <a:pt x="5663246" y="166886"/>
                  <a:pt x="5652927" y="153790"/>
                  <a:pt x="5640227" y="133946"/>
                </a:cubicBezTo>
                <a:cubicBezTo>
                  <a:pt x="5638640" y="131565"/>
                  <a:pt x="5637449" y="129977"/>
                  <a:pt x="5636655" y="129183"/>
                </a:cubicBezTo>
                <a:cubicBezTo>
                  <a:pt x="5632686" y="133152"/>
                  <a:pt x="5628717" y="136327"/>
                  <a:pt x="5624749" y="138708"/>
                </a:cubicBezTo>
                <a:cubicBezTo>
                  <a:pt x="5624749" y="138708"/>
                  <a:pt x="5624352" y="138708"/>
                  <a:pt x="5623558" y="138708"/>
                </a:cubicBezTo>
                <a:cubicBezTo>
                  <a:pt x="5623558" y="148234"/>
                  <a:pt x="5623558" y="157362"/>
                  <a:pt x="5623558" y="166093"/>
                </a:cubicBezTo>
                <a:cubicBezTo>
                  <a:pt x="5624352" y="174824"/>
                  <a:pt x="5624352" y="185143"/>
                  <a:pt x="5623558" y="197049"/>
                </a:cubicBezTo>
                <a:cubicBezTo>
                  <a:pt x="5623558" y="202605"/>
                  <a:pt x="5623558" y="206574"/>
                  <a:pt x="5623558" y="208955"/>
                </a:cubicBezTo>
                <a:cubicBezTo>
                  <a:pt x="5622764" y="220068"/>
                  <a:pt x="5618002" y="225624"/>
                  <a:pt x="5609270" y="225624"/>
                </a:cubicBezTo>
                <a:cubicBezTo>
                  <a:pt x="5599745" y="224830"/>
                  <a:pt x="5594189" y="218480"/>
                  <a:pt x="5592602" y="206574"/>
                </a:cubicBezTo>
                <a:cubicBezTo>
                  <a:pt x="5578314" y="208161"/>
                  <a:pt x="5567996" y="208955"/>
                  <a:pt x="5561645" y="208955"/>
                </a:cubicBezTo>
                <a:lnTo>
                  <a:pt x="5560455" y="208955"/>
                </a:lnTo>
                <a:cubicBezTo>
                  <a:pt x="5560455" y="215305"/>
                  <a:pt x="5559264" y="219671"/>
                  <a:pt x="5556883" y="222052"/>
                </a:cubicBezTo>
                <a:cubicBezTo>
                  <a:pt x="5552120" y="225227"/>
                  <a:pt x="5546961" y="225227"/>
                  <a:pt x="5541405" y="222052"/>
                </a:cubicBezTo>
                <a:cubicBezTo>
                  <a:pt x="5535055" y="214908"/>
                  <a:pt x="5531880" y="208161"/>
                  <a:pt x="5531880" y="201812"/>
                </a:cubicBezTo>
                <a:cubicBezTo>
                  <a:pt x="5532674" y="191493"/>
                  <a:pt x="5532277" y="170458"/>
                  <a:pt x="5530689" y="138708"/>
                </a:cubicBezTo>
                <a:cubicBezTo>
                  <a:pt x="5530689" y="118071"/>
                  <a:pt x="5527911" y="104577"/>
                  <a:pt x="5522355" y="98227"/>
                </a:cubicBezTo>
                <a:cubicBezTo>
                  <a:pt x="5519974" y="92671"/>
                  <a:pt x="5521164" y="89496"/>
                  <a:pt x="5525927" y="88702"/>
                </a:cubicBezTo>
                <a:cubicBezTo>
                  <a:pt x="5528308" y="88702"/>
                  <a:pt x="5533467" y="89496"/>
                  <a:pt x="5541405" y="91083"/>
                </a:cubicBezTo>
                <a:cubicBezTo>
                  <a:pt x="5544580" y="91877"/>
                  <a:pt x="5546961" y="92274"/>
                  <a:pt x="5548549" y="92274"/>
                </a:cubicBezTo>
                <a:cubicBezTo>
                  <a:pt x="5550136" y="89099"/>
                  <a:pt x="5552517" y="84734"/>
                  <a:pt x="5555692" y="79177"/>
                </a:cubicBezTo>
                <a:cubicBezTo>
                  <a:pt x="5558868" y="73621"/>
                  <a:pt x="5561249" y="69256"/>
                  <a:pt x="5562836" y="66080"/>
                </a:cubicBezTo>
                <a:cubicBezTo>
                  <a:pt x="5569186" y="49411"/>
                  <a:pt x="5571567" y="39093"/>
                  <a:pt x="5569980" y="35124"/>
                </a:cubicBezTo>
                <a:cubicBezTo>
                  <a:pt x="5568393" y="29568"/>
                  <a:pt x="5571567" y="26393"/>
                  <a:pt x="5579505" y="25599"/>
                </a:cubicBezTo>
                <a:cubicBezTo>
                  <a:pt x="5588236" y="27980"/>
                  <a:pt x="5596571" y="33537"/>
                  <a:pt x="5604508" y="42268"/>
                </a:cubicBezTo>
                <a:cubicBezTo>
                  <a:pt x="5609270" y="48618"/>
                  <a:pt x="5608874" y="54968"/>
                  <a:pt x="5603317" y="61318"/>
                </a:cubicBezTo>
                <a:cubicBezTo>
                  <a:pt x="5600936" y="63699"/>
                  <a:pt x="5596174" y="68461"/>
                  <a:pt x="5589030" y="75605"/>
                </a:cubicBezTo>
                <a:cubicBezTo>
                  <a:pt x="5581092" y="82749"/>
                  <a:pt x="5575536" y="87908"/>
                  <a:pt x="5572361" y="91083"/>
                </a:cubicBezTo>
                <a:cubicBezTo>
                  <a:pt x="5575536" y="90290"/>
                  <a:pt x="5579902" y="88702"/>
                  <a:pt x="5585458" y="86321"/>
                </a:cubicBezTo>
                <a:cubicBezTo>
                  <a:pt x="5589427" y="84734"/>
                  <a:pt x="5591808" y="83940"/>
                  <a:pt x="5592602" y="83940"/>
                </a:cubicBezTo>
                <a:cubicBezTo>
                  <a:pt x="5598952" y="81559"/>
                  <a:pt x="5604508" y="81955"/>
                  <a:pt x="5609270" y="85130"/>
                </a:cubicBezTo>
                <a:cubicBezTo>
                  <a:pt x="5611652" y="86718"/>
                  <a:pt x="5614430" y="88305"/>
                  <a:pt x="5617605" y="89893"/>
                </a:cubicBezTo>
                <a:cubicBezTo>
                  <a:pt x="5620780" y="92274"/>
                  <a:pt x="5623558" y="93861"/>
                  <a:pt x="5625939" y="94655"/>
                </a:cubicBezTo>
                <a:cubicBezTo>
                  <a:pt x="5629908" y="98624"/>
                  <a:pt x="5630702" y="102990"/>
                  <a:pt x="5628320" y="107752"/>
                </a:cubicBezTo>
                <a:cubicBezTo>
                  <a:pt x="5627527" y="109340"/>
                  <a:pt x="5626336" y="115689"/>
                  <a:pt x="5624749" y="126802"/>
                </a:cubicBezTo>
                <a:cubicBezTo>
                  <a:pt x="5639036" y="104577"/>
                  <a:pt x="5649752" y="79177"/>
                  <a:pt x="5656895" y="50602"/>
                </a:cubicBezTo>
                <a:cubicBezTo>
                  <a:pt x="5659277" y="41077"/>
                  <a:pt x="5660071" y="30362"/>
                  <a:pt x="5659277" y="18455"/>
                </a:cubicBezTo>
                <a:cubicBezTo>
                  <a:pt x="5658483" y="12899"/>
                  <a:pt x="5660864" y="10915"/>
                  <a:pt x="5666420" y="12502"/>
                </a:cubicBezTo>
                <a:close/>
                <a:moveTo>
                  <a:pt x="4750532" y="7740"/>
                </a:moveTo>
                <a:cubicBezTo>
                  <a:pt x="4753112" y="8137"/>
                  <a:pt x="4755196" y="9327"/>
                  <a:pt x="4756783" y="11312"/>
                </a:cubicBezTo>
                <a:cubicBezTo>
                  <a:pt x="4761546" y="14487"/>
                  <a:pt x="4765911" y="18058"/>
                  <a:pt x="4769880" y="22028"/>
                </a:cubicBezTo>
                <a:cubicBezTo>
                  <a:pt x="4773055" y="29965"/>
                  <a:pt x="4772261" y="34727"/>
                  <a:pt x="4767499" y="36315"/>
                </a:cubicBezTo>
                <a:cubicBezTo>
                  <a:pt x="4758768" y="38696"/>
                  <a:pt x="4743290" y="41077"/>
                  <a:pt x="4721064" y="43459"/>
                </a:cubicBezTo>
                <a:cubicBezTo>
                  <a:pt x="4725033" y="47427"/>
                  <a:pt x="4726621" y="50602"/>
                  <a:pt x="4725827" y="52984"/>
                </a:cubicBezTo>
                <a:cubicBezTo>
                  <a:pt x="4725827" y="55365"/>
                  <a:pt x="4725430" y="56952"/>
                  <a:pt x="4724636" y="57746"/>
                </a:cubicBezTo>
                <a:cubicBezTo>
                  <a:pt x="4729399" y="56952"/>
                  <a:pt x="4735749" y="55761"/>
                  <a:pt x="4743686" y="54174"/>
                </a:cubicBezTo>
                <a:cubicBezTo>
                  <a:pt x="4747655" y="53380"/>
                  <a:pt x="4750433" y="52984"/>
                  <a:pt x="4752021" y="52984"/>
                </a:cubicBezTo>
                <a:cubicBezTo>
                  <a:pt x="4755989" y="52190"/>
                  <a:pt x="4760355" y="52984"/>
                  <a:pt x="4765118" y="55365"/>
                </a:cubicBezTo>
                <a:cubicBezTo>
                  <a:pt x="4765118" y="54571"/>
                  <a:pt x="4765514" y="54571"/>
                  <a:pt x="4766308" y="55365"/>
                </a:cubicBezTo>
                <a:cubicBezTo>
                  <a:pt x="4775039" y="61715"/>
                  <a:pt x="4781390" y="69256"/>
                  <a:pt x="4785358" y="77987"/>
                </a:cubicBezTo>
                <a:cubicBezTo>
                  <a:pt x="4787739" y="81955"/>
                  <a:pt x="4787739" y="86321"/>
                  <a:pt x="4785358" y="91083"/>
                </a:cubicBezTo>
                <a:cubicBezTo>
                  <a:pt x="4780595" y="97433"/>
                  <a:pt x="4776230" y="107355"/>
                  <a:pt x="4772261" y="120849"/>
                </a:cubicBezTo>
                <a:cubicBezTo>
                  <a:pt x="4765911" y="141487"/>
                  <a:pt x="4759164" y="154186"/>
                  <a:pt x="4752021" y="158949"/>
                </a:cubicBezTo>
                <a:cubicBezTo>
                  <a:pt x="4747258" y="161330"/>
                  <a:pt x="4742892" y="160933"/>
                  <a:pt x="4738924" y="157758"/>
                </a:cubicBezTo>
                <a:cubicBezTo>
                  <a:pt x="4736543" y="156171"/>
                  <a:pt x="4734558" y="153790"/>
                  <a:pt x="4732971" y="150615"/>
                </a:cubicBezTo>
                <a:cubicBezTo>
                  <a:pt x="4732971" y="149821"/>
                  <a:pt x="4732971" y="149424"/>
                  <a:pt x="4732971" y="149424"/>
                </a:cubicBezTo>
                <a:cubicBezTo>
                  <a:pt x="4732177" y="149424"/>
                  <a:pt x="4730589" y="149424"/>
                  <a:pt x="4728208" y="149424"/>
                </a:cubicBezTo>
                <a:cubicBezTo>
                  <a:pt x="4721858" y="148630"/>
                  <a:pt x="4717096" y="148630"/>
                  <a:pt x="4713921" y="149424"/>
                </a:cubicBezTo>
                <a:cubicBezTo>
                  <a:pt x="4711539" y="163711"/>
                  <a:pt x="4707571" y="176412"/>
                  <a:pt x="4702014" y="187524"/>
                </a:cubicBezTo>
                <a:cubicBezTo>
                  <a:pt x="4717096" y="197049"/>
                  <a:pt x="4734161" y="206177"/>
                  <a:pt x="4753211" y="214908"/>
                </a:cubicBezTo>
                <a:cubicBezTo>
                  <a:pt x="4781786" y="226815"/>
                  <a:pt x="4809965" y="235546"/>
                  <a:pt x="4837745" y="241103"/>
                </a:cubicBezTo>
                <a:cubicBezTo>
                  <a:pt x="4840921" y="241896"/>
                  <a:pt x="4842508" y="242690"/>
                  <a:pt x="4842508" y="243484"/>
                </a:cubicBezTo>
                <a:cubicBezTo>
                  <a:pt x="4842508" y="244277"/>
                  <a:pt x="4841317" y="245468"/>
                  <a:pt x="4838936" y="247056"/>
                </a:cubicBezTo>
                <a:cubicBezTo>
                  <a:pt x="4819886" y="252612"/>
                  <a:pt x="4798058" y="257771"/>
                  <a:pt x="4773452" y="262534"/>
                </a:cubicBezTo>
                <a:cubicBezTo>
                  <a:pt x="4764721" y="264121"/>
                  <a:pt x="4757974" y="263724"/>
                  <a:pt x="4753211" y="261343"/>
                </a:cubicBezTo>
                <a:cubicBezTo>
                  <a:pt x="4726224" y="245468"/>
                  <a:pt x="4703602" y="228799"/>
                  <a:pt x="4685346" y="211336"/>
                </a:cubicBezTo>
                <a:cubicBezTo>
                  <a:pt x="4685346" y="211336"/>
                  <a:pt x="4684949" y="210940"/>
                  <a:pt x="4684155" y="210146"/>
                </a:cubicBezTo>
                <a:cubicBezTo>
                  <a:pt x="4655580" y="232371"/>
                  <a:pt x="4619067" y="242293"/>
                  <a:pt x="4574618" y="239912"/>
                </a:cubicBezTo>
                <a:cubicBezTo>
                  <a:pt x="4571442" y="239118"/>
                  <a:pt x="4570252" y="238324"/>
                  <a:pt x="4571046" y="237531"/>
                </a:cubicBezTo>
                <a:cubicBezTo>
                  <a:pt x="4571046" y="236737"/>
                  <a:pt x="4572633" y="235943"/>
                  <a:pt x="4575808" y="235149"/>
                </a:cubicBezTo>
                <a:cubicBezTo>
                  <a:pt x="4612321" y="224036"/>
                  <a:pt x="4640102" y="208161"/>
                  <a:pt x="4659152" y="187524"/>
                </a:cubicBezTo>
                <a:cubicBezTo>
                  <a:pt x="4651214" y="179587"/>
                  <a:pt x="4643277" y="172840"/>
                  <a:pt x="4635339" y="167283"/>
                </a:cubicBezTo>
                <a:cubicBezTo>
                  <a:pt x="4628990" y="162521"/>
                  <a:pt x="4622243" y="161727"/>
                  <a:pt x="4615099" y="164902"/>
                </a:cubicBezTo>
                <a:cubicBezTo>
                  <a:pt x="4612718" y="165696"/>
                  <a:pt x="4610733" y="165299"/>
                  <a:pt x="4609146" y="163711"/>
                </a:cubicBezTo>
                <a:cubicBezTo>
                  <a:pt x="4608352" y="162124"/>
                  <a:pt x="4608352" y="160139"/>
                  <a:pt x="4609146" y="157758"/>
                </a:cubicBezTo>
                <a:cubicBezTo>
                  <a:pt x="4610733" y="150615"/>
                  <a:pt x="4615496" y="147440"/>
                  <a:pt x="4623433" y="148234"/>
                </a:cubicBezTo>
                <a:cubicBezTo>
                  <a:pt x="4630577" y="148234"/>
                  <a:pt x="4637721" y="149027"/>
                  <a:pt x="4644864" y="150615"/>
                </a:cubicBezTo>
                <a:cubicBezTo>
                  <a:pt x="4644864" y="150615"/>
                  <a:pt x="4644468" y="150218"/>
                  <a:pt x="4643674" y="149424"/>
                </a:cubicBezTo>
                <a:cubicBezTo>
                  <a:pt x="4643674" y="149424"/>
                  <a:pt x="4643277" y="149424"/>
                  <a:pt x="4642483" y="149424"/>
                </a:cubicBezTo>
                <a:cubicBezTo>
                  <a:pt x="4640896" y="147837"/>
                  <a:pt x="4639705" y="144662"/>
                  <a:pt x="4638911" y="139899"/>
                </a:cubicBezTo>
                <a:cubicBezTo>
                  <a:pt x="4638911" y="127199"/>
                  <a:pt x="4637721" y="116087"/>
                  <a:pt x="4635339" y="106561"/>
                </a:cubicBezTo>
                <a:cubicBezTo>
                  <a:pt x="4632164" y="97037"/>
                  <a:pt x="4628196" y="87512"/>
                  <a:pt x="4623433" y="77987"/>
                </a:cubicBezTo>
                <a:cubicBezTo>
                  <a:pt x="4620258" y="72430"/>
                  <a:pt x="4621449" y="69256"/>
                  <a:pt x="4627005" y="68461"/>
                </a:cubicBezTo>
                <a:cubicBezTo>
                  <a:pt x="4634943" y="68461"/>
                  <a:pt x="4641689" y="69256"/>
                  <a:pt x="4647246" y="70843"/>
                </a:cubicBezTo>
                <a:cubicBezTo>
                  <a:pt x="4654389" y="70049"/>
                  <a:pt x="4667486" y="68065"/>
                  <a:pt x="4686536" y="64890"/>
                </a:cubicBezTo>
                <a:cubicBezTo>
                  <a:pt x="4686536" y="57746"/>
                  <a:pt x="4686140" y="51793"/>
                  <a:pt x="4685346" y="47030"/>
                </a:cubicBezTo>
                <a:cubicBezTo>
                  <a:pt x="4678202" y="47824"/>
                  <a:pt x="4670264" y="49015"/>
                  <a:pt x="4661533" y="50602"/>
                </a:cubicBezTo>
                <a:cubicBezTo>
                  <a:pt x="4655183" y="51396"/>
                  <a:pt x="4646452" y="45443"/>
                  <a:pt x="4635339" y="32743"/>
                </a:cubicBezTo>
                <a:cubicBezTo>
                  <a:pt x="4632958" y="30362"/>
                  <a:pt x="4632164" y="28377"/>
                  <a:pt x="4632958" y="26790"/>
                </a:cubicBezTo>
                <a:cubicBezTo>
                  <a:pt x="4633752" y="25202"/>
                  <a:pt x="4635736" y="24408"/>
                  <a:pt x="4638911" y="24408"/>
                </a:cubicBezTo>
                <a:cubicBezTo>
                  <a:pt x="4653199" y="24408"/>
                  <a:pt x="4679393" y="21234"/>
                  <a:pt x="4717493" y="14883"/>
                </a:cubicBezTo>
                <a:cubicBezTo>
                  <a:pt x="4727811" y="13296"/>
                  <a:pt x="4735749" y="11312"/>
                  <a:pt x="4741305" y="8931"/>
                </a:cubicBezTo>
                <a:cubicBezTo>
                  <a:pt x="4744877" y="7740"/>
                  <a:pt x="4747953" y="7343"/>
                  <a:pt x="4750532" y="7740"/>
                </a:cubicBezTo>
                <a:close/>
                <a:moveTo>
                  <a:pt x="3763802" y="7740"/>
                </a:moveTo>
                <a:cubicBezTo>
                  <a:pt x="3783646" y="10121"/>
                  <a:pt x="3798727" y="14487"/>
                  <a:pt x="3809046" y="20836"/>
                </a:cubicBezTo>
                <a:cubicBezTo>
                  <a:pt x="3818571" y="26393"/>
                  <a:pt x="3820158" y="37108"/>
                  <a:pt x="3813808" y="52984"/>
                </a:cubicBezTo>
                <a:cubicBezTo>
                  <a:pt x="3806664" y="60921"/>
                  <a:pt x="3798330" y="61715"/>
                  <a:pt x="3788805" y="55365"/>
                </a:cubicBezTo>
                <a:cubicBezTo>
                  <a:pt x="3788011" y="54571"/>
                  <a:pt x="3786820" y="52587"/>
                  <a:pt x="3785233" y="49411"/>
                </a:cubicBezTo>
                <a:cubicBezTo>
                  <a:pt x="3778089" y="39886"/>
                  <a:pt x="3769358" y="27583"/>
                  <a:pt x="3759039" y="12502"/>
                </a:cubicBezTo>
                <a:cubicBezTo>
                  <a:pt x="3757452" y="10121"/>
                  <a:pt x="3757055" y="8931"/>
                  <a:pt x="3757849" y="8931"/>
                </a:cubicBezTo>
                <a:cubicBezTo>
                  <a:pt x="3757849" y="8137"/>
                  <a:pt x="3759833" y="7740"/>
                  <a:pt x="3763802" y="7740"/>
                </a:cubicBezTo>
                <a:close/>
                <a:moveTo>
                  <a:pt x="3512282" y="7740"/>
                </a:moveTo>
                <a:cubicBezTo>
                  <a:pt x="3514862" y="8137"/>
                  <a:pt x="3516945" y="9327"/>
                  <a:pt x="3518533" y="11312"/>
                </a:cubicBezTo>
                <a:cubicBezTo>
                  <a:pt x="3523296" y="14487"/>
                  <a:pt x="3527661" y="18058"/>
                  <a:pt x="3531630" y="22028"/>
                </a:cubicBezTo>
                <a:cubicBezTo>
                  <a:pt x="3534805" y="29965"/>
                  <a:pt x="3534011" y="34727"/>
                  <a:pt x="3529249" y="36315"/>
                </a:cubicBezTo>
                <a:cubicBezTo>
                  <a:pt x="3520518" y="38696"/>
                  <a:pt x="3505039" y="41077"/>
                  <a:pt x="3482814" y="43459"/>
                </a:cubicBezTo>
                <a:cubicBezTo>
                  <a:pt x="3486783" y="47427"/>
                  <a:pt x="3488371" y="50602"/>
                  <a:pt x="3487577" y="52984"/>
                </a:cubicBezTo>
                <a:cubicBezTo>
                  <a:pt x="3487577" y="55365"/>
                  <a:pt x="3487180" y="56952"/>
                  <a:pt x="3486386" y="57746"/>
                </a:cubicBezTo>
                <a:cubicBezTo>
                  <a:pt x="3491149" y="56952"/>
                  <a:pt x="3497499" y="55761"/>
                  <a:pt x="3505436" y="54174"/>
                </a:cubicBezTo>
                <a:cubicBezTo>
                  <a:pt x="3509405" y="53380"/>
                  <a:pt x="3512183" y="52984"/>
                  <a:pt x="3513771" y="52984"/>
                </a:cubicBezTo>
                <a:cubicBezTo>
                  <a:pt x="3517739" y="52190"/>
                  <a:pt x="3522105" y="52984"/>
                  <a:pt x="3526867" y="55365"/>
                </a:cubicBezTo>
                <a:cubicBezTo>
                  <a:pt x="3526867" y="54571"/>
                  <a:pt x="3527264" y="54571"/>
                  <a:pt x="3528058" y="55365"/>
                </a:cubicBezTo>
                <a:cubicBezTo>
                  <a:pt x="3536789" y="61715"/>
                  <a:pt x="3543139" y="69256"/>
                  <a:pt x="3547108" y="77987"/>
                </a:cubicBezTo>
                <a:cubicBezTo>
                  <a:pt x="3549489" y="81955"/>
                  <a:pt x="3549489" y="86321"/>
                  <a:pt x="3547108" y="91083"/>
                </a:cubicBezTo>
                <a:cubicBezTo>
                  <a:pt x="3542346" y="97433"/>
                  <a:pt x="3537980" y="107355"/>
                  <a:pt x="3534011" y="120849"/>
                </a:cubicBezTo>
                <a:cubicBezTo>
                  <a:pt x="3527661" y="141487"/>
                  <a:pt x="3520914" y="154186"/>
                  <a:pt x="3513771" y="158949"/>
                </a:cubicBezTo>
                <a:cubicBezTo>
                  <a:pt x="3509008" y="161330"/>
                  <a:pt x="3504642" y="160933"/>
                  <a:pt x="3500674" y="157758"/>
                </a:cubicBezTo>
                <a:cubicBezTo>
                  <a:pt x="3498292" y="156171"/>
                  <a:pt x="3496308" y="153790"/>
                  <a:pt x="3494721" y="150615"/>
                </a:cubicBezTo>
                <a:cubicBezTo>
                  <a:pt x="3494721" y="149821"/>
                  <a:pt x="3494721" y="149424"/>
                  <a:pt x="3494721" y="149424"/>
                </a:cubicBezTo>
                <a:cubicBezTo>
                  <a:pt x="3493927" y="149424"/>
                  <a:pt x="3492339" y="149424"/>
                  <a:pt x="3489958" y="149424"/>
                </a:cubicBezTo>
                <a:cubicBezTo>
                  <a:pt x="3483608" y="148630"/>
                  <a:pt x="3478846" y="148630"/>
                  <a:pt x="3475671" y="149424"/>
                </a:cubicBezTo>
                <a:cubicBezTo>
                  <a:pt x="3473289" y="163711"/>
                  <a:pt x="3469321" y="176412"/>
                  <a:pt x="3463764" y="187524"/>
                </a:cubicBezTo>
                <a:cubicBezTo>
                  <a:pt x="3478846" y="197049"/>
                  <a:pt x="3495911" y="206177"/>
                  <a:pt x="3514961" y="214908"/>
                </a:cubicBezTo>
                <a:cubicBezTo>
                  <a:pt x="3543536" y="226815"/>
                  <a:pt x="3571714" y="235546"/>
                  <a:pt x="3599496" y="241103"/>
                </a:cubicBezTo>
                <a:cubicBezTo>
                  <a:pt x="3602671" y="241896"/>
                  <a:pt x="3604258" y="242690"/>
                  <a:pt x="3604258" y="243484"/>
                </a:cubicBezTo>
                <a:cubicBezTo>
                  <a:pt x="3604258" y="244277"/>
                  <a:pt x="3603067" y="245468"/>
                  <a:pt x="3600686" y="247056"/>
                </a:cubicBezTo>
                <a:cubicBezTo>
                  <a:pt x="3581636" y="252612"/>
                  <a:pt x="3559808" y="257771"/>
                  <a:pt x="3535202" y="262534"/>
                </a:cubicBezTo>
                <a:cubicBezTo>
                  <a:pt x="3526471" y="264121"/>
                  <a:pt x="3519724" y="263724"/>
                  <a:pt x="3514961" y="261343"/>
                </a:cubicBezTo>
                <a:cubicBezTo>
                  <a:pt x="3487974" y="245468"/>
                  <a:pt x="3465352" y="228799"/>
                  <a:pt x="3447096" y="211336"/>
                </a:cubicBezTo>
                <a:cubicBezTo>
                  <a:pt x="3447096" y="211336"/>
                  <a:pt x="3446698" y="210940"/>
                  <a:pt x="3445905" y="210146"/>
                </a:cubicBezTo>
                <a:cubicBezTo>
                  <a:pt x="3417330" y="232371"/>
                  <a:pt x="3380817" y="242293"/>
                  <a:pt x="3336367" y="239912"/>
                </a:cubicBezTo>
                <a:cubicBezTo>
                  <a:pt x="3333192" y="239118"/>
                  <a:pt x="3332002" y="238324"/>
                  <a:pt x="3332796" y="237531"/>
                </a:cubicBezTo>
                <a:cubicBezTo>
                  <a:pt x="3332796" y="236737"/>
                  <a:pt x="3334383" y="235943"/>
                  <a:pt x="3337558" y="235149"/>
                </a:cubicBezTo>
                <a:cubicBezTo>
                  <a:pt x="3374071" y="224036"/>
                  <a:pt x="3401852" y="208161"/>
                  <a:pt x="3420902" y="187524"/>
                </a:cubicBezTo>
                <a:cubicBezTo>
                  <a:pt x="3412964" y="179587"/>
                  <a:pt x="3405027" y="172840"/>
                  <a:pt x="3397089" y="167283"/>
                </a:cubicBezTo>
                <a:cubicBezTo>
                  <a:pt x="3390739" y="162521"/>
                  <a:pt x="3383992" y="161727"/>
                  <a:pt x="3376849" y="164902"/>
                </a:cubicBezTo>
                <a:cubicBezTo>
                  <a:pt x="3374467" y="165696"/>
                  <a:pt x="3372483" y="165299"/>
                  <a:pt x="3370896" y="163711"/>
                </a:cubicBezTo>
                <a:cubicBezTo>
                  <a:pt x="3370102" y="162124"/>
                  <a:pt x="3370102" y="160139"/>
                  <a:pt x="3370896" y="157758"/>
                </a:cubicBezTo>
                <a:cubicBezTo>
                  <a:pt x="3372483" y="150615"/>
                  <a:pt x="3377245" y="147440"/>
                  <a:pt x="3385183" y="148234"/>
                </a:cubicBezTo>
                <a:cubicBezTo>
                  <a:pt x="3392327" y="148234"/>
                  <a:pt x="3399471" y="149027"/>
                  <a:pt x="3406614" y="150615"/>
                </a:cubicBezTo>
                <a:cubicBezTo>
                  <a:pt x="3406614" y="150615"/>
                  <a:pt x="3406217" y="150218"/>
                  <a:pt x="3405424" y="149424"/>
                </a:cubicBezTo>
                <a:cubicBezTo>
                  <a:pt x="3405424" y="149424"/>
                  <a:pt x="3405027" y="149424"/>
                  <a:pt x="3404233" y="149424"/>
                </a:cubicBezTo>
                <a:cubicBezTo>
                  <a:pt x="3402645" y="147837"/>
                  <a:pt x="3401455" y="144662"/>
                  <a:pt x="3400661" y="139899"/>
                </a:cubicBezTo>
                <a:cubicBezTo>
                  <a:pt x="3400661" y="127199"/>
                  <a:pt x="3399471" y="116087"/>
                  <a:pt x="3397089" y="106561"/>
                </a:cubicBezTo>
                <a:cubicBezTo>
                  <a:pt x="3393914" y="97037"/>
                  <a:pt x="3389946" y="87512"/>
                  <a:pt x="3385183" y="77987"/>
                </a:cubicBezTo>
                <a:cubicBezTo>
                  <a:pt x="3382008" y="72430"/>
                  <a:pt x="3383199" y="69256"/>
                  <a:pt x="3388755" y="68461"/>
                </a:cubicBezTo>
                <a:cubicBezTo>
                  <a:pt x="3396692" y="68461"/>
                  <a:pt x="3403439" y="69256"/>
                  <a:pt x="3408996" y="70843"/>
                </a:cubicBezTo>
                <a:cubicBezTo>
                  <a:pt x="3416139" y="70049"/>
                  <a:pt x="3429236" y="68065"/>
                  <a:pt x="3448286" y="64890"/>
                </a:cubicBezTo>
                <a:cubicBezTo>
                  <a:pt x="3448286" y="57746"/>
                  <a:pt x="3447889" y="51793"/>
                  <a:pt x="3447096" y="47030"/>
                </a:cubicBezTo>
                <a:cubicBezTo>
                  <a:pt x="3439952" y="47824"/>
                  <a:pt x="3432014" y="49015"/>
                  <a:pt x="3423283" y="50602"/>
                </a:cubicBezTo>
                <a:cubicBezTo>
                  <a:pt x="3416933" y="51396"/>
                  <a:pt x="3408202" y="45443"/>
                  <a:pt x="3397089" y="32743"/>
                </a:cubicBezTo>
                <a:cubicBezTo>
                  <a:pt x="3394708" y="30362"/>
                  <a:pt x="3393914" y="28377"/>
                  <a:pt x="3394708" y="26790"/>
                </a:cubicBezTo>
                <a:cubicBezTo>
                  <a:pt x="3395502" y="25202"/>
                  <a:pt x="3397486" y="24408"/>
                  <a:pt x="3400661" y="24408"/>
                </a:cubicBezTo>
                <a:cubicBezTo>
                  <a:pt x="3414949" y="24408"/>
                  <a:pt x="3441142" y="21234"/>
                  <a:pt x="3479242" y="14883"/>
                </a:cubicBezTo>
                <a:cubicBezTo>
                  <a:pt x="3489561" y="13296"/>
                  <a:pt x="3497499" y="11312"/>
                  <a:pt x="3503055" y="8931"/>
                </a:cubicBezTo>
                <a:cubicBezTo>
                  <a:pt x="3506627" y="7740"/>
                  <a:pt x="3509702" y="7343"/>
                  <a:pt x="3512282" y="7740"/>
                </a:cubicBezTo>
                <a:close/>
                <a:moveTo>
                  <a:pt x="2283565" y="7740"/>
                </a:moveTo>
                <a:cubicBezTo>
                  <a:pt x="2286145" y="8137"/>
                  <a:pt x="2288229" y="9327"/>
                  <a:pt x="2289817" y="11312"/>
                </a:cubicBezTo>
                <a:cubicBezTo>
                  <a:pt x="2294579" y="14487"/>
                  <a:pt x="2298944" y="18058"/>
                  <a:pt x="2302914" y="22028"/>
                </a:cubicBezTo>
                <a:cubicBezTo>
                  <a:pt x="2306088" y="29965"/>
                  <a:pt x="2305294" y="34727"/>
                  <a:pt x="2300532" y="36315"/>
                </a:cubicBezTo>
                <a:cubicBezTo>
                  <a:pt x="2291802" y="38696"/>
                  <a:pt x="2276322" y="41077"/>
                  <a:pt x="2254097" y="43459"/>
                </a:cubicBezTo>
                <a:cubicBezTo>
                  <a:pt x="2258067" y="47427"/>
                  <a:pt x="2259654" y="50602"/>
                  <a:pt x="2258860" y="52984"/>
                </a:cubicBezTo>
                <a:cubicBezTo>
                  <a:pt x="2258860" y="55365"/>
                  <a:pt x="2258463" y="56952"/>
                  <a:pt x="2257669" y="57746"/>
                </a:cubicBezTo>
                <a:cubicBezTo>
                  <a:pt x="2262431" y="56952"/>
                  <a:pt x="2268782" y="55761"/>
                  <a:pt x="2276718" y="54174"/>
                </a:cubicBezTo>
                <a:cubicBezTo>
                  <a:pt x="2280688" y="53380"/>
                  <a:pt x="2283466" y="52984"/>
                  <a:pt x="2285054" y="52984"/>
                </a:cubicBezTo>
                <a:cubicBezTo>
                  <a:pt x="2289022" y="52190"/>
                  <a:pt x="2293388" y="52984"/>
                  <a:pt x="2298150" y="55365"/>
                </a:cubicBezTo>
                <a:cubicBezTo>
                  <a:pt x="2298150" y="54571"/>
                  <a:pt x="2298547" y="54571"/>
                  <a:pt x="2299341" y="55365"/>
                </a:cubicBezTo>
                <a:cubicBezTo>
                  <a:pt x="2308072" y="61715"/>
                  <a:pt x="2314422" y="69256"/>
                  <a:pt x="2318392" y="77987"/>
                </a:cubicBezTo>
                <a:cubicBezTo>
                  <a:pt x="2320772" y="81955"/>
                  <a:pt x="2320772" y="86321"/>
                  <a:pt x="2318392" y="91083"/>
                </a:cubicBezTo>
                <a:cubicBezTo>
                  <a:pt x="2313628" y="97433"/>
                  <a:pt x="2309263" y="107355"/>
                  <a:pt x="2305294" y="120849"/>
                </a:cubicBezTo>
                <a:cubicBezTo>
                  <a:pt x="2298944" y="141487"/>
                  <a:pt x="2292198" y="154186"/>
                  <a:pt x="2285054" y="158949"/>
                </a:cubicBezTo>
                <a:cubicBezTo>
                  <a:pt x="2280292" y="161330"/>
                  <a:pt x="2275925" y="160933"/>
                  <a:pt x="2271957" y="157758"/>
                </a:cubicBezTo>
                <a:cubicBezTo>
                  <a:pt x="2269575" y="156171"/>
                  <a:pt x="2267591" y="153790"/>
                  <a:pt x="2266003" y="150615"/>
                </a:cubicBezTo>
                <a:cubicBezTo>
                  <a:pt x="2266003" y="149821"/>
                  <a:pt x="2266003" y="149424"/>
                  <a:pt x="2266003" y="149424"/>
                </a:cubicBezTo>
                <a:cubicBezTo>
                  <a:pt x="2265211" y="149424"/>
                  <a:pt x="2263621" y="149424"/>
                  <a:pt x="2261241" y="149424"/>
                </a:cubicBezTo>
                <a:cubicBezTo>
                  <a:pt x="2254890" y="148630"/>
                  <a:pt x="2250129" y="148630"/>
                  <a:pt x="2246953" y="149424"/>
                </a:cubicBezTo>
                <a:cubicBezTo>
                  <a:pt x="2244573" y="163711"/>
                  <a:pt x="2240604" y="176412"/>
                  <a:pt x="2235048" y="187524"/>
                </a:cubicBezTo>
                <a:cubicBezTo>
                  <a:pt x="2250129" y="197049"/>
                  <a:pt x="2267194" y="206177"/>
                  <a:pt x="2286244" y="214908"/>
                </a:cubicBezTo>
                <a:cubicBezTo>
                  <a:pt x="2314818" y="226815"/>
                  <a:pt x="2342997" y="235546"/>
                  <a:pt x="2370778" y="241103"/>
                </a:cubicBezTo>
                <a:cubicBezTo>
                  <a:pt x="2373953" y="241896"/>
                  <a:pt x="2375542" y="242690"/>
                  <a:pt x="2375542" y="243484"/>
                </a:cubicBezTo>
                <a:cubicBezTo>
                  <a:pt x="2375542" y="244277"/>
                  <a:pt x="2374350" y="245468"/>
                  <a:pt x="2371969" y="247056"/>
                </a:cubicBezTo>
                <a:cubicBezTo>
                  <a:pt x="2352919" y="252612"/>
                  <a:pt x="2331092" y="257771"/>
                  <a:pt x="2306485" y="262534"/>
                </a:cubicBezTo>
                <a:cubicBezTo>
                  <a:pt x="2297754" y="264121"/>
                  <a:pt x="2291007" y="263724"/>
                  <a:pt x="2286244" y="261343"/>
                </a:cubicBezTo>
                <a:cubicBezTo>
                  <a:pt x="2259257" y="245468"/>
                  <a:pt x="2236634" y="228799"/>
                  <a:pt x="2218379" y="211336"/>
                </a:cubicBezTo>
                <a:cubicBezTo>
                  <a:pt x="2218379" y="211336"/>
                  <a:pt x="2217981" y="210940"/>
                  <a:pt x="2217187" y="210146"/>
                </a:cubicBezTo>
                <a:cubicBezTo>
                  <a:pt x="2188614" y="232371"/>
                  <a:pt x="2152100" y="242293"/>
                  <a:pt x="2107651" y="239912"/>
                </a:cubicBezTo>
                <a:cubicBezTo>
                  <a:pt x="2104475" y="239118"/>
                  <a:pt x="2103284" y="238324"/>
                  <a:pt x="2104079" y="237531"/>
                </a:cubicBezTo>
                <a:cubicBezTo>
                  <a:pt x="2104079" y="236737"/>
                  <a:pt x="2105667" y="235943"/>
                  <a:pt x="2108841" y="235149"/>
                </a:cubicBezTo>
                <a:cubicBezTo>
                  <a:pt x="2145354" y="224036"/>
                  <a:pt x="2173135" y="208161"/>
                  <a:pt x="2192184" y="187524"/>
                </a:cubicBezTo>
                <a:cubicBezTo>
                  <a:pt x="2184247" y="179587"/>
                  <a:pt x="2176310" y="172840"/>
                  <a:pt x="2168372" y="167283"/>
                </a:cubicBezTo>
                <a:cubicBezTo>
                  <a:pt x="2162022" y="162521"/>
                  <a:pt x="2155275" y="161727"/>
                  <a:pt x="2148132" y="164902"/>
                </a:cubicBezTo>
                <a:cubicBezTo>
                  <a:pt x="2145749" y="165696"/>
                  <a:pt x="2143766" y="165299"/>
                  <a:pt x="2142179" y="163711"/>
                </a:cubicBezTo>
                <a:cubicBezTo>
                  <a:pt x="2141384" y="162124"/>
                  <a:pt x="2141384" y="160139"/>
                  <a:pt x="2142179" y="157758"/>
                </a:cubicBezTo>
                <a:cubicBezTo>
                  <a:pt x="2143766" y="150615"/>
                  <a:pt x="2148529" y="147440"/>
                  <a:pt x="2156467" y="148234"/>
                </a:cubicBezTo>
                <a:cubicBezTo>
                  <a:pt x="2163610" y="148234"/>
                  <a:pt x="2170753" y="149027"/>
                  <a:pt x="2177897" y="150615"/>
                </a:cubicBezTo>
                <a:cubicBezTo>
                  <a:pt x="2177897" y="150615"/>
                  <a:pt x="2177500" y="150218"/>
                  <a:pt x="2176706" y="149424"/>
                </a:cubicBezTo>
                <a:cubicBezTo>
                  <a:pt x="2176706" y="149424"/>
                  <a:pt x="2176310" y="149424"/>
                  <a:pt x="2175516" y="149424"/>
                </a:cubicBezTo>
                <a:cubicBezTo>
                  <a:pt x="2173929" y="147837"/>
                  <a:pt x="2172738" y="144662"/>
                  <a:pt x="2171944" y="139899"/>
                </a:cubicBezTo>
                <a:cubicBezTo>
                  <a:pt x="2171944" y="127199"/>
                  <a:pt x="2170753" y="116087"/>
                  <a:pt x="2168372" y="106561"/>
                </a:cubicBezTo>
                <a:cubicBezTo>
                  <a:pt x="2165196" y="97037"/>
                  <a:pt x="2161228" y="87512"/>
                  <a:pt x="2156467" y="77987"/>
                </a:cubicBezTo>
                <a:cubicBezTo>
                  <a:pt x="2153291" y="72430"/>
                  <a:pt x="2154481" y="69256"/>
                  <a:pt x="2160038" y="68461"/>
                </a:cubicBezTo>
                <a:cubicBezTo>
                  <a:pt x="2167976" y="68461"/>
                  <a:pt x="2174722" y="69256"/>
                  <a:pt x="2180278" y="70843"/>
                </a:cubicBezTo>
                <a:cubicBezTo>
                  <a:pt x="2187422" y="70049"/>
                  <a:pt x="2200519" y="68065"/>
                  <a:pt x="2219569" y="64890"/>
                </a:cubicBezTo>
                <a:cubicBezTo>
                  <a:pt x="2219569" y="57746"/>
                  <a:pt x="2219172" y="51793"/>
                  <a:pt x="2218379" y="47030"/>
                </a:cubicBezTo>
                <a:cubicBezTo>
                  <a:pt x="2211234" y="47824"/>
                  <a:pt x="2203296" y="49015"/>
                  <a:pt x="2194566" y="50602"/>
                </a:cubicBezTo>
                <a:cubicBezTo>
                  <a:pt x="2188217" y="51396"/>
                  <a:pt x="2179483" y="45443"/>
                  <a:pt x="2168372" y="32743"/>
                </a:cubicBezTo>
                <a:cubicBezTo>
                  <a:pt x="2165991" y="30362"/>
                  <a:pt x="2165196" y="28377"/>
                  <a:pt x="2165991" y="26790"/>
                </a:cubicBezTo>
                <a:cubicBezTo>
                  <a:pt x="2166785" y="25202"/>
                  <a:pt x="2168769" y="24408"/>
                  <a:pt x="2171944" y="24408"/>
                </a:cubicBezTo>
                <a:cubicBezTo>
                  <a:pt x="2186233" y="24408"/>
                  <a:pt x="2212424" y="21234"/>
                  <a:pt x="2250526" y="14883"/>
                </a:cubicBezTo>
                <a:cubicBezTo>
                  <a:pt x="2260844" y="13296"/>
                  <a:pt x="2268782" y="11312"/>
                  <a:pt x="2274338" y="8931"/>
                </a:cubicBezTo>
                <a:cubicBezTo>
                  <a:pt x="2277911" y="7740"/>
                  <a:pt x="2280986" y="7343"/>
                  <a:pt x="2283565" y="7740"/>
                </a:cubicBezTo>
                <a:close/>
                <a:moveTo>
                  <a:pt x="5928358" y="6549"/>
                </a:moveTo>
                <a:cubicBezTo>
                  <a:pt x="5937883" y="10518"/>
                  <a:pt x="5947408" y="17662"/>
                  <a:pt x="5956933" y="27980"/>
                </a:cubicBezTo>
                <a:cubicBezTo>
                  <a:pt x="5960108" y="31949"/>
                  <a:pt x="5959711" y="35918"/>
                  <a:pt x="5955742" y="39886"/>
                </a:cubicBezTo>
                <a:cubicBezTo>
                  <a:pt x="5949393" y="46236"/>
                  <a:pt x="5944233" y="52190"/>
                  <a:pt x="5940264" y="57746"/>
                </a:cubicBezTo>
                <a:cubicBezTo>
                  <a:pt x="5935502" y="63302"/>
                  <a:pt x="5931930" y="68065"/>
                  <a:pt x="5929549" y="72033"/>
                </a:cubicBezTo>
                <a:cubicBezTo>
                  <a:pt x="5934311" y="70446"/>
                  <a:pt x="5939074" y="69652"/>
                  <a:pt x="5943836" y="69652"/>
                </a:cubicBezTo>
                <a:cubicBezTo>
                  <a:pt x="5959711" y="65684"/>
                  <a:pt x="5970427" y="62905"/>
                  <a:pt x="5975983" y="61318"/>
                </a:cubicBezTo>
                <a:cubicBezTo>
                  <a:pt x="5983921" y="58143"/>
                  <a:pt x="5990270" y="58143"/>
                  <a:pt x="5995033" y="61318"/>
                </a:cubicBezTo>
                <a:cubicBezTo>
                  <a:pt x="6002177" y="64493"/>
                  <a:pt x="6009717" y="72033"/>
                  <a:pt x="6017655" y="83940"/>
                </a:cubicBezTo>
                <a:cubicBezTo>
                  <a:pt x="6020830" y="88702"/>
                  <a:pt x="6021227" y="93861"/>
                  <a:pt x="6018845" y="99418"/>
                </a:cubicBezTo>
                <a:cubicBezTo>
                  <a:pt x="6014083" y="105768"/>
                  <a:pt x="6011702" y="121246"/>
                  <a:pt x="6011702" y="145852"/>
                </a:cubicBezTo>
                <a:cubicBezTo>
                  <a:pt x="6010908" y="179189"/>
                  <a:pt x="6011305" y="205780"/>
                  <a:pt x="6012892" y="225624"/>
                </a:cubicBezTo>
                <a:cubicBezTo>
                  <a:pt x="6014480" y="241499"/>
                  <a:pt x="6011702" y="253009"/>
                  <a:pt x="6004558" y="260152"/>
                </a:cubicBezTo>
                <a:cubicBezTo>
                  <a:pt x="5999002" y="264915"/>
                  <a:pt x="5993049" y="265709"/>
                  <a:pt x="5986699" y="262534"/>
                </a:cubicBezTo>
                <a:cubicBezTo>
                  <a:pt x="5981936" y="260152"/>
                  <a:pt x="5978364" y="255787"/>
                  <a:pt x="5975983" y="249437"/>
                </a:cubicBezTo>
                <a:cubicBezTo>
                  <a:pt x="5975189" y="244674"/>
                  <a:pt x="5975189" y="239515"/>
                  <a:pt x="5975983" y="233959"/>
                </a:cubicBezTo>
                <a:cubicBezTo>
                  <a:pt x="5944233" y="235546"/>
                  <a:pt x="5920818" y="236340"/>
                  <a:pt x="5905736" y="236340"/>
                </a:cubicBezTo>
                <a:cubicBezTo>
                  <a:pt x="5904942" y="242690"/>
                  <a:pt x="5903355" y="247453"/>
                  <a:pt x="5900974" y="250628"/>
                </a:cubicBezTo>
                <a:cubicBezTo>
                  <a:pt x="5896211" y="254596"/>
                  <a:pt x="5891449" y="254993"/>
                  <a:pt x="5886686" y="251818"/>
                </a:cubicBezTo>
                <a:cubicBezTo>
                  <a:pt x="5876367" y="244674"/>
                  <a:pt x="5872002" y="235546"/>
                  <a:pt x="5873589" y="224434"/>
                </a:cubicBezTo>
                <a:cubicBezTo>
                  <a:pt x="5875177" y="218877"/>
                  <a:pt x="5875970" y="195462"/>
                  <a:pt x="5875970" y="154186"/>
                </a:cubicBezTo>
                <a:cubicBezTo>
                  <a:pt x="5877558" y="117674"/>
                  <a:pt x="5875177" y="94258"/>
                  <a:pt x="5868827" y="83940"/>
                </a:cubicBezTo>
                <a:cubicBezTo>
                  <a:pt x="5867240" y="77589"/>
                  <a:pt x="5869224" y="74018"/>
                  <a:pt x="5874780" y="73224"/>
                </a:cubicBezTo>
                <a:cubicBezTo>
                  <a:pt x="5877161" y="73224"/>
                  <a:pt x="5881924" y="74415"/>
                  <a:pt x="5889067" y="76796"/>
                </a:cubicBezTo>
                <a:cubicBezTo>
                  <a:pt x="5890655" y="77589"/>
                  <a:pt x="5891846" y="77987"/>
                  <a:pt x="5892639" y="77987"/>
                </a:cubicBezTo>
                <a:cubicBezTo>
                  <a:pt x="5895020" y="77987"/>
                  <a:pt x="5897799" y="77589"/>
                  <a:pt x="5900974" y="76796"/>
                </a:cubicBezTo>
                <a:cubicBezTo>
                  <a:pt x="5907324" y="66477"/>
                  <a:pt x="5912880" y="52190"/>
                  <a:pt x="5917642" y="33933"/>
                </a:cubicBezTo>
                <a:cubicBezTo>
                  <a:pt x="5920024" y="25202"/>
                  <a:pt x="5921214" y="18455"/>
                  <a:pt x="5921214" y="13693"/>
                </a:cubicBezTo>
                <a:cubicBezTo>
                  <a:pt x="5920421" y="7343"/>
                  <a:pt x="5922802" y="4962"/>
                  <a:pt x="5928358" y="6549"/>
                </a:cubicBezTo>
                <a:close/>
                <a:moveTo>
                  <a:pt x="1299218" y="6549"/>
                </a:moveTo>
                <a:cubicBezTo>
                  <a:pt x="1308743" y="10518"/>
                  <a:pt x="1318268" y="17662"/>
                  <a:pt x="1327793" y="27980"/>
                </a:cubicBezTo>
                <a:cubicBezTo>
                  <a:pt x="1330968" y="31949"/>
                  <a:pt x="1330571" y="35918"/>
                  <a:pt x="1326603" y="39886"/>
                </a:cubicBezTo>
                <a:cubicBezTo>
                  <a:pt x="1320252" y="46236"/>
                  <a:pt x="1315094" y="52190"/>
                  <a:pt x="1311124" y="57746"/>
                </a:cubicBezTo>
                <a:cubicBezTo>
                  <a:pt x="1306361" y="63302"/>
                  <a:pt x="1302790" y="68065"/>
                  <a:pt x="1300408" y="72033"/>
                </a:cubicBezTo>
                <a:cubicBezTo>
                  <a:pt x="1305171" y="70446"/>
                  <a:pt x="1309934" y="69652"/>
                  <a:pt x="1314696" y="69652"/>
                </a:cubicBezTo>
                <a:cubicBezTo>
                  <a:pt x="1330571" y="65684"/>
                  <a:pt x="1341286" y="62905"/>
                  <a:pt x="1346843" y="61318"/>
                </a:cubicBezTo>
                <a:cubicBezTo>
                  <a:pt x="1354781" y="58143"/>
                  <a:pt x="1361130" y="58143"/>
                  <a:pt x="1365892" y="61318"/>
                </a:cubicBezTo>
                <a:cubicBezTo>
                  <a:pt x="1373035" y="64493"/>
                  <a:pt x="1380577" y="72033"/>
                  <a:pt x="1388514" y="83940"/>
                </a:cubicBezTo>
                <a:cubicBezTo>
                  <a:pt x="1391689" y="88702"/>
                  <a:pt x="1392086" y="93861"/>
                  <a:pt x="1389705" y="99418"/>
                </a:cubicBezTo>
                <a:cubicBezTo>
                  <a:pt x="1384943" y="105768"/>
                  <a:pt x="1382561" y="121246"/>
                  <a:pt x="1382561" y="145852"/>
                </a:cubicBezTo>
                <a:cubicBezTo>
                  <a:pt x="1381768" y="179189"/>
                  <a:pt x="1382164" y="205780"/>
                  <a:pt x="1383753" y="225624"/>
                </a:cubicBezTo>
                <a:cubicBezTo>
                  <a:pt x="1385340" y="241499"/>
                  <a:pt x="1382561" y="253009"/>
                  <a:pt x="1375417" y="260152"/>
                </a:cubicBezTo>
                <a:cubicBezTo>
                  <a:pt x="1369861" y="264915"/>
                  <a:pt x="1363907" y="265709"/>
                  <a:pt x="1357559" y="262534"/>
                </a:cubicBezTo>
                <a:cubicBezTo>
                  <a:pt x="1352795" y="260152"/>
                  <a:pt x="1349224" y="255787"/>
                  <a:pt x="1346843" y="249437"/>
                </a:cubicBezTo>
                <a:cubicBezTo>
                  <a:pt x="1346049" y="244674"/>
                  <a:pt x="1346049" y="239515"/>
                  <a:pt x="1346843" y="233959"/>
                </a:cubicBezTo>
                <a:cubicBezTo>
                  <a:pt x="1315094" y="235546"/>
                  <a:pt x="1291677" y="236340"/>
                  <a:pt x="1276595" y="236340"/>
                </a:cubicBezTo>
                <a:cubicBezTo>
                  <a:pt x="1275803" y="242690"/>
                  <a:pt x="1274215" y="247453"/>
                  <a:pt x="1271833" y="250628"/>
                </a:cubicBezTo>
                <a:cubicBezTo>
                  <a:pt x="1267071" y="254596"/>
                  <a:pt x="1262308" y="254993"/>
                  <a:pt x="1257546" y="251818"/>
                </a:cubicBezTo>
                <a:cubicBezTo>
                  <a:pt x="1247227" y="244674"/>
                  <a:pt x="1242862" y="235546"/>
                  <a:pt x="1244449" y="224434"/>
                </a:cubicBezTo>
                <a:cubicBezTo>
                  <a:pt x="1246037" y="218877"/>
                  <a:pt x="1246830" y="195462"/>
                  <a:pt x="1246830" y="154186"/>
                </a:cubicBezTo>
                <a:cubicBezTo>
                  <a:pt x="1248419" y="117674"/>
                  <a:pt x="1246037" y="94258"/>
                  <a:pt x="1239687" y="83940"/>
                </a:cubicBezTo>
                <a:cubicBezTo>
                  <a:pt x="1238099" y="77589"/>
                  <a:pt x="1240083" y="74018"/>
                  <a:pt x="1245640" y="73224"/>
                </a:cubicBezTo>
                <a:cubicBezTo>
                  <a:pt x="1248021" y="73224"/>
                  <a:pt x="1252784" y="74415"/>
                  <a:pt x="1259928" y="76796"/>
                </a:cubicBezTo>
                <a:cubicBezTo>
                  <a:pt x="1261516" y="77589"/>
                  <a:pt x="1262705" y="77987"/>
                  <a:pt x="1263498" y="77987"/>
                </a:cubicBezTo>
                <a:cubicBezTo>
                  <a:pt x="1265881" y="77987"/>
                  <a:pt x="1268659" y="77589"/>
                  <a:pt x="1271833" y="76796"/>
                </a:cubicBezTo>
                <a:cubicBezTo>
                  <a:pt x="1278183" y="66477"/>
                  <a:pt x="1283739" y="52190"/>
                  <a:pt x="1288503" y="33933"/>
                </a:cubicBezTo>
                <a:cubicBezTo>
                  <a:pt x="1290884" y="25202"/>
                  <a:pt x="1292074" y="18455"/>
                  <a:pt x="1292074" y="13693"/>
                </a:cubicBezTo>
                <a:cubicBezTo>
                  <a:pt x="1291280" y="7343"/>
                  <a:pt x="1293662" y="4962"/>
                  <a:pt x="1299218" y="6549"/>
                </a:cubicBezTo>
                <a:close/>
                <a:moveTo>
                  <a:pt x="6912707" y="5656"/>
                </a:moveTo>
                <a:cubicBezTo>
                  <a:pt x="6915287" y="5855"/>
                  <a:pt x="6917371" y="6549"/>
                  <a:pt x="6918958" y="7740"/>
                </a:cubicBezTo>
                <a:cubicBezTo>
                  <a:pt x="6928483" y="12502"/>
                  <a:pt x="6935230" y="18852"/>
                  <a:pt x="6939199" y="26790"/>
                </a:cubicBezTo>
                <a:cubicBezTo>
                  <a:pt x="6942374" y="32346"/>
                  <a:pt x="6942374" y="37505"/>
                  <a:pt x="6939199" y="42268"/>
                </a:cubicBezTo>
                <a:cubicBezTo>
                  <a:pt x="6939199" y="43062"/>
                  <a:pt x="6938008" y="45840"/>
                  <a:pt x="6935627" y="50602"/>
                </a:cubicBezTo>
                <a:cubicBezTo>
                  <a:pt x="6934040" y="55365"/>
                  <a:pt x="6932849" y="58143"/>
                  <a:pt x="6932055" y="58937"/>
                </a:cubicBezTo>
                <a:cubicBezTo>
                  <a:pt x="6929674" y="67668"/>
                  <a:pt x="6927292" y="76796"/>
                  <a:pt x="6924911" y="86321"/>
                </a:cubicBezTo>
                <a:cubicBezTo>
                  <a:pt x="6922530" y="95052"/>
                  <a:pt x="6917371" y="102196"/>
                  <a:pt x="6909433" y="107752"/>
                </a:cubicBezTo>
                <a:cubicBezTo>
                  <a:pt x="6903877" y="110927"/>
                  <a:pt x="6899511" y="109736"/>
                  <a:pt x="6896336" y="104180"/>
                </a:cubicBezTo>
                <a:cubicBezTo>
                  <a:pt x="6895542" y="101799"/>
                  <a:pt x="6894352" y="99418"/>
                  <a:pt x="6892764" y="97037"/>
                </a:cubicBezTo>
                <a:cubicBezTo>
                  <a:pt x="6881652" y="97037"/>
                  <a:pt x="6871333" y="97831"/>
                  <a:pt x="6861808" y="99418"/>
                </a:cubicBezTo>
                <a:cubicBezTo>
                  <a:pt x="6861014" y="99418"/>
                  <a:pt x="6859824" y="99418"/>
                  <a:pt x="6858236" y="99418"/>
                </a:cubicBezTo>
                <a:cubicBezTo>
                  <a:pt x="6858236" y="101005"/>
                  <a:pt x="6857840" y="102593"/>
                  <a:pt x="6857045" y="104180"/>
                </a:cubicBezTo>
                <a:cubicBezTo>
                  <a:pt x="6857045" y="105768"/>
                  <a:pt x="6857045" y="106561"/>
                  <a:pt x="6857045" y="106561"/>
                </a:cubicBezTo>
                <a:cubicBezTo>
                  <a:pt x="6853871" y="111324"/>
                  <a:pt x="6849902" y="112514"/>
                  <a:pt x="6845139" y="110133"/>
                </a:cubicBezTo>
                <a:cubicBezTo>
                  <a:pt x="6845139" y="110133"/>
                  <a:pt x="6844346" y="109736"/>
                  <a:pt x="6842758" y="108943"/>
                </a:cubicBezTo>
                <a:cubicBezTo>
                  <a:pt x="6841964" y="108943"/>
                  <a:pt x="6839980" y="107752"/>
                  <a:pt x="6836805" y="105371"/>
                </a:cubicBezTo>
                <a:cubicBezTo>
                  <a:pt x="6835218" y="102990"/>
                  <a:pt x="6833630" y="94655"/>
                  <a:pt x="6832042" y="80368"/>
                </a:cubicBezTo>
                <a:cubicBezTo>
                  <a:pt x="6831249" y="70843"/>
                  <a:pt x="6828867" y="58540"/>
                  <a:pt x="6824899" y="43459"/>
                </a:cubicBezTo>
                <a:cubicBezTo>
                  <a:pt x="6823311" y="37108"/>
                  <a:pt x="6821327" y="31552"/>
                  <a:pt x="6818945" y="26790"/>
                </a:cubicBezTo>
                <a:cubicBezTo>
                  <a:pt x="6818152" y="25996"/>
                  <a:pt x="6817755" y="25599"/>
                  <a:pt x="6817755" y="25599"/>
                </a:cubicBezTo>
                <a:cubicBezTo>
                  <a:pt x="6816961" y="23218"/>
                  <a:pt x="6816961" y="21234"/>
                  <a:pt x="6817755" y="19646"/>
                </a:cubicBezTo>
                <a:cubicBezTo>
                  <a:pt x="6817755" y="18852"/>
                  <a:pt x="6817755" y="18058"/>
                  <a:pt x="6817755" y="17265"/>
                </a:cubicBezTo>
                <a:cubicBezTo>
                  <a:pt x="6819342" y="14883"/>
                  <a:pt x="6822121" y="13693"/>
                  <a:pt x="6826089" y="13693"/>
                </a:cubicBezTo>
                <a:cubicBezTo>
                  <a:pt x="6827677" y="13693"/>
                  <a:pt x="6830058" y="14090"/>
                  <a:pt x="6833233" y="14883"/>
                </a:cubicBezTo>
                <a:cubicBezTo>
                  <a:pt x="6834821" y="15677"/>
                  <a:pt x="6836011" y="16074"/>
                  <a:pt x="6836805" y="16074"/>
                </a:cubicBezTo>
                <a:cubicBezTo>
                  <a:pt x="6837599" y="16074"/>
                  <a:pt x="6838392" y="16471"/>
                  <a:pt x="6839186" y="17265"/>
                </a:cubicBezTo>
                <a:cubicBezTo>
                  <a:pt x="6840774" y="17265"/>
                  <a:pt x="6841567" y="17662"/>
                  <a:pt x="6841567" y="18455"/>
                </a:cubicBezTo>
                <a:cubicBezTo>
                  <a:pt x="6843949" y="18455"/>
                  <a:pt x="6847917" y="18058"/>
                  <a:pt x="6853474" y="17265"/>
                </a:cubicBezTo>
                <a:cubicBezTo>
                  <a:pt x="6855061" y="16471"/>
                  <a:pt x="6856649" y="16074"/>
                  <a:pt x="6858236" y="16074"/>
                </a:cubicBezTo>
                <a:cubicBezTo>
                  <a:pt x="6866967" y="15280"/>
                  <a:pt x="6882049" y="12105"/>
                  <a:pt x="6903480" y="6549"/>
                </a:cubicBezTo>
                <a:cubicBezTo>
                  <a:pt x="6907052" y="5755"/>
                  <a:pt x="6910128" y="5458"/>
                  <a:pt x="6912707" y="5656"/>
                </a:cubicBezTo>
                <a:close/>
                <a:moveTo>
                  <a:pt x="1959715" y="5656"/>
                </a:moveTo>
                <a:cubicBezTo>
                  <a:pt x="1962295" y="5855"/>
                  <a:pt x="1964378" y="6549"/>
                  <a:pt x="1965966" y="7740"/>
                </a:cubicBezTo>
                <a:cubicBezTo>
                  <a:pt x="1975491" y="12502"/>
                  <a:pt x="1982239" y="18852"/>
                  <a:pt x="1986207" y="26790"/>
                </a:cubicBezTo>
                <a:cubicBezTo>
                  <a:pt x="1989381" y="32346"/>
                  <a:pt x="1989381" y="37505"/>
                  <a:pt x="1986207" y="42268"/>
                </a:cubicBezTo>
                <a:cubicBezTo>
                  <a:pt x="1986207" y="43062"/>
                  <a:pt x="1985016" y="45840"/>
                  <a:pt x="1982635" y="50602"/>
                </a:cubicBezTo>
                <a:cubicBezTo>
                  <a:pt x="1981048" y="55365"/>
                  <a:pt x="1979857" y="58143"/>
                  <a:pt x="1979063" y="58937"/>
                </a:cubicBezTo>
                <a:cubicBezTo>
                  <a:pt x="1976682" y="67668"/>
                  <a:pt x="1974300" y="76796"/>
                  <a:pt x="1971919" y="86321"/>
                </a:cubicBezTo>
                <a:cubicBezTo>
                  <a:pt x="1969538" y="95052"/>
                  <a:pt x="1964378" y="102196"/>
                  <a:pt x="1956441" y="107752"/>
                </a:cubicBezTo>
                <a:cubicBezTo>
                  <a:pt x="1950885" y="110927"/>
                  <a:pt x="1946520" y="109736"/>
                  <a:pt x="1943345" y="104180"/>
                </a:cubicBezTo>
                <a:cubicBezTo>
                  <a:pt x="1942551" y="101799"/>
                  <a:pt x="1941360" y="99418"/>
                  <a:pt x="1939773" y="97037"/>
                </a:cubicBezTo>
                <a:cubicBezTo>
                  <a:pt x="1928659" y="97037"/>
                  <a:pt x="1918341" y="97831"/>
                  <a:pt x="1908817" y="99418"/>
                </a:cubicBezTo>
                <a:cubicBezTo>
                  <a:pt x="1908023" y="99418"/>
                  <a:pt x="1906833" y="99418"/>
                  <a:pt x="1905245" y="99418"/>
                </a:cubicBezTo>
                <a:cubicBezTo>
                  <a:pt x="1905245" y="101005"/>
                  <a:pt x="1904847" y="102593"/>
                  <a:pt x="1904054" y="104180"/>
                </a:cubicBezTo>
                <a:cubicBezTo>
                  <a:pt x="1904054" y="105768"/>
                  <a:pt x="1904054" y="106561"/>
                  <a:pt x="1904054" y="106561"/>
                </a:cubicBezTo>
                <a:cubicBezTo>
                  <a:pt x="1900880" y="111324"/>
                  <a:pt x="1896910" y="112514"/>
                  <a:pt x="1892148" y="110133"/>
                </a:cubicBezTo>
                <a:cubicBezTo>
                  <a:pt x="1892148" y="110133"/>
                  <a:pt x="1891355" y="109736"/>
                  <a:pt x="1889766" y="108943"/>
                </a:cubicBezTo>
                <a:cubicBezTo>
                  <a:pt x="1888972" y="108943"/>
                  <a:pt x="1886989" y="107752"/>
                  <a:pt x="1883814" y="105371"/>
                </a:cubicBezTo>
                <a:cubicBezTo>
                  <a:pt x="1882225" y="102990"/>
                  <a:pt x="1880638" y="94655"/>
                  <a:pt x="1879050" y="80368"/>
                </a:cubicBezTo>
                <a:cubicBezTo>
                  <a:pt x="1878257" y="70843"/>
                  <a:pt x="1875876" y="58540"/>
                  <a:pt x="1871908" y="43459"/>
                </a:cubicBezTo>
                <a:cubicBezTo>
                  <a:pt x="1870320" y="37108"/>
                  <a:pt x="1868335" y="31552"/>
                  <a:pt x="1865954" y="26790"/>
                </a:cubicBezTo>
                <a:cubicBezTo>
                  <a:pt x="1865159" y="25996"/>
                  <a:pt x="1864764" y="25599"/>
                  <a:pt x="1864764" y="25599"/>
                </a:cubicBezTo>
                <a:cubicBezTo>
                  <a:pt x="1863969" y="23218"/>
                  <a:pt x="1863969" y="21234"/>
                  <a:pt x="1864764" y="19646"/>
                </a:cubicBezTo>
                <a:cubicBezTo>
                  <a:pt x="1864764" y="18852"/>
                  <a:pt x="1864764" y="18058"/>
                  <a:pt x="1864764" y="17265"/>
                </a:cubicBezTo>
                <a:cubicBezTo>
                  <a:pt x="1866351" y="14883"/>
                  <a:pt x="1869129" y="13693"/>
                  <a:pt x="1873098" y="13693"/>
                </a:cubicBezTo>
                <a:cubicBezTo>
                  <a:pt x="1874686" y="13693"/>
                  <a:pt x="1877067" y="14090"/>
                  <a:pt x="1880242" y="14883"/>
                </a:cubicBezTo>
                <a:cubicBezTo>
                  <a:pt x="1881829" y="15677"/>
                  <a:pt x="1883019" y="16074"/>
                  <a:pt x="1883814" y="16074"/>
                </a:cubicBezTo>
                <a:cubicBezTo>
                  <a:pt x="1884607" y="16074"/>
                  <a:pt x="1885401" y="16471"/>
                  <a:pt x="1886196" y="17265"/>
                </a:cubicBezTo>
                <a:cubicBezTo>
                  <a:pt x="1887782" y="17265"/>
                  <a:pt x="1888576" y="17662"/>
                  <a:pt x="1888576" y="18455"/>
                </a:cubicBezTo>
                <a:cubicBezTo>
                  <a:pt x="1890958" y="18455"/>
                  <a:pt x="1894925" y="18058"/>
                  <a:pt x="1900482" y="17265"/>
                </a:cubicBezTo>
                <a:cubicBezTo>
                  <a:pt x="1902070" y="16471"/>
                  <a:pt x="1903657" y="16074"/>
                  <a:pt x="1905245" y="16074"/>
                </a:cubicBezTo>
                <a:cubicBezTo>
                  <a:pt x="1913977" y="15280"/>
                  <a:pt x="1929056" y="12105"/>
                  <a:pt x="1950488" y="6549"/>
                </a:cubicBezTo>
                <a:cubicBezTo>
                  <a:pt x="1954061" y="5755"/>
                  <a:pt x="1957137" y="5458"/>
                  <a:pt x="1959715" y="5656"/>
                </a:cubicBezTo>
                <a:close/>
                <a:moveTo>
                  <a:pt x="2550563" y="5358"/>
                </a:moveTo>
                <a:cubicBezTo>
                  <a:pt x="2564056" y="7740"/>
                  <a:pt x="2575169" y="13296"/>
                  <a:pt x="2583901" y="22028"/>
                </a:cubicBezTo>
                <a:cubicBezTo>
                  <a:pt x="2587870" y="24408"/>
                  <a:pt x="2589060" y="28774"/>
                  <a:pt x="2587473" y="35124"/>
                </a:cubicBezTo>
                <a:cubicBezTo>
                  <a:pt x="2586679" y="38299"/>
                  <a:pt x="2585489" y="42268"/>
                  <a:pt x="2583901" y="47030"/>
                </a:cubicBezTo>
                <a:cubicBezTo>
                  <a:pt x="2584694" y="47030"/>
                  <a:pt x="2585885" y="47030"/>
                  <a:pt x="2587473" y="47030"/>
                </a:cubicBezTo>
                <a:cubicBezTo>
                  <a:pt x="2589060" y="46236"/>
                  <a:pt x="2590647" y="45840"/>
                  <a:pt x="2592235" y="45840"/>
                </a:cubicBezTo>
                <a:cubicBezTo>
                  <a:pt x="2598585" y="44252"/>
                  <a:pt x="2603348" y="44649"/>
                  <a:pt x="2606523" y="47030"/>
                </a:cubicBezTo>
                <a:cubicBezTo>
                  <a:pt x="2611286" y="49411"/>
                  <a:pt x="2614857" y="53380"/>
                  <a:pt x="2617238" y="58937"/>
                </a:cubicBezTo>
                <a:cubicBezTo>
                  <a:pt x="2618826" y="63699"/>
                  <a:pt x="2617238" y="66477"/>
                  <a:pt x="2612476" y="67271"/>
                </a:cubicBezTo>
                <a:cubicBezTo>
                  <a:pt x="2609301" y="67271"/>
                  <a:pt x="2604140" y="67668"/>
                  <a:pt x="2596999" y="68461"/>
                </a:cubicBezTo>
                <a:cubicBezTo>
                  <a:pt x="2589854" y="68461"/>
                  <a:pt x="2584694" y="68859"/>
                  <a:pt x="2581520" y="69652"/>
                </a:cubicBezTo>
                <a:cubicBezTo>
                  <a:pt x="2581520" y="72033"/>
                  <a:pt x="2581122" y="75209"/>
                  <a:pt x="2580329" y="79177"/>
                </a:cubicBezTo>
                <a:cubicBezTo>
                  <a:pt x="2577947" y="101402"/>
                  <a:pt x="2575963" y="119659"/>
                  <a:pt x="2574376" y="133946"/>
                </a:cubicBezTo>
                <a:cubicBezTo>
                  <a:pt x="2583901" y="132358"/>
                  <a:pt x="2591838" y="131168"/>
                  <a:pt x="2598188" y="130374"/>
                </a:cubicBezTo>
                <a:cubicBezTo>
                  <a:pt x="2602950" y="128787"/>
                  <a:pt x="2608507" y="129183"/>
                  <a:pt x="2614857" y="131565"/>
                </a:cubicBezTo>
                <a:cubicBezTo>
                  <a:pt x="2624382" y="136327"/>
                  <a:pt x="2631129" y="142280"/>
                  <a:pt x="2635099" y="149424"/>
                </a:cubicBezTo>
                <a:cubicBezTo>
                  <a:pt x="2636685" y="155774"/>
                  <a:pt x="2633510" y="159743"/>
                  <a:pt x="2625572" y="161330"/>
                </a:cubicBezTo>
                <a:cubicBezTo>
                  <a:pt x="2610491" y="158949"/>
                  <a:pt x="2594617" y="158155"/>
                  <a:pt x="2577947" y="158949"/>
                </a:cubicBezTo>
                <a:cubicBezTo>
                  <a:pt x="2589854" y="174030"/>
                  <a:pt x="2606920" y="186730"/>
                  <a:pt x="2629144" y="197049"/>
                </a:cubicBezTo>
                <a:cubicBezTo>
                  <a:pt x="2633114" y="198637"/>
                  <a:pt x="2639066" y="201415"/>
                  <a:pt x="2647004" y="205383"/>
                </a:cubicBezTo>
                <a:cubicBezTo>
                  <a:pt x="2651766" y="206971"/>
                  <a:pt x="2660497" y="210543"/>
                  <a:pt x="2673198" y="216099"/>
                </a:cubicBezTo>
                <a:cubicBezTo>
                  <a:pt x="2676372" y="216893"/>
                  <a:pt x="2677959" y="218083"/>
                  <a:pt x="2677959" y="219671"/>
                </a:cubicBezTo>
                <a:cubicBezTo>
                  <a:pt x="2677959" y="220465"/>
                  <a:pt x="2676372" y="221259"/>
                  <a:pt x="2673198" y="222052"/>
                </a:cubicBezTo>
                <a:cubicBezTo>
                  <a:pt x="2667641" y="222052"/>
                  <a:pt x="2658513" y="222846"/>
                  <a:pt x="2645812" y="224434"/>
                </a:cubicBezTo>
                <a:cubicBezTo>
                  <a:pt x="2631526" y="226021"/>
                  <a:pt x="2621207" y="227211"/>
                  <a:pt x="2614857" y="228006"/>
                </a:cubicBezTo>
                <a:cubicBezTo>
                  <a:pt x="2611682" y="228799"/>
                  <a:pt x="2607713" y="227609"/>
                  <a:pt x="2602950" y="224434"/>
                </a:cubicBezTo>
                <a:cubicBezTo>
                  <a:pt x="2579139" y="204590"/>
                  <a:pt x="2562469" y="183158"/>
                  <a:pt x="2552944" y="160139"/>
                </a:cubicBezTo>
                <a:cubicBezTo>
                  <a:pt x="2550563" y="160139"/>
                  <a:pt x="2547388" y="160139"/>
                  <a:pt x="2543419" y="160139"/>
                </a:cubicBezTo>
                <a:cubicBezTo>
                  <a:pt x="2538658" y="160933"/>
                  <a:pt x="2535085" y="161330"/>
                  <a:pt x="2532704" y="161330"/>
                </a:cubicBezTo>
                <a:cubicBezTo>
                  <a:pt x="2529528" y="161330"/>
                  <a:pt x="2524766" y="161727"/>
                  <a:pt x="2518417" y="162521"/>
                </a:cubicBezTo>
                <a:cubicBezTo>
                  <a:pt x="2511272" y="163315"/>
                  <a:pt x="2506113" y="164109"/>
                  <a:pt x="2502939" y="164902"/>
                </a:cubicBezTo>
                <a:cubicBezTo>
                  <a:pt x="2504526" y="165696"/>
                  <a:pt x="2505716" y="167283"/>
                  <a:pt x="2506509" y="169665"/>
                </a:cubicBezTo>
                <a:cubicBezTo>
                  <a:pt x="2508891" y="174427"/>
                  <a:pt x="2508098" y="177999"/>
                  <a:pt x="2504128" y="180380"/>
                </a:cubicBezTo>
                <a:cubicBezTo>
                  <a:pt x="2501748" y="182761"/>
                  <a:pt x="2497778" y="186730"/>
                  <a:pt x="2492222" y="192286"/>
                </a:cubicBezTo>
                <a:cubicBezTo>
                  <a:pt x="2487460" y="197843"/>
                  <a:pt x="2477936" y="204590"/>
                  <a:pt x="2463648" y="212527"/>
                </a:cubicBezTo>
                <a:cubicBezTo>
                  <a:pt x="2449360" y="220465"/>
                  <a:pt x="2432293" y="227211"/>
                  <a:pt x="2412450" y="232768"/>
                </a:cubicBezTo>
                <a:cubicBezTo>
                  <a:pt x="2410068" y="233562"/>
                  <a:pt x="2408880" y="233562"/>
                  <a:pt x="2408880" y="232768"/>
                </a:cubicBezTo>
                <a:cubicBezTo>
                  <a:pt x="2408880" y="231181"/>
                  <a:pt x="2409672" y="229593"/>
                  <a:pt x="2411260" y="228006"/>
                </a:cubicBezTo>
                <a:cubicBezTo>
                  <a:pt x="2441423" y="205780"/>
                  <a:pt x="2461267" y="187127"/>
                  <a:pt x="2470792" y="172046"/>
                </a:cubicBezTo>
                <a:cubicBezTo>
                  <a:pt x="2472378" y="170458"/>
                  <a:pt x="2473172" y="169268"/>
                  <a:pt x="2473172" y="168474"/>
                </a:cubicBezTo>
                <a:cubicBezTo>
                  <a:pt x="2468410" y="168474"/>
                  <a:pt x="2462854" y="169268"/>
                  <a:pt x="2456504" y="170856"/>
                </a:cubicBezTo>
                <a:cubicBezTo>
                  <a:pt x="2451741" y="171649"/>
                  <a:pt x="2448169" y="170458"/>
                  <a:pt x="2445787" y="167283"/>
                </a:cubicBezTo>
                <a:cubicBezTo>
                  <a:pt x="2441026" y="163315"/>
                  <a:pt x="2436262" y="158949"/>
                  <a:pt x="2431500" y="154186"/>
                </a:cubicBezTo>
                <a:cubicBezTo>
                  <a:pt x="2429913" y="152599"/>
                  <a:pt x="2429515" y="151012"/>
                  <a:pt x="2430310" y="149424"/>
                </a:cubicBezTo>
                <a:cubicBezTo>
                  <a:pt x="2431104" y="148630"/>
                  <a:pt x="2432690" y="148234"/>
                  <a:pt x="2435073" y="148234"/>
                </a:cubicBezTo>
                <a:cubicBezTo>
                  <a:pt x="2439040" y="148234"/>
                  <a:pt x="2446184" y="147837"/>
                  <a:pt x="2456504" y="147043"/>
                </a:cubicBezTo>
                <a:cubicBezTo>
                  <a:pt x="2460473" y="146249"/>
                  <a:pt x="2463648" y="145852"/>
                  <a:pt x="2466028" y="145852"/>
                </a:cubicBezTo>
                <a:cubicBezTo>
                  <a:pt x="2473172" y="144265"/>
                  <a:pt x="2480316" y="143471"/>
                  <a:pt x="2487460" y="143471"/>
                </a:cubicBezTo>
                <a:cubicBezTo>
                  <a:pt x="2487460" y="120452"/>
                  <a:pt x="2486666" y="99418"/>
                  <a:pt x="2485079" y="80368"/>
                </a:cubicBezTo>
                <a:cubicBezTo>
                  <a:pt x="2484285" y="80368"/>
                  <a:pt x="2482697" y="80765"/>
                  <a:pt x="2480316" y="81559"/>
                </a:cubicBezTo>
                <a:cubicBezTo>
                  <a:pt x="2477936" y="81559"/>
                  <a:pt x="2476347" y="81955"/>
                  <a:pt x="2475553" y="82749"/>
                </a:cubicBezTo>
                <a:cubicBezTo>
                  <a:pt x="2468410" y="84336"/>
                  <a:pt x="2460075" y="78780"/>
                  <a:pt x="2450551" y="66080"/>
                </a:cubicBezTo>
                <a:cubicBezTo>
                  <a:pt x="2448962" y="65286"/>
                  <a:pt x="2448567" y="64096"/>
                  <a:pt x="2449360" y="62509"/>
                </a:cubicBezTo>
                <a:cubicBezTo>
                  <a:pt x="2449360" y="61715"/>
                  <a:pt x="2450551" y="61318"/>
                  <a:pt x="2452931" y="61318"/>
                </a:cubicBezTo>
                <a:cubicBezTo>
                  <a:pt x="2460075" y="61318"/>
                  <a:pt x="2468013" y="60524"/>
                  <a:pt x="2476744" y="58937"/>
                </a:cubicBezTo>
                <a:cubicBezTo>
                  <a:pt x="2479126" y="58937"/>
                  <a:pt x="2481507" y="58937"/>
                  <a:pt x="2483888" y="58937"/>
                </a:cubicBezTo>
                <a:cubicBezTo>
                  <a:pt x="2483094" y="48618"/>
                  <a:pt x="2480712" y="39886"/>
                  <a:pt x="2476744" y="32743"/>
                </a:cubicBezTo>
                <a:cubicBezTo>
                  <a:pt x="2475156" y="27187"/>
                  <a:pt x="2477142" y="24408"/>
                  <a:pt x="2482697" y="24408"/>
                </a:cubicBezTo>
                <a:cubicBezTo>
                  <a:pt x="2494604" y="25202"/>
                  <a:pt x="2504128" y="28377"/>
                  <a:pt x="2511272" y="33933"/>
                </a:cubicBezTo>
                <a:cubicBezTo>
                  <a:pt x="2515241" y="37108"/>
                  <a:pt x="2516828" y="41077"/>
                  <a:pt x="2516035" y="45840"/>
                </a:cubicBezTo>
                <a:cubicBezTo>
                  <a:pt x="2516035" y="46633"/>
                  <a:pt x="2516035" y="47824"/>
                  <a:pt x="2516035" y="49411"/>
                </a:cubicBezTo>
                <a:cubicBezTo>
                  <a:pt x="2515241" y="51793"/>
                  <a:pt x="2514844" y="53777"/>
                  <a:pt x="2514844" y="55365"/>
                </a:cubicBezTo>
                <a:cubicBezTo>
                  <a:pt x="2526751" y="53777"/>
                  <a:pt x="2538658" y="52587"/>
                  <a:pt x="2550563" y="51793"/>
                </a:cubicBezTo>
                <a:cubicBezTo>
                  <a:pt x="2550563" y="33537"/>
                  <a:pt x="2548181" y="21234"/>
                  <a:pt x="2543419" y="14883"/>
                </a:cubicBezTo>
                <a:cubicBezTo>
                  <a:pt x="2541038" y="8533"/>
                  <a:pt x="2543419" y="5358"/>
                  <a:pt x="2550563" y="5358"/>
                </a:cubicBezTo>
                <a:close/>
                <a:moveTo>
                  <a:pt x="8069102" y="2977"/>
                </a:moveTo>
                <a:cubicBezTo>
                  <a:pt x="8099264" y="2977"/>
                  <a:pt x="8114742" y="6946"/>
                  <a:pt x="8115536" y="14883"/>
                </a:cubicBezTo>
                <a:cubicBezTo>
                  <a:pt x="8121092" y="22028"/>
                  <a:pt x="8121092" y="31155"/>
                  <a:pt x="8115536" y="42268"/>
                </a:cubicBezTo>
                <a:cubicBezTo>
                  <a:pt x="8117124" y="42268"/>
                  <a:pt x="8119504" y="41871"/>
                  <a:pt x="8122680" y="41077"/>
                </a:cubicBezTo>
                <a:cubicBezTo>
                  <a:pt x="8125855" y="41077"/>
                  <a:pt x="8128236" y="40680"/>
                  <a:pt x="8129824" y="39886"/>
                </a:cubicBezTo>
                <a:cubicBezTo>
                  <a:pt x="8147286" y="38299"/>
                  <a:pt x="8159589" y="36315"/>
                  <a:pt x="8166732" y="33933"/>
                </a:cubicBezTo>
                <a:cubicBezTo>
                  <a:pt x="8173083" y="31552"/>
                  <a:pt x="8179036" y="31552"/>
                  <a:pt x="8184592" y="33933"/>
                </a:cubicBezTo>
                <a:cubicBezTo>
                  <a:pt x="8197292" y="38696"/>
                  <a:pt x="8206024" y="46236"/>
                  <a:pt x="8210786" y="56555"/>
                </a:cubicBezTo>
                <a:cubicBezTo>
                  <a:pt x="8213961" y="65286"/>
                  <a:pt x="8211183" y="70049"/>
                  <a:pt x="8202452" y="70843"/>
                </a:cubicBezTo>
                <a:cubicBezTo>
                  <a:pt x="8181814" y="71637"/>
                  <a:pt x="8163955" y="77193"/>
                  <a:pt x="8148874" y="87512"/>
                </a:cubicBezTo>
                <a:lnTo>
                  <a:pt x="8147682" y="88702"/>
                </a:lnTo>
                <a:cubicBezTo>
                  <a:pt x="8149270" y="92671"/>
                  <a:pt x="8148080" y="95052"/>
                  <a:pt x="8144111" y="95846"/>
                </a:cubicBezTo>
                <a:cubicBezTo>
                  <a:pt x="8132204" y="98227"/>
                  <a:pt x="8118711" y="100211"/>
                  <a:pt x="8103630" y="101799"/>
                </a:cubicBezTo>
                <a:cubicBezTo>
                  <a:pt x="8104424" y="102593"/>
                  <a:pt x="8105217" y="102990"/>
                  <a:pt x="8106011" y="102990"/>
                </a:cubicBezTo>
                <a:cubicBezTo>
                  <a:pt x="8107598" y="103784"/>
                  <a:pt x="8109582" y="105371"/>
                  <a:pt x="8111964" y="107752"/>
                </a:cubicBezTo>
                <a:cubicBezTo>
                  <a:pt x="8116726" y="111721"/>
                  <a:pt x="8116726" y="115293"/>
                  <a:pt x="8111964" y="118468"/>
                </a:cubicBezTo>
                <a:cubicBezTo>
                  <a:pt x="8104026" y="120849"/>
                  <a:pt x="8097280" y="123627"/>
                  <a:pt x="8091724" y="126802"/>
                </a:cubicBezTo>
                <a:cubicBezTo>
                  <a:pt x="8090136" y="126802"/>
                  <a:pt x="8089342" y="127199"/>
                  <a:pt x="8089342" y="127993"/>
                </a:cubicBezTo>
                <a:cubicBezTo>
                  <a:pt x="8093311" y="131168"/>
                  <a:pt x="8096486" y="134739"/>
                  <a:pt x="8098867" y="138708"/>
                </a:cubicBezTo>
                <a:cubicBezTo>
                  <a:pt x="8098867" y="138708"/>
                  <a:pt x="8098867" y="139105"/>
                  <a:pt x="8098867" y="139899"/>
                </a:cubicBezTo>
                <a:cubicBezTo>
                  <a:pt x="8098867" y="139899"/>
                  <a:pt x="8099264" y="140296"/>
                  <a:pt x="8100058" y="141090"/>
                </a:cubicBezTo>
                <a:cubicBezTo>
                  <a:pt x="8103233" y="142677"/>
                  <a:pt x="8105614" y="144662"/>
                  <a:pt x="8107202" y="147043"/>
                </a:cubicBezTo>
                <a:cubicBezTo>
                  <a:pt x="8124664" y="128787"/>
                  <a:pt x="8134586" y="114896"/>
                  <a:pt x="8136967" y="105371"/>
                </a:cubicBezTo>
                <a:cubicBezTo>
                  <a:pt x="8138554" y="100609"/>
                  <a:pt x="8141730" y="98624"/>
                  <a:pt x="8146492" y="99418"/>
                </a:cubicBezTo>
                <a:cubicBezTo>
                  <a:pt x="8158398" y="101799"/>
                  <a:pt x="8168320" y="108149"/>
                  <a:pt x="8176258" y="118468"/>
                </a:cubicBezTo>
                <a:cubicBezTo>
                  <a:pt x="8178639" y="122437"/>
                  <a:pt x="8178242" y="125215"/>
                  <a:pt x="8175067" y="126802"/>
                </a:cubicBezTo>
                <a:cubicBezTo>
                  <a:pt x="8171892" y="128390"/>
                  <a:pt x="8167527" y="130374"/>
                  <a:pt x="8161970" y="132756"/>
                </a:cubicBezTo>
                <a:cubicBezTo>
                  <a:pt x="8151652" y="136724"/>
                  <a:pt x="8138554" y="142677"/>
                  <a:pt x="8122680" y="150615"/>
                </a:cubicBezTo>
                <a:cubicBezTo>
                  <a:pt x="8161574" y="176808"/>
                  <a:pt x="8200467" y="193080"/>
                  <a:pt x="8239361" y="199430"/>
                </a:cubicBezTo>
                <a:cubicBezTo>
                  <a:pt x="8242536" y="200224"/>
                  <a:pt x="8244520" y="201018"/>
                  <a:pt x="8245314" y="201812"/>
                </a:cubicBezTo>
                <a:cubicBezTo>
                  <a:pt x="8244520" y="203399"/>
                  <a:pt x="8242536" y="204590"/>
                  <a:pt x="8239361" y="205383"/>
                </a:cubicBezTo>
                <a:cubicBezTo>
                  <a:pt x="8217136" y="210146"/>
                  <a:pt x="8196102" y="214115"/>
                  <a:pt x="8176258" y="217290"/>
                </a:cubicBezTo>
                <a:cubicBezTo>
                  <a:pt x="8175464" y="217290"/>
                  <a:pt x="8174274" y="217290"/>
                  <a:pt x="8172686" y="217290"/>
                </a:cubicBezTo>
                <a:cubicBezTo>
                  <a:pt x="8167924" y="218083"/>
                  <a:pt x="8164352" y="217290"/>
                  <a:pt x="8161970" y="214908"/>
                </a:cubicBezTo>
                <a:cubicBezTo>
                  <a:pt x="8158002" y="212527"/>
                  <a:pt x="8150461" y="206574"/>
                  <a:pt x="8139348" y="197049"/>
                </a:cubicBezTo>
                <a:cubicBezTo>
                  <a:pt x="8133792" y="193080"/>
                  <a:pt x="8129824" y="189905"/>
                  <a:pt x="8127442" y="187524"/>
                </a:cubicBezTo>
                <a:cubicBezTo>
                  <a:pt x="8128236" y="194668"/>
                  <a:pt x="8128632" y="203002"/>
                  <a:pt x="8128632" y="212527"/>
                </a:cubicBezTo>
                <a:cubicBezTo>
                  <a:pt x="8124664" y="249040"/>
                  <a:pt x="8111964" y="268090"/>
                  <a:pt x="8090532" y="269678"/>
                </a:cubicBezTo>
                <a:cubicBezTo>
                  <a:pt x="8086564" y="269678"/>
                  <a:pt x="8084580" y="268090"/>
                  <a:pt x="8084580" y="264915"/>
                </a:cubicBezTo>
                <a:cubicBezTo>
                  <a:pt x="8076642" y="248246"/>
                  <a:pt x="8065926" y="235943"/>
                  <a:pt x="8052432" y="228006"/>
                </a:cubicBezTo>
                <a:cubicBezTo>
                  <a:pt x="8050846" y="226418"/>
                  <a:pt x="8050052" y="225227"/>
                  <a:pt x="8050052" y="224434"/>
                </a:cubicBezTo>
                <a:cubicBezTo>
                  <a:pt x="8050846" y="223640"/>
                  <a:pt x="8052432" y="223243"/>
                  <a:pt x="8054814" y="223243"/>
                </a:cubicBezTo>
                <a:cubicBezTo>
                  <a:pt x="8065926" y="224830"/>
                  <a:pt x="8075452" y="225624"/>
                  <a:pt x="8083389" y="225624"/>
                </a:cubicBezTo>
                <a:cubicBezTo>
                  <a:pt x="8087358" y="226418"/>
                  <a:pt x="8090532" y="224434"/>
                  <a:pt x="8092914" y="219671"/>
                </a:cubicBezTo>
                <a:cubicBezTo>
                  <a:pt x="8092914" y="218877"/>
                  <a:pt x="8092914" y="218083"/>
                  <a:pt x="8092914" y="217290"/>
                </a:cubicBezTo>
                <a:cubicBezTo>
                  <a:pt x="8094502" y="211733"/>
                  <a:pt x="8095295" y="205780"/>
                  <a:pt x="8095295" y="199430"/>
                </a:cubicBezTo>
                <a:cubicBezTo>
                  <a:pt x="8095295" y="197049"/>
                  <a:pt x="8095295" y="194668"/>
                  <a:pt x="8095295" y="192286"/>
                </a:cubicBezTo>
                <a:cubicBezTo>
                  <a:pt x="8065133" y="211336"/>
                  <a:pt x="8036558" y="222846"/>
                  <a:pt x="8009570" y="226815"/>
                </a:cubicBezTo>
                <a:cubicBezTo>
                  <a:pt x="8004014" y="227609"/>
                  <a:pt x="8001236" y="227609"/>
                  <a:pt x="8001236" y="226815"/>
                </a:cubicBezTo>
                <a:cubicBezTo>
                  <a:pt x="8000442" y="226021"/>
                  <a:pt x="8002426" y="224434"/>
                  <a:pt x="8007189" y="222052"/>
                </a:cubicBezTo>
                <a:cubicBezTo>
                  <a:pt x="8035764" y="204590"/>
                  <a:pt x="8062752" y="185143"/>
                  <a:pt x="8088152" y="163711"/>
                </a:cubicBezTo>
                <a:cubicBezTo>
                  <a:pt x="8086564" y="162124"/>
                  <a:pt x="8085770" y="160139"/>
                  <a:pt x="8085770" y="157758"/>
                </a:cubicBezTo>
                <a:cubicBezTo>
                  <a:pt x="8061958" y="173634"/>
                  <a:pt x="8038542" y="185143"/>
                  <a:pt x="8015524" y="192286"/>
                </a:cubicBezTo>
                <a:cubicBezTo>
                  <a:pt x="8010761" y="193080"/>
                  <a:pt x="8007983" y="193080"/>
                  <a:pt x="8007189" y="192286"/>
                </a:cubicBezTo>
                <a:cubicBezTo>
                  <a:pt x="8006396" y="190699"/>
                  <a:pt x="8007983" y="188715"/>
                  <a:pt x="8011952" y="186334"/>
                </a:cubicBezTo>
                <a:cubicBezTo>
                  <a:pt x="8031796" y="172840"/>
                  <a:pt x="8048067" y="157362"/>
                  <a:pt x="8060767" y="139899"/>
                </a:cubicBezTo>
                <a:cubicBezTo>
                  <a:pt x="8041717" y="147043"/>
                  <a:pt x="8022270" y="151806"/>
                  <a:pt x="8002426" y="154186"/>
                </a:cubicBezTo>
                <a:cubicBezTo>
                  <a:pt x="7997664" y="154186"/>
                  <a:pt x="7995282" y="153393"/>
                  <a:pt x="7995282" y="151806"/>
                </a:cubicBezTo>
                <a:cubicBezTo>
                  <a:pt x="7995282" y="150218"/>
                  <a:pt x="7997664" y="148630"/>
                  <a:pt x="8002426" y="147043"/>
                </a:cubicBezTo>
                <a:cubicBezTo>
                  <a:pt x="8025446" y="136724"/>
                  <a:pt x="8048464" y="122833"/>
                  <a:pt x="8071482" y="105371"/>
                </a:cubicBezTo>
                <a:cubicBezTo>
                  <a:pt x="8069896" y="105371"/>
                  <a:pt x="8067911" y="105371"/>
                  <a:pt x="8065530" y="105371"/>
                </a:cubicBezTo>
                <a:cubicBezTo>
                  <a:pt x="8060767" y="106165"/>
                  <a:pt x="8053624" y="101005"/>
                  <a:pt x="8044098" y="89893"/>
                </a:cubicBezTo>
                <a:cubicBezTo>
                  <a:pt x="8042511" y="87512"/>
                  <a:pt x="8042114" y="85924"/>
                  <a:pt x="8042908" y="85130"/>
                </a:cubicBezTo>
                <a:cubicBezTo>
                  <a:pt x="8043702" y="84336"/>
                  <a:pt x="8045289" y="83940"/>
                  <a:pt x="8047670" y="83940"/>
                </a:cubicBezTo>
                <a:cubicBezTo>
                  <a:pt x="8072277" y="81559"/>
                  <a:pt x="8094898" y="77589"/>
                  <a:pt x="8115536" y="72033"/>
                </a:cubicBezTo>
                <a:cubicBezTo>
                  <a:pt x="8121092" y="70446"/>
                  <a:pt x="8126648" y="70843"/>
                  <a:pt x="8132204" y="73224"/>
                </a:cubicBezTo>
                <a:cubicBezTo>
                  <a:pt x="8135380" y="74812"/>
                  <a:pt x="8139746" y="78384"/>
                  <a:pt x="8145302" y="83940"/>
                </a:cubicBezTo>
                <a:cubicBezTo>
                  <a:pt x="8150858" y="73621"/>
                  <a:pt x="8155224" y="65684"/>
                  <a:pt x="8158398" y="60127"/>
                </a:cubicBezTo>
                <a:cubicBezTo>
                  <a:pt x="8144111" y="60921"/>
                  <a:pt x="8118711" y="63302"/>
                  <a:pt x="8082198" y="67271"/>
                </a:cubicBezTo>
                <a:cubicBezTo>
                  <a:pt x="8071880" y="68065"/>
                  <a:pt x="8064339" y="68859"/>
                  <a:pt x="8059576" y="69652"/>
                </a:cubicBezTo>
                <a:cubicBezTo>
                  <a:pt x="8058783" y="69652"/>
                  <a:pt x="8057195" y="70049"/>
                  <a:pt x="8054814" y="70843"/>
                </a:cubicBezTo>
                <a:cubicBezTo>
                  <a:pt x="8048464" y="71637"/>
                  <a:pt x="8044098" y="71637"/>
                  <a:pt x="8041717" y="70843"/>
                </a:cubicBezTo>
                <a:cubicBezTo>
                  <a:pt x="8040924" y="80368"/>
                  <a:pt x="8036954" y="89496"/>
                  <a:pt x="8029811" y="98227"/>
                </a:cubicBezTo>
                <a:cubicBezTo>
                  <a:pt x="8023461" y="103784"/>
                  <a:pt x="8017111" y="103784"/>
                  <a:pt x="8010761" y="98227"/>
                </a:cubicBezTo>
                <a:cubicBezTo>
                  <a:pt x="8002030" y="85527"/>
                  <a:pt x="8001236" y="74415"/>
                  <a:pt x="8008380" y="64890"/>
                </a:cubicBezTo>
                <a:cubicBezTo>
                  <a:pt x="8019492" y="52984"/>
                  <a:pt x="8026239" y="42665"/>
                  <a:pt x="8028620" y="33933"/>
                </a:cubicBezTo>
                <a:cubicBezTo>
                  <a:pt x="8030208" y="30759"/>
                  <a:pt x="8031398" y="29568"/>
                  <a:pt x="8032192" y="30362"/>
                </a:cubicBezTo>
                <a:cubicBezTo>
                  <a:pt x="8032986" y="30362"/>
                  <a:pt x="8033780" y="31552"/>
                  <a:pt x="8034574" y="33933"/>
                </a:cubicBezTo>
                <a:cubicBezTo>
                  <a:pt x="8036954" y="38696"/>
                  <a:pt x="8038940" y="43855"/>
                  <a:pt x="8040526" y="49411"/>
                </a:cubicBezTo>
                <a:cubicBezTo>
                  <a:pt x="8043702" y="49411"/>
                  <a:pt x="8049258" y="49015"/>
                  <a:pt x="8057195" y="48221"/>
                </a:cubicBezTo>
                <a:cubicBezTo>
                  <a:pt x="8074658" y="46633"/>
                  <a:pt x="8088152" y="45443"/>
                  <a:pt x="8097676" y="44649"/>
                </a:cubicBezTo>
                <a:cubicBezTo>
                  <a:pt x="8086564" y="31949"/>
                  <a:pt x="8075848" y="19249"/>
                  <a:pt x="8065530" y="6549"/>
                </a:cubicBezTo>
                <a:cubicBezTo>
                  <a:pt x="8064736" y="4962"/>
                  <a:pt x="8064339" y="4168"/>
                  <a:pt x="8064339" y="4168"/>
                </a:cubicBezTo>
                <a:cubicBezTo>
                  <a:pt x="8065133" y="3374"/>
                  <a:pt x="8066720" y="2977"/>
                  <a:pt x="8069102" y="2977"/>
                </a:cubicBezTo>
                <a:close/>
                <a:moveTo>
                  <a:pt x="9004933" y="596"/>
                </a:moveTo>
                <a:cubicBezTo>
                  <a:pt x="9020808" y="4565"/>
                  <a:pt x="9033508" y="11709"/>
                  <a:pt x="9043033" y="22028"/>
                </a:cubicBezTo>
                <a:cubicBezTo>
                  <a:pt x="9045414" y="24408"/>
                  <a:pt x="9045414" y="27583"/>
                  <a:pt x="9043033" y="31552"/>
                </a:cubicBezTo>
                <a:cubicBezTo>
                  <a:pt x="9040651" y="33140"/>
                  <a:pt x="9038270" y="36315"/>
                  <a:pt x="9035889" y="41077"/>
                </a:cubicBezTo>
                <a:cubicBezTo>
                  <a:pt x="9063670" y="72827"/>
                  <a:pt x="9090658" y="95052"/>
                  <a:pt x="9116851" y="107752"/>
                </a:cubicBezTo>
                <a:cubicBezTo>
                  <a:pt x="9124789" y="112514"/>
                  <a:pt x="9139473" y="118468"/>
                  <a:pt x="9160905" y="125612"/>
                </a:cubicBezTo>
                <a:cubicBezTo>
                  <a:pt x="9165667" y="127199"/>
                  <a:pt x="9169239" y="128390"/>
                  <a:pt x="9171620" y="129183"/>
                </a:cubicBezTo>
                <a:cubicBezTo>
                  <a:pt x="9175589" y="130771"/>
                  <a:pt x="9177573" y="132358"/>
                  <a:pt x="9177573" y="133946"/>
                </a:cubicBezTo>
                <a:cubicBezTo>
                  <a:pt x="9178367" y="134739"/>
                  <a:pt x="9176780" y="135533"/>
                  <a:pt x="9172811" y="136327"/>
                </a:cubicBezTo>
                <a:cubicBezTo>
                  <a:pt x="9149792" y="141090"/>
                  <a:pt x="9126376" y="144265"/>
                  <a:pt x="9102564" y="145852"/>
                </a:cubicBezTo>
                <a:cubicBezTo>
                  <a:pt x="9097801" y="145852"/>
                  <a:pt x="9093436" y="144662"/>
                  <a:pt x="9089467" y="142280"/>
                </a:cubicBezTo>
                <a:cubicBezTo>
                  <a:pt x="9069623" y="125612"/>
                  <a:pt x="9054542" y="106958"/>
                  <a:pt x="9044223" y="86321"/>
                </a:cubicBezTo>
                <a:cubicBezTo>
                  <a:pt x="9042636" y="83146"/>
                  <a:pt x="9039461" y="77987"/>
                  <a:pt x="9034698" y="70843"/>
                </a:cubicBezTo>
                <a:cubicBezTo>
                  <a:pt x="9030730" y="63699"/>
                  <a:pt x="9027555" y="58937"/>
                  <a:pt x="9025173" y="56555"/>
                </a:cubicBezTo>
                <a:cubicBezTo>
                  <a:pt x="9022792" y="62112"/>
                  <a:pt x="9017236" y="70843"/>
                  <a:pt x="9008505" y="82749"/>
                </a:cubicBezTo>
                <a:cubicBezTo>
                  <a:pt x="9007711" y="85130"/>
                  <a:pt x="9006917" y="86718"/>
                  <a:pt x="9006123" y="87512"/>
                </a:cubicBezTo>
                <a:cubicBezTo>
                  <a:pt x="9007711" y="87512"/>
                  <a:pt x="9008902" y="87908"/>
                  <a:pt x="9009695" y="88702"/>
                </a:cubicBezTo>
                <a:cubicBezTo>
                  <a:pt x="9029539" y="96640"/>
                  <a:pt x="9043430" y="106165"/>
                  <a:pt x="9051367" y="117277"/>
                </a:cubicBezTo>
                <a:cubicBezTo>
                  <a:pt x="9054542" y="121246"/>
                  <a:pt x="9054939" y="125215"/>
                  <a:pt x="9052558" y="129183"/>
                </a:cubicBezTo>
                <a:cubicBezTo>
                  <a:pt x="9050971" y="130771"/>
                  <a:pt x="9049383" y="136724"/>
                  <a:pt x="9047795" y="147043"/>
                </a:cubicBezTo>
                <a:cubicBezTo>
                  <a:pt x="9047002" y="170062"/>
                  <a:pt x="9046605" y="199430"/>
                  <a:pt x="9046605" y="235149"/>
                </a:cubicBezTo>
                <a:cubicBezTo>
                  <a:pt x="9045811" y="250231"/>
                  <a:pt x="9041842" y="261740"/>
                  <a:pt x="9034698" y="269678"/>
                </a:cubicBezTo>
                <a:cubicBezTo>
                  <a:pt x="9031523" y="272059"/>
                  <a:pt x="9027952" y="272059"/>
                  <a:pt x="9023983" y="269678"/>
                </a:cubicBezTo>
                <a:cubicBezTo>
                  <a:pt x="9015252" y="260946"/>
                  <a:pt x="9009695" y="253406"/>
                  <a:pt x="9007314" y="247056"/>
                </a:cubicBezTo>
                <a:cubicBezTo>
                  <a:pt x="9006520" y="243881"/>
                  <a:pt x="9006520" y="239912"/>
                  <a:pt x="9007314" y="235149"/>
                </a:cubicBezTo>
                <a:cubicBezTo>
                  <a:pt x="9012871" y="215305"/>
                  <a:pt x="9015252" y="184746"/>
                  <a:pt x="9014458" y="143471"/>
                </a:cubicBezTo>
                <a:cubicBezTo>
                  <a:pt x="9015252" y="124421"/>
                  <a:pt x="9011283" y="108546"/>
                  <a:pt x="9002551" y="95846"/>
                </a:cubicBezTo>
                <a:cubicBezTo>
                  <a:pt x="9002551" y="95052"/>
                  <a:pt x="9002155" y="94655"/>
                  <a:pt x="9001361" y="94655"/>
                </a:cubicBezTo>
                <a:cubicBezTo>
                  <a:pt x="8994217" y="104974"/>
                  <a:pt x="8983501" y="116483"/>
                  <a:pt x="8969214" y="129183"/>
                </a:cubicBezTo>
                <a:cubicBezTo>
                  <a:pt x="8948577" y="145058"/>
                  <a:pt x="8928336" y="156171"/>
                  <a:pt x="8908492" y="162521"/>
                </a:cubicBezTo>
                <a:cubicBezTo>
                  <a:pt x="8906111" y="163315"/>
                  <a:pt x="8904524" y="163315"/>
                  <a:pt x="8903730" y="162521"/>
                </a:cubicBezTo>
                <a:cubicBezTo>
                  <a:pt x="8902936" y="160933"/>
                  <a:pt x="8903730" y="159346"/>
                  <a:pt x="8906111" y="157758"/>
                </a:cubicBezTo>
                <a:cubicBezTo>
                  <a:pt x="8947386" y="124421"/>
                  <a:pt x="8977152" y="84336"/>
                  <a:pt x="8995408" y="37505"/>
                </a:cubicBezTo>
                <a:cubicBezTo>
                  <a:pt x="9000170" y="23218"/>
                  <a:pt x="9001361" y="12899"/>
                  <a:pt x="8998980" y="6549"/>
                </a:cubicBezTo>
                <a:cubicBezTo>
                  <a:pt x="8998186" y="2580"/>
                  <a:pt x="9000170" y="596"/>
                  <a:pt x="9004933" y="596"/>
                </a:cubicBezTo>
                <a:close/>
                <a:moveTo>
                  <a:pt x="7452358" y="596"/>
                </a:moveTo>
                <a:cubicBezTo>
                  <a:pt x="7468233" y="4565"/>
                  <a:pt x="7480932" y="11709"/>
                  <a:pt x="7490458" y="22028"/>
                </a:cubicBezTo>
                <a:cubicBezTo>
                  <a:pt x="7492839" y="24408"/>
                  <a:pt x="7492839" y="27583"/>
                  <a:pt x="7490458" y="31552"/>
                </a:cubicBezTo>
                <a:cubicBezTo>
                  <a:pt x="7488076" y="33140"/>
                  <a:pt x="7485695" y="36315"/>
                  <a:pt x="7483314" y="41077"/>
                </a:cubicBezTo>
                <a:cubicBezTo>
                  <a:pt x="7511096" y="72827"/>
                  <a:pt x="7538082" y="95052"/>
                  <a:pt x="7564276" y="107752"/>
                </a:cubicBezTo>
                <a:cubicBezTo>
                  <a:pt x="7572214" y="112514"/>
                  <a:pt x="7586898" y="118468"/>
                  <a:pt x="7608330" y="125612"/>
                </a:cubicBezTo>
                <a:cubicBezTo>
                  <a:pt x="7613092" y="127199"/>
                  <a:pt x="7616664" y="128390"/>
                  <a:pt x="7619045" y="129183"/>
                </a:cubicBezTo>
                <a:cubicBezTo>
                  <a:pt x="7623014" y="130771"/>
                  <a:pt x="7624998" y="132358"/>
                  <a:pt x="7624998" y="133946"/>
                </a:cubicBezTo>
                <a:cubicBezTo>
                  <a:pt x="7625792" y="134739"/>
                  <a:pt x="7624204" y="135533"/>
                  <a:pt x="7620236" y="136327"/>
                </a:cubicBezTo>
                <a:cubicBezTo>
                  <a:pt x="7597218" y="141090"/>
                  <a:pt x="7573802" y="144265"/>
                  <a:pt x="7549989" y="145852"/>
                </a:cubicBezTo>
                <a:cubicBezTo>
                  <a:pt x="7545226" y="145852"/>
                  <a:pt x="7540861" y="144662"/>
                  <a:pt x="7536892" y="142280"/>
                </a:cubicBezTo>
                <a:cubicBezTo>
                  <a:pt x="7517048" y="125612"/>
                  <a:pt x="7501968" y="106958"/>
                  <a:pt x="7491648" y="86321"/>
                </a:cubicBezTo>
                <a:cubicBezTo>
                  <a:pt x="7490061" y="83146"/>
                  <a:pt x="7486886" y="77987"/>
                  <a:pt x="7482124" y="70843"/>
                </a:cubicBezTo>
                <a:cubicBezTo>
                  <a:pt x="7478155" y="63699"/>
                  <a:pt x="7474980" y="58937"/>
                  <a:pt x="7472598" y="56555"/>
                </a:cubicBezTo>
                <a:cubicBezTo>
                  <a:pt x="7470217" y="62112"/>
                  <a:pt x="7464661" y="70843"/>
                  <a:pt x="7455930" y="82749"/>
                </a:cubicBezTo>
                <a:cubicBezTo>
                  <a:pt x="7455136" y="85130"/>
                  <a:pt x="7454342" y="86718"/>
                  <a:pt x="7453548" y="87512"/>
                </a:cubicBezTo>
                <a:cubicBezTo>
                  <a:pt x="7455136" y="87512"/>
                  <a:pt x="7456326" y="87908"/>
                  <a:pt x="7457120" y="88702"/>
                </a:cubicBezTo>
                <a:cubicBezTo>
                  <a:pt x="7476964" y="96640"/>
                  <a:pt x="7490854" y="106165"/>
                  <a:pt x="7498792" y="117277"/>
                </a:cubicBezTo>
                <a:cubicBezTo>
                  <a:pt x="7501968" y="121246"/>
                  <a:pt x="7502364" y="125215"/>
                  <a:pt x="7499982" y="129183"/>
                </a:cubicBezTo>
                <a:cubicBezTo>
                  <a:pt x="7498396" y="130771"/>
                  <a:pt x="7496808" y="136724"/>
                  <a:pt x="7495220" y="147043"/>
                </a:cubicBezTo>
                <a:cubicBezTo>
                  <a:pt x="7494426" y="170062"/>
                  <a:pt x="7494030" y="199430"/>
                  <a:pt x="7494030" y="235149"/>
                </a:cubicBezTo>
                <a:cubicBezTo>
                  <a:pt x="7493236" y="250231"/>
                  <a:pt x="7489267" y="261740"/>
                  <a:pt x="7482124" y="269678"/>
                </a:cubicBezTo>
                <a:cubicBezTo>
                  <a:pt x="7478948" y="272059"/>
                  <a:pt x="7475376" y="272059"/>
                  <a:pt x="7471408" y="269678"/>
                </a:cubicBezTo>
                <a:cubicBezTo>
                  <a:pt x="7462677" y="260946"/>
                  <a:pt x="7457120" y="253406"/>
                  <a:pt x="7454739" y="247056"/>
                </a:cubicBezTo>
                <a:cubicBezTo>
                  <a:pt x="7453946" y="243881"/>
                  <a:pt x="7453946" y="239912"/>
                  <a:pt x="7454739" y="235149"/>
                </a:cubicBezTo>
                <a:cubicBezTo>
                  <a:pt x="7460296" y="215305"/>
                  <a:pt x="7462677" y="184746"/>
                  <a:pt x="7461882" y="143471"/>
                </a:cubicBezTo>
                <a:cubicBezTo>
                  <a:pt x="7462677" y="124421"/>
                  <a:pt x="7458708" y="108546"/>
                  <a:pt x="7449976" y="95846"/>
                </a:cubicBezTo>
                <a:cubicBezTo>
                  <a:pt x="7449976" y="95052"/>
                  <a:pt x="7449580" y="94655"/>
                  <a:pt x="7448786" y="94655"/>
                </a:cubicBezTo>
                <a:cubicBezTo>
                  <a:pt x="7441642" y="104974"/>
                  <a:pt x="7430926" y="116483"/>
                  <a:pt x="7416639" y="129183"/>
                </a:cubicBezTo>
                <a:cubicBezTo>
                  <a:pt x="7396002" y="145058"/>
                  <a:pt x="7375761" y="156171"/>
                  <a:pt x="7355917" y="162521"/>
                </a:cubicBezTo>
                <a:cubicBezTo>
                  <a:pt x="7353536" y="163315"/>
                  <a:pt x="7351948" y="163315"/>
                  <a:pt x="7351154" y="162521"/>
                </a:cubicBezTo>
                <a:cubicBezTo>
                  <a:pt x="7350361" y="160933"/>
                  <a:pt x="7351154" y="159346"/>
                  <a:pt x="7353536" y="157758"/>
                </a:cubicBezTo>
                <a:cubicBezTo>
                  <a:pt x="7394811" y="124421"/>
                  <a:pt x="7424577" y="84336"/>
                  <a:pt x="7442832" y="37505"/>
                </a:cubicBezTo>
                <a:cubicBezTo>
                  <a:pt x="7447595" y="23218"/>
                  <a:pt x="7448786" y="12899"/>
                  <a:pt x="7446404" y="6549"/>
                </a:cubicBezTo>
                <a:cubicBezTo>
                  <a:pt x="7445611" y="2580"/>
                  <a:pt x="7447595" y="596"/>
                  <a:pt x="7452358" y="596"/>
                </a:cubicBezTo>
                <a:close/>
                <a:moveTo>
                  <a:pt x="5388707" y="0"/>
                </a:moveTo>
                <a:cubicBezTo>
                  <a:pt x="5391287" y="0"/>
                  <a:pt x="5393767" y="596"/>
                  <a:pt x="5396149" y="1787"/>
                </a:cubicBezTo>
                <a:cubicBezTo>
                  <a:pt x="5404880" y="4168"/>
                  <a:pt x="5410833" y="8533"/>
                  <a:pt x="5414008" y="14883"/>
                </a:cubicBezTo>
                <a:cubicBezTo>
                  <a:pt x="5417183" y="20440"/>
                  <a:pt x="5415993" y="24012"/>
                  <a:pt x="5410437" y="25599"/>
                </a:cubicBezTo>
                <a:cubicBezTo>
                  <a:pt x="5383449" y="31949"/>
                  <a:pt x="5345349" y="37505"/>
                  <a:pt x="5296136" y="42268"/>
                </a:cubicBezTo>
                <a:cubicBezTo>
                  <a:pt x="5295342" y="42268"/>
                  <a:pt x="5294152" y="42268"/>
                  <a:pt x="5292565" y="42268"/>
                </a:cubicBezTo>
                <a:cubicBezTo>
                  <a:pt x="5292565" y="44649"/>
                  <a:pt x="5292565" y="47030"/>
                  <a:pt x="5292565" y="49411"/>
                </a:cubicBezTo>
                <a:cubicBezTo>
                  <a:pt x="5298121" y="49411"/>
                  <a:pt x="5303280" y="50205"/>
                  <a:pt x="5308042" y="51793"/>
                </a:cubicBezTo>
                <a:cubicBezTo>
                  <a:pt x="5318361" y="50205"/>
                  <a:pt x="5331855" y="48221"/>
                  <a:pt x="5348524" y="45840"/>
                </a:cubicBezTo>
                <a:cubicBezTo>
                  <a:pt x="5354080" y="45046"/>
                  <a:pt x="5358446" y="44252"/>
                  <a:pt x="5361621" y="43459"/>
                </a:cubicBezTo>
                <a:cubicBezTo>
                  <a:pt x="5363208" y="43459"/>
                  <a:pt x="5365589" y="43062"/>
                  <a:pt x="5368764" y="42268"/>
                </a:cubicBezTo>
                <a:cubicBezTo>
                  <a:pt x="5375908" y="41474"/>
                  <a:pt x="5380670" y="40680"/>
                  <a:pt x="5383052" y="39886"/>
                </a:cubicBezTo>
                <a:cubicBezTo>
                  <a:pt x="5389402" y="38299"/>
                  <a:pt x="5394561" y="38299"/>
                  <a:pt x="5398530" y="39886"/>
                </a:cubicBezTo>
                <a:cubicBezTo>
                  <a:pt x="5406468" y="43062"/>
                  <a:pt x="5412817" y="49015"/>
                  <a:pt x="5417580" y="57746"/>
                </a:cubicBezTo>
                <a:cubicBezTo>
                  <a:pt x="5419167" y="63302"/>
                  <a:pt x="5418770" y="67668"/>
                  <a:pt x="5416389" y="70843"/>
                </a:cubicBezTo>
                <a:cubicBezTo>
                  <a:pt x="5414008" y="74018"/>
                  <a:pt x="5411627" y="77987"/>
                  <a:pt x="5409246" y="82749"/>
                </a:cubicBezTo>
                <a:cubicBezTo>
                  <a:pt x="5406865" y="89893"/>
                  <a:pt x="5403689" y="97433"/>
                  <a:pt x="5399720" y="105371"/>
                </a:cubicBezTo>
                <a:cubicBezTo>
                  <a:pt x="5398927" y="109340"/>
                  <a:pt x="5395752" y="112118"/>
                  <a:pt x="5390195" y="113705"/>
                </a:cubicBezTo>
                <a:cubicBezTo>
                  <a:pt x="5398133" y="116880"/>
                  <a:pt x="5405674" y="123230"/>
                  <a:pt x="5412817" y="132756"/>
                </a:cubicBezTo>
                <a:cubicBezTo>
                  <a:pt x="5415199" y="138311"/>
                  <a:pt x="5414008" y="141884"/>
                  <a:pt x="5409246" y="143471"/>
                </a:cubicBezTo>
                <a:cubicBezTo>
                  <a:pt x="5406865" y="144265"/>
                  <a:pt x="5403689" y="145058"/>
                  <a:pt x="5399720" y="145852"/>
                </a:cubicBezTo>
                <a:cubicBezTo>
                  <a:pt x="5394958" y="147440"/>
                  <a:pt x="5391386" y="148630"/>
                  <a:pt x="5389005" y="149424"/>
                </a:cubicBezTo>
                <a:cubicBezTo>
                  <a:pt x="5387418" y="150218"/>
                  <a:pt x="5385036" y="151408"/>
                  <a:pt x="5381861" y="152996"/>
                </a:cubicBezTo>
                <a:cubicBezTo>
                  <a:pt x="5378686" y="154583"/>
                  <a:pt x="5373527" y="156568"/>
                  <a:pt x="5366383" y="158949"/>
                </a:cubicBezTo>
                <a:cubicBezTo>
                  <a:pt x="5366383" y="158949"/>
                  <a:pt x="5366780" y="158949"/>
                  <a:pt x="5367574" y="158949"/>
                </a:cubicBezTo>
                <a:cubicBezTo>
                  <a:pt x="5368368" y="159743"/>
                  <a:pt x="5369161" y="160537"/>
                  <a:pt x="5369955" y="161330"/>
                </a:cubicBezTo>
                <a:cubicBezTo>
                  <a:pt x="5370749" y="162918"/>
                  <a:pt x="5371145" y="164109"/>
                  <a:pt x="5371145" y="164902"/>
                </a:cubicBezTo>
                <a:cubicBezTo>
                  <a:pt x="5374321" y="164902"/>
                  <a:pt x="5377099" y="164505"/>
                  <a:pt x="5379480" y="163711"/>
                </a:cubicBezTo>
                <a:cubicBezTo>
                  <a:pt x="5386624" y="162918"/>
                  <a:pt x="5396149" y="161727"/>
                  <a:pt x="5408055" y="160139"/>
                </a:cubicBezTo>
                <a:cubicBezTo>
                  <a:pt x="5412817" y="159346"/>
                  <a:pt x="5415993" y="158949"/>
                  <a:pt x="5417580" y="158949"/>
                </a:cubicBezTo>
                <a:cubicBezTo>
                  <a:pt x="5423136" y="157362"/>
                  <a:pt x="5428295" y="157758"/>
                  <a:pt x="5433058" y="160139"/>
                </a:cubicBezTo>
                <a:cubicBezTo>
                  <a:pt x="5440202" y="163315"/>
                  <a:pt x="5445758" y="168474"/>
                  <a:pt x="5449727" y="175618"/>
                </a:cubicBezTo>
                <a:cubicBezTo>
                  <a:pt x="5451314" y="181968"/>
                  <a:pt x="5448140" y="185143"/>
                  <a:pt x="5440202" y="185143"/>
                </a:cubicBezTo>
                <a:cubicBezTo>
                  <a:pt x="5425914" y="183555"/>
                  <a:pt x="5415596" y="182761"/>
                  <a:pt x="5409246" y="182761"/>
                </a:cubicBezTo>
                <a:cubicBezTo>
                  <a:pt x="5398927" y="183555"/>
                  <a:pt x="5388608" y="183952"/>
                  <a:pt x="5378289" y="183952"/>
                </a:cubicBezTo>
                <a:cubicBezTo>
                  <a:pt x="5379877" y="190302"/>
                  <a:pt x="5379877" y="202605"/>
                  <a:pt x="5378289" y="220862"/>
                </a:cubicBezTo>
                <a:cubicBezTo>
                  <a:pt x="5378289" y="223243"/>
                  <a:pt x="5378289" y="225227"/>
                  <a:pt x="5378289" y="226815"/>
                </a:cubicBezTo>
                <a:cubicBezTo>
                  <a:pt x="5373527" y="253009"/>
                  <a:pt x="5362812" y="267693"/>
                  <a:pt x="5346142" y="270868"/>
                </a:cubicBezTo>
                <a:cubicBezTo>
                  <a:pt x="5339793" y="270868"/>
                  <a:pt x="5335824" y="268487"/>
                  <a:pt x="5334236" y="263724"/>
                </a:cubicBezTo>
                <a:cubicBezTo>
                  <a:pt x="5327092" y="247849"/>
                  <a:pt x="5319155" y="236737"/>
                  <a:pt x="5310424" y="230387"/>
                </a:cubicBezTo>
                <a:cubicBezTo>
                  <a:pt x="5308836" y="228799"/>
                  <a:pt x="5308439" y="227609"/>
                  <a:pt x="5309233" y="226815"/>
                </a:cubicBezTo>
                <a:cubicBezTo>
                  <a:pt x="5310027" y="225227"/>
                  <a:pt x="5311218" y="224830"/>
                  <a:pt x="5312805" y="225624"/>
                </a:cubicBezTo>
                <a:cubicBezTo>
                  <a:pt x="5313599" y="225624"/>
                  <a:pt x="5314790" y="225624"/>
                  <a:pt x="5316377" y="225624"/>
                </a:cubicBezTo>
                <a:cubicBezTo>
                  <a:pt x="5322727" y="226418"/>
                  <a:pt x="5330664" y="228006"/>
                  <a:pt x="5340189" y="230387"/>
                </a:cubicBezTo>
                <a:cubicBezTo>
                  <a:pt x="5343365" y="231974"/>
                  <a:pt x="5345349" y="230784"/>
                  <a:pt x="5346142" y="226815"/>
                </a:cubicBezTo>
                <a:cubicBezTo>
                  <a:pt x="5348524" y="214908"/>
                  <a:pt x="5349318" y="203399"/>
                  <a:pt x="5348524" y="192286"/>
                </a:cubicBezTo>
                <a:cubicBezTo>
                  <a:pt x="5348524" y="190699"/>
                  <a:pt x="5348524" y="189111"/>
                  <a:pt x="5348524" y="187524"/>
                </a:cubicBezTo>
                <a:cubicBezTo>
                  <a:pt x="5327886" y="189905"/>
                  <a:pt x="5306852" y="193477"/>
                  <a:pt x="5285420" y="198240"/>
                </a:cubicBezTo>
                <a:cubicBezTo>
                  <a:pt x="5277483" y="201415"/>
                  <a:pt x="5269546" y="197049"/>
                  <a:pt x="5261608" y="185143"/>
                </a:cubicBezTo>
                <a:cubicBezTo>
                  <a:pt x="5259227" y="181174"/>
                  <a:pt x="5260417" y="178793"/>
                  <a:pt x="5265180" y="177999"/>
                </a:cubicBezTo>
                <a:cubicBezTo>
                  <a:pt x="5271530" y="177205"/>
                  <a:pt x="5281055" y="176015"/>
                  <a:pt x="5293755" y="174427"/>
                </a:cubicBezTo>
                <a:cubicBezTo>
                  <a:pt x="5316774" y="171252"/>
                  <a:pt x="5333840" y="169268"/>
                  <a:pt x="5344952" y="168474"/>
                </a:cubicBezTo>
                <a:cubicBezTo>
                  <a:pt x="5344158" y="165299"/>
                  <a:pt x="5342570" y="161330"/>
                  <a:pt x="5340189" y="156568"/>
                </a:cubicBezTo>
                <a:cubicBezTo>
                  <a:pt x="5339396" y="154186"/>
                  <a:pt x="5338602" y="152202"/>
                  <a:pt x="5337808" y="150615"/>
                </a:cubicBezTo>
                <a:cubicBezTo>
                  <a:pt x="5337014" y="149027"/>
                  <a:pt x="5336618" y="147837"/>
                  <a:pt x="5336618" y="147043"/>
                </a:cubicBezTo>
                <a:cubicBezTo>
                  <a:pt x="5337411" y="146249"/>
                  <a:pt x="5338602" y="146249"/>
                  <a:pt x="5340189" y="147043"/>
                </a:cubicBezTo>
                <a:cubicBezTo>
                  <a:pt x="5345746" y="147043"/>
                  <a:pt x="5351699" y="148630"/>
                  <a:pt x="5358049" y="151806"/>
                </a:cubicBezTo>
                <a:cubicBezTo>
                  <a:pt x="5360430" y="148630"/>
                  <a:pt x="5363208" y="143868"/>
                  <a:pt x="5366383" y="137518"/>
                </a:cubicBezTo>
                <a:cubicBezTo>
                  <a:pt x="5367177" y="136724"/>
                  <a:pt x="5367574" y="135931"/>
                  <a:pt x="5367574" y="135137"/>
                </a:cubicBezTo>
                <a:cubicBezTo>
                  <a:pt x="5353286" y="139899"/>
                  <a:pt x="5335030" y="146249"/>
                  <a:pt x="5312805" y="154186"/>
                </a:cubicBezTo>
                <a:cubicBezTo>
                  <a:pt x="5309630" y="155774"/>
                  <a:pt x="5306058" y="154980"/>
                  <a:pt x="5302089" y="151806"/>
                </a:cubicBezTo>
                <a:cubicBezTo>
                  <a:pt x="5294945" y="147837"/>
                  <a:pt x="5290183" y="142280"/>
                  <a:pt x="5287802" y="135137"/>
                </a:cubicBezTo>
                <a:cubicBezTo>
                  <a:pt x="5286215" y="130374"/>
                  <a:pt x="5287405" y="127596"/>
                  <a:pt x="5291374" y="126802"/>
                </a:cubicBezTo>
                <a:cubicBezTo>
                  <a:pt x="5318361" y="126802"/>
                  <a:pt x="5341380" y="124421"/>
                  <a:pt x="5360430" y="119659"/>
                </a:cubicBezTo>
                <a:cubicBezTo>
                  <a:pt x="5366780" y="118071"/>
                  <a:pt x="5372336" y="116087"/>
                  <a:pt x="5377099" y="113705"/>
                </a:cubicBezTo>
                <a:cubicBezTo>
                  <a:pt x="5377893" y="113705"/>
                  <a:pt x="5378686" y="113308"/>
                  <a:pt x="5379480" y="112514"/>
                </a:cubicBezTo>
                <a:cubicBezTo>
                  <a:pt x="5380274" y="112514"/>
                  <a:pt x="5380670" y="112514"/>
                  <a:pt x="5380670" y="112514"/>
                </a:cubicBezTo>
                <a:cubicBezTo>
                  <a:pt x="5379877" y="111721"/>
                  <a:pt x="5378686" y="110530"/>
                  <a:pt x="5377099" y="108943"/>
                </a:cubicBezTo>
                <a:cubicBezTo>
                  <a:pt x="5376305" y="108149"/>
                  <a:pt x="5375511" y="107355"/>
                  <a:pt x="5374717" y="106561"/>
                </a:cubicBezTo>
                <a:cubicBezTo>
                  <a:pt x="5363605" y="108943"/>
                  <a:pt x="5352095" y="110133"/>
                  <a:pt x="5340189" y="110133"/>
                </a:cubicBezTo>
                <a:cubicBezTo>
                  <a:pt x="5334633" y="110927"/>
                  <a:pt x="5330268" y="110133"/>
                  <a:pt x="5327092" y="107752"/>
                </a:cubicBezTo>
                <a:cubicBezTo>
                  <a:pt x="5327092" y="107752"/>
                  <a:pt x="5327092" y="108149"/>
                  <a:pt x="5327092" y="108943"/>
                </a:cubicBezTo>
                <a:cubicBezTo>
                  <a:pt x="5327886" y="117674"/>
                  <a:pt x="5325108" y="122437"/>
                  <a:pt x="5318758" y="123230"/>
                </a:cubicBezTo>
                <a:cubicBezTo>
                  <a:pt x="5314790" y="123230"/>
                  <a:pt x="5311218" y="121643"/>
                  <a:pt x="5308042" y="118468"/>
                </a:cubicBezTo>
                <a:cubicBezTo>
                  <a:pt x="5305661" y="116880"/>
                  <a:pt x="5303677" y="112514"/>
                  <a:pt x="5302089" y="105371"/>
                </a:cubicBezTo>
                <a:cubicBezTo>
                  <a:pt x="5301296" y="102990"/>
                  <a:pt x="5300899" y="101005"/>
                  <a:pt x="5300899" y="99418"/>
                </a:cubicBezTo>
                <a:cubicBezTo>
                  <a:pt x="5300105" y="96243"/>
                  <a:pt x="5298121" y="89099"/>
                  <a:pt x="5294945" y="77987"/>
                </a:cubicBezTo>
                <a:cubicBezTo>
                  <a:pt x="5294152" y="74018"/>
                  <a:pt x="5293358" y="71240"/>
                  <a:pt x="5292565" y="69652"/>
                </a:cubicBezTo>
                <a:cubicBezTo>
                  <a:pt x="5292565" y="68859"/>
                  <a:pt x="5292565" y="67668"/>
                  <a:pt x="5292565" y="66080"/>
                </a:cubicBezTo>
                <a:cubicBezTo>
                  <a:pt x="5291771" y="65286"/>
                  <a:pt x="5291374" y="64493"/>
                  <a:pt x="5291374" y="63699"/>
                </a:cubicBezTo>
                <a:cubicBezTo>
                  <a:pt x="5289786" y="77987"/>
                  <a:pt x="5285420" y="98227"/>
                  <a:pt x="5278277" y="124421"/>
                </a:cubicBezTo>
                <a:cubicBezTo>
                  <a:pt x="5267165" y="169665"/>
                  <a:pt x="5242558" y="204590"/>
                  <a:pt x="5204458" y="229196"/>
                </a:cubicBezTo>
                <a:cubicBezTo>
                  <a:pt x="5202077" y="230784"/>
                  <a:pt x="5200490" y="231181"/>
                  <a:pt x="5199695" y="230387"/>
                </a:cubicBezTo>
                <a:cubicBezTo>
                  <a:pt x="5198902" y="228799"/>
                  <a:pt x="5199299" y="226815"/>
                  <a:pt x="5200886" y="224434"/>
                </a:cubicBezTo>
                <a:cubicBezTo>
                  <a:pt x="5235811" y="179983"/>
                  <a:pt x="5255655" y="127199"/>
                  <a:pt x="5260417" y="66080"/>
                </a:cubicBezTo>
                <a:cubicBezTo>
                  <a:pt x="5262799" y="44649"/>
                  <a:pt x="5261608" y="29965"/>
                  <a:pt x="5256845" y="22028"/>
                </a:cubicBezTo>
                <a:cubicBezTo>
                  <a:pt x="5254464" y="16471"/>
                  <a:pt x="5256449" y="13296"/>
                  <a:pt x="5262799" y="12502"/>
                </a:cubicBezTo>
                <a:cubicBezTo>
                  <a:pt x="5274705" y="14090"/>
                  <a:pt x="5283436" y="16868"/>
                  <a:pt x="5288992" y="20836"/>
                </a:cubicBezTo>
                <a:cubicBezTo>
                  <a:pt x="5308836" y="19249"/>
                  <a:pt x="5331061" y="14883"/>
                  <a:pt x="5355667" y="7740"/>
                </a:cubicBezTo>
                <a:cubicBezTo>
                  <a:pt x="5357255" y="6946"/>
                  <a:pt x="5360033" y="6549"/>
                  <a:pt x="5364002" y="6549"/>
                </a:cubicBezTo>
                <a:cubicBezTo>
                  <a:pt x="5371940" y="4962"/>
                  <a:pt x="5377496" y="3374"/>
                  <a:pt x="5380670" y="1787"/>
                </a:cubicBezTo>
                <a:cubicBezTo>
                  <a:pt x="5383449" y="596"/>
                  <a:pt x="5386128" y="0"/>
                  <a:pt x="5388707" y="0"/>
                </a:cubicBezTo>
                <a:close/>
              </a:path>
            </a:pathLst>
          </a:custGeom>
          <a:gradFill flip="none" rotWithShape="1">
            <a:gsLst>
              <a:gs pos="0">
                <a:schemeClr val="accent4">
                  <a:lumMod val="5000"/>
                  <a:lumOff val="95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path path="circle">
              <a:fillToRect l="100000" t="100000"/>
            </a:path>
            <a:tileRect r="-100000" b="-100000"/>
          </a:gradFill>
          <a:ln>
            <a:noFill/>
          </a:ln>
          <a:effectLst>
            <a:outerShdw blurRad="38100" dist="38100" dir="2700000" algn="tl">
              <a:srgbClr val="000000">
                <a:alpha val="43137"/>
              </a:srgbClr>
            </a:outerShdw>
          </a:effectLst>
        </p:spPr>
        <p:txBody>
          <a:bodyPr rot="0" spcFirstLastPara="0" vertOverflow="overflow" horzOverflow="overflow" vert="horz" wrap="square" lIns="91440" tIns="45720" rIns="91440" bIns="45720" numCol="1" spcCol="0" rtlCol="0" fromWordArt="0" anchor="t" anchorCtr="0" forceAA="0" compatLnSpc="1">
            <a:noAutofit/>
          </a:bodyPr>
          <a:lstStyle/>
          <a:p>
            <a:pPr marL="0" marR="0" lvl="0" indent="457200" algn="just" defTabSz="914400" rtl="0" eaLnBrk="1" fontAlgn="auto" latinLnBrk="0" hangingPunct="1">
              <a:lnSpc>
                <a:spcPct val="130000"/>
              </a:lnSpc>
              <a:spcBef>
                <a:spcPts val="0"/>
              </a:spcBef>
              <a:spcAft>
                <a:spcPts val="0"/>
              </a:spcAft>
              <a:buClrTx/>
              <a:buSzTx/>
              <a:buFontTx/>
              <a:buNone/>
              <a:defRPr/>
            </a:pPr>
            <a:endParaRPr kumimoji="0" lang="zh-CN" altLang="zh-CN" sz="2400" b="0" i="0" u="none" strike="noStrike" kern="1200" cap="none" spc="0" normalizeH="0" baseline="0" noProof="0" dirty="0">
              <a:ln>
                <a:noFill/>
              </a:ln>
              <a:gradFill>
                <a:gsLst>
                  <a:gs pos="0">
                    <a:srgbClr val="FFE38C"/>
                  </a:gs>
                  <a:gs pos="74000">
                    <a:srgbClr val="FFFDEB"/>
                  </a:gs>
                  <a:gs pos="100000">
                    <a:srgbClr val="5B9BD5">
                      <a:lumMod val="45000"/>
                      <a:lumOff val="55000"/>
                    </a:srgbClr>
                  </a:gs>
                </a:gsLst>
                <a:lin ang="0" scaled="0"/>
              </a:gradFill>
              <a:effectLst>
                <a:outerShdw blurRad="38100" dist="38100" dir="2700000" algn="tl">
                  <a:srgbClr val="000000">
                    <a:alpha val="43137"/>
                  </a:srgbClr>
                </a:outerShdw>
              </a:effectLst>
              <a:uLnTx/>
              <a:uFillTx/>
              <a:latin typeface="方正粗楷简体" panose="02000000000000000000" pitchFamily="2" charset="-122"/>
              <a:ea typeface="方正粗楷简体" panose="02000000000000000000" pitchFamily="2" charset="-122"/>
              <a:cs typeface="+mn-cs"/>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4" name="组合 33"/>
          <p:cNvGrpSpPr/>
          <p:nvPr/>
        </p:nvGrpSpPr>
        <p:grpSpPr>
          <a:xfrm>
            <a:off x="-408621" y="-23052"/>
            <a:ext cx="13314043" cy="6907722"/>
            <a:chOff x="-561021" y="0"/>
            <a:chExt cx="13314043" cy="6858000"/>
          </a:xfrm>
        </p:grpSpPr>
        <p:pic>
          <p:nvPicPr>
            <p:cNvPr id="31" name="图片 30"/>
            <p:cNvPicPr>
              <a:picLocks noChangeAspect="1"/>
            </p:cNvPicPr>
            <p:nvPr/>
          </p:nvPicPr>
          <p:blipFill>
            <a:blip r:embed="rId3"/>
            <a:srcRect l="46" t="4189" b="4281"/>
            <a:stretch>
              <a:fillRect/>
            </a:stretch>
          </p:blipFill>
          <p:spPr>
            <a:xfrm>
              <a:off x="-561021" y="2"/>
              <a:ext cx="13314043" cy="6857997"/>
            </a:xfrm>
            <a:custGeom>
              <a:avLst/>
              <a:gdLst>
                <a:gd name="connsiteX0" fmla="*/ 1278125 w 13314043"/>
                <a:gd name="connsiteY0" fmla="*/ 0 h 6857997"/>
                <a:gd name="connsiteX1" fmla="*/ 13314043 w 13314043"/>
                <a:gd name="connsiteY1" fmla="*/ 0 h 6857997"/>
                <a:gd name="connsiteX2" fmla="*/ 13314043 w 13314043"/>
                <a:gd name="connsiteY2" fmla="*/ 31963 h 6857997"/>
                <a:gd name="connsiteX3" fmla="*/ 12041875 w 13314043"/>
                <a:gd name="connsiteY3" fmla="*/ 6857997 h 6857997"/>
                <a:gd name="connsiteX4" fmla="*/ 0 w 13314043"/>
                <a:gd name="connsiteY4" fmla="*/ 6857997 h 685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14043" h="6857997">
                  <a:moveTo>
                    <a:pt x="1278125" y="0"/>
                  </a:moveTo>
                  <a:lnTo>
                    <a:pt x="13314043" y="0"/>
                  </a:lnTo>
                  <a:lnTo>
                    <a:pt x="13314043" y="31963"/>
                  </a:lnTo>
                  <a:lnTo>
                    <a:pt x="12041875" y="6857997"/>
                  </a:lnTo>
                  <a:lnTo>
                    <a:pt x="0" y="6857997"/>
                  </a:lnTo>
                  <a:close/>
                </a:path>
              </a:pathLst>
            </a:custGeom>
            <a:noFill/>
            <a:effectLst>
              <a:outerShdw blurRad="381000" sx="102000" sy="102000" algn="ctr" rotWithShape="0">
                <a:prstClr val="black">
                  <a:alpha val="10000"/>
                </a:prstClr>
              </a:outerShdw>
            </a:effectLst>
          </p:spPr>
        </p:pic>
        <p:sp>
          <p:nvSpPr>
            <p:cNvPr id="32" name="平行四边形 31"/>
            <p:cNvSpPr/>
            <p:nvPr/>
          </p:nvSpPr>
          <p:spPr>
            <a:xfrm>
              <a:off x="-561021" y="0"/>
              <a:ext cx="1512000" cy="6857999"/>
            </a:xfrm>
            <a:prstGeom prst="parallelogram">
              <a:avLst>
                <a:gd name="adj" fmla="val 84432"/>
              </a:avLst>
            </a:prstGeom>
            <a:gradFill flip="none" rotWithShape="1">
              <a:gsLst>
                <a:gs pos="35000">
                  <a:srgbClr val="FAE7D0"/>
                </a:gs>
                <a:gs pos="0">
                  <a:srgbClr val="FFFDEB"/>
                </a:gs>
                <a:gs pos="100000">
                  <a:srgbClr val="FFFDFD">
                    <a:alpha val="0"/>
                  </a:srgbClr>
                </a:gs>
              </a:gsLst>
              <a:lin ang="5400000" scaled="0"/>
              <a:tileRect/>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3" name="平行四边形 32"/>
            <p:cNvSpPr/>
            <p:nvPr/>
          </p:nvSpPr>
          <p:spPr>
            <a:xfrm>
              <a:off x="11241022" y="1"/>
              <a:ext cx="1512000" cy="6857999"/>
            </a:xfrm>
            <a:prstGeom prst="parallelogram">
              <a:avLst>
                <a:gd name="adj" fmla="val 84432"/>
              </a:avLst>
            </a:prstGeom>
            <a:gradFill flip="none" rotWithShape="1">
              <a:gsLst>
                <a:gs pos="65000">
                  <a:srgbClr val="FAE7D0"/>
                </a:gs>
                <a:gs pos="100000">
                  <a:srgbClr val="FFFDEB"/>
                </a:gs>
                <a:gs pos="0">
                  <a:srgbClr val="FFFDFD">
                    <a:alpha val="0"/>
                  </a:srgbClr>
                </a:gs>
              </a:gsLst>
              <a:lin ang="5400000" scaled="0"/>
              <a:tileRect/>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21" name="组合 20"/>
          <p:cNvGrpSpPr/>
          <p:nvPr/>
        </p:nvGrpSpPr>
        <p:grpSpPr>
          <a:xfrm>
            <a:off x="1771477" y="1538005"/>
            <a:ext cx="9211789" cy="692498"/>
            <a:chOff x="4214900" y="1295100"/>
            <a:chExt cx="9211789" cy="692498"/>
          </a:xfrm>
        </p:grpSpPr>
        <p:sp>
          <p:nvSpPr>
            <p:cNvPr id="22" name="文本框 21"/>
            <p:cNvSpPr txBox="1"/>
            <p:nvPr/>
          </p:nvSpPr>
          <p:spPr>
            <a:xfrm>
              <a:off x="4512947" y="1295100"/>
              <a:ext cx="7039877" cy="46037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dirty="0">
                  <a:solidFill>
                    <a:schemeClr val="bg1"/>
                  </a:solidFill>
                  <a:effectLst>
                    <a:outerShdw blurRad="38100" dist="38100" dir="2700000" algn="tl">
                      <a:srgbClr val="000000">
                        <a:alpha val="43137"/>
                      </a:srgbClr>
                    </a:outerShdw>
                  </a:effectLst>
                </a:rPr>
                <a:t>一</a:t>
              </a:r>
              <a:r>
                <a:rPr lang="zh-CN" altLang="en-US"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a:t>
              </a:r>
              <a:r>
                <a:rPr lang="zh-CN" altLang="en-US" dirty="0">
                  <a:solidFill>
                    <a:schemeClr val="bg1"/>
                  </a:solidFill>
                  <a:effectLst>
                    <a:outerShdw blurRad="38100" dist="38100" dir="2700000" algn="tl">
                      <a:srgbClr val="000000">
                        <a:alpha val="43137"/>
                      </a:srgbClr>
                    </a:outerShdw>
                  </a:effectLst>
                </a:rPr>
                <a:t>为什么建设中国特色社会主义文化</a:t>
              </a:r>
            </a:p>
          </p:txBody>
        </p:sp>
        <p:cxnSp>
          <p:nvCxnSpPr>
            <p:cNvPr id="23" name="直接连接符 22"/>
            <p:cNvCxnSpPr/>
            <p:nvPr/>
          </p:nvCxnSpPr>
          <p:spPr>
            <a:xfrm>
              <a:off x="4214900" y="1987598"/>
              <a:ext cx="9211789" cy="0"/>
            </a:xfrm>
            <a:prstGeom prst="line">
              <a:avLst/>
            </a:prstGeom>
            <a:ln>
              <a:solidFill>
                <a:schemeClr val="bg1">
                  <a:alpha val="50000"/>
                </a:schemeClr>
              </a:solidFill>
            </a:ln>
          </p:spPr>
          <p:style>
            <a:lnRef idx="1">
              <a:schemeClr val="accent1"/>
            </a:lnRef>
            <a:fillRef idx="0">
              <a:schemeClr val="accent1"/>
            </a:fillRef>
            <a:effectRef idx="0">
              <a:schemeClr val="accent1"/>
            </a:effectRef>
            <a:fontRef idx="minor">
              <a:schemeClr val="tx1"/>
            </a:fontRef>
          </p:style>
        </p:cxnSp>
      </p:grpSp>
      <p:grpSp>
        <p:nvGrpSpPr>
          <p:cNvPr id="24" name="组合 23"/>
          <p:cNvGrpSpPr/>
          <p:nvPr/>
        </p:nvGrpSpPr>
        <p:grpSpPr>
          <a:xfrm>
            <a:off x="1719810" y="2558411"/>
            <a:ext cx="9654638" cy="713871"/>
            <a:chOff x="3907286" y="2929663"/>
            <a:chExt cx="9654240" cy="499349"/>
          </a:xfrm>
        </p:grpSpPr>
        <p:sp>
          <p:nvSpPr>
            <p:cNvPr id="25" name="文本框 24"/>
            <p:cNvSpPr txBox="1"/>
            <p:nvPr/>
          </p:nvSpPr>
          <p:spPr>
            <a:xfrm>
              <a:off x="4257304" y="2929663"/>
              <a:ext cx="9304222" cy="322030"/>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dirty="0">
                  <a:solidFill>
                    <a:schemeClr val="bg1"/>
                  </a:solidFill>
                  <a:effectLst>
                    <a:outerShdw blurRad="38100" dist="38100" dir="2700000" algn="tl">
                      <a:srgbClr val="000000">
                        <a:alpha val="43137"/>
                      </a:srgbClr>
                    </a:outerShdw>
                  </a:effectLst>
                </a:rPr>
                <a:t>二</a:t>
              </a:r>
              <a:r>
                <a:rPr lang="zh-CN" altLang="en-US"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a:t>
              </a:r>
              <a:r>
                <a:rPr lang="zh-CN" altLang="en-US" dirty="0">
                  <a:solidFill>
                    <a:schemeClr val="bg1"/>
                  </a:solidFill>
                  <a:effectLst>
                    <a:outerShdw blurRad="38100" dist="38100" dir="2700000" algn="tl">
                      <a:srgbClr val="000000">
                        <a:alpha val="43137"/>
                      </a:srgbClr>
                    </a:outerShdw>
                  </a:effectLst>
                </a:rPr>
                <a:t>为什么要坚持马克思主义在意识形态领域指导地位的根本制度</a:t>
              </a:r>
            </a:p>
          </p:txBody>
        </p:sp>
        <p:cxnSp>
          <p:nvCxnSpPr>
            <p:cNvPr id="26" name="直接连接符 25"/>
            <p:cNvCxnSpPr/>
            <p:nvPr/>
          </p:nvCxnSpPr>
          <p:spPr>
            <a:xfrm>
              <a:off x="3907286" y="3429012"/>
              <a:ext cx="9192436" cy="0"/>
            </a:xfrm>
            <a:prstGeom prst="line">
              <a:avLst/>
            </a:prstGeom>
            <a:ln>
              <a:solidFill>
                <a:schemeClr val="bg1">
                  <a:alpha val="50000"/>
                </a:schemeClr>
              </a:solidFill>
            </a:ln>
          </p:spPr>
          <p:style>
            <a:lnRef idx="1">
              <a:schemeClr val="accent1"/>
            </a:lnRef>
            <a:fillRef idx="0">
              <a:schemeClr val="accent1"/>
            </a:fillRef>
            <a:effectRef idx="0">
              <a:schemeClr val="accent1"/>
            </a:effectRef>
            <a:fontRef idx="minor">
              <a:schemeClr val="tx1"/>
            </a:fontRef>
          </p:style>
        </p:cxnSp>
      </p:grpSp>
      <p:grpSp>
        <p:nvGrpSpPr>
          <p:cNvPr id="27" name="组合 26"/>
          <p:cNvGrpSpPr/>
          <p:nvPr/>
        </p:nvGrpSpPr>
        <p:grpSpPr>
          <a:xfrm>
            <a:off x="1719810" y="4571407"/>
            <a:ext cx="9211789" cy="829945"/>
            <a:chOff x="4657061" y="3436283"/>
            <a:chExt cx="9211789" cy="829945"/>
          </a:xfrm>
        </p:grpSpPr>
        <p:sp>
          <p:nvSpPr>
            <p:cNvPr id="28" name="文本框 27"/>
            <p:cNvSpPr txBox="1"/>
            <p:nvPr/>
          </p:nvSpPr>
          <p:spPr>
            <a:xfrm>
              <a:off x="5023996" y="3436283"/>
              <a:ext cx="7085830" cy="82994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dirty="0">
                  <a:solidFill>
                    <a:schemeClr val="bg1"/>
                  </a:solidFill>
                  <a:effectLst>
                    <a:outerShdw blurRad="38100" dist="38100" dir="2700000" algn="tl">
                      <a:srgbClr val="000000">
                        <a:alpha val="43137"/>
                      </a:srgbClr>
                    </a:outerShdw>
                  </a:effectLst>
                </a:rPr>
                <a:t>四</a:t>
              </a:r>
              <a:r>
                <a:rPr lang="zh-CN" altLang="en-US"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a:t>
              </a:r>
              <a:r>
                <a:rPr lang="zh-CN" altLang="en-US" dirty="0">
                  <a:solidFill>
                    <a:schemeClr val="bg1"/>
                  </a:solidFill>
                  <a:effectLst>
                    <a:outerShdw blurRad="38100" dist="38100" dir="2700000" algn="tl">
                      <a:srgbClr val="000000">
                        <a:alpha val="43137"/>
                      </a:srgbClr>
                    </a:outerShdw>
                  </a:effectLst>
                </a:rPr>
                <a:t>如何铸就社会主义文化新辉煌</a:t>
              </a:r>
            </a:p>
            <a:p>
              <a:endParaRPr lang="zh-CN" altLang="en-US" dirty="0">
                <a:solidFill>
                  <a:schemeClr val="bg1"/>
                </a:solidFill>
                <a:effectLst>
                  <a:outerShdw blurRad="38100" dist="38100" dir="2700000" algn="tl">
                    <a:srgbClr val="000000">
                      <a:alpha val="43137"/>
                    </a:srgbClr>
                  </a:outerShdw>
                </a:effectLst>
              </a:endParaRPr>
            </a:p>
          </p:txBody>
        </p:sp>
        <p:cxnSp>
          <p:nvCxnSpPr>
            <p:cNvPr id="29" name="直接连接符 28"/>
            <p:cNvCxnSpPr/>
            <p:nvPr/>
          </p:nvCxnSpPr>
          <p:spPr>
            <a:xfrm>
              <a:off x="4657061" y="4156051"/>
              <a:ext cx="9211789" cy="0"/>
            </a:xfrm>
            <a:prstGeom prst="line">
              <a:avLst/>
            </a:prstGeom>
            <a:ln>
              <a:solidFill>
                <a:schemeClr val="bg1">
                  <a:alpha val="50000"/>
                </a:schemeClr>
              </a:solidFill>
            </a:ln>
          </p:spPr>
          <p:style>
            <a:lnRef idx="1">
              <a:schemeClr val="accent1"/>
            </a:lnRef>
            <a:fillRef idx="0">
              <a:schemeClr val="accent1"/>
            </a:fillRef>
            <a:effectRef idx="0">
              <a:schemeClr val="accent1"/>
            </a:effectRef>
            <a:fontRef idx="minor">
              <a:schemeClr val="tx1"/>
            </a:fontRef>
          </p:style>
        </p:cxnSp>
      </p:grpSp>
      <p:cxnSp>
        <p:nvCxnSpPr>
          <p:cNvPr id="4" name="直接连接符 3"/>
          <p:cNvCxnSpPr/>
          <p:nvPr/>
        </p:nvCxnSpPr>
        <p:spPr>
          <a:xfrm>
            <a:off x="1554480" y="1631007"/>
            <a:ext cx="0" cy="3960000"/>
          </a:xfrm>
          <a:prstGeom prst="line">
            <a:avLst/>
          </a:prstGeom>
          <a:ln>
            <a:gradFill>
              <a:gsLst>
                <a:gs pos="0">
                  <a:srgbClr val="FFC000">
                    <a:lumMod val="20000"/>
                    <a:lumOff val="80000"/>
                  </a:srgbClr>
                </a:gs>
                <a:gs pos="100000">
                  <a:srgbClr val="FFC000">
                    <a:lumMod val="20000"/>
                    <a:lumOff val="80000"/>
                    <a:alpha val="0"/>
                  </a:srgbClr>
                </a:gs>
              </a:gsLst>
              <a:lin ang="5400000" scaled="1"/>
            </a:gradFill>
            <a:headEnd type="diamond"/>
            <a:tailEnd type="diamond"/>
          </a:ln>
        </p:spPr>
        <p:style>
          <a:lnRef idx="1">
            <a:srgbClr val="4472C4"/>
          </a:lnRef>
          <a:fillRef idx="0">
            <a:srgbClr val="4472C4"/>
          </a:fillRef>
          <a:effectRef idx="0">
            <a:srgbClr val="4472C4"/>
          </a:effectRef>
          <a:fontRef idx="minor">
            <a:sysClr val="windowText" lastClr="000000"/>
          </a:fontRef>
        </p:style>
      </p:cxnSp>
      <p:sp>
        <p:nvSpPr>
          <p:cNvPr id="9" name="文本框 8">
            <a:extLst>
              <a:ext uri="{FF2B5EF4-FFF2-40B4-BE49-F238E27FC236}">
                <a16:creationId xmlns:a16="http://schemas.microsoft.com/office/drawing/2014/main" id="{D4F3F5BE-EB74-2A06-8563-858B3C8E1A21}"/>
              </a:ext>
            </a:extLst>
          </p:cNvPr>
          <p:cNvSpPr txBox="1"/>
          <p:nvPr/>
        </p:nvSpPr>
        <p:spPr>
          <a:xfrm>
            <a:off x="867924" y="2427603"/>
            <a:ext cx="481228" cy="1958405"/>
          </a:xfrm>
          <a:custGeom>
            <a:avLst/>
            <a:gdLst/>
            <a:ahLst/>
            <a:cxnLst/>
            <a:rect l="l" t="t" r="r" b="b"/>
            <a:pathLst>
              <a:path w="727026" h="2958703">
                <a:moveTo>
                  <a:pt x="307330" y="2744391"/>
                </a:moveTo>
                <a:cubicBezTo>
                  <a:pt x="312291" y="2743399"/>
                  <a:pt x="315268" y="2743399"/>
                  <a:pt x="316260" y="2744391"/>
                </a:cubicBezTo>
                <a:cubicBezTo>
                  <a:pt x="316756" y="2744887"/>
                  <a:pt x="316818" y="2745693"/>
                  <a:pt x="316446" y="2746809"/>
                </a:cubicBezTo>
                <a:cubicBezTo>
                  <a:pt x="315330" y="2750158"/>
                  <a:pt x="310307" y="2756297"/>
                  <a:pt x="301377" y="2765227"/>
                </a:cubicBezTo>
                <a:cubicBezTo>
                  <a:pt x="289471" y="2777133"/>
                  <a:pt x="265658" y="2797969"/>
                  <a:pt x="229940" y="2827734"/>
                </a:cubicBezTo>
                <a:cubicBezTo>
                  <a:pt x="212080" y="2841625"/>
                  <a:pt x="199182" y="2852539"/>
                  <a:pt x="191244" y="2860477"/>
                </a:cubicBezTo>
                <a:cubicBezTo>
                  <a:pt x="183307" y="2868414"/>
                  <a:pt x="174377" y="2877344"/>
                  <a:pt x="164455" y="2887266"/>
                </a:cubicBezTo>
                <a:cubicBezTo>
                  <a:pt x="162471" y="2889250"/>
                  <a:pt x="160487" y="2891234"/>
                  <a:pt x="158502" y="2893219"/>
                </a:cubicBezTo>
                <a:cubicBezTo>
                  <a:pt x="152549" y="2899172"/>
                  <a:pt x="148580" y="2902148"/>
                  <a:pt x="146596" y="2902148"/>
                </a:cubicBezTo>
                <a:cubicBezTo>
                  <a:pt x="142627" y="2904133"/>
                  <a:pt x="134690" y="2899172"/>
                  <a:pt x="122783" y="2887266"/>
                </a:cubicBezTo>
                <a:cubicBezTo>
                  <a:pt x="120799" y="2885281"/>
                  <a:pt x="117823" y="2881313"/>
                  <a:pt x="113854" y="2875359"/>
                </a:cubicBezTo>
                <a:cubicBezTo>
                  <a:pt x="97979" y="2853531"/>
                  <a:pt x="86073" y="2837656"/>
                  <a:pt x="78135" y="2827734"/>
                </a:cubicBezTo>
                <a:cubicBezTo>
                  <a:pt x="145604" y="2805906"/>
                  <a:pt x="215057" y="2780109"/>
                  <a:pt x="286494" y="2750344"/>
                </a:cubicBezTo>
                <a:cubicBezTo>
                  <a:pt x="295424" y="2747368"/>
                  <a:pt x="302369" y="2745383"/>
                  <a:pt x="307330" y="2744391"/>
                </a:cubicBezTo>
                <a:close/>
                <a:moveTo>
                  <a:pt x="152549" y="2625328"/>
                </a:moveTo>
                <a:cubicBezTo>
                  <a:pt x="214065" y="2627313"/>
                  <a:pt x="250776" y="2646164"/>
                  <a:pt x="262682" y="2681883"/>
                </a:cubicBezTo>
                <a:cubicBezTo>
                  <a:pt x="264666" y="2711648"/>
                  <a:pt x="252760" y="2728516"/>
                  <a:pt x="226963" y="2732484"/>
                </a:cubicBezTo>
                <a:cubicBezTo>
                  <a:pt x="213072" y="2734469"/>
                  <a:pt x="202159" y="2727523"/>
                  <a:pt x="194221" y="2711648"/>
                </a:cubicBezTo>
                <a:cubicBezTo>
                  <a:pt x="184299" y="2681883"/>
                  <a:pt x="168424" y="2659062"/>
                  <a:pt x="146596" y="2643188"/>
                </a:cubicBezTo>
                <a:cubicBezTo>
                  <a:pt x="136674" y="2635250"/>
                  <a:pt x="131713" y="2630289"/>
                  <a:pt x="131713" y="2628305"/>
                </a:cubicBezTo>
                <a:cubicBezTo>
                  <a:pt x="133697" y="2626320"/>
                  <a:pt x="140643" y="2625328"/>
                  <a:pt x="152549" y="2625328"/>
                </a:cubicBezTo>
                <a:close/>
                <a:moveTo>
                  <a:pt x="471041" y="2309813"/>
                </a:moveTo>
                <a:cubicBezTo>
                  <a:pt x="486916" y="2317750"/>
                  <a:pt x="504776" y="2330649"/>
                  <a:pt x="524619" y="2348508"/>
                </a:cubicBezTo>
                <a:cubicBezTo>
                  <a:pt x="540494" y="2362399"/>
                  <a:pt x="548432" y="2372320"/>
                  <a:pt x="548432" y="2378273"/>
                </a:cubicBezTo>
                <a:cubicBezTo>
                  <a:pt x="548432" y="2384227"/>
                  <a:pt x="543471" y="2390180"/>
                  <a:pt x="533549" y="2396133"/>
                </a:cubicBezTo>
                <a:cubicBezTo>
                  <a:pt x="531565" y="2398117"/>
                  <a:pt x="525612" y="2401094"/>
                  <a:pt x="515690" y="2405063"/>
                </a:cubicBezTo>
                <a:cubicBezTo>
                  <a:pt x="515690" y="2413000"/>
                  <a:pt x="514698" y="2427883"/>
                  <a:pt x="512713" y="2449711"/>
                </a:cubicBezTo>
                <a:cubicBezTo>
                  <a:pt x="508744" y="2487414"/>
                  <a:pt x="505768" y="2518172"/>
                  <a:pt x="503783" y="2541984"/>
                </a:cubicBezTo>
                <a:lnTo>
                  <a:pt x="563315" y="2539008"/>
                </a:lnTo>
                <a:cubicBezTo>
                  <a:pt x="569268" y="2529086"/>
                  <a:pt x="579190" y="2514203"/>
                  <a:pt x="593080" y="2494359"/>
                </a:cubicBezTo>
                <a:cubicBezTo>
                  <a:pt x="599033" y="2486422"/>
                  <a:pt x="603002" y="2480469"/>
                  <a:pt x="604987" y="2476500"/>
                </a:cubicBezTo>
                <a:cubicBezTo>
                  <a:pt x="612924" y="2482453"/>
                  <a:pt x="627807" y="2493367"/>
                  <a:pt x="649635" y="2509242"/>
                </a:cubicBezTo>
                <a:cubicBezTo>
                  <a:pt x="655588" y="2517180"/>
                  <a:pt x="660549" y="2522141"/>
                  <a:pt x="664518" y="2524125"/>
                </a:cubicBezTo>
                <a:cubicBezTo>
                  <a:pt x="678408" y="2538016"/>
                  <a:pt x="685354" y="2548930"/>
                  <a:pt x="685354" y="2556867"/>
                </a:cubicBezTo>
                <a:cubicBezTo>
                  <a:pt x="683369" y="2560836"/>
                  <a:pt x="678408" y="2562820"/>
                  <a:pt x="670471" y="2562820"/>
                </a:cubicBezTo>
                <a:cubicBezTo>
                  <a:pt x="644674" y="2562820"/>
                  <a:pt x="603002" y="2562820"/>
                  <a:pt x="545455" y="2562820"/>
                </a:cubicBezTo>
                <a:cubicBezTo>
                  <a:pt x="533549" y="2562820"/>
                  <a:pt x="512713" y="2563812"/>
                  <a:pt x="482948" y="2565797"/>
                </a:cubicBezTo>
                <a:cubicBezTo>
                  <a:pt x="425401" y="2569766"/>
                  <a:pt x="382737" y="2572742"/>
                  <a:pt x="354955" y="2574727"/>
                </a:cubicBezTo>
                <a:cubicBezTo>
                  <a:pt x="364877" y="2574727"/>
                  <a:pt x="375791" y="2576711"/>
                  <a:pt x="387698" y="2580680"/>
                </a:cubicBezTo>
                <a:cubicBezTo>
                  <a:pt x="411510" y="2586633"/>
                  <a:pt x="423416" y="2594570"/>
                  <a:pt x="423416" y="2604492"/>
                </a:cubicBezTo>
                <a:cubicBezTo>
                  <a:pt x="423416" y="2610445"/>
                  <a:pt x="414487" y="2617391"/>
                  <a:pt x="396627" y="2625328"/>
                </a:cubicBezTo>
                <a:cubicBezTo>
                  <a:pt x="396627" y="2637234"/>
                  <a:pt x="397619" y="2647156"/>
                  <a:pt x="399604" y="2655094"/>
                </a:cubicBezTo>
                <a:cubicBezTo>
                  <a:pt x="415479" y="2676922"/>
                  <a:pt x="430362" y="2695774"/>
                  <a:pt x="444252" y="2711648"/>
                </a:cubicBezTo>
                <a:cubicBezTo>
                  <a:pt x="489893" y="2658070"/>
                  <a:pt x="518666" y="2618383"/>
                  <a:pt x="530573" y="2592586"/>
                </a:cubicBezTo>
                <a:cubicBezTo>
                  <a:pt x="554385" y="2612430"/>
                  <a:pt x="571252" y="2627313"/>
                  <a:pt x="581174" y="2637234"/>
                </a:cubicBezTo>
                <a:cubicBezTo>
                  <a:pt x="595065" y="2649141"/>
                  <a:pt x="602010" y="2659062"/>
                  <a:pt x="602010" y="2667000"/>
                </a:cubicBezTo>
                <a:cubicBezTo>
                  <a:pt x="598041" y="2672953"/>
                  <a:pt x="587127" y="2675930"/>
                  <a:pt x="569268" y="2675930"/>
                </a:cubicBezTo>
                <a:cubicBezTo>
                  <a:pt x="565299" y="2677914"/>
                  <a:pt x="560338" y="2680891"/>
                  <a:pt x="554385" y="2684859"/>
                </a:cubicBezTo>
                <a:cubicBezTo>
                  <a:pt x="512713" y="2706687"/>
                  <a:pt x="480963" y="2720578"/>
                  <a:pt x="459135" y="2726531"/>
                </a:cubicBezTo>
                <a:cubicBezTo>
                  <a:pt x="506760" y="2780109"/>
                  <a:pt x="575221" y="2814836"/>
                  <a:pt x="664518" y="2830711"/>
                </a:cubicBezTo>
                <a:cubicBezTo>
                  <a:pt x="676424" y="2830711"/>
                  <a:pt x="684362" y="2833688"/>
                  <a:pt x="688330" y="2839641"/>
                </a:cubicBezTo>
                <a:cubicBezTo>
                  <a:pt x="688330" y="2843609"/>
                  <a:pt x="682377" y="2848570"/>
                  <a:pt x="670471" y="2854523"/>
                </a:cubicBezTo>
                <a:cubicBezTo>
                  <a:pt x="640705" y="2862461"/>
                  <a:pt x="616893" y="2877344"/>
                  <a:pt x="599033" y="2899172"/>
                </a:cubicBezTo>
                <a:cubicBezTo>
                  <a:pt x="597049" y="2901156"/>
                  <a:pt x="594072" y="2903141"/>
                  <a:pt x="590104" y="2905125"/>
                </a:cubicBezTo>
                <a:cubicBezTo>
                  <a:pt x="586135" y="2907109"/>
                  <a:pt x="583158" y="2909094"/>
                  <a:pt x="581174" y="2911078"/>
                </a:cubicBezTo>
                <a:cubicBezTo>
                  <a:pt x="575221" y="2913063"/>
                  <a:pt x="567283" y="2911078"/>
                  <a:pt x="557362" y="2905125"/>
                </a:cubicBezTo>
                <a:cubicBezTo>
                  <a:pt x="489893" y="2859484"/>
                  <a:pt x="437307" y="2791024"/>
                  <a:pt x="399604" y="2699742"/>
                </a:cubicBezTo>
                <a:cubicBezTo>
                  <a:pt x="399604" y="2713633"/>
                  <a:pt x="399604" y="2738438"/>
                  <a:pt x="399604" y="2774156"/>
                </a:cubicBezTo>
                <a:cubicBezTo>
                  <a:pt x="401588" y="2815828"/>
                  <a:pt x="402580" y="2847578"/>
                  <a:pt x="402580" y="2869406"/>
                </a:cubicBezTo>
                <a:cubicBezTo>
                  <a:pt x="402580" y="2893219"/>
                  <a:pt x="396627" y="2913063"/>
                  <a:pt x="384721" y="2928938"/>
                </a:cubicBezTo>
                <a:cubicBezTo>
                  <a:pt x="382737" y="2930922"/>
                  <a:pt x="380752" y="2932906"/>
                  <a:pt x="378768" y="2934891"/>
                </a:cubicBezTo>
                <a:cubicBezTo>
                  <a:pt x="376783" y="2938859"/>
                  <a:pt x="371822" y="2943820"/>
                  <a:pt x="363885" y="2949773"/>
                </a:cubicBezTo>
                <a:cubicBezTo>
                  <a:pt x="351979" y="2955727"/>
                  <a:pt x="343049" y="2958703"/>
                  <a:pt x="337096" y="2958703"/>
                </a:cubicBezTo>
                <a:cubicBezTo>
                  <a:pt x="335112" y="2958703"/>
                  <a:pt x="332135" y="2955727"/>
                  <a:pt x="328166" y="2949773"/>
                </a:cubicBezTo>
                <a:cubicBezTo>
                  <a:pt x="328166" y="2947789"/>
                  <a:pt x="327174" y="2945805"/>
                  <a:pt x="325190" y="2943820"/>
                </a:cubicBezTo>
                <a:cubicBezTo>
                  <a:pt x="323205" y="2939852"/>
                  <a:pt x="321221" y="2936875"/>
                  <a:pt x="319237" y="2934891"/>
                </a:cubicBezTo>
                <a:cubicBezTo>
                  <a:pt x="313283" y="2917031"/>
                  <a:pt x="293440" y="2897187"/>
                  <a:pt x="259705" y="2875359"/>
                </a:cubicBezTo>
                <a:cubicBezTo>
                  <a:pt x="251768" y="2869406"/>
                  <a:pt x="247799" y="2864445"/>
                  <a:pt x="247799" y="2860477"/>
                </a:cubicBezTo>
                <a:cubicBezTo>
                  <a:pt x="251768" y="2858492"/>
                  <a:pt x="256729" y="2857500"/>
                  <a:pt x="262682" y="2857500"/>
                </a:cubicBezTo>
                <a:cubicBezTo>
                  <a:pt x="266651" y="2857500"/>
                  <a:pt x="271612" y="2857500"/>
                  <a:pt x="277565" y="2857500"/>
                </a:cubicBezTo>
                <a:cubicBezTo>
                  <a:pt x="289471" y="2859484"/>
                  <a:pt x="299393" y="2860477"/>
                  <a:pt x="307330" y="2860477"/>
                </a:cubicBezTo>
                <a:cubicBezTo>
                  <a:pt x="309315" y="2862461"/>
                  <a:pt x="313283" y="2862461"/>
                  <a:pt x="319237" y="2860477"/>
                </a:cubicBezTo>
                <a:cubicBezTo>
                  <a:pt x="321221" y="2860477"/>
                  <a:pt x="322213" y="2860477"/>
                  <a:pt x="322213" y="2860477"/>
                </a:cubicBezTo>
                <a:cubicBezTo>
                  <a:pt x="326182" y="2856508"/>
                  <a:pt x="328166" y="2847578"/>
                  <a:pt x="328166" y="2833688"/>
                </a:cubicBezTo>
                <a:lnTo>
                  <a:pt x="328166" y="2783086"/>
                </a:lnTo>
                <a:cubicBezTo>
                  <a:pt x="328166" y="2773164"/>
                  <a:pt x="328166" y="2757289"/>
                  <a:pt x="328166" y="2735461"/>
                </a:cubicBezTo>
                <a:cubicBezTo>
                  <a:pt x="330151" y="2695774"/>
                  <a:pt x="330151" y="2668984"/>
                  <a:pt x="328166" y="2655094"/>
                </a:cubicBezTo>
                <a:cubicBezTo>
                  <a:pt x="328166" y="2649141"/>
                  <a:pt x="328166" y="2638226"/>
                  <a:pt x="328166" y="2622352"/>
                </a:cubicBezTo>
                <a:cubicBezTo>
                  <a:pt x="326182" y="2602508"/>
                  <a:pt x="325190" y="2586633"/>
                  <a:pt x="325190" y="2574727"/>
                </a:cubicBezTo>
                <a:cubicBezTo>
                  <a:pt x="269627" y="2578695"/>
                  <a:pt x="216049" y="2582664"/>
                  <a:pt x="164455" y="2586633"/>
                </a:cubicBezTo>
                <a:cubicBezTo>
                  <a:pt x="138658" y="2586633"/>
                  <a:pt x="108893" y="2589609"/>
                  <a:pt x="75158" y="2595563"/>
                </a:cubicBezTo>
                <a:cubicBezTo>
                  <a:pt x="73174" y="2591594"/>
                  <a:pt x="71190" y="2585641"/>
                  <a:pt x="69205" y="2577703"/>
                </a:cubicBezTo>
                <a:cubicBezTo>
                  <a:pt x="65237" y="2569766"/>
                  <a:pt x="62260" y="2563812"/>
                  <a:pt x="60276" y="2559844"/>
                </a:cubicBezTo>
                <a:cubicBezTo>
                  <a:pt x="119807" y="2559844"/>
                  <a:pt x="156518" y="2558852"/>
                  <a:pt x="170408" y="2556867"/>
                </a:cubicBezTo>
                <a:cubicBezTo>
                  <a:pt x="210096" y="2556867"/>
                  <a:pt x="295424" y="2552899"/>
                  <a:pt x="426393" y="2544961"/>
                </a:cubicBezTo>
                <a:cubicBezTo>
                  <a:pt x="430362" y="2523133"/>
                  <a:pt x="433338" y="2498328"/>
                  <a:pt x="435322" y="2470547"/>
                </a:cubicBezTo>
                <a:cubicBezTo>
                  <a:pt x="332135" y="2476500"/>
                  <a:pt x="271612" y="2479477"/>
                  <a:pt x="253752" y="2479477"/>
                </a:cubicBezTo>
                <a:cubicBezTo>
                  <a:pt x="247799" y="2479477"/>
                  <a:pt x="235893" y="2480469"/>
                  <a:pt x="218033" y="2482453"/>
                </a:cubicBezTo>
                <a:cubicBezTo>
                  <a:pt x="210096" y="2484438"/>
                  <a:pt x="204143" y="2485430"/>
                  <a:pt x="200174" y="2485430"/>
                </a:cubicBezTo>
                <a:cubicBezTo>
                  <a:pt x="200174" y="2481461"/>
                  <a:pt x="198190" y="2476500"/>
                  <a:pt x="194221" y="2470547"/>
                </a:cubicBezTo>
                <a:cubicBezTo>
                  <a:pt x="190252" y="2462609"/>
                  <a:pt x="187276" y="2456656"/>
                  <a:pt x="185291" y="2452688"/>
                </a:cubicBezTo>
                <a:cubicBezTo>
                  <a:pt x="187276" y="2452688"/>
                  <a:pt x="207119" y="2452688"/>
                  <a:pt x="244823" y="2452688"/>
                </a:cubicBezTo>
                <a:cubicBezTo>
                  <a:pt x="252760" y="2452688"/>
                  <a:pt x="274588" y="2451695"/>
                  <a:pt x="310307" y="2449711"/>
                </a:cubicBezTo>
                <a:cubicBezTo>
                  <a:pt x="359916" y="2447726"/>
                  <a:pt x="402580" y="2446734"/>
                  <a:pt x="438299" y="2446734"/>
                </a:cubicBezTo>
                <a:cubicBezTo>
                  <a:pt x="438299" y="2436813"/>
                  <a:pt x="439291" y="2423914"/>
                  <a:pt x="441276" y="2408039"/>
                </a:cubicBezTo>
                <a:cubicBezTo>
                  <a:pt x="441276" y="2388195"/>
                  <a:pt x="442268" y="2375297"/>
                  <a:pt x="444252" y="2369344"/>
                </a:cubicBezTo>
                <a:cubicBezTo>
                  <a:pt x="430362" y="2371328"/>
                  <a:pt x="385713" y="2374305"/>
                  <a:pt x="310307" y="2378273"/>
                </a:cubicBezTo>
                <a:cubicBezTo>
                  <a:pt x="278557" y="2380258"/>
                  <a:pt x="253752" y="2381250"/>
                  <a:pt x="235893" y="2381250"/>
                </a:cubicBezTo>
                <a:cubicBezTo>
                  <a:pt x="220018" y="2383234"/>
                  <a:pt x="215057" y="2384227"/>
                  <a:pt x="221010" y="2384227"/>
                </a:cubicBezTo>
                <a:cubicBezTo>
                  <a:pt x="191244" y="2386211"/>
                  <a:pt x="171401" y="2388195"/>
                  <a:pt x="161479" y="2390180"/>
                </a:cubicBezTo>
                <a:cubicBezTo>
                  <a:pt x="161479" y="2388195"/>
                  <a:pt x="160487" y="2384227"/>
                  <a:pt x="158502" y="2378273"/>
                </a:cubicBezTo>
                <a:cubicBezTo>
                  <a:pt x="154533" y="2370336"/>
                  <a:pt x="151557" y="2363391"/>
                  <a:pt x="149573" y="2357438"/>
                </a:cubicBezTo>
                <a:cubicBezTo>
                  <a:pt x="185291" y="2357438"/>
                  <a:pt x="211088" y="2357438"/>
                  <a:pt x="226963" y="2357438"/>
                </a:cubicBezTo>
                <a:cubicBezTo>
                  <a:pt x="234901" y="2357438"/>
                  <a:pt x="247799" y="2356445"/>
                  <a:pt x="265658" y="2354461"/>
                </a:cubicBezTo>
                <a:cubicBezTo>
                  <a:pt x="299393" y="2354461"/>
                  <a:pt x="358924" y="2351484"/>
                  <a:pt x="444252" y="2345531"/>
                </a:cubicBezTo>
                <a:cubicBezTo>
                  <a:pt x="450205" y="2339578"/>
                  <a:pt x="459135" y="2327672"/>
                  <a:pt x="471041" y="2309813"/>
                </a:cubicBezTo>
                <a:close/>
                <a:moveTo>
                  <a:pt x="465088" y="1619250"/>
                </a:moveTo>
                <a:cubicBezTo>
                  <a:pt x="451198" y="1619250"/>
                  <a:pt x="413494" y="1621235"/>
                  <a:pt x="351979" y="1625203"/>
                </a:cubicBezTo>
                <a:cubicBezTo>
                  <a:pt x="306338" y="1627188"/>
                  <a:pt x="268635" y="1629172"/>
                  <a:pt x="238869" y="1631156"/>
                </a:cubicBezTo>
                <a:lnTo>
                  <a:pt x="238869" y="1756172"/>
                </a:lnTo>
                <a:cubicBezTo>
                  <a:pt x="248791" y="1754188"/>
                  <a:pt x="267643" y="1753196"/>
                  <a:pt x="295424" y="1753196"/>
                </a:cubicBezTo>
                <a:cubicBezTo>
                  <a:pt x="317252" y="1751211"/>
                  <a:pt x="335112" y="1750219"/>
                  <a:pt x="349002" y="1750219"/>
                </a:cubicBezTo>
                <a:cubicBezTo>
                  <a:pt x="350987" y="1750219"/>
                  <a:pt x="352971" y="1750219"/>
                  <a:pt x="354955" y="1750219"/>
                </a:cubicBezTo>
                <a:cubicBezTo>
                  <a:pt x="376783" y="1748234"/>
                  <a:pt x="399604" y="1744266"/>
                  <a:pt x="423416" y="1738313"/>
                </a:cubicBezTo>
                <a:cubicBezTo>
                  <a:pt x="427385" y="1740297"/>
                  <a:pt x="430362" y="1744266"/>
                  <a:pt x="432346" y="1750219"/>
                </a:cubicBezTo>
                <a:cubicBezTo>
                  <a:pt x="434330" y="1760141"/>
                  <a:pt x="435322" y="1765102"/>
                  <a:pt x="435322" y="1765102"/>
                </a:cubicBezTo>
                <a:cubicBezTo>
                  <a:pt x="437307" y="1767086"/>
                  <a:pt x="429369" y="1768078"/>
                  <a:pt x="411510" y="1768078"/>
                </a:cubicBezTo>
                <a:lnTo>
                  <a:pt x="351979" y="1774031"/>
                </a:lnTo>
                <a:cubicBezTo>
                  <a:pt x="340073" y="1774031"/>
                  <a:pt x="315268" y="1775024"/>
                  <a:pt x="277565" y="1777008"/>
                </a:cubicBezTo>
                <a:cubicBezTo>
                  <a:pt x="261690" y="1778993"/>
                  <a:pt x="248791" y="1779985"/>
                  <a:pt x="238869" y="1779985"/>
                </a:cubicBezTo>
                <a:lnTo>
                  <a:pt x="238869" y="1902024"/>
                </a:lnTo>
                <a:cubicBezTo>
                  <a:pt x="262682" y="1898055"/>
                  <a:pt x="298401" y="1896071"/>
                  <a:pt x="346026" y="1896071"/>
                </a:cubicBezTo>
                <a:cubicBezTo>
                  <a:pt x="371822" y="1894086"/>
                  <a:pt x="397619" y="1890117"/>
                  <a:pt x="423416" y="1884164"/>
                </a:cubicBezTo>
                <a:cubicBezTo>
                  <a:pt x="423416" y="1884164"/>
                  <a:pt x="424408" y="1885156"/>
                  <a:pt x="426393" y="1887141"/>
                </a:cubicBezTo>
                <a:cubicBezTo>
                  <a:pt x="428377" y="1891109"/>
                  <a:pt x="430362" y="1894086"/>
                  <a:pt x="432346" y="1896071"/>
                </a:cubicBezTo>
                <a:cubicBezTo>
                  <a:pt x="434330" y="1902024"/>
                  <a:pt x="435322" y="1906985"/>
                  <a:pt x="435322" y="1910953"/>
                </a:cubicBezTo>
                <a:cubicBezTo>
                  <a:pt x="433338" y="1912938"/>
                  <a:pt x="429369" y="1913930"/>
                  <a:pt x="423416" y="1913930"/>
                </a:cubicBezTo>
                <a:cubicBezTo>
                  <a:pt x="417463" y="1915914"/>
                  <a:pt x="413494" y="1916906"/>
                  <a:pt x="411510" y="1916906"/>
                </a:cubicBezTo>
                <a:lnTo>
                  <a:pt x="349002" y="1919883"/>
                </a:lnTo>
                <a:cubicBezTo>
                  <a:pt x="335112" y="1919883"/>
                  <a:pt x="309315" y="1920875"/>
                  <a:pt x="271612" y="1922860"/>
                </a:cubicBezTo>
                <a:cubicBezTo>
                  <a:pt x="257721" y="1924844"/>
                  <a:pt x="246807" y="1925836"/>
                  <a:pt x="238869" y="1925836"/>
                </a:cubicBezTo>
                <a:lnTo>
                  <a:pt x="238869" y="2074664"/>
                </a:lnTo>
                <a:lnTo>
                  <a:pt x="465088" y="2065735"/>
                </a:lnTo>
                <a:cubicBezTo>
                  <a:pt x="465088" y="2043907"/>
                  <a:pt x="465088" y="1969493"/>
                  <a:pt x="465088" y="1842492"/>
                </a:cubicBezTo>
                <a:close/>
                <a:moveTo>
                  <a:pt x="491877" y="1553766"/>
                </a:moveTo>
                <a:cubicBezTo>
                  <a:pt x="505768" y="1561703"/>
                  <a:pt x="524619" y="1574602"/>
                  <a:pt x="548432" y="1592461"/>
                </a:cubicBezTo>
                <a:cubicBezTo>
                  <a:pt x="566291" y="1604367"/>
                  <a:pt x="575221" y="1613297"/>
                  <a:pt x="575221" y="1619250"/>
                </a:cubicBezTo>
                <a:cubicBezTo>
                  <a:pt x="575221" y="1627188"/>
                  <a:pt x="569268" y="1634133"/>
                  <a:pt x="557362" y="1640086"/>
                </a:cubicBezTo>
                <a:cubicBezTo>
                  <a:pt x="557362" y="1640086"/>
                  <a:pt x="555377" y="1641078"/>
                  <a:pt x="551408" y="1643063"/>
                </a:cubicBezTo>
                <a:cubicBezTo>
                  <a:pt x="547440" y="1647031"/>
                  <a:pt x="544463" y="1650008"/>
                  <a:pt x="542479" y="1651992"/>
                </a:cubicBezTo>
                <a:cubicBezTo>
                  <a:pt x="542479" y="1679774"/>
                  <a:pt x="543471" y="1723430"/>
                  <a:pt x="545455" y="1782961"/>
                </a:cubicBezTo>
                <a:cubicBezTo>
                  <a:pt x="545455" y="1844477"/>
                  <a:pt x="545455" y="1880196"/>
                  <a:pt x="545455" y="1890117"/>
                </a:cubicBezTo>
                <a:cubicBezTo>
                  <a:pt x="545455" y="1911945"/>
                  <a:pt x="546448" y="1940719"/>
                  <a:pt x="548432" y="1976438"/>
                </a:cubicBezTo>
                <a:cubicBezTo>
                  <a:pt x="550416" y="2016125"/>
                  <a:pt x="551408" y="2044899"/>
                  <a:pt x="551408" y="2062758"/>
                </a:cubicBezTo>
                <a:cubicBezTo>
                  <a:pt x="551408" y="2094508"/>
                  <a:pt x="548432" y="2117328"/>
                  <a:pt x="542479" y="2131219"/>
                </a:cubicBezTo>
                <a:cubicBezTo>
                  <a:pt x="540494" y="2137172"/>
                  <a:pt x="531565" y="2148086"/>
                  <a:pt x="515690" y="2163961"/>
                </a:cubicBezTo>
                <a:cubicBezTo>
                  <a:pt x="497830" y="2175867"/>
                  <a:pt x="483940" y="2180828"/>
                  <a:pt x="474018" y="2178844"/>
                </a:cubicBezTo>
                <a:cubicBezTo>
                  <a:pt x="468065" y="2178844"/>
                  <a:pt x="464096" y="2174875"/>
                  <a:pt x="462112" y="2166938"/>
                </a:cubicBezTo>
                <a:cubicBezTo>
                  <a:pt x="462112" y="2159000"/>
                  <a:pt x="463104" y="2145110"/>
                  <a:pt x="465088" y="2125266"/>
                </a:cubicBezTo>
                <a:cubicBezTo>
                  <a:pt x="465088" y="2107406"/>
                  <a:pt x="465088" y="2095500"/>
                  <a:pt x="465088" y="2089547"/>
                </a:cubicBezTo>
                <a:lnTo>
                  <a:pt x="238869" y="2101453"/>
                </a:lnTo>
                <a:cubicBezTo>
                  <a:pt x="238869" y="2107406"/>
                  <a:pt x="237877" y="2113360"/>
                  <a:pt x="235893" y="2119313"/>
                </a:cubicBezTo>
                <a:cubicBezTo>
                  <a:pt x="231924" y="2135188"/>
                  <a:pt x="223987" y="2149078"/>
                  <a:pt x="212080" y="2160985"/>
                </a:cubicBezTo>
                <a:cubicBezTo>
                  <a:pt x="202159" y="2166938"/>
                  <a:pt x="194221" y="2171899"/>
                  <a:pt x="188268" y="2175867"/>
                </a:cubicBezTo>
                <a:cubicBezTo>
                  <a:pt x="180330" y="2177852"/>
                  <a:pt x="173385" y="2178844"/>
                  <a:pt x="167432" y="2178844"/>
                </a:cubicBezTo>
                <a:cubicBezTo>
                  <a:pt x="165448" y="2176859"/>
                  <a:pt x="164455" y="2173883"/>
                  <a:pt x="164455" y="2169914"/>
                </a:cubicBezTo>
                <a:cubicBezTo>
                  <a:pt x="164455" y="2169914"/>
                  <a:pt x="164455" y="2163961"/>
                  <a:pt x="164455" y="2152055"/>
                </a:cubicBezTo>
                <a:cubicBezTo>
                  <a:pt x="164455" y="2144117"/>
                  <a:pt x="164455" y="2135188"/>
                  <a:pt x="164455" y="2125266"/>
                </a:cubicBezTo>
                <a:cubicBezTo>
                  <a:pt x="170408" y="2053828"/>
                  <a:pt x="172393" y="2002235"/>
                  <a:pt x="170408" y="1970485"/>
                </a:cubicBezTo>
                <a:cubicBezTo>
                  <a:pt x="170408" y="1954610"/>
                  <a:pt x="170408" y="1933774"/>
                  <a:pt x="170408" y="1907977"/>
                </a:cubicBezTo>
                <a:cubicBezTo>
                  <a:pt x="172393" y="1874243"/>
                  <a:pt x="173385" y="1854399"/>
                  <a:pt x="173385" y="1848446"/>
                </a:cubicBezTo>
                <a:cubicBezTo>
                  <a:pt x="173385" y="1745258"/>
                  <a:pt x="173385" y="1682750"/>
                  <a:pt x="173385" y="1660922"/>
                </a:cubicBezTo>
                <a:cubicBezTo>
                  <a:pt x="173385" y="1658938"/>
                  <a:pt x="173385" y="1655961"/>
                  <a:pt x="173385" y="1651992"/>
                </a:cubicBezTo>
                <a:cubicBezTo>
                  <a:pt x="169416" y="1618258"/>
                  <a:pt x="167432" y="1586508"/>
                  <a:pt x="167432" y="1556742"/>
                </a:cubicBezTo>
                <a:cubicBezTo>
                  <a:pt x="169416" y="1556742"/>
                  <a:pt x="173385" y="1558727"/>
                  <a:pt x="179338" y="1562696"/>
                </a:cubicBezTo>
                <a:cubicBezTo>
                  <a:pt x="193229" y="1568649"/>
                  <a:pt x="206127" y="1573610"/>
                  <a:pt x="218033" y="1577578"/>
                </a:cubicBezTo>
                <a:cubicBezTo>
                  <a:pt x="220018" y="1579563"/>
                  <a:pt x="229940" y="1585516"/>
                  <a:pt x="247799" y="1595438"/>
                </a:cubicBezTo>
                <a:cubicBezTo>
                  <a:pt x="253752" y="1599406"/>
                  <a:pt x="258713" y="1602383"/>
                  <a:pt x="262682" y="1604367"/>
                </a:cubicBezTo>
                <a:lnTo>
                  <a:pt x="465088" y="1592461"/>
                </a:lnTo>
                <a:cubicBezTo>
                  <a:pt x="467073" y="1590477"/>
                  <a:pt x="473026" y="1582539"/>
                  <a:pt x="482948" y="1568649"/>
                </a:cubicBezTo>
                <a:cubicBezTo>
                  <a:pt x="486916" y="1562696"/>
                  <a:pt x="489893" y="1557734"/>
                  <a:pt x="491877" y="1553766"/>
                </a:cubicBezTo>
                <a:close/>
                <a:moveTo>
                  <a:pt x="468065" y="1050727"/>
                </a:moveTo>
                <a:cubicBezTo>
                  <a:pt x="456158" y="1050727"/>
                  <a:pt x="430362" y="1051719"/>
                  <a:pt x="390674" y="1053703"/>
                </a:cubicBezTo>
                <a:cubicBezTo>
                  <a:pt x="337096" y="1057672"/>
                  <a:pt x="293440" y="1060649"/>
                  <a:pt x="259705" y="1062633"/>
                </a:cubicBezTo>
                <a:lnTo>
                  <a:pt x="259705" y="1116211"/>
                </a:lnTo>
                <a:cubicBezTo>
                  <a:pt x="333127" y="1112242"/>
                  <a:pt x="388690" y="1106289"/>
                  <a:pt x="426393" y="1098352"/>
                </a:cubicBezTo>
                <a:cubicBezTo>
                  <a:pt x="426393" y="1100336"/>
                  <a:pt x="428377" y="1103313"/>
                  <a:pt x="432346" y="1107282"/>
                </a:cubicBezTo>
                <a:cubicBezTo>
                  <a:pt x="428377" y="1103313"/>
                  <a:pt x="429369" y="1105297"/>
                  <a:pt x="435322" y="1113235"/>
                </a:cubicBezTo>
                <a:cubicBezTo>
                  <a:pt x="441276" y="1119188"/>
                  <a:pt x="443260" y="1123157"/>
                  <a:pt x="441276" y="1125141"/>
                </a:cubicBezTo>
                <a:cubicBezTo>
                  <a:pt x="441276" y="1129110"/>
                  <a:pt x="434330" y="1131094"/>
                  <a:pt x="420440" y="1131094"/>
                </a:cubicBezTo>
                <a:cubicBezTo>
                  <a:pt x="402580" y="1131094"/>
                  <a:pt x="349002" y="1134071"/>
                  <a:pt x="259705" y="1140024"/>
                </a:cubicBezTo>
                <a:lnTo>
                  <a:pt x="259705" y="1193602"/>
                </a:lnTo>
                <a:cubicBezTo>
                  <a:pt x="303362" y="1191617"/>
                  <a:pt x="372815" y="1188641"/>
                  <a:pt x="468065" y="1184672"/>
                </a:cubicBezTo>
                <a:close/>
                <a:moveTo>
                  <a:pt x="491877" y="988219"/>
                </a:moveTo>
                <a:cubicBezTo>
                  <a:pt x="493862" y="990203"/>
                  <a:pt x="498823" y="993180"/>
                  <a:pt x="506760" y="997149"/>
                </a:cubicBezTo>
                <a:cubicBezTo>
                  <a:pt x="520651" y="1007071"/>
                  <a:pt x="532557" y="1016000"/>
                  <a:pt x="542479" y="1023938"/>
                </a:cubicBezTo>
                <a:cubicBezTo>
                  <a:pt x="548432" y="1027907"/>
                  <a:pt x="553393" y="1031875"/>
                  <a:pt x="557362" y="1035844"/>
                </a:cubicBezTo>
                <a:cubicBezTo>
                  <a:pt x="561330" y="1039813"/>
                  <a:pt x="563315" y="1043781"/>
                  <a:pt x="563315" y="1047750"/>
                </a:cubicBezTo>
                <a:cubicBezTo>
                  <a:pt x="563315" y="1051719"/>
                  <a:pt x="554385" y="1059657"/>
                  <a:pt x="536526" y="1071563"/>
                </a:cubicBezTo>
                <a:cubicBezTo>
                  <a:pt x="536526" y="1077516"/>
                  <a:pt x="537518" y="1112242"/>
                  <a:pt x="539502" y="1175742"/>
                </a:cubicBezTo>
                <a:cubicBezTo>
                  <a:pt x="539502" y="1195586"/>
                  <a:pt x="538510" y="1207492"/>
                  <a:pt x="536526" y="1211461"/>
                </a:cubicBezTo>
                <a:cubicBezTo>
                  <a:pt x="536526" y="1215430"/>
                  <a:pt x="530573" y="1223367"/>
                  <a:pt x="518666" y="1235274"/>
                </a:cubicBezTo>
                <a:cubicBezTo>
                  <a:pt x="512713" y="1237258"/>
                  <a:pt x="505768" y="1241227"/>
                  <a:pt x="497830" y="1247180"/>
                </a:cubicBezTo>
                <a:cubicBezTo>
                  <a:pt x="483940" y="1249164"/>
                  <a:pt x="475010" y="1250156"/>
                  <a:pt x="471041" y="1250156"/>
                </a:cubicBezTo>
                <a:cubicBezTo>
                  <a:pt x="469057" y="1246188"/>
                  <a:pt x="468065" y="1241227"/>
                  <a:pt x="468065" y="1235274"/>
                </a:cubicBezTo>
                <a:cubicBezTo>
                  <a:pt x="468065" y="1233289"/>
                  <a:pt x="468065" y="1223367"/>
                  <a:pt x="468065" y="1205508"/>
                </a:cubicBezTo>
                <a:lnTo>
                  <a:pt x="393651" y="1208485"/>
                </a:lnTo>
                <a:cubicBezTo>
                  <a:pt x="393651" y="1222375"/>
                  <a:pt x="394643" y="1245196"/>
                  <a:pt x="396627" y="1276946"/>
                </a:cubicBezTo>
                <a:lnTo>
                  <a:pt x="539502" y="1270992"/>
                </a:lnTo>
                <a:lnTo>
                  <a:pt x="581174" y="1208485"/>
                </a:lnTo>
                <a:cubicBezTo>
                  <a:pt x="599033" y="1220391"/>
                  <a:pt x="619869" y="1235274"/>
                  <a:pt x="643682" y="1253133"/>
                </a:cubicBezTo>
                <a:cubicBezTo>
                  <a:pt x="657076" y="1265039"/>
                  <a:pt x="664332" y="1274155"/>
                  <a:pt x="665448" y="1280480"/>
                </a:cubicBezTo>
                <a:cubicBezTo>
                  <a:pt x="665820" y="1282589"/>
                  <a:pt x="665510" y="1284387"/>
                  <a:pt x="664518" y="1285875"/>
                </a:cubicBezTo>
                <a:cubicBezTo>
                  <a:pt x="664518" y="1289844"/>
                  <a:pt x="652612" y="1291828"/>
                  <a:pt x="628799" y="1291828"/>
                </a:cubicBezTo>
                <a:cubicBezTo>
                  <a:pt x="618877" y="1293813"/>
                  <a:pt x="592088" y="1294805"/>
                  <a:pt x="548432" y="1294805"/>
                </a:cubicBezTo>
                <a:cubicBezTo>
                  <a:pt x="506760" y="1294805"/>
                  <a:pt x="456158" y="1296789"/>
                  <a:pt x="396627" y="1300758"/>
                </a:cubicBezTo>
                <a:lnTo>
                  <a:pt x="396627" y="1375172"/>
                </a:lnTo>
                <a:cubicBezTo>
                  <a:pt x="398612" y="1391047"/>
                  <a:pt x="392658" y="1409899"/>
                  <a:pt x="378768" y="1431727"/>
                </a:cubicBezTo>
                <a:cubicBezTo>
                  <a:pt x="370830" y="1439664"/>
                  <a:pt x="360908" y="1446610"/>
                  <a:pt x="349002" y="1452563"/>
                </a:cubicBezTo>
                <a:cubicBezTo>
                  <a:pt x="343049" y="1456532"/>
                  <a:pt x="337096" y="1458516"/>
                  <a:pt x="331143" y="1458516"/>
                </a:cubicBezTo>
                <a:cubicBezTo>
                  <a:pt x="325190" y="1458516"/>
                  <a:pt x="322213" y="1455539"/>
                  <a:pt x="322213" y="1449586"/>
                </a:cubicBezTo>
                <a:cubicBezTo>
                  <a:pt x="320229" y="1447602"/>
                  <a:pt x="319237" y="1443633"/>
                  <a:pt x="319237" y="1437680"/>
                </a:cubicBezTo>
                <a:cubicBezTo>
                  <a:pt x="321221" y="1401961"/>
                  <a:pt x="322213" y="1384102"/>
                  <a:pt x="322213" y="1384102"/>
                </a:cubicBezTo>
                <a:cubicBezTo>
                  <a:pt x="322213" y="1374180"/>
                  <a:pt x="322213" y="1360289"/>
                  <a:pt x="322213" y="1342430"/>
                </a:cubicBezTo>
                <a:cubicBezTo>
                  <a:pt x="322213" y="1322586"/>
                  <a:pt x="322213" y="1309688"/>
                  <a:pt x="322213" y="1303735"/>
                </a:cubicBezTo>
                <a:cubicBezTo>
                  <a:pt x="248791" y="1307703"/>
                  <a:pt x="195213" y="1311672"/>
                  <a:pt x="161479" y="1315641"/>
                </a:cubicBezTo>
                <a:cubicBezTo>
                  <a:pt x="131713" y="1315641"/>
                  <a:pt x="107901" y="1317625"/>
                  <a:pt x="90041" y="1321594"/>
                </a:cubicBezTo>
                <a:lnTo>
                  <a:pt x="72182" y="1288852"/>
                </a:lnTo>
                <a:cubicBezTo>
                  <a:pt x="119807" y="1288852"/>
                  <a:pt x="149573" y="1288852"/>
                  <a:pt x="161479" y="1288852"/>
                </a:cubicBezTo>
                <a:cubicBezTo>
                  <a:pt x="215057" y="1284883"/>
                  <a:pt x="268635" y="1281906"/>
                  <a:pt x="322213" y="1279922"/>
                </a:cubicBezTo>
                <a:lnTo>
                  <a:pt x="322213" y="1211461"/>
                </a:lnTo>
                <a:lnTo>
                  <a:pt x="256729" y="1214438"/>
                </a:lnTo>
                <a:cubicBezTo>
                  <a:pt x="256729" y="1232297"/>
                  <a:pt x="245815" y="1247180"/>
                  <a:pt x="223987" y="1259086"/>
                </a:cubicBezTo>
                <a:cubicBezTo>
                  <a:pt x="210096" y="1265039"/>
                  <a:pt x="200174" y="1267024"/>
                  <a:pt x="194221" y="1265039"/>
                </a:cubicBezTo>
                <a:cubicBezTo>
                  <a:pt x="194221" y="1265039"/>
                  <a:pt x="193229" y="1264047"/>
                  <a:pt x="191244" y="1262063"/>
                </a:cubicBezTo>
                <a:cubicBezTo>
                  <a:pt x="189260" y="1262063"/>
                  <a:pt x="188268" y="1260078"/>
                  <a:pt x="188268" y="1256110"/>
                </a:cubicBezTo>
                <a:cubicBezTo>
                  <a:pt x="188268" y="1254125"/>
                  <a:pt x="188268" y="1249164"/>
                  <a:pt x="188268" y="1241227"/>
                </a:cubicBezTo>
                <a:cubicBezTo>
                  <a:pt x="190252" y="1231305"/>
                  <a:pt x="191244" y="1222375"/>
                  <a:pt x="191244" y="1214438"/>
                </a:cubicBezTo>
                <a:cubicBezTo>
                  <a:pt x="191244" y="1194594"/>
                  <a:pt x="192237" y="1169789"/>
                  <a:pt x="194221" y="1140024"/>
                </a:cubicBezTo>
                <a:cubicBezTo>
                  <a:pt x="196205" y="1118196"/>
                  <a:pt x="197198" y="1096368"/>
                  <a:pt x="197198" y="1074539"/>
                </a:cubicBezTo>
                <a:cubicBezTo>
                  <a:pt x="197198" y="1070571"/>
                  <a:pt x="197198" y="1062633"/>
                  <a:pt x="197198" y="1050727"/>
                </a:cubicBezTo>
                <a:cubicBezTo>
                  <a:pt x="195213" y="1032867"/>
                  <a:pt x="194221" y="1016992"/>
                  <a:pt x="194221" y="1003102"/>
                </a:cubicBezTo>
                <a:cubicBezTo>
                  <a:pt x="196205" y="1005086"/>
                  <a:pt x="201166" y="1007071"/>
                  <a:pt x="209104" y="1009055"/>
                </a:cubicBezTo>
                <a:cubicBezTo>
                  <a:pt x="222994" y="1015008"/>
                  <a:pt x="234901" y="1020961"/>
                  <a:pt x="244823" y="1026914"/>
                </a:cubicBezTo>
                <a:cubicBezTo>
                  <a:pt x="250776" y="1026914"/>
                  <a:pt x="258713" y="1029891"/>
                  <a:pt x="268635" y="1035844"/>
                </a:cubicBezTo>
                <a:cubicBezTo>
                  <a:pt x="357932" y="1031875"/>
                  <a:pt x="423416" y="1028899"/>
                  <a:pt x="465088" y="1026914"/>
                </a:cubicBezTo>
                <a:close/>
                <a:moveTo>
                  <a:pt x="438299" y="869157"/>
                </a:moveTo>
                <a:cubicBezTo>
                  <a:pt x="396627" y="869157"/>
                  <a:pt x="341065" y="872133"/>
                  <a:pt x="271612" y="878086"/>
                </a:cubicBezTo>
                <a:cubicBezTo>
                  <a:pt x="307330" y="897930"/>
                  <a:pt x="320229" y="922735"/>
                  <a:pt x="310307" y="952500"/>
                </a:cubicBezTo>
                <a:cubicBezTo>
                  <a:pt x="304354" y="958453"/>
                  <a:pt x="297408" y="963414"/>
                  <a:pt x="289471" y="967383"/>
                </a:cubicBezTo>
                <a:lnTo>
                  <a:pt x="399604" y="961430"/>
                </a:lnTo>
                <a:cubicBezTo>
                  <a:pt x="403573" y="953492"/>
                  <a:pt x="408533" y="942578"/>
                  <a:pt x="414487" y="928688"/>
                </a:cubicBezTo>
                <a:cubicBezTo>
                  <a:pt x="422424" y="914797"/>
                  <a:pt x="427385" y="904875"/>
                  <a:pt x="429369" y="898922"/>
                </a:cubicBezTo>
                <a:cubicBezTo>
                  <a:pt x="433338" y="887016"/>
                  <a:pt x="436315" y="877094"/>
                  <a:pt x="438299" y="869157"/>
                </a:cubicBezTo>
                <a:close/>
                <a:moveTo>
                  <a:pt x="524619" y="791766"/>
                </a:moveTo>
                <a:cubicBezTo>
                  <a:pt x="524619" y="791766"/>
                  <a:pt x="526604" y="792758"/>
                  <a:pt x="530573" y="794742"/>
                </a:cubicBezTo>
                <a:cubicBezTo>
                  <a:pt x="542479" y="800696"/>
                  <a:pt x="561330" y="813594"/>
                  <a:pt x="587127" y="833438"/>
                </a:cubicBezTo>
                <a:cubicBezTo>
                  <a:pt x="599033" y="843360"/>
                  <a:pt x="604987" y="851297"/>
                  <a:pt x="604987" y="857250"/>
                </a:cubicBezTo>
                <a:cubicBezTo>
                  <a:pt x="603002" y="863203"/>
                  <a:pt x="592088" y="866180"/>
                  <a:pt x="572244" y="866180"/>
                </a:cubicBezTo>
                <a:cubicBezTo>
                  <a:pt x="546448" y="866180"/>
                  <a:pt x="520651" y="866180"/>
                  <a:pt x="494854" y="866180"/>
                </a:cubicBezTo>
                <a:lnTo>
                  <a:pt x="468065" y="869157"/>
                </a:lnTo>
                <a:cubicBezTo>
                  <a:pt x="474018" y="871141"/>
                  <a:pt x="484932" y="877094"/>
                  <a:pt x="500807" y="887016"/>
                </a:cubicBezTo>
                <a:cubicBezTo>
                  <a:pt x="512713" y="896938"/>
                  <a:pt x="518666" y="904875"/>
                  <a:pt x="518666" y="910828"/>
                </a:cubicBezTo>
                <a:cubicBezTo>
                  <a:pt x="516682" y="918766"/>
                  <a:pt x="506760" y="923727"/>
                  <a:pt x="488901" y="925711"/>
                </a:cubicBezTo>
                <a:cubicBezTo>
                  <a:pt x="480963" y="931664"/>
                  <a:pt x="469057" y="942578"/>
                  <a:pt x="453182" y="958453"/>
                </a:cubicBezTo>
                <a:lnTo>
                  <a:pt x="578198" y="952500"/>
                </a:lnTo>
                <a:cubicBezTo>
                  <a:pt x="578198" y="952500"/>
                  <a:pt x="579190" y="950516"/>
                  <a:pt x="581174" y="946547"/>
                </a:cubicBezTo>
                <a:cubicBezTo>
                  <a:pt x="587127" y="934641"/>
                  <a:pt x="600026" y="915789"/>
                  <a:pt x="619869" y="889992"/>
                </a:cubicBezTo>
                <a:cubicBezTo>
                  <a:pt x="625823" y="893961"/>
                  <a:pt x="635744" y="900906"/>
                  <a:pt x="649635" y="910828"/>
                </a:cubicBezTo>
                <a:cubicBezTo>
                  <a:pt x="663526" y="920750"/>
                  <a:pt x="675432" y="929680"/>
                  <a:pt x="685354" y="937617"/>
                </a:cubicBezTo>
                <a:cubicBezTo>
                  <a:pt x="697260" y="949524"/>
                  <a:pt x="703213" y="958453"/>
                  <a:pt x="703213" y="964406"/>
                </a:cubicBezTo>
                <a:cubicBezTo>
                  <a:pt x="695276" y="970360"/>
                  <a:pt x="684362" y="973336"/>
                  <a:pt x="670471" y="973336"/>
                </a:cubicBezTo>
                <a:cubicBezTo>
                  <a:pt x="614908" y="971352"/>
                  <a:pt x="434330" y="979289"/>
                  <a:pt x="128737" y="997149"/>
                </a:cubicBezTo>
                <a:cubicBezTo>
                  <a:pt x="104924" y="999133"/>
                  <a:pt x="78135" y="1002110"/>
                  <a:pt x="48369" y="1006078"/>
                </a:cubicBezTo>
                <a:lnTo>
                  <a:pt x="33487" y="973336"/>
                </a:lnTo>
                <a:cubicBezTo>
                  <a:pt x="71190" y="973336"/>
                  <a:pt x="101948" y="973336"/>
                  <a:pt x="125760" y="973336"/>
                </a:cubicBezTo>
                <a:cubicBezTo>
                  <a:pt x="139651" y="971352"/>
                  <a:pt x="163463" y="970360"/>
                  <a:pt x="197198" y="970360"/>
                </a:cubicBezTo>
                <a:cubicBezTo>
                  <a:pt x="230932" y="968375"/>
                  <a:pt x="255737" y="967383"/>
                  <a:pt x="271612" y="967383"/>
                </a:cubicBezTo>
                <a:cubicBezTo>
                  <a:pt x="257721" y="965399"/>
                  <a:pt x="248791" y="957461"/>
                  <a:pt x="244823" y="943571"/>
                </a:cubicBezTo>
                <a:cubicBezTo>
                  <a:pt x="242838" y="933649"/>
                  <a:pt x="241846" y="924719"/>
                  <a:pt x="241846" y="916782"/>
                </a:cubicBezTo>
                <a:cubicBezTo>
                  <a:pt x="245815" y="904875"/>
                  <a:pt x="245815" y="891977"/>
                  <a:pt x="241846" y="878086"/>
                </a:cubicBezTo>
                <a:lnTo>
                  <a:pt x="203151" y="881063"/>
                </a:lnTo>
                <a:cubicBezTo>
                  <a:pt x="195213" y="879078"/>
                  <a:pt x="173385" y="881063"/>
                  <a:pt x="137666" y="887016"/>
                </a:cubicBezTo>
                <a:lnTo>
                  <a:pt x="122783" y="860227"/>
                </a:lnTo>
                <a:cubicBezTo>
                  <a:pt x="164455" y="860227"/>
                  <a:pt x="192237" y="859235"/>
                  <a:pt x="206127" y="857250"/>
                </a:cubicBezTo>
                <a:lnTo>
                  <a:pt x="488901" y="845344"/>
                </a:lnTo>
                <a:cubicBezTo>
                  <a:pt x="490885" y="841375"/>
                  <a:pt x="495846" y="834430"/>
                  <a:pt x="503783" y="824508"/>
                </a:cubicBezTo>
                <a:cubicBezTo>
                  <a:pt x="511721" y="810617"/>
                  <a:pt x="518666" y="799703"/>
                  <a:pt x="524619" y="791766"/>
                </a:cubicBezTo>
                <a:close/>
                <a:moveTo>
                  <a:pt x="316260" y="750094"/>
                </a:moveTo>
                <a:cubicBezTo>
                  <a:pt x="318244" y="750094"/>
                  <a:pt x="322213" y="751086"/>
                  <a:pt x="328166" y="753071"/>
                </a:cubicBezTo>
                <a:cubicBezTo>
                  <a:pt x="342057" y="755055"/>
                  <a:pt x="353963" y="758031"/>
                  <a:pt x="363885" y="762000"/>
                </a:cubicBezTo>
                <a:cubicBezTo>
                  <a:pt x="377776" y="767953"/>
                  <a:pt x="388690" y="778867"/>
                  <a:pt x="396627" y="794742"/>
                </a:cubicBezTo>
                <a:cubicBezTo>
                  <a:pt x="399604" y="800696"/>
                  <a:pt x="400844" y="806649"/>
                  <a:pt x="400348" y="812602"/>
                </a:cubicBezTo>
                <a:cubicBezTo>
                  <a:pt x="399852" y="818555"/>
                  <a:pt x="397619" y="824508"/>
                  <a:pt x="393651" y="830461"/>
                </a:cubicBezTo>
                <a:cubicBezTo>
                  <a:pt x="385713" y="842367"/>
                  <a:pt x="373807" y="848320"/>
                  <a:pt x="357932" y="848320"/>
                </a:cubicBezTo>
                <a:cubicBezTo>
                  <a:pt x="346026" y="848320"/>
                  <a:pt x="337096" y="843360"/>
                  <a:pt x="331143" y="833438"/>
                </a:cubicBezTo>
                <a:cubicBezTo>
                  <a:pt x="331143" y="833438"/>
                  <a:pt x="330151" y="831453"/>
                  <a:pt x="328166" y="827485"/>
                </a:cubicBezTo>
                <a:cubicBezTo>
                  <a:pt x="326182" y="819547"/>
                  <a:pt x="324198" y="812602"/>
                  <a:pt x="322213" y="806649"/>
                </a:cubicBezTo>
                <a:cubicBezTo>
                  <a:pt x="316260" y="784821"/>
                  <a:pt x="306338" y="771922"/>
                  <a:pt x="292448" y="767953"/>
                </a:cubicBezTo>
                <a:cubicBezTo>
                  <a:pt x="286494" y="762000"/>
                  <a:pt x="284510" y="757039"/>
                  <a:pt x="286494" y="753071"/>
                </a:cubicBezTo>
                <a:cubicBezTo>
                  <a:pt x="286494" y="751086"/>
                  <a:pt x="296416" y="750094"/>
                  <a:pt x="316260" y="750094"/>
                </a:cubicBezTo>
                <a:close/>
                <a:moveTo>
                  <a:pt x="319237" y="0"/>
                </a:moveTo>
                <a:cubicBezTo>
                  <a:pt x="341065" y="5953"/>
                  <a:pt x="361901" y="12899"/>
                  <a:pt x="381744" y="20836"/>
                </a:cubicBezTo>
                <a:cubicBezTo>
                  <a:pt x="405557" y="28774"/>
                  <a:pt x="417463" y="36711"/>
                  <a:pt x="417463" y="44649"/>
                </a:cubicBezTo>
                <a:cubicBezTo>
                  <a:pt x="419448" y="50602"/>
                  <a:pt x="411510" y="60524"/>
                  <a:pt x="393651" y="74414"/>
                </a:cubicBezTo>
                <a:lnTo>
                  <a:pt x="393651" y="169664"/>
                </a:lnTo>
                <a:cubicBezTo>
                  <a:pt x="405557" y="169664"/>
                  <a:pt x="422424" y="168672"/>
                  <a:pt x="444252" y="166688"/>
                </a:cubicBezTo>
                <a:cubicBezTo>
                  <a:pt x="462112" y="166688"/>
                  <a:pt x="475010" y="166688"/>
                  <a:pt x="482948" y="166688"/>
                </a:cubicBezTo>
                <a:cubicBezTo>
                  <a:pt x="486916" y="160735"/>
                  <a:pt x="495846" y="148828"/>
                  <a:pt x="509737" y="130969"/>
                </a:cubicBezTo>
                <a:cubicBezTo>
                  <a:pt x="517674" y="117078"/>
                  <a:pt x="524619" y="106164"/>
                  <a:pt x="530573" y="98227"/>
                </a:cubicBezTo>
                <a:cubicBezTo>
                  <a:pt x="534541" y="100211"/>
                  <a:pt x="541487" y="105172"/>
                  <a:pt x="551408" y="113109"/>
                </a:cubicBezTo>
                <a:cubicBezTo>
                  <a:pt x="571252" y="125016"/>
                  <a:pt x="587127" y="135930"/>
                  <a:pt x="599033" y="145852"/>
                </a:cubicBezTo>
                <a:cubicBezTo>
                  <a:pt x="616893" y="159742"/>
                  <a:pt x="624830" y="169664"/>
                  <a:pt x="622846" y="175617"/>
                </a:cubicBezTo>
                <a:cubicBezTo>
                  <a:pt x="618877" y="181571"/>
                  <a:pt x="608955" y="185539"/>
                  <a:pt x="593080" y="187524"/>
                </a:cubicBezTo>
                <a:cubicBezTo>
                  <a:pt x="571252" y="187524"/>
                  <a:pt x="542479" y="187524"/>
                  <a:pt x="506760" y="187524"/>
                </a:cubicBezTo>
                <a:cubicBezTo>
                  <a:pt x="496838" y="189508"/>
                  <a:pt x="478979" y="190500"/>
                  <a:pt x="453182" y="190500"/>
                </a:cubicBezTo>
                <a:cubicBezTo>
                  <a:pt x="431354" y="192485"/>
                  <a:pt x="414487" y="193477"/>
                  <a:pt x="402580" y="193477"/>
                </a:cubicBezTo>
                <a:cubicBezTo>
                  <a:pt x="438299" y="253008"/>
                  <a:pt x="485924" y="304602"/>
                  <a:pt x="545455" y="348258"/>
                </a:cubicBezTo>
                <a:cubicBezTo>
                  <a:pt x="587127" y="378024"/>
                  <a:pt x="636737" y="402828"/>
                  <a:pt x="694283" y="422672"/>
                </a:cubicBezTo>
                <a:cubicBezTo>
                  <a:pt x="702221" y="422672"/>
                  <a:pt x="709166" y="424656"/>
                  <a:pt x="715119" y="428625"/>
                </a:cubicBezTo>
                <a:cubicBezTo>
                  <a:pt x="723057" y="430610"/>
                  <a:pt x="727026" y="433586"/>
                  <a:pt x="727026" y="437555"/>
                </a:cubicBezTo>
                <a:cubicBezTo>
                  <a:pt x="727026" y="441524"/>
                  <a:pt x="720080" y="446485"/>
                  <a:pt x="706190" y="452438"/>
                </a:cubicBezTo>
                <a:cubicBezTo>
                  <a:pt x="698252" y="458391"/>
                  <a:pt x="689322" y="465336"/>
                  <a:pt x="679401" y="473274"/>
                </a:cubicBezTo>
                <a:cubicBezTo>
                  <a:pt x="673448" y="477242"/>
                  <a:pt x="665510" y="485180"/>
                  <a:pt x="655588" y="497086"/>
                </a:cubicBezTo>
                <a:cubicBezTo>
                  <a:pt x="653604" y="499071"/>
                  <a:pt x="650627" y="502047"/>
                  <a:pt x="646658" y="506016"/>
                </a:cubicBezTo>
                <a:cubicBezTo>
                  <a:pt x="644674" y="508000"/>
                  <a:pt x="642690" y="509985"/>
                  <a:pt x="640705" y="511969"/>
                </a:cubicBezTo>
                <a:cubicBezTo>
                  <a:pt x="636737" y="515938"/>
                  <a:pt x="632768" y="517922"/>
                  <a:pt x="628799" y="517922"/>
                </a:cubicBezTo>
                <a:cubicBezTo>
                  <a:pt x="622846" y="517922"/>
                  <a:pt x="615901" y="515938"/>
                  <a:pt x="607963" y="511969"/>
                </a:cubicBezTo>
                <a:cubicBezTo>
                  <a:pt x="596057" y="506016"/>
                  <a:pt x="578198" y="492125"/>
                  <a:pt x="554385" y="470297"/>
                </a:cubicBezTo>
                <a:cubicBezTo>
                  <a:pt x="532557" y="450453"/>
                  <a:pt x="515690" y="431602"/>
                  <a:pt x="503783" y="413742"/>
                </a:cubicBezTo>
                <a:cubicBezTo>
                  <a:pt x="462112" y="356196"/>
                  <a:pt x="425401" y="287735"/>
                  <a:pt x="393651" y="208360"/>
                </a:cubicBezTo>
                <a:lnTo>
                  <a:pt x="393651" y="273844"/>
                </a:lnTo>
                <a:cubicBezTo>
                  <a:pt x="393651" y="309563"/>
                  <a:pt x="393651" y="338336"/>
                  <a:pt x="393651" y="360164"/>
                </a:cubicBezTo>
                <a:cubicBezTo>
                  <a:pt x="393651" y="368102"/>
                  <a:pt x="393651" y="380008"/>
                  <a:pt x="393651" y="395883"/>
                </a:cubicBezTo>
                <a:cubicBezTo>
                  <a:pt x="395635" y="417711"/>
                  <a:pt x="396627" y="435571"/>
                  <a:pt x="396627" y="449461"/>
                </a:cubicBezTo>
                <a:lnTo>
                  <a:pt x="408533" y="449461"/>
                </a:lnTo>
                <a:cubicBezTo>
                  <a:pt x="412502" y="443508"/>
                  <a:pt x="418455" y="433586"/>
                  <a:pt x="426393" y="419695"/>
                </a:cubicBezTo>
                <a:cubicBezTo>
                  <a:pt x="434330" y="409774"/>
                  <a:pt x="440283" y="400844"/>
                  <a:pt x="444252" y="392906"/>
                </a:cubicBezTo>
                <a:cubicBezTo>
                  <a:pt x="448221" y="396875"/>
                  <a:pt x="457151" y="404813"/>
                  <a:pt x="471041" y="416719"/>
                </a:cubicBezTo>
                <a:cubicBezTo>
                  <a:pt x="478979" y="422672"/>
                  <a:pt x="484932" y="427633"/>
                  <a:pt x="488901" y="431602"/>
                </a:cubicBezTo>
                <a:cubicBezTo>
                  <a:pt x="504776" y="447477"/>
                  <a:pt x="510729" y="458391"/>
                  <a:pt x="506760" y="464344"/>
                </a:cubicBezTo>
                <a:cubicBezTo>
                  <a:pt x="504776" y="466328"/>
                  <a:pt x="494854" y="469305"/>
                  <a:pt x="476994" y="473274"/>
                </a:cubicBezTo>
                <a:cubicBezTo>
                  <a:pt x="463104" y="473274"/>
                  <a:pt x="441276" y="473274"/>
                  <a:pt x="411510" y="473274"/>
                </a:cubicBezTo>
                <a:lnTo>
                  <a:pt x="396627" y="473274"/>
                </a:lnTo>
                <a:lnTo>
                  <a:pt x="399604" y="565547"/>
                </a:lnTo>
                <a:cubicBezTo>
                  <a:pt x="399604" y="567532"/>
                  <a:pt x="399604" y="571500"/>
                  <a:pt x="399604" y="577453"/>
                </a:cubicBezTo>
                <a:cubicBezTo>
                  <a:pt x="401588" y="599281"/>
                  <a:pt x="399604" y="614164"/>
                  <a:pt x="393651" y="622102"/>
                </a:cubicBezTo>
                <a:cubicBezTo>
                  <a:pt x="387698" y="634008"/>
                  <a:pt x="377776" y="643930"/>
                  <a:pt x="363885" y="651867"/>
                </a:cubicBezTo>
                <a:cubicBezTo>
                  <a:pt x="349994" y="663774"/>
                  <a:pt x="338088" y="668735"/>
                  <a:pt x="328166" y="666750"/>
                </a:cubicBezTo>
                <a:cubicBezTo>
                  <a:pt x="322213" y="666750"/>
                  <a:pt x="319237" y="661789"/>
                  <a:pt x="319237" y="651867"/>
                </a:cubicBezTo>
                <a:cubicBezTo>
                  <a:pt x="319237" y="651867"/>
                  <a:pt x="319237" y="644922"/>
                  <a:pt x="319237" y="631032"/>
                </a:cubicBezTo>
                <a:cubicBezTo>
                  <a:pt x="319237" y="627063"/>
                  <a:pt x="319237" y="621110"/>
                  <a:pt x="319237" y="613172"/>
                </a:cubicBezTo>
                <a:cubicBezTo>
                  <a:pt x="321221" y="603250"/>
                  <a:pt x="322213" y="595313"/>
                  <a:pt x="322213" y="589360"/>
                </a:cubicBezTo>
                <a:cubicBezTo>
                  <a:pt x="324198" y="551656"/>
                  <a:pt x="325190" y="513953"/>
                  <a:pt x="325190" y="476250"/>
                </a:cubicBezTo>
                <a:cubicBezTo>
                  <a:pt x="313283" y="478235"/>
                  <a:pt x="293440" y="479227"/>
                  <a:pt x="265658" y="479227"/>
                </a:cubicBezTo>
                <a:cubicBezTo>
                  <a:pt x="263674" y="479227"/>
                  <a:pt x="256729" y="480219"/>
                  <a:pt x="244823" y="482203"/>
                </a:cubicBezTo>
                <a:cubicBezTo>
                  <a:pt x="230932" y="484188"/>
                  <a:pt x="218033" y="486172"/>
                  <a:pt x="206127" y="488156"/>
                </a:cubicBezTo>
                <a:lnTo>
                  <a:pt x="188268" y="455414"/>
                </a:lnTo>
                <a:cubicBezTo>
                  <a:pt x="241846" y="455414"/>
                  <a:pt x="287487" y="454422"/>
                  <a:pt x="325190" y="452438"/>
                </a:cubicBezTo>
                <a:cubicBezTo>
                  <a:pt x="327174" y="426641"/>
                  <a:pt x="328166" y="398860"/>
                  <a:pt x="328166" y="369094"/>
                </a:cubicBezTo>
                <a:cubicBezTo>
                  <a:pt x="328166" y="363141"/>
                  <a:pt x="328166" y="349250"/>
                  <a:pt x="328166" y="327422"/>
                </a:cubicBezTo>
                <a:lnTo>
                  <a:pt x="328166" y="279797"/>
                </a:lnTo>
                <a:cubicBezTo>
                  <a:pt x="322213" y="287735"/>
                  <a:pt x="315268" y="296664"/>
                  <a:pt x="307330" y="306586"/>
                </a:cubicBezTo>
                <a:cubicBezTo>
                  <a:pt x="287487" y="332383"/>
                  <a:pt x="273596" y="349250"/>
                  <a:pt x="265658" y="357188"/>
                </a:cubicBezTo>
                <a:cubicBezTo>
                  <a:pt x="253752" y="371078"/>
                  <a:pt x="238869" y="385961"/>
                  <a:pt x="221010" y="401836"/>
                </a:cubicBezTo>
                <a:cubicBezTo>
                  <a:pt x="215057" y="407789"/>
                  <a:pt x="206127" y="415727"/>
                  <a:pt x="194221" y="425649"/>
                </a:cubicBezTo>
                <a:cubicBezTo>
                  <a:pt x="176362" y="439539"/>
                  <a:pt x="158502" y="453430"/>
                  <a:pt x="140643" y="467320"/>
                </a:cubicBezTo>
                <a:cubicBezTo>
                  <a:pt x="89049" y="505024"/>
                  <a:pt x="48369" y="529828"/>
                  <a:pt x="18604" y="541735"/>
                </a:cubicBezTo>
                <a:cubicBezTo>
                  <a:pt x="6698" y="543719"/>
                  <a:pt x="744" y="543719"/>
                  <a:pt x="744" y="541735"/>
                </a:cubicBezTo>
                <a:cubicBezTo>
                  <a:pt x="-1240" y="537766"/>
                  <a:pt x="744" y="531813"/>
                  <a:pt x="6698" y="523875"/>
                </a:cubicBezTo>
                <a:cubicBezTo>
                  <a:pt x="26541" y="511969"/>
                  <a:pt x="48369" y="496094"/>
                  <a:pt x="72182" y="476250"/>
                </a:cubicBezTo>
                <a:cubicBezTo>
                  <a:pt x="76151" y="472281"/>
                  <a:pt x="79127" y="469305"/>
                  <a:pt x="81112" y="467320"/>
                </a:cubicBezTo>
                <a:cubicBezTo>
                  <a:pt x="108893" y="445492"/>
                  <a:pt x="131713" y="424656"/>
                  <a:pt x="149573" y="404813"/>
                </a:cubicBezTo>
                <a:cubicBezTo>
                  <a:pt x="213072" y="335360"/>
                  <a:pt x="262682" y="266899"/>
                  <a:pt x="298401" y="199430"/>
                </a:cubicBezTo>
                <a:cubicBezTo>
                  <a:pt x="256729" y="201414"/>
                  <a:pt x="194221" y="207367"/>
                  <a:pt x="110877" y="217289"/>
                </a:cubicBezTo>
                <a:cubicBezTo>
                  <a:pt x="108893" y="213320"/>
                  <a:pt x="106908" y="207367"/>
                  <a:pt x="104924" y="199430"/>
                </a:cubicBezTo>
                <a:cubicBezTo>
                  <a:pt x="100955" y="191492"/>
                  <a:pt x="97979" y="185539"/>
                  <a:pt x="95994" y="181571"/>
                </a:cubicBezTo>
                <a:cubicBezTo>
                  <a:pt x="163463" y="181571"/>
                  <a:pt x="206127" y="181571"/>
                  <a:pt x="223987" y="181571"/>
                </a:cubicBezTo>
                <a:cubicBezTo>
                  <a:pt x="247799" y="177602"/>
                  <a:pt x="280541" y="175617"/>
                  <a:pt x="322213" y="175617"/>
                </a:cubicBezTo>
                <a:lnTo>
                  <a:pt x="322213" y="83344"/>
                </a:lnTo>
                <a:cubicBezTo>
                  <a:pt x="322213" y="69453"/>
                  <a:pt x="321221" y="41672"/>
                  <a:pt x="319237" y="0"/>
                </a:cubicBezTo>
                <a:close/>
              </a:path>
            </a:pathLst>
          </a:custGeom>
          <a:gradFill flip="none" rotWithShape="1">
            <a:gsLst>
              <a:gs pos="0">
                <a:srgbClr val="FFC000">
                  <a:lumMod val="20000"/>
                  <a:lumOff val="80000"/>
                </a:srgbClr>
              </a:gs>
              <a:gs pos="74000">
                <a:srgbClr val="FFC000">
                  <a:lumMod val="45000"/>
                  <a:lumOff val="55000"/>
                </a:srgbClr>
              </a:gs>
              <a:gs pos="83000">
                <a:srgbClr val="FFC000">
                  <a:lumMod val="45000"/>
                  <a:lumOff val="55000"/>
                </a:srgbClr>
              </a:gs>
              <a:gs pos="100000">
                <a:srgbClr val="FFC000">
                  <a:lumMod val="30000"/>
                  <a:lumOff val="70000"/>
                </a:srgbClr>
              </a:gs>
            </a:gsLst>
            <a:path path="circle">
              <a:fillToRect l="100000" t="100000"/>
            </a:path>
            <a:tileRect r="-100000" b="-100000"/>
          </a:gradFill>
          <a:ln>
            <a:noFill/>
          </a:ln>
          <a:effectLst>
            <a:outerShdw blurRad="63500" dist="63500" dir="2700000" algn="tl" rotWithShape="0">
              <a:prstClr val="black">
                <a:alpha val="30000"/>
              </a:prstClr>
            </a:outerShdw>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a:defRPr sz="6000">
                <a:gradFill>
                  <a:gsLst>
                    <a:gs pos="0">
                      <a:srgbClr val="FFC000">
                        <a:lumMod val="20000"/>
                        <a:lumOff val="80000"/>
                      </a:srgbClr>
                    </a:gs>
                    <a:gs pos="92400">
                      <a:srgbClr val="FFEBBC">
                        <a:alpha val="0"/>
                      </a:srgbClr>
                    </a:gs>
                    <a:gs pos="100000">
                      <a:srgbClr val="FFC000">
                        <a:lumMod val="20000"/>
                        <a:lumOff val="80000"/>
                        <a:alpha val="0"/>
                      </a:srgbClr>
                    </a:gs>
                  </a:gsLst>
                  <a:lin ang="2700000" scaled="0"/>
                </a:gradFill>
                <a:latin typeface="方正粗金陵简体" panose="02000000000000000000" pitchFamily="2" charset="-122"/>
                <a:ea typeface="方正粗金陵简体" panose="02000000000000000000" pitchFamily="2" charset="-122"/>
              </a:defRPr>
            </a:lvl1pPr>
          </a:lstStyle>
          <a:p>
            <a:endParaRPr lang="zh-CN" altLang="en-US" dirty="0"/>
          </a:p>
        </p:txBody>
      </p:sp>
      <p:grpSp>
        <p:nvGrpSpPr>
          <p:cNvPr id="3" name="组合 2"/>
          <p:cNvGrpSpPr/>
          <p:nvPr/>
        </p:nvGrpSpPr>
        <p:grpSpPr>
          <a:xfrm>
            <a:off x="1710285" y="3603032"/>
            <a:ext cx="9211789" cy="829945"/>
            <a:chOff x="4657061" y="3436283"/>
            <a:chExt cx="9211789" cy="829945"/>
          </a:xfrm>
        </p:grpSpPr>
        <p:sp>
          <p:nvSpPr>
            <p:cNvPr id="5" name="文本框 4"/>
            <p:cNvSpPr txBox="1"/>
            <p:nvPr/>
          </p:nvSpPr>
          <p:spPr>
            <a:xfrm>
              <a:off x="5023996" y="3436283"/>
              <a:ext cx="7085830" cy="82994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dirty="0">
                  <a:solidFill>
                    <a:schemeClr val="bg1"/>
                  </a:solidFill>
                  <a:effectLst>
                    <a:outerShdw blurRad="38100" dist="38100" dir="2700000" algn="tl">
                      <a:srgbClr val="000000">
                        <a:alpha val="43137"/>
                      </a:srgbClr>
                    </a:outerShdw>
                  </a:effectLst>
                </a:rPr>
                <a:t>三</a:t>
              </a:r>
              <a:r>
                <a:rPr lang="zh-CN" altLang="en-US"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a:t>
              </a:r>
              <a:r>
                <a:rPr lang="zh-CN" altLang="en-US" dirty="0">
                  <a:solidFill>
                    <a:schemeClr val="bg1"/>
                  </a:solidFill>
                  <a:effectLst>
                    <a:outerShdw blurRad="38100" dist="38100" dir="2700000" algn="tl">
                      <a:srgbClr val="000000">
                        <a:alpha val="43137"/>
                      </a:srgbClr>
                    </a:outerShdw>
                  </a:effectLst>
                </a:rPr>
                <a:t>为什么要用社会主义核心价值观凝心聚力</a:t>
              </a:r>
            </a:p>
            <a:p>
              <a:endParaRPr lang="zh-CN" altLang="en-US" dirty="0">
                <a:solidFill>
                  <a:schemeClr val="bg1"/>
                </a:solidFill>
                <a:effectLst>
                  <a:outerShdw blurRad="38100" dist="38100" dir="2700000" algn="tl">
                    <a:srgbClr val="000000">
                      <a:alpha val="43137"/>
                    </a:srgbClr>
                  </a:outerShdw>
                </a:effectLst>
              </a:endParaRPr>
            </a:p>
          </p:txBody>
        </p:sp>
        <p:cxnSp>
          <p:nvCxnSpPr>
            <p:cNvPr id="6" name="直接连接符 5"/>
            <p:cNvCxnSpPr/>
            <p:nvPr/>
          </p:nvCxnSpPr>
          <p:spPr>
            <a:xfrm>
              <a:off x="4657061" y="4156051"/>
              <a:ext cx="9211789" cy="0"/>
            </a:xfrm>
            <a:prstGeom prst="line">
              <a:avLst/>
            </a:prstGeom>
            <a:ln>
              <a:solidFill>
                <a:schemeClr val="bg1">
                  <a:alpha val="50000"/>
                </a:schemeClr>
              </a:solidFill>
            </a:ln>
          </p:spPr>
          <p:style>
            <a:lnRef idx="1">
              <a:schemeClr val="accent1"/>
            </a:lnRef>
            <a:fillRef idx="0">
              <a:schemeClr val="accent1"/>
            </a:fillRef>
            <a:effectRef idx="0">
              <a:schemeClr val="accent1"/>
            </a:effectRef>
            <a:fontRef idx="minor">
              <a:schemeClr val="tx1"/>
            </a:fontRef>
          </p:style>
        </p:cxn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rotWithShape="1">
          <a:blip r:embed="rId2">
            <a:extLst>
              <a:ext uri="{BEBA8EAE-BF5A-486C-A8C5-ECC9F3942E4B}">
                <a14:imgProps xmlns:a14="http://schemas.microsoft.com/office/drawing/2010/main">
                  <a14:imgLayer r:embed="rId3">
                    <a14:imgEffect>
                      <a14:artisticBlur radius="19"/>
                    </a14:imgEffect>
                  </a14:imgLayer>
                </a14:imgProps>
              </a:ext>
            </a:extLst>
          </a:blip>
          <a:srcRect l="126"/>
          <a:stretch>
            <a:fillRect/>
          </a:stretch>
        </p:blipFill>
        <p:spPr>
          <a:xfrm>
            <a:off x="0" y="-1494"/>
            <a:ext cx="12191999" cy="6860989"/>
          </a:xfrm>
          <a:prstGeom prst="rect">
            <a:avLst/>
          </a:prstGeom>
        </p:spPr>
      </p:pic>
      <p:sp>
        <p:nvSpPr>
          <p:cNvPr id="3" name="矩形 2"/>
          <p:cNvSpPr/>
          <p:nvPr/>
        </p:nvSpPr>
        <p:spPr>
          <a:xfrm>
            <a:off x="1" y="0"/>
            <a:ext cx="12192000" cy="6858001"/>
          </a:xfrm>
          <a:prstGeom prst="rect">
            <a:avLst/>
          </a:prstGeom>
          <a:solidFill>
            <a:schemeClr val="bg1">
              <a:alpha val="3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pic>
        <p:nvPicPr>
          <p:cNvPr id="4" name="图片 3"/>
          <p:cNvPicPr>
            <a:picLocks noChangeAspect="1"/>
          </p:cNvPicPr>
          <p:nvPr/>
        </p:nvPicPr>
        <p:blipFill rotWithShape="1">
          <a:blip r:embed="rId4" cstate="print">
            <a:duotone>
              <a:schemeClr val="accent2">
                <a:shade val="45000"/>
                <a:satMod val="135000"/>
              </a:schemeClr>
              <a:prstClr val="white"/>
            </a:duotone>
            <a:extLst>
              <a:ext uri="{28A0092B-C50C-407E-A947-70E740481C1C}">
                <a14:useLocalDpi xmlns:a14="http://schemas.microsoft.com/office/drawing/2010/main" val="0"/>
              </a:ext>
            </a:extLst>
          </a:blip>
          <a:srcRect t="1837" b="58414"/>
          <a:stretch>
            <a:fillRect/>
          </a:stretch>
        </p:blipFill>
        <p:spPr>
          <a:xfrm>
            <a:off x="0" y="3611591"/>
            <a:ext cx="12192000" cy="3246410"/>
          </a:xfrm>
          <a:prstGeom prst="rect">
            <a:avLst/>
          </a:prstGeom>
        </p:spPr>
      </p:pic>
      <p:pic>
        <p:nvPicPr>
          <p:cNvPr id="5" name="图片 4"/>
          <p:cNvPicPr preferRelativeResize="0"/>
          <p:nvPr/>
        </p:nvPicPr>
        <p:blipFill rotWithShape="1">
          <a:blip r:embed="rId5" cstate="print">
            <a:extLst>
              <a:ext uri="{28A0092B-C50C-407E-A947-70E740481C1C}">
                <a14:useLocalDpi xmlns:a14="http://schemas.microsoft.com/office/drawing/2010/main" val="0"/>
              </a:ext>
            </a:extLst>
          </a:blip>
          <a:srcRect t="29937" b="29938"/>
          <a:stretch>
            <a:fillRect/>
          </a:stretch>
        </p:blipFill>
        <p:spPr>
          <a:xfrm>
            <a:off x="-114000" y="2328023"/>
            <a:ext cx="12420000" cy="2551318"/>
          </a:xfrm>
          <a:prstGeom prst="cube">
            <a:avLst>
              <a:gd name="adj" fmla="val 1454"/>
            </a:avLst>
          </a:prstGeom>
          <a:noFill/>
          <a:effectLst>
            <a:outerShdw blurRad="381000" dist="127000" dir="5400000" algn="t" rotWithShape="0">
              <a:prstClr val="black">
                <a:alpha val="15000"/>
              </a:prstClr>
            </a:outerShdw>
          </a:effectLst>
        </p:spPr>
      </p:pic>
      <p:grpSp>
        <p:nvGrpSpPr>
          <p:cNvPr id="10" name="组合 9"/>
          <p:cNvGrpSpPr/>
          <p:nvPr/>
        </p:nvGrpSpPr>
        <p:grpSpPr>
          <a:xfrm>
            <a:off x="1406137" y="2813526"/>
            <a:ext cx="9360000" cy="1486891"/>
            <a:chOff x="1416000" y="2646774"/>
            <a:chExt cx="9360000" cy="1486891"/>
          </a:xfrm>
        </p:grpSpPr>
        <p:sp>
          <p:nvSpPr>
            <p:cNvPr id="6" name="文本框 5"/>
            <p:cNvSpPr txBox="1"/>
            <p:nvPr/>
          </p:nvSpPr>
          <p:spPr>
            <a:xfrm>
              <a:off x="2089379" y="2646774"/>
              <a:ext cx="8032968" cy="646331"/>
            </a:xfrm>
            <a:prstGeom prst="rect">
              <a:avLst/>
            </a:prstGeom>
            <a:noFill/>
          </p:spPr>
          <p:txBody>
            <a:bodyPr wrap="none" rtlCol="0">
              <a:spAutoFit/>
            </a:bodyPr>
            <a:lstStyle/>
            <a:p>
              <a:pPr algn="ctr"/>
              <a:r>
                <a:rPr lang="zh-CN" altLang="en-US" sz="36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一、为什么建设中国特色社会主义文化</a:t>
              </a:r>
            </a:p>
          </p:txBody>
        </p:sp>
        <p:sp>
          <p:nvSpPr>
            <p:cNvPr id="8" name="文本框 7"/>
            <p:cNvSpPr txBox="1"/>
            <p:nvPr/>
          </p:nvSpPr>
          <p:spPr>
            <a:xfrm>
              <a:off x="3671296" y="3672000"/>
              <a:ext cx="4849405" cy="461665"/>
            </a:xfrm>
            <a:prstGeom prst="rect">
              <a:avLst/>
            </a:prstGeom>
            <a:noFill/>
          </p:spPr>
          <p:txBody>
            <a:bodyPr wrap="none" rtlCol="0">
              <a:spAutoFit/>
            </a:bodyPr>
            <a:lstStyle/>
            <a:p>
              <a:pPr algn="ctr"/>
              <a:r>
                <a:rPr lang="en-US" altLang="zh-CN" sz="24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a:t>
              </a:r>
              <a:r>
                <a:rPr lang="zh-CN" altLang="en-US" sz="24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文化兴国运兴，文化强民族强</a:t>
              </a:r>
            </a:p>
          </p:txBody>
        </p:sp>
        <p:cxnSp>
          <p:nvCxnSpPr>
            <p:cNvPr id="9" name="直接连接符 8"/>
            <p:cNvCxnSpPr/>
            <p:nvPr/>
          </p:nvCxnSpPr>
          <p:spPr>
            <a:xfrm>
              <a:off x="1416000" y="3429000"/>
              <a:ext cx="9360000" cy="0"/>
            </a:xfrm>
            <a:prstGeom prst="line">
              <a:avLst/>
            </a:prstGeom>
            <a:ln w="12700">
              <a:gradFill>
                <a:gsLst>
                  <a:gs pos="0">
                    <a:srgbClr val="FFC000">
                      <a:lumMod val="20000"/>
                      <a:lumOff val="80000"/>
                      <a:alpha val="0"/>
                    </a:srgbClr>
                  </a:gs>
                  <a:gs pos="50000">
                    <a:srgbClr val="FFC000">
                      <a:lumMod val="20000"/>
                      <a:lumOff val="80000"/>
                    </a:srgbClr>
                  </a:gs>
                  <a:gs pos="100000">
                    <a:srgbClr val="FFC000">
                      <a:lumMod val="20000"/>
                      <a:lumOff val="80000"/>
                      <a:alpha val="0"/>
                    </a:srgbClr>
                  </a:gs>
                </a:gsLst>
                <a:lin ang="0" scaled="0"/>
              </a:gradFill>
            </a:ln>
          </p:spPr>
          <p:style>
            <a:lnRef idx="1">
              <a:srgbClr val="4472C4"/>
            </a:lnRef>
            <a:fillRef idx="0">
              <a:srgbClr val="4472C4"/>
            </a:fillRef>
            <a:effectRef idx="0">
              <a:srgbClr val="4472C4"/>
            </a:effectRef>
            <a:fontRef idx="minor">
              <a:sysClr val="windowText" lastClr="000000"/>
            </a:fontRef>
          </p:style>
        </p:cxn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1650920" y="574646"/>
            <a:ext cx="16200000" cy="5739959"/>
            <a:chOff x="-1656000" y="560041"/>
            <a:chExt cx="16200000" cy="5739959"/>
          </a:xfrm>
        </p:grpSpPr>
        <p:sp>
          <p:nvSpPr>
            <p:cNvPr id="60" name="平行四边形 59"/>
            <p:cNvSpPr/>
            <p:nvPr/>
          </p:nvSpPr>
          <p:spPr>
            <a:xfrm>
              <a:off x="-1656000" y="4788000"/>
              <a:ext cx="16200000" cy="1512000"/>
            </a:xfrm>
            <a:prstGeom prst="parallelogram">
              <a:avLst>
                <a:gd name="adj" fmla="val 147228"/>
              </a:avLst>
            </a:prstGeom>
            <a:solidFill>
              <a:schemeClr val="bg1">
                <a:lumMod val="95000"/>
              </a:schemeClr>
            </a:solidFill>
            <a:ln>
              <a:noFill/>
            </a:ln>
            <a:effectLst>
              <a:outerShdw dist="63500" dir="5400000" algn="t" rotWithShape="0">
                <a:schemeClr val="bg1">
                  <a:lumMod val="7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立方体 2"/>
            <p:cNvSpPr/>
            <p:nvPr/>
          </p:nvSpPr>
          <p:spPr>
            <a:xfrm>
              <a:off x="10433261" y="560041"/>
              <a:ext cx="1872000" cy="4320000"/>
            </a:xfrm>
            <a:prstGeom prst="cube">
              <a:avLst>
                <a:gd name="adj" fmla="val 4716"/>
              </a:avLst>
            </a:prstGeom>
            <a:gradFill>
              <a:gsLst>
                <a:gs pos="0">
                  <a:srgbClr val="F0BC7C"/>
                </a:gs>
                <a:gs pos="100000">
                  <a:schemeClr val="bg1">
                    <a:alpha val="0"/>
                  </a:schemeClr>
                </a:gs>
              </a:gsLst>
              <a:lin ang="5400000" scaled="0"/>
            </a:gradFill>
            <a:ln w="635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4" name="组合 3"/>
            <p:cNvGrpSpPr/>
            <p:nvPr/>
          </p:nvGrpSpPr>
          <p:grpSpPr>
            <a:xfrm>
              <a:off x="0" y="1764000"/>
              <a:ext cx="1800000" cy="624176"/>
              <a:chOff x="11762383" y="4254174"/>
              <a:chExt cx="1800000" cy="624176"/>
            </a:xfrm>
          </p:grpSpPr>
          <p:sp>
            <p:nvSpPr>
              <p:cNvPr id="5" name="矩形 4"/>
              <p:cNvSpPr/>
              <p:nvPr/>
            </p:nvSpPr>
            <p:spPr>
              <a:xfrm>
                <a:off x="11762383" y="4254174"/>
                <a:ext cx="1800000" cy="144000"/>
              </a:xfrm>
              <a:prstGeom prst="rect">
                <a:avLst/>
              </a:prstGeom>
              <a:gradFill>
                <a:gsLst>
                  <a:gs pos="0">
                    <a:srgbClr val="FF9000"/>
                  </a:gs>
                  <a:gs pos="100000">
                    <a:srgbClr val="F7C973">
                      <a:alpha val="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6" name="矩形 5"/>
              <p:cNvSpPr/>
              <p:nvPr/>
            </p:nvSpPr>
            <p:spPr>
              <a:xfrm>
                <a:off x="11762383" y="4494262"/>
                <a:ext cx="1800000" cy="144000"/>
              </a:xfrm>
              <a:prstGeom prst="rect">
                <a:avLst/>
              </a:prstGeom>
              <a:gradFill>
                <a:gsLst>
                  <a:gs pos="0">
                    <a:srgbClr val="D49A78"/>
                  </a:gs>
                  <a:gs pos="100000">
                    <a:srgbClr val="FFFDFD"/>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7" name="矩形 6"/>
              <p:cNvSpPr/>
              <p:nvPr/>
            </p:nvSpPr>
            <p:spPr>
              <a:xfrm>
                <a:off x="11762383" y="4734350"/>
                <a:ext cx="1800000" cy="144000"/>
              </a:xfrm>
              <a:prstGeom prst="rect">
                <a:avLst/>
              </a:prstGeom>
              <a:gradFill>
                <a:gsLst>
                  <a:gs pos="0">
                    <a:srgbClr val="B00000"/>
                  </a:gs>
                  <a:gs pos="100000">
                    <a:srgbClr val="B00000">
                      <a:alpha val="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grpSp>
        <p:sp>
          <p:nvSpPr>
            <p:cNvPr id="8" name="立方体 7"/>
            <p:cNvSpPr/>
            <p:nvPr/>
          </p:nvSpPr>
          <p:spPr>
            <a:xfrm>
              <a:off x="876000" y="930240"/>
              <a:ext cx="10440000" cy="5040000"/>
            </a:xfrm>
            <a:prstGeom prst="cube">
              <a:avLst>
                <a:gd name="adj" fmla="val 1344"/>
              </a:avLst>
            </a:prstGeom>
            <a:gradFill>
              <a:gsLst>
                <a:gs pos="0">
                  <a:srgbClr val="9E0406"/>
                </a:gs>
                <a:gs pos="100000">
                  <a:schemeClr val="accent2"/>
                </a:gs>
              </a:gsLst>
              <a:lin ang="1200000" scaled="0"/>
            </a:gra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50" name="组合 49"/>
          <p:cNvGrpSpPr/>
          <p:nvPr/>
        </p:nvGrpSpPr>
        <p:grpSpPr>
          <a:xfrm>
            <a:off x="1416000" y="1800000"/>
            <a:ext cx="9365113" cy="568907"/>
            <a:chOff x="1416000" y="1780152"/>
            <a:chExt cx="9365113" cy="568907"/>
          </a:xfrm>
        </p:grpSpPr>
        <p:cxnSp>
          <p:nvCxnSpPr>
            <p:cNvPr id="14" name="直接连接符 13"/>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41" name="文本框 40"/>
            <p:cNvSpPr txBox="1"/>
            <p:nvPr/>
          </p:nvSpPr>
          <p:spPr>
            <a:xfrm>
              <a:off x="1421113" y="1780152"/>
              <a:ext cx="9360000" cy="42989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200" dirty="0">
                  <a:solidFill>
                    <a:schemeClr val="bg1"/>
                  </a:solidFill>
                  <a:effectLst>
                    <a:outerShdw blurRad="38100" dist="38100" dir="2700000" algn="tl">
                      <a:srgbClr val="000000">
                        <a:alpha val="43137"/>
                      </a:srgbClr>
                    </a:outerShdw>
                  </a:effectLst>
                </a:rPr>
                <a:t>（一）</a:t>
              </a:r>
              <a:r>
                <a:rPr lang="zh-CN" altLang="en-US" sz="2200" dirty="0">
                  <a:solidFill>
                    <a:schemeClr val="bg1"/>
                  </a:solidFill>
                  <a:effectLst>
                    <a:outerShdw blurRad="38100" dist="38100" dir="2700000" algn="tl">
                      <a:srgbClr val="000000">
                        <a:alpha val="43137"/>
                      </a:srgbClr>
                    </a:outerShdw>
                  </a:effectLst>
                  <a:sym typeface="+mn-ea"/>
                </a:rPr>
                <a:t>文化是一个国家、一个民族的灵魂</a:t>
              </a:r>
              <a:endParaRPr lang="zh-CN" altLang="en-US" sz="2200" dirty="0">
                <a:solidFill>
                  <a:schemeClr val="bg1"/>
                </a:solidFill>
                <a:effectLst>
                  <a:outerShdw blurRad="38100" dist="38100" dir="2700000" algn="tl">
                    <a:srgbClr val="000000">
                      <a:alpha val="43137"/>
                    </a:srgbClr>
                  </a:outerShdw>
                </a:effectLst>
              </a:endParaRPr>
            </a:p>
          </p:txBody>
        </p:sp>
      </p:grpSp>
      <p:grpSp>
        <p:nvGrpSpPr>
          <p:cNvPr id="51" name="组合 50"/>
          <p:cNvGrpSpPr/>
          <p:nvPr/>
        </p:nvGrpSpPr>
        <p:grpSpPr>
          <a:xfrm>
            <a:off x="1416000" y="2712000"/>
            <a:ext cx="9365113" cy="568907"/>
            <a:chOff x="1416000" y="1780152"/>
            <a:chExt cx="9365113" cy="568907"/>
          </a:xfrm>
        </p:grpSpPr>
        <p:cxnSp>
          <p:nvCxnSpPr>
            <p:cNvPr id="52" name="直接连接符 51"/>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53" name="文本框 52"/>
            <p:cNvSpPr txBox="1"/>
            <p:nvPr/>
          </p:nvSpPr>
          <p:spPr>
            <a:xfrm>
              <a:off x="1421113" y="1780152"/>
              <a:ext cx="9360000" cy="42989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200" dirty="0">
                  <a:solidFill>
                    <a:schemeClr val="bg1"/>
                  </a:solidFill>
                  <a:effectLst>
                    <a:outerShdw blurRad="38100" dist="38100" dir="2700000" algn="tl">
                      <a:srgbClr val="000000">
                        <a:alpha val="43137"/>
                      </a:srgbClr>
                    </a:outerShdw>
                  </a:effectLst>
                </a:rPr>
                <a:t>（二）</a:t>
              </a:r>
              <a:r>
                <a:rPr lang="zh-CN" altLang="en-US" sz="2200" dirty="0">
                  <a:solidFill>
                    <a:schemeClr val="bg1"/>
                  </a:solidFill>
                  <a:effectLst>
                    <a:outerShdw blurRad="38100" dist="38100" dir="2700000" algn="tl">
                      <a:srgbClr val="000000">
                        <a:alpha val="43137"/>
                      </a:srgbClr>
                    </a:outerShdw>
                  </a:effectLst>
                  <a:sym typeface="+mn-ea"/>
                </a:rPr>
                <a:t>没有文化繁荣兴盛就没有中华民族伟大复兴</a:t>
              </a:r>
            </a:p>
          </p:txBody>
        </p:sp>
      </p:grpSp>
      <p:grpSp>
        <p:nvGrpSpPr>
          <p:cNvPr id="54" name="组合 53"/>
          <p:cNvGrpSpPr/>
          <p:nvPr/>
        </p:nvGrpSpPr>
        <p:grpSpPr>
          <a:xfrm>
            <a:off x="1416000" y="3624000"/>
            <a:ext cx="9365113" cy="568907"/>
            <a:chOff x="1416000" y="1780152"/>
            <a:chExt cx="9365113" cy="568907"/>
          </a:xfrm>
        </p:grpSpPr>
        <p:cxnSp>
          <p:nvCxnSpPr>
            <p:cNvPr id="55" name="直接连接符 54"/>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56" name="文本框 55"/>
            <p:cNvSpPr txBox="1"/>
            <p:nvPr/>
          </p:nvSpPr>
          <p:spPr>
            <a:xfrm>
              <a:off x="1421113" y="1780152"/>
              <a:ext cx="9360000" cy="42989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200" dirty="0">
                  <a:solidFill>
                    <a:schemeClr val="bg1"/>
                  </a:solidFill>
                  <a:effectLst>
                    <a:outerShdw blurRad="38100" dist="38100" dir="2700000" algn="tl">
                      <a:srgbClr val="000000">
                        <a:alpha val="43137"/>
                      </a:srgbClr>
                    </a:outerShdw>
                  </a:effectLst>
                </a:rPr>
                <a:t>（三）</a:t>
              </a:r>
              <a:r>
                <a:rPr lang="zh-CN" altLang="en-US" sz="2200" dirty="0">
                  <a:solidFill>
                    <a:schemeClr val="bg1"/>
                  </a:solidFill>
                  <a:effectLst>
                    <a:outerShdw blurRad="38100" dist="38100" dir="2700000" algn="tl">
                      <a:srgbClr val="000000">
                        <a:alpha val="43137"/>
                      </a:srgbClr>
                    </a:outerShdw>
                  </a:effectLst>
                  <a:sym typeface="+mn-ea"/>
                </a:rPr>
                <a:t>更好满足人民日益增长的精神文化需要</a:t>
              </a:r>
              <a:endParaRPr lang="zh-CN" altLang="en-US" sz="2200" dirty="0">
                <a:solidFill>
                  <a:schemeClr val="bg1"/>
                </a:solidFill>
                <a:effectLst>
                  <a:outerShdw blurRad="38100" dist="38100" dir="2700000" algn="tl">
                    <a:srgbClr val="000000">
                      <a:alpha val="43137"/>
                    </a:srgbClr>
                  </a:outerShdw>
                </a:effectLst>
              </a:endParaRPr>
            </a:p>
          </p:txBody>
        </p:sp>
      </p:grpSp>
      <p:grpSp>
        <p:nvGrpSpPr>
          <p:cNvPr id="57" name="组合 56"/>
          <p:cNvGrpSpPr/>
          <p:nvPr/>
        </p:nvGrpSpPr>
        <p:grpSpPr>
          <a:xfrm>
            <a:off x="1416000" y="4536000"/>
            <a:ext cx="9819005" cy="568907"/>
            <a:chOff x="1416000" y="1780152"/>
            <a:chExt cx="9819005" cy="568907"/>
          </a:xfrm>
        </p:grpSpPr>
        <p:cxnSp>
          <p:nvCxnSpPr>
            <p:cNvPr id="58" name="直接连接符 57"/>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59" name="文本框 58"/>
            <p:cNvSpPr txBox="1"/>
            <p:nvPr/>
          </p:nvSpPr>
          <p:spPr>
            <a:xfrm>
              <a:off x="1421080" y="1780152"/>
              <a:ext cx="9813925" cy="42989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200" dirty="0">
                  <a:solidFill>
                    <a:schemeClr val="bg1"/>
                  </a:solidFill>
                  <a:effectLst>
                    <a:outerShdw blurRad="38100" dist="38100" dir="2700000" algn="tl">
                      <a:srgbClr val="000000">
                        <a:alpha val="43137"/>
                      </a:srgbClr>
                    </a:outerShdw>
                  </a:effectLst>
                </a:rPr>
                <a:t>（四）</a:t>
              </a:r>
              <a:r>
                <a:rPr lang="zh-CN" altLang="en-US" sz="2200" dirty="0">
                  <a:solidFill>
                    <a:schemeClr val="bg1"/>
                  </a:solidFill>
                  <a:effectLst>
                    <a:outerShdw blurRad="38100" dist="38100" dir="2700000" algn="tl">
                      <a:srgbClr val="000000">
                        <a:alpha val="43137"/>
                      </a:srgbClr>
                    </a:outerShdw>
                  </a:effectLst>
                  <a:sym typeface="+mn-ea"/>
                </a:rPr>
                <a:t>文化自信是一个国家、一个民族发展中最基本、最深沉、最持久的力量</a:t>
              </a:r>
              <a:endParaRPr lang="zh-CN" altLang="en-US" sz="2200" dirty="0">
                <a:solidFill>
                  <a:schemeClr val="bg1"/>
                </a:solidFill>
                <a:effectLst>
                  <a:outerShdw blurRad="38100" dist="38100" dir="2700000" algn="tl">
                    <a:srgbClr val="000000">
                      <a:alpha val="43137"/>
                    </a:srgbClr>
                  </a:outerShdw>
                </a:effectLst>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1"/>
          <p:cNvPicPr>
            <a:picLocks noChangeAspect="1" noChangeArrowheads="1"/>
          </p:cNvPicPr>
          <p:nvPr/>
        </p:nvPicPr>
        <p:blipFill>
          <a:blip r:embed="rId2">
            <a:duotone>
              <a:schemeClr val="accent2">
                <a:shade val="45000"/>
                <a:satMod val="135000"/>
              </a:schemeClr>
              <a:prstClr val="white"/>
            </a:duotone>
            <a:extLst>
              <a:ext uri="{28A0092B-C50C-407E-A947-70E740481C1C}">
                <a14:useLocalDpi xmlns:a14="http://schemas.microsoft.com/office/drawing/2010/main" val="0"/>
              </a:ext>
            </a:extLst>
          </a:blip>
          <a:srcRect t="1836" b="58414"/>
          <a:stretch>
            <a:fillRect/>
          </a:stretch>
        </p:blipFill>
        <p:spPr bwMode="auto">
          <a:xfrm>
            <a:off x="0" y="3611563"/>
            <a:ext cx="12192000" cy="3246437"/>
          </a:xfrm>
          <a:prstGeom prst="rect">
            <a:avLst/>
          </a:prstGeom>
          <a:solidFill>
            <a:schemeClr val="accent2">
              <a:lumMod val="60000"/>
              <a:lumOff val="40000"/>
              <a:alpha val="0"/>
            </a:schemeClr>
          </a:solidFill>
          <a:ln>
            <a:noFill/>
          </a:ln>
        </p:spPr>
      </p:pic>
      <p:grpSp>
        <p:nvGrpSpPr>
          <p:cNvPr id="4" name="组合 3"/>
          <p:cNvGrpSpPr/>
          <p:nvPr/>
        </p:nvGrpSpPr>
        <p:grpSpPr>
          <a:xfrm>
            <a:off x="949488" y="1817773"/>
            <a:ext cx="10293024" cy="3818085"/>
            <a:chOff x="1064709" y="1638633"/>
            <a:chExt cx="10293024" cy="3818085"/>
          </a:xfrm>
        </p:grpSpPr>
        <p:sp>
          <p:nvSpPr>
            <p:cNvPr id="5" name="图文框 4"/>
            <p:cNvSpPr/>
            <p:nvPr/>
          </p:nvSpPr>
          <p:spPr>
            <a:xfrm>
              <a:off x="1064709" y="1638633"/>
              <a:ext cx="10080000" cy="3600000"/>
            </a:xfrm>
            <a:prstGeom prst="frame">
              <a:avLst>
                <a:gd name="adj1" fmla="val 3688"/>
              </a:avLst>
            </a:prstGeom>
            <a:gradFill flip="none" rotWithShape="1">
              <a:gsLst>
                <a:gs pos="0">
                  <a:srgbClr val="B00000"/>
                </a:gs>
                <a:gs pos="100000">
                  <a:srgbClr val="C00000"/>
                </a:gs>
              </a:gsLst>
              <a:lin ang="1800000" scaled="0"/>
              <a:tileRect/>
            </a:gradFill>
            <a:ln>
              <a:noFill/>
            </a:ln>
            <a:effectLst>
              <a:outerShdw blurRad="177800" dist="152400" dir="2700000" algn="tl" rotWithShape="0">
                <a:prstClr val="black">
                  <a:alpha val="15000"/>
                </a:prstClr>
              </a:outerShdw>
            </a:effectLst>
          </p:spPr>
          <p:style>
            <a:lnRef idx="2">
              <a:srgbClr val="4472C4">
                <a:shade val="50000"/>
              </a:srgbClr>
            </a:lnRef>
            <a:fillRef idx="1">
              <a:srgbClr val="4472C4"/>
            </a:fillRef>
            <a:effectRef idx="0">
              <a:srgbClr val="4472C4"/>
            </a:effectRef>
            <a:fontRef idx="minor">
              <a:sysClr val="window" lastClr="FFFFFF"/>
            </a:fontRef>
          </p:style>
          <p:txBody>
            <a:bodyPr rtlCol="0" anchor="ctr"/>
            <a:lstStyle/>
            <a:p>
              <a:pPr algn="ctr"/>
              <a:endParaRPr lang="zh-CN" altLang="en-US"/>
            </a:p>
          </p:txBody>
        </p:sp>
        <p:grpSp>
          <p:nvGrpSpPr>
            <p:cNvPr id="6" name="组合 5"/>
            <p:cNvGrpSpPr/>
            <p:nvPr/>
          </p:nvGrpSpPr>
          <p:grpSpPr>
            <a:xfrm>
              <a:off x="1277733" y="1856718"/>
              <a:ext cx="10080000" cy="3600000"/>
              <a:chOff x="1277733" y="1856718"/>
              <a:chExt cx="10080000" cy="3600000"/>
            </a:xfrm>
          </p:grpSpPr>
          <p:sp>
            <p:nvSpPr>
              <p:cNvPr id="8" name="矩形 7"/>
              <p:cNvSpPr/>
              <p:nvPr/>
            </p:nvSpPr>
            <p:spPr>
              <a:xfrm>
                <a:off x="1277733" y="1856718"/>
                <a:ext cx="10080000" cy="3600000"/>
              </a:xfrm>
              <a:prstGeom prst="rect">
                <a:avLst/>
              </a:prstGeom>
              <a:solidFill>
                <a:sysClr val="window" lastClr="FFFFFF"/>
              </a:solidFill>
              <a:ln>
                <a:noFill/>
              </a:ln>
              <a:effectLst>
                <a:outerShdw blurRad="177800" dist="152400" dir="2700000" algn="tl" rotWithShape="0">
                  <a:prstClr val="black">
                    <a:alpha val="15000"/>
                  </a:prstClr>
                </a:outerShdw>
              </a:effectLst>
            </p:spPr>
            <p:style>
              <a:lnRef idx="2">
                <a:srgbClr val="4472C4">
                  <a:shade val="50000"/>
                </a:srgbClr>
              </a:lnRef>
              <a:fillRef idx="1">
                <a:srgbClr val="4472C4"/>
              </a:fillRef>
              <a:effectRef idx="0">
                <a:srgbClr val="4472C4"/>
              </a:effectRef>
              <a:fontRef idx="minor">
                <a:sysClr val="window" lastClr="FFFFFF"/>
              </a:fontRef>
            </p:style>
            <p:txBody>
              <a:bodyPr rtlCol="0" anchor="ctr"/>
              <a:lstStyle/>
              <a:p>
                <a:pPr algn="ctr"/>
                <a:endParaRPr lang="zh-CN" altLang="en-US"/>
              </a:p>
            </p:txBody>
          </p:sp>
          <p:pic>
            <p:nvPicPr>
              <p:cNvPr id="9" name="图片 8"/>
              <p:cNvPicPr>
                <a:picLocks noChangeAspect="1"/>
              </p:cNvPicPr>
              <p:nvPr/>
            </p:nvPicPr>
            <p:blipFill rotWithShape="1">
              <a:blip r:embed="rId3" cstate="print">
                <a:duotone>
                  <a:srgbClr val="ED7D31">
                    <a:shade val="45000"/>
                    <a:satMod val="135000"/>
                  </a:srgbClr>
                  <a:prstClr val="white"/>
                </a:duotone>
                <a:extLst>
                  <a:ext uri="{BEBA8EAE-BF5A-486C-A8C5-ECC9F3942E4B}">
                    <a14:imgProps xmlns:a14="http://schemas.microsoft.com/office/drawing/2010/main">
                      <a14:imgLayer r:embed="rId4">
                        <a14:imgEffect>
                          <a14:brightnessContrast contrast="40000"/>
                        </a14:imgEffect>
                        <a14:imgEffect>
                          <a14:sharpenSoften amount="25000"/>
                        </a14:imgEffect>
                      </a14:imgLayer>
                    </a14:imgProps>
                  </a:ext>
                  <a:ext uri="{28A0092B-C50C-407E-A947-70E740481C1C}">
                    <a14:useLocalDpi xmlns:a14="http://schemas.microsoft.com/office/drawing/2010/main" val="0"/>
                  </a:ext>
                </a:extLst>
              </a:blip>
              <a:srcRect r="6647" b="50000"/>
              <a:stretch>
                <a:fillRect/>
              </a:stretch>
            </p:blipFill>
            <p:spPr>
              <a:xfrm flipH="1">
                <a:off x="3977733" y="4196718"/>
                <a:ext cx="7380000" cy="1260000"/>
              </a:xfrm>
              <a:prstGeom prst="rect">
                <a:avLst/>
              </a:prstGeom>
            </p:spPr>
          </p:pic>
        </p:grpSp>
      </p:grpSp>
      <p:sp>
        <p:nvSpPr>
          <p:cNvPr id="11" name="矩形 10"/>
          <p:cNvSpPr/>
          <p:nvPr/>
        </p:nvSpPr>
        <p:spPr>
          <a:xfrm>
            <a:off x="2737688" y="889205"/>
            <a:ext cx="6716625" cy="430887"/>
          </a:xfrm>
          <a:prstGeom prst="rect">
            <a:avLst/>
          </a:prstGeom>
          <a:noFill/>
        </p:spPr>
        <p:txBody>
          <a:bodyPr wrap="square" rtlCol="0">
            <a:spAutoFit/>
          </a:bodyPr>
          <a:lstStyle/>
          <a:p>
            <a:pPr algn="ctr">
              <a:buClr>
                <a:srgbClr val="C00000"/>
              </a:buClr>
              <a:buSzPct val="80000"/>
            </a:pP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（一）文化是一个国家、一个民族的灵魂</a:t>
            </a:r>
          </a:p>
        </p:txBody>
      </p:sp>
      <p:sp>
        <p:nvSpPr>
          <p:cNvPr id="2" name="矩形 1"/>
          <p:cNvSpPr/>
          <p:nvPr/>
        </p:nvSpPr>
        <p:spPr>
          <a:xfrm>
            <a:off x="1685694" y="2381577"/>
            <a:ext cx="8820381" cy="2722733"/>
          </a:xfrm>
          <a:prstGeom prst="rect">
            <a:avLst/>
          </a:prstGeom>
        </p:spPr>
        <p:txBody>
          <a:bodyPr wrap="square">
            <a:spAutoFit/>
          </a:bodyPr>
          <a:lstStyle/>
          <a:p>
            <a:pPr algn="just">
              <a:lnSpc>
                <a:spcPct val="150000"/>
              </a:lnSpc>
            </a:pPr>
            <a:r>
              <a:rPr lang="zh-CN" altLang="en-US" sz="2200" b="1" dirty="0">
                <a:solidFill>
                  <a:schemeClr val="tx1"/>
                </a:solidFill>
                <a:effectLst/>
                <a:latin typeface="楷体" panose="02010609060101010101" pitchFamily="49" charset="-122"/>
                <a:ea typeface="楷体" panose="02010609060101010101" pitchFamily="49" charset="-122"/>
              </a:rPr>
              <a:t>　　文明特别是思想文化是一个国家、一个民族的灵魂。无论哪一个国家、哪一个民族，如果不珍惜自己的思想文化，丢掉了思想文化这个灵魂，这个国家、这个民族是立不起来的。</a:t>
            </a:r>
            <a:endParaRPr lang="en-US" altLang="zh-CN" sz="2200" b="1" dirty="0">
              <a:solidFill>
                <a:schemeClr val="tx1"/>
              </a:solidFill>
              <a:effectLst/>
              <a:latin typeface="楷体" panose="02010609060101010101" pitchFamily="49" charset="-122"/>
              <a:ea typeface="楷体" panose="02010609060101010101" pitchFamily="49" charset="-122"/>
            </a:endParaRPr>
          </a:p>
          <a:p>
            <a:pPr algn="r">
              <a:lnSpc>
                <a:spcPct val="120000"/>
              </a:lnSpc>
              <a:spcBef>
                <a:spcPts val="1200"/>
              </a:spcBef>
            </a:pPr>
            <a:r>
              <a:rPr lang="en-US" altLang="zh-CN" b="1" dirty="0">
                <a:solidFill>
                  <a:schemeClr val="tx1"/>
                </a:solidFill>
                <a:effectLst/>
                <a:latin typeface="楷体" panose="02010609060101010101" pitchFamily="49" charset="-122"/>
                <a:ea typeface="楷体" panose="02010609060101010101" pitchFamily="49" charset="-122"/>
              </a:rPr>
              <a:t>——</a:t>
            </a:r>
            <a:r>
              <a:rPr lang="zh-CN" altLang="en-US" b="1" dirty="0">
                <a:solidFill>
                  <a:schemeClr val="tx1"/>
                </a:solidFill>
                <a:effectLst/>
                <a:latin typeface="楷体" panose="02010609060101010101" pitchFamily="49" charset="-122"/>
                <a:ea typeface="楷体" panose="02010609060101010101" pitchFamily="49" charset="-122"/>
              </a:rPr>
              <a:t>习近平在纪念孔子诞辰</a:t>
            </a:r>
            <a:r>
              <a:rPr lang="en-US" altLang="zh-CN" b="1" dirty="0">
                <a:solidFill>
                  <a:schemeClr val="tx1"/>
                </a:solidFill>
                <a:effectLst/>
                <a:latin typeface="楷体" panose="02010609060101010101" pitchFamily="49" charset="-122"/>
                <a:ea typeface="楷体" panose="02010609060101010101" pitchFamily="49" charset="-122"/>
              </a:rPr>
              <a:t>2565</a:t>
            </a:r>
            <a:r>
              <a:rPr lang="zh-CN" altLang="en-US" b="1" dirty="0">
                <a:solidFill>
                  <a:schemeClr val="tx1"/>
                </a:solidFill>
                <a:effectLst/>
                <a:latin typeface="楷体" panose="02010609060101010101" pitchFamily="49" charset="-122"/>
                <a:ea typeface="楷体" panose="02010609060101010101" pitchFamily="49" charset="-122"/>
              </a:rPr>
              <a:t>周年国际学术研讨会</a:t>
            </a:r>
            <a:endParaRPr lang="en-US" altLang="zh-CN" b="1" dirty="0">
              <a:solidFill>
                <a:schemeClr val="tx1"/>
              </a:solidFill>
              <a:effectLst/>
              <a:latin typeface="楷体" panose="02010609060101010101" pitchFamily="49" charset="-122"/>
              <a:ea typeface="楷体" panose="02010609060101010101" pitchFamily="49" charset="-122"/>
            </a:endParaRPr>
          </a:p>
          <a:p>
            <a:pPr algn="r">
              <a:lnSpc>
                <a:spcPct val="120000"/>
              </a:lnSpc>
            </a:pPr>
            <a:r>
              <a:rPr lang="zh-CN" altLang="en-US" b="1" dirty="0">
                <a:solidFill>
                  <a:schemeClr val="tx1"/>
                </a:solidFill>
                <a:effectLst/>
                <a:latin typeface="楷体" panose="02010609060101010101" pitchFamily="49" charset="-122"/>
                <a:ea typeface="楷体" panose="02010609060101010101" pitchFamily="49" charset="-122"/>
              </a:rPr>
              <a:t>暨国际儒学联合会第五届会员大会开幕会上的讲话</a:t>
            </a:r>
            <a:endParaRPr lang="en-US" altLang="zh-CN" b="1" dirty="0">
              <a:solidFill>
                <a:schemeClr val="tx1"/>
              </a:solidFill>
              <a:effectLst/>
              <a:latin typeface="楷体" panose="02010609060101010101" pitchFamily="49" charset="-122"/>
              <a:ea typeface="楷体" panose="02010609060101010101" pitchFamily="49" charset="-122"/>
            </a:endParaRPr>
          </a:p>
          <a:p>
            <a:pPr algn="r">
              <a:lnSpc>
                <a:spcPct val="120000"/>
              </a:lnSpc>
            </a:pPr>
            <a:r>
              <a:rPr lang="zh-CN" altLang="en-US" b="1" dirty="0">
                <a:latin typeface="楷体" panose="02010609060101010101" pitchFamily="49" charset="-122"/>
                <a:ea typeface="楷体" panose="02010609060101010101" pitchFamily="49" charset="-122"/>
              </a:rPr>
              <a:t>（</a:t>
            </a:r>
            <a:r>
              <a:rPr lang="en-US" altLang="zh-CN" b="1" dirty="0">
                <a:latin typeface="楷体" panose="02010609060101010101" pitchFamily="49" charset="-122"/>
                <a:ea typeface="楷体" panose="02010609060101010101" pitchFamily="49" charset="-122"/>
              </a:rPr>
              <a:t>2014</a:t>
            </a:r>
            <a:r>
              <a:rPr lang="zh-CN" altLang="en-US" b="1" dirty="0">
                <a:latin typeface="楷体" panose="02010609060101010101" pitchFamily="49" charset="-122"/>
                <a:ea typeface="楷体" panose="02010609060101010101" pitchFamily="49" charset="-122"/>
              </a:rPr>
              <a:t>年</a:t>
            </a:r>
            <a:r>
              <a:rPr lang="en-US" altLang="zh-CN" b="1" dirty="0">
                <a:latin typeface="楷体" panose="02010609060101010101" pitchFamily="49" charset="-122"/>
                <a:ea typeface="楷体" panose="02010609060101010101" pitchFamily="49" charset="-122"/>
              </a:rPr>
              <a:t>9</a:t>
            </a:r>
            <a:r>
              <a:rPr lang="zh-CN" altLang="en-US" b="1" dirty="0">
                <a:latin typeface="楷体" panose="02010609060101010101" pitchFamily="49" charset="-122"/>
                <a:ea typeface="楷体" panose="02010609060101010101" pitchFamily="49" charset="-122"/>
              </a:rPr>
              <a:t>月</a:t>
            </a:r>
            <a:r>
              <a:rPr lang="en-US" altLang="zh-CN" b="1" dirty="0">
                <a:latin typeface="楷体" panose="02010609060101010101" pitchFamily="49" charset="-122"/>
                <a:ea typeface="楷体" panose="02010609060101010101" pitchFamily="49" charset="-122"/>
              </a:rPr>
              <a:t>24</a:t>
            </a:r>
            <a:r>
              <a:rPr lang="zh-CN" altLang="en-US" b="1" dirty="0">
                <a:latin typeface="楷体" panose="02010609060101010101" pitchFamily="49" charset="-122"/>
                <a:ea typeface="楷体" panose="02010609060101010101" pitchFamily="49" charset="-122"/>
              </a:rPr>
              <a:t>日）</a:t>
            </a:r>
            <a:endParaRPr b="1" dirty="0">
              <a:solidFill>
                <a:schemeClr val="tx1"/>
              </a:solidFill>
              <a:effectLst/>
              <a:latin typeface="楷体" panose="02010609060101010101" pitchFamily="49" charset="-122"/>
              <a:ea typeface="楷体" panose="02010609060101010101" pitchFamily="49" charset="-122"/>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 name="işlídê"/>
          <p:cNvSpPr/>
          <p:nvPr/>
        </p:nvSpPr>
        <p:spPr>
          <a:xfrm>
            <a:off x="635" y="3844925"/>
            <a:ext cx="12191365" cy="2418715"/>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1" name="矩形 10"/>
          <p:cNvSpPr/>
          <p:nvPr/>
        </p:nvSpPr>
        <p:spPr>
          <a:xfrm>
            <a:off x="1973449" y="4968906"/>
            <a:ext cx="409127" cy="408712"/>
          </a:xfrm>
          <a:prstGeom prst="rect">
            <a:avLst/>
          </a:prstGeom>
          <a:solidFill>
            <a:srgbClr val="B00000"/>
          </a:solidFill>
          <a:ln>
            <a:solidFill>
              <a:srgbClr val="FF9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1" dirty="0"/>
          </a:p>
        </p:txBody>
      </p:sp>
      <p:sp>
        <p:nvSpPr>
          <p:cNvPr id="25" name="矩形 24"/>
          <p:cNvSpPr/>
          <p:nvPr/>
        </p:nvSpPr>
        <p:spPr>
          <a:xfrm>
            <a:off x="911993" y="1653839"/>
            <a:ext cx="10214008" cy="1938992"/>
          </a:xfrm>
          <a:prstGeom prst="rect">
            <a:avLst/>
          </a:prstGeom>
          <a:noFill/>
          <a:extLst>
            <a:ext uri="{909E8E84-426E-40DD-AFC4-6F175D3DCCD1}">
              <a14:hiddenFill xmlns:a14="http://schemas.microsoft.com/office/drawing/2010/main">
                <a:grpFill/>
              </a14:hiddenFill>
            </a:ext>
          </a:extLst>
        </p:spPr>
        <p:txBody>
          <a:bodyPr wrap="square">
            <a:spAutoFit/>
          </a:bodyPr>
          <a:lstStyle/>
          <a:p>
            <a:pPr algn="just">
              <a:lnSpc>
                <a:spcPct val="150000"/>
              </a:lnSpc>
            </a:pPr>
            <a:r>
              <a:rPr lang="zh-CN" altLang="en-US" sz="2000" dirty="0">
                <a:latin typeface="微软雅黑" panose="020B0503020204020204" pitchFamily="34" charset="-122"/>
                <a:ea typeface="微软雅黑" panose="020B0503020204020204" pitchFamily="34" charset="-122"/>
              </a:rPr>
              <a:t>　　</a:t>
            </a:r>
            <a:r>
              <a:rPr lang="zh-CN" altLang="en-US" sz="2000" dirty="0">
                <a:solidFill>
                  <a:schemeClr val="tx1"/>
                </a:solidFill>
                <a:latin typeface="微软雅黑" panose="020B0503020204020204" pitchFamily="34" charset="-122"/>
                <a:ea typeface="微软雅黑" panose="020B0503020204020204" pitchFamily="34" charset="-122"/>
              </a:rPr>
              <a:t>物质富足、精神富有是社会主义现代化的根本要求。物质贫困不是社会主义，精神贫乏也不是社会主义。我们不断厚植现代化的物质基础，不断夯实人民幸福生活的物质条件，同时大力发展社会主义先进文化，加强理想信念教育，传承中华文明，促进物的全面丰富和人的全面发展。</a:t>
            </a:r>
          </a:p>
        </p:txBody>
      </p:sp>
      <p:cxnSp>
        <p:nvCxnSpPr>
          <p:cNvPr id="27" name="直接箭头连接符 26"/>
          <p:cNvCxnSpPr>
            <a:stCxn id="8" idx="3"/>
          </p:cNvCxnSpPr>
          <p:nvPr/>
        </p:nvCxnSpPr>
        <p:spPr>
          <a:xfrm>
            <a:off x="8913495" y="4937125"/>
            <a:ext cx="364490" cy="0"/>
          </a:xfrm>
          <a:prstGeom prst="straightConnector1">
            <a:avLst/>
          </a:prstGeom>
          <a:ln>
            <a:solidFill>
              <a:srgbClr val="C00000"/>
            </a:solidFill>
            <a:tailEnd type="arrow" w="med" len="med"/>
          </a:ln>
        </p:spPr>
        <p:style>
          <a:lnRef idx="3">
            <a:schemeClr val="dk1"/>
          </a:lnRef>
          <a:fillRef idx="0">
            <a:schemeClr val="dk1"/>
          </a:fillRef>
          <a:effectRef idx="2">
            <a:schemeClr val="dk1"/>
          </a:effectRef>
          <a:fontRef idx="minor">
            <a:schemeClr val="tx1"/>
          </a:fontRef>
        </p:style>
      </p:cxnSp>
      <p:cxnSp>
        <p:nvCxnSpPr>
          <p:cNvPr id="7" name="直接箭头连接符 6"/>
          <p:cNvCxnSpPr/>
          <p:nvPr/>
        </p:nvCxnSpPr>
        <p:spPr>
          <a:xfrm flipH="1">
            <a:off x="2462530" y="4949825"/>
            <a:ext cx="3093720" cy="0"/>
          </a:xfrm>
          <a:prstGeom prst="straightConnector1">
            <a:avLst/>
          </a:prstGeom>
          <a:ln w="38100">
            <a:gradFill>
              <a:gsLst>
                <a:gs pos="0">
                  <a:srgbClr val="9E0406"/>
                </a:gs>
                <a:gs pos="48000">
                  <a:srgbClr val="E04800">
                    <a:alpha val="100000"/>
                  </a:srgbClr>
                </a:gs>
                <a:gs pos="100000">
                  <a:schemeClr val="bg1">
                    <a:alpha val="38000"/>
                  </a:schemeClr>
                </a:gs>
              </a:gsLst>
              <a:lin ang="10800000" scaled="1"/>
            </a:gradFill>
            <a:tailEnd type="arrow"/>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59" name="直接箭头连接符 58"/>
          <p:cNvCxnSpPr/>
          <p:nvPr/>
        </p:nvCxnSpPr>
        <p:spPr>
          <a:xfrm>
            <a:off x="6482715" y="4949825"/>
            <a:ext cx="1264920" cy="0"/>
          </a:xfrm>
          <a:prstGeom prst="straightConnector1">
            <a:avLst/>
          </a:prstGeom>
          <a:ln w="38100">
            <a:gradFill>
              <a:gsLst>
                <a:gs pos="0">
                  <a:srgbClr val="9E0406"/>
                </a:gs>
                <a:gs pos="48000">
                  <a:srgbClr val="E04800"/>
                </a:gs>
                <a:gs pos="100000">
                  <a:schemeClr val="bg1">
                    <a:alpha val="38000"/>
                  </a:schemeClr>
                </a:gs>
              </a:gsLst>
              <a:lin ang="10800000" scaled="1"/>
            </a:gradFill>
            <a:tailEnd type="arrow"/>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6" name="流程图: 可选过程 5"/>
          <p:cNvSpPr/>
          <p:nvPr/>
        </p:nvSpPr>
        <p:spPr>
          <a:xfrm>
            <a:off x="7818120" y="4076700"/>
            <a:ext cx="1096010" cy="339090"/>
          </a:xfrm>
          <a:prstGeom prst="flowChartAlternateProcess">
            <a:avLst/>
          </a:pr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600">
                <a:solidFill>
                  <a:schemeClr val="tx1"/>
                </a:solidFill>
                <a:effectLst/>
                <a:latin typeface="微软雅黑" panose="020B0503020204020204" pitchFamily="34" charset="-122"/>
                <a:ea typeface="微软雅黑" panose="020B0503020204020204" pitchFamily="34" charset="-122"/>
              </a:rPr>
              <a:t>经济力量</a:t>
            </a:r>
          </a:p>
        </p:txBody>
      </p:sp>
      <p:sp>
        <p:nvSpPr>
          <p:cNvPr id="8" name="流程图: 可选过程 7"/>
          <p:cNvSpPr/>
          <p:nvPr/>
        </p:nvSpPr>
        <p:spPr>
          <a:xfrm>
            <a:off x="7818120" y="4767580"/>
            <a:ext cx="1095375" cy="339090"/>
          </a:xfrm>
          <a:prstGeom prst="flowChartAlternateProcess">
            <a:avLst/>
          </a:pr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600">
                <a:solidFill>
                  <a:schemeClr val="tx1"/>
                </a:solidFill>
                <a:effectLst/>
                <a:latin typeface="微软雅黑" panose="020B0503020204020204" pitchFamily="34" charset="-122"/>
                <a:ea typeface="微软雅黑" panose="020B0503020204020204" pitchFamily="34" charset="-122"/>
              </a:rPr>
              <a:t>政治力量</a:t>
            </a:r>
          </a:p>
        </p:txBody>
      </p:sp>
      <p:sp>
        <p:nvSpPr>
          <p:cNvPr id="9" name="流程图: 可选过程 8"/>
          <p:cNvSpPr/>
          <p:nvPr/>
        </p:nvSpPr>
        <p:spPr>
          <a:xfrm>
            <a:off x="7818120" y="5527675"/>
            <a:ext cx="1095375" cy="339090"/>
          </a:xfrm>
          <a:prstGeom prst="flowChartAlternateProcess">
            <a:avLst/>
          </a:pr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600">
                <a:solidFill>
                  <a:schemeClr val="tx1"/>
                </a:solidFill>
                <a:effectLst/>
                <a:latin typeface="微软雅黑" panose="020B0503020204020204" pitchFamily="34" charset="-122"/>
                <a:ea typeface="微软雅黑" panose="020B0503020204020204" pitchFamily="34" charset="-122"/>
              </a:rPr>
              <a:t>社会力量</a:t>
            </a:r>
          </a:p>
        </p:txBody>
      </p:sp>
      <p:sp>
        <p:nvSpPr>
          <p:cNvPr id="18" name="流程图: 可选过程 17"/>
          <p:cNvSpPr/>
          <p:nvPr/>
        </p:nvSpPr>
        <p:spPr>
          <a:xfrm>
            <a:off x="9277985" y="3993515"/>
            <a:ext cx="1234440" cy="504825"/>
          </a:xfrm>
          <a:prstGeom prst="flowChartAlternateProcess">
            <a:avLst/>
          </a:pr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400" b="1">
                <a:solidFill>
                  <a:schemeClr val="tx1"/>
                </a:solidFill>
                <a:effectLst/>
                <a:latin typeface="微软雅黑" panose="020B0503020204020204" pitchFamily="34" charset="-122"/>
                <a:ea typeface="微软雅黑" panose="020B0503020204020204" pitchFamily="34" charset="-122"/>
              </a:rPr>
              <a:t>经济发展</a:t>
            </a:r>
          </a:p>
          <a:p>
            <a:pPr algn="ctr"/>
            <a:r>
              <a:rPr lang="zh-CN" altLang="en-US" sz="1400" b="1">
                <a:solidFill>
                  <a:schemeClr val="tx1"/>
                </a:solidFill>
                <a:effectLst/>
                <a:latin typeface="微软雅黑" panose="020B0503020204020204" pitchFamily="34" charset="-122"/>
                <a:ea typeface="微软雅黑" panose="020B0503020204020204" pitchFamily="34" charset="-122"/>
              </a:rPr>
              <a:t>“助推器”</a:t>
            </a:r>
          </a:p>
        </p:txBody>
      </p:sp>
      <p:sp>
        <p:nvSpPr>
          <p:cNvPr id="20" name="流程图: 可选过程 19"/>
          <p:cNvSpPr/>
          <p:nvPr/>
        </p:nvSpPr>
        <p:spPr>
          <a:xfrm>
            <a:off x="9277985" y="4694555"/>
            <a:ext cx="1234440" cy="510540"/>
          </a:xfrm>
          <a:prstGeom prst="flowChartAlternateProcess">
            <a:avLst/>
          </a:pr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400" b="1">
                <a:solidFill>
                  <a:schemeClr val="tx1"/>
                </a:solidFill>
                <a:effectLst/>
                <a:latin typeface="微软雅黑" panose="020B0503020204020204" pitchFamily="34" charset="-122"/>
                <a:ea typeface="微软雅黑" panose="020B0503020204020204" pitchFamily="34" charset="-122"/>
              </a:rPr>
              <a:t>政治文明</a:t>
            </a:r>
          </a:p>
          <a:p>
            <a:pPr algn="ctr"/>
            <a:r>
              <a:rPr lang="zh-CN" altLang="en-US" sz="1400" b="1">
                <a:solidFill>
                  <a:schemeClr val="tx1"/>
                </a:solidFill>
                <a:effectLst/>
                <a:latin typeface="微软雅黑" panose="020B0503020204020204" pitchFamily="34" charset="-122"/>
                <a:ea typeface="微软雅黑" panose="020B0503020204020204" pitchFamily="34" charset="-122"/>
              </a:rPr>
              <a:t>“导航灯”</a:t>
            </a:r>
          </a:p>
        </p:txBody>
      </p:sp>
      <p:sp>
        <p:nvSpPr>
          <p:cNvPr id="21" name="流程图: 可选过程 20"/>
          <p:cNvSpPr/>
          <p:nvPr/>
        </p:nvSpPr>
        <p:spPr>
          <a:xfrm>
            <a:off x="9277985" y="5454650"/>
            <a:ext cx="1234440" cy="520065"/>
          </a:xfrm>
          <a:prstGeom prst="flowChartAlternateProcess">
            <a:avLst/>
          </a:pr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400" b="1" dirty="0">
                <a:solidFill>
                  <a:schemeClr val="tx1"/>
                </a:solidFill>
                <a:effectLst/>
                <a:latin typeface="微软雅黑" panose="020B0503020204020204" pitchFamily="34" charset="-122"/>
                <a:ea typeface="微软雅黑" panose="020B0503020204020204" pitchFamily="34" charset="-122"/>
              </a:rPr>
              <a:t>社会和谐</a:t>
            </a:r>
          </a:p>
          <a:p>
            <a:pPr algn="ctr"/>
            <a:r>
              <a:rPr lang="zh-CN" altLang="en-US" sz="1400" b="1" dirty="0">
                <a:solidFill>
                  <a:schemeClr val="tx1"/>
                </a:solidFill>
                <a:effectLst/>
                <a:latin typeface="微软雅黑" panose="020B0503020204020204" pitchFamily="34" charset="-122"/>
                <a:ea typeface="微软雅黑" panose="020B0503020204020204" pitchFamily="34" charset="-122"/>
              </a:rPr>
              <a:t>“黏合剂”</a:t>
            </a:r>
          </a:p>
        </p:txBody>
      </p:sp>
      <p:cxnSp>
        <p:nvCxnSpPr>
          <p:cNvPr id="26" name="直接箭头连接符 25"/>
          <p:cNvCxnSpPr>
            <a:stCxn id="6" idx="3"/>
            <a:endCxn id="18" idx="1"/>
          </p:cNvCxnSpPr>
          <p:nvPr/>
        </p:nvCxnSpPr>
        <p:spPr>
          <a:xfrm>
            <a:off x="8914130" y="4246245"/>
            <a:ext cx="363855" cy="0"/>
          </a:xfrm>
          <a:prstGeom prst="straightConnector1">
            <a:avLst/>
          </a:prstGeom>
          <a:ln>
            <a:solidFill>
              <a:srgbClr val="C00000"/>
            </a:solidFill>
            <a:tailEnd type="arrow" w="med" len="med"/>
          </a:ln>
        </p:spPr>
        <p:style>
          <a:lnRef idx="3">
            <a:schemeClr val="dk1"/>
          </a:lnRef>
          <a:fillRef idx="0">
            <a:schemeClr val="dk1"/>
          </a:fillRef>
          <a:effectRef idx="2">
            <a:schemeClr val="dk1"/>
          </a:effectRef>
          <a:fontRef idx="minor">
            <a:schemeClr val="tx1"/>
          </a:fontRef>
        </p:style>
      </p:cxnSp>
      <p:cxnSp>
        <p:nvCxnSpPr>
          <p:cNvPr id="28" name="直接箭头连接符 27"/>
          <p:cNvCxnSpPr/>
          <p:nvPr/>
        </p:nvCxnSpPr>
        <p:spPr>
          <a:xfrm>
            <a:off x="8916035" y="5715000"/>
            <a:ext cx="361950" cy="0"/>
          </a:xfrm>
          <a:prstGeom prst="straightConnector1">
            <a:avLst/>
          </a:prstGeom>
          <a:ln>
            <a:solidFill>
              <a:srgbClr val="C00000"/>
            </a:solidFill>
            <a:tailEnd type="arrow" w="med" len="med"/>
          </a:ln>
        </p:spPr>
        <p:style>
          <a:lnRef idx="3">
            <a:schemeClr val="dk1"/>
          </a:lnRef>
          <a:fillRef idx="0">
            <a:schemeClr val="dk1"/>
          </a:fillRef>
          <a:effectRef idx="2">
            <a:schemeClr val="dk1"/>
          </a:effectRef>
          <a:fontRef idx="minor">
            <a:schemeClr val="tx1"/>
          </a:fontRef>
        </p:style>
      </p:cxnSp>
      <p:sp>
        <p:nvSpPr>
          <p:cNvPr id="37" name="流程图: 可选过程 36"/>
          <p:cNvSpPr/>
          <p:nvPr/>
        </p:nvSpPr>
        <p:spPr>
          <a:xfrm>
            <a:off x="2811780" y="4180205"/>
            <a:ext cx="2744470" cy="610870"/>
          </a:xfrm>
          <a:prstGeom prst="flowChartAlternateProcess">
            <a:avLst/>
          </a:pr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600">
                <a:solidFill>
                  <a:schemeClr val="tx1"/>
                </a:solidFill>
                <a:effectLst/>
                <a:latin typeface="微软雅黑" panose="020B0503020204020204" pitchFamily="34" charset="-122"/>
                <a:ea typeface="微软雅黑" panose="020B0503020204020204" pitchFamily="34" charset="-122"/>
              </a:rPr>
              <a:t>依靠文化</a:t>
            </a:r>
          </a:p>
          <a:p>
            <a:pPr algn="ctr"/>
            <a:r>
              <a:rPr lang="zh-CN" altLang="en-US" sz="1600">
                <a:solidFill>
                  <a:schemeClr val="tx1"/>
                </a:solidFill>
                <a:effectLst/>
                <a:latin typeface="微软雅黑" panose="020B0503020204020204" pitchFamily="34" charset="-122"/>
                <a:ea typeface="微软雅黑" panose="020B0503020204020204" pitchFamily="34" charset="-122"/>
              </a:rPr>
              <a:t>“熏陶、教化、激励”作用</a:t>
            </a:r>
          </a:p>
        </p:txBody>
      </p:sp>
      <p:sp>
        <p:nvSpPr>
          <p:cNvPr id="45" name="流程图: 可选过程 44"/>
          <p:cNvSpPr/>
          <p:nvPr/>
        </p:nvSpPr>
        <p:spPr>
          <a:xfrm>
            <a:off x="2811145" y="5093970"/>
            <a:ext cx="2744470" cy="603250"/>
          </a:xfrm>
          <a:prstGeom prst="flowChartAlternateProcess">
            <a:avLst/>
          </a:pr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600">
                <a:solidFill>
                  <a:schemeClr val="tx1"/>
                </a:solidFill>
                <a:effectLst/>
                <a:latin typeface="微软雅黑" panose="020B0503020204020204" pitchFamily="34" charset="-122"/>
                <a:ea typeface="微软雅黑" panose="020B0503020204020204" pitchFamily="34" charset="-122"/>
                <a:sym typeface="+mn-ea"/>
              </a:rPr>
              <a:t>发挥文化</a:t>
            </a:r>
          </a:p>
          <a:p>
            <a:pPr algn="ctr"/>
            <a:r>
              <a:rPr lang="zh-CN" altLang="en-US" sz="1600">
                <a:solidFill>
                  <a:schemeClr val="tx1"/>
                </a:solidFill>
                <a:effectLst/>
                <a:latin typeface="微软雅黑" panose="020B0503020204020204" pitchFamily="34" charset="-122"/>
                <a:ea typeface="微软雅黑" panose="020B0503020204020204" pitchFamily="34" charset="-122"/>
                <a:sym typeface="+mn-ea"/>
              </a:rPr>
              <a:t>“凝聚、润滑、整合”作用</a:t>
            </a:r>
          </a:p>
        </p:txBody>
      </p:sp>
      <p:grpSp>
        <p:nvGrpSpPr>
          <p:cNvPr id="5" name="组合 4"/>
          <p:cNvGrpSpPr/>
          <p:nvPr/>
        </p:nvGrpSpPr>
        <p:grpSpPr>
          <a:xfrm>
            <a:off x="5561965" y="4415790"/>
            <a:ext cx="1068070" cy="1068070"/>
            <a:chOff x="7869" y="5140"/>
            <a:chExt cx="1682" cy="1682"/>
          </a:xfrm>
        </p:grpSpPr>
        <p:sp>
          <p:nvSpPr>
            <p:cNvPr id="4" name="椭圆 3"/>
            <p:cNvSpPr/>
            <p:nvPr/>
          </p:nvSpPr>
          <p:spPr>
            <a:xfrm>
              <a:off x="7869" y="5140"/>
              <a:ext cx="1682" cy="1682"/>
            </a:xfrm>
            <a:prstGeom prst="ellipse">
              <a:avLst/>
            </a:prstGeom>
            <a:solidFill>
              <a:srgbClr val="C9091E"/>
            </a:solidFill>
            <a:ln w="38100">
              <a:solidFill>
                <a:srgbClr val="FFFDEB"/>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文本框 2"/>
            <p:cNvSpPr txBox="1"/>
            <p:nvPr/>
          </p:nvSpPr>
          <p:spPr>
            <a:xfrm>
              <a:off x="8165" y="5425"/>
              <a:ext cx="1090" cy="1113"/>
            </a:xfrm>
            <a:prstGeom prst="rect">
              <a:avLst/>
            </a:prstGeom>
            <a:noFill/>
          </p:spPr>
          <p:txBody>
            <a:bodyPr wrap="none" rtlCol="0">
              <a:spAutoFit/>
            </a:bodyPr>
            <a:lstStyle/>
            <a:p>
              <a:r>
                <a:rPr lang="zh-CN" altLang="en-US" sz="2000" b="1">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文化</a:t>
              </a:r>
            </a:p>
            <a:p>
              <a:r>
                <a:rPr lang="zh-CN" altLang="en-US" sz="2000" b="1">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力量</a:t>
              </a:r>
            </a:p>
          </p:txBody>
        </p:sp>
      </p:grpSp>
      <p:sp>
        <p:nvSpPr>
          <p:cNvPr id="57" name="文本框 56"/>
          <p:cNvSpPr txBox="1"/>
          <p:nvPr/>
        </p:nvSpPr>
        <p:spPr>
          <a:xfrm>
            <a:off x="1548130" y="4973955"/>
            <a:ext cx="862965" cy="398615"/>
          </a:xfrm>
          <a:prstGeom prst="rect">
            <a:avLst/>
          </a:prstGeom>
          <a:noFill/>
        </p:spPr>
        <p:txBody>
          <a:bodyPr wrap="square" rtlCol="0">
            <a:spAutoFit/>
          </a:bodyPr>
          <a:lstStyle/>
          <a:p>
            <a:pPr lvl="0" algn="dist"/>
            <a:r>
              <a:rPr lang="zh-CN" altLang="en-US" sz="2000" b="1" spc="150" dirty="0">
                <a:solidFill>
                  <a:srgbClr val="AD251C"/>
                </a:solidFill>
                <a:latin typeface="+mn-ea"/>
                <a:sym typeface="Arial" panose="020B0604020202020204" pitchFamily="34" charset="0"/>
              </a:rPr>
              <a:t>矛</a:t>
            </a:r>
            <a:r>
              <a:rPr lang="zh-CN" altLang="en-US" sz="2000" b="1" spc="150" dirty="0">
                <a:solidFill>
                  <a:schemeClr val="bg1"/>
                </a:solidFill>
                <a:latin typeface="+mn-ea"/>
                <a:sym typeface="Arial" panose="020B0604020202020204" pitchFamily="34" charset="0"/>
              </a:rPr>
              <a:t>盾</a:t>
            </a:r>
          </a:p>
        </p:txBody>
      </p:sp>
      <p:sp>
        <p:nvSpPr>
          <p:cNvPr id="24" name="矩形 23"/>
          <p:cNvSpPr/>
          <p:nvPr/>
        </p:nvSpPr>
        <p:spPr>
          <a:xfrm>
            <a:off x="1548130" y="4528185"/>
            <a:ext cx="409127" cy="408712"/>
          </a:xfrm>
          <a:prstGeom prst="rect">
            <a:avLst/>
          </a:prstGeom>
          <a:solidFill>
            <a:srgbClr val="B00000"/>
          </a:solidFill>
          <a:ln>
            <a:solidFill>
              <a:srgbClr val="FF9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1" dirty="0"/>
          </a:p>
        </p:txBody>
      </p:sp>
      <p:sp>
        <p:nvSpPr>
          <p:cNvPr id="35" name="文本框 34"/>
          <p:cNvSpPr txBox="1"/>
          <p:nvPr/>
        </p:nvSpPr>
        <p:spPr>
          <a:xfrm>
            <a:off x="1546860" y="4533234"/>
            <a:ext cx="862965" cy="398615"/>
          </a:xfrm>
          <a:prstGeom prst="rect">
            <a:avLst/>
          </a:prstGeom>
          <a:noFill/>
        </p:spPr>
        <p:txBody>
          <a:bodyPr wrap="square" rtlCol="0">
            <a:spAutoFit/>
          </a:bodyPr>
          <a:lstStyle/>
          <a:p>
            <a:pPr lvl="0" algn="dist"/>
            <a:r>
              <a:rPr lang="zh-CN" altLang="en-US" sz="2000" b="1" spc="150" dirty="0">
                <a:solidFill>
                  <a:schemeClr val="bg1"/>
                </a:solidFill>
                <a:latin typeface="+mj-ea"/>
                <a:ea typeface="+mj-ea"/>
                <a:sym typeface="Arial" panose="020B0604020202020204" pitchFamily="34" charset="0"/>
              </a:rPr>
              <a:t>化</a:t>
            </a:r>
            <a:r>
              <a:rPr lang="zh-CN" altLang="en-US" sz="2000" b="1" spc="150" dirty="0">
                <a:solidFill>
                  <a:srgbClr val="AD251C"/>
                </a:solidFill>
                <a:latin typeface="+mj-ea"/>
                <a:ea typeface="+mj-ea"/>
                <a:sym typeface="Arial" panose="020B0604020202020204" pitchFamily="34" charset="0"/>
              </a:rPr>
              <a:t>解</a:t>
            </a:r>
          </a:p>
        </p:txBody>
      </p:sp>
      <p:cxnSp>
        <p:nvCxnSpPr>
          <p:cNvPr id="61" name="直接连接符 60"/>
          <p:cNvCxnSpPr/>
          <p:nvPr/>
        </p:nvCxnSpPr>
        <p:spPr>
          <a:xfrm>
            <a:off x="7299960" y="4245610"/>
            <a:ext cx="0" cy="1456055"/>
          </a:xfrm>
          <a:prstGeom prst="line">
            <a:avLst/>
          </a:prstGeom>
          <a:ln w="38100">
            <a:gradFill>
              <a:gsLst>
                <a:gs pos="0">
                  <a:srgbClr val="9E0406"/>
                </a:gs>
                <a:gs pos="48000">
                  <a:srgbClr val="E04800"/>
                </a:gs>
                <a:gs pos="100000">
                  <a:schemeClr val="bg1">
                    <a:alpha val="38000"/>
                  </a:schemeClr>
                </a:gs>
              </a:gsLst>
              <a:lin ang="10800000" scaled="1"/>
            </a:gra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62" name="直接箭头连接符 61"/>
          <p:cNvCxnSpPr/>
          <p:nvPr/>
        </p:nvCxnSpPr>
        <p:spPr>
          <a:xfrm>
            <a:off x="7292340" y="5697220"/>
            <a:ext cx="455295" cy="0"/>
          </a:xfrm>
          <a:prstGeom prst="straightConnector1">
            <a:avLst/>
          </a:prstGeom>
          <a:ln w="38100">
            <a:gradFill>
              <a:gsLst>
                <a:gs pos="0">
                  <a:srgbClr val="9E0406"/>
                </a:gs>
                <a:gs pos="48000">
                  <a:srgbClr val="E04800"/>
                </a:gs>
              </a:gsLst>
              <a:lin ang="10800000" scaled="1"/>
            </a:gradFill>
            <a:tailEnd type="arrow"/>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63" name="直接箭头连接符 62"/>
          <p:cNvCxnSpPr/>
          <p:nvPr/>
        </p:nvCxnSpPr>
        <p:spPr>
          <a:xfrm>
            <a:off x="7299960" y="4250690"/>
            <a:ext cx="455295" cy="0"/>
          </a:xfrm>
          <a:prstGeom prst="straightConnector1">
            <a:avLst/>
          </a:prstGeom>
          <a:ln w="38100">
            <a:gradFill>
              <a:gsLst>
                <a:gs pos="0">
                  <a:srgbClr val="9E0406"/>
                </a:gs>
                <a:gs pos="48000">
                  <a:srgbClr val="E04800"/>
                </a:gs>
              </a:gsLst>
              <a:lin ang="10800000" scaled="1"/>
            </a:gradFill>
            <a:tailEnd type="arrow"/>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74" name="文本框 73"/>
          <p:cNvSpPr txBox="1"/>
          <p:nvPr/>
        </p:nvSpPr>
        <p:spPr>
          <a:xfrm>
            <a:off x="6723381" y="4422775"/>
            <a:ext cx="408940" cy="398780"/>
          </a:xfrm>
          <a:prstGeom prst="rect">
            <a:avLst/>
          </a:prstGeom>
          <a:noFill/>
        </p:spPr>
        <p:txBody>
          <a:bodyPr wrap="square" rtlCol="0">
            <a:spAutoFit/>
          </a:bodyPr>
          <a:lstStyle/>
          <a:p>
            <a:pPr lvl="0" algn="dist"/>
            <a:r>
              <a:rPr lang="zh-CN" altLang="en-US" sz="2000" b="1" spc="150" dirty="0">
                <a:solidFill>
                  <a:srgbClr val="AD251C"/>
                </a:solidFill>
                <a:latin typeface="方正粗雅宋_GBK" panose="02000000000000000000" pitchFamily="2" charset="-122"/>
                <a:ea typeface="方正粗雅宋_GBK" panose="02000000000000000000" pitchFamily="2" charset="-122"/>
                <a:sym typeface="Arial" panose="020B0604020202020204" pitchFamily="34" charset="0"/>
              </a:rPr>
              <a:t>融</a:t>
            </a:r>
          </a:p>
        </p:txBody>
      </p:sp>
      <p:sp>
        <p:nvSpPr>
          <p:cNvPr id="75" name="文本框 74"/>
          <p:cNvSpPr txBox="1"/>
          <p:nvPr/>
        </p:nvSpPr>
        <p:spPr>
          <a:xfrm>
            <a:off x="6723381" y="5042218"/>
            <a:ext cx="408940" cy="398780"/>
          </a:xfrm>
          <a:prstGeom prst="rect">
            <a:avLst/>
          </a:prstGeom>
          <a:noFill/>
        </p:spPr>
        <p:txBody>
          <a:bodyPr wrap="square" rtlCol="0">
            <a:spAutoFit/>
          </a:bodyPr>
          <a:lstStyle/>
          <a:p>
            <a:pPr lvl="0" algn="dist"/>
            <a:r>
              <a:rPr lang="zh-CN" altLang="en-US" sz="2000" b="1" spc="150" dirty="0">
                <a:solidFill>
                  <a:srgbClr val="AD251C"/>
                </a:solidFill>
                <a:latin typeface="方正粗雅宋_GBK" panose="02000000000000000000" pitchFamily="2" charset="-122"/>
                <a:ea typeface="方正粗雅宋_GBK" panose="02000000000000000000" pitchFamily="2" charset="-122"/>
                <a:sym typeface="Arial" panose="020B0604020202020204" pitchFamily="34" charset="0"/>
              </a:rPr>
              <a:t>入</a:t>
            </a:r>
          </a:p>
        </p:txBody>
      </p:sp>
      <p:sp>
        <p:nvSpPr>
          <p:cNvPr id="80" name="上下箭头 79"/>
          <p:cNvSpPr/>
          <p:nvPr/>
        </p:nvSpPr>
        <p:spPr>
          <a:xfrm>
            <a:off x="9832975" y="4470400"/>
            <a:ext cx="125095" cy="269240"/>
          </a:xfrm>
          <a:prstGeom prst="upDownArrow">
            <a:avLst>
              <a:gd name="adj1" fmla="val 21184"/>
              <a:gd name="adj2" fmla="val 44033"/>
            </a:avLst>
          </a:prstGeom>
          <a:solidFill>
            <a:srgbClr val="FF900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1" name="上下箭头 80"/>
          <p:cNvSpPr/>
          <p:nvPr/>
        </p:nvSpPr>
        <p:spPr>
          <a:xfrm>
            <a:off x="9832975" y="5185410"/>
            <a:ext cx="125095" cy="269240"/>
          </a:xfrm>
          <a:prstGeom prst="upDownArrow">
            <a:avLst>
              <a:gd name="adj1" fmla="val 21184"/>
              <a:gd name="adj2" fmla="val 44033"/>
            </a:avLst>
          </a:prstGeom>
          <a:solidFill>
            <a:srgbClr val="FF900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0" name="矩形 89"/>
          <p:cNvSpPr/>
          <p:nvPr/>
        </p:nvSpPr>
        <p:spPr>
          <a:xfrm>
            <a:off x="554990" y="1542595"/>
            <a:ext cx="11082655" cy="2026285"/>
          </a:xfrm>
          <a:prstGeom prst="rect">
            <a:avLst/>
          </a:prstGeom>
          <a:noFill/>
          <a:ln w="28575">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101600" dist="127000" dir="2700000" algn="tl" rotWithShape="0">
              <a:srgbClr val="B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64" name="组合 63"/>
          <p:cNvGrpSpPr/>
          <p:nvPr/>
        </p:nvGrpSpPr>
        <p:grpSpPr>
          <a:xfrm>
            <a:off x="4316729" y="793055"/>
            <a:ext cx="3460751" cy="467995"/>
            <a:chOff x="863996" y="1728000"/>
            <a:chExt cx="4195717" cy="467995"/>
          </a:xfrm>
        </p:grpSpPr>
        <p:sp>
          <p:nvSpPr>
            <p:cNvPr id="65" name="对角圆角矩形 12"/>
            <p:cNvSpPr/>
            <p:nvPr/>
          </p:nvSpPr>
          <p:spPr>
            <a:xfrm>
              <a:off x="863996" y="1728000"/>
              <a:ext cx="4195717" cy="467995"/>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文化是一种重要的力量</a:t>
              </a:r>
            </a:p>
          </p:txBody>
        </p:sp>
        <p:sp>
          <p:nvSpPr>
            <p:cNvPr id="76" name="对角圆角矩形 14"/>
            <p:cNvSpPr/>
            <p:nvPr/>
          </p:nvSpPr>
          <p:spPr>
            <a:xfrm rot="5400000" flipH="1">
              <a:off x="1095636" y="1882774"/>
              <a:ext cx="135847" cy="162931"/>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işlídê"/>
          <p:cNvSpPr/>
          <p:nvPr/>
        </p:nvSpPr>
        <p:spPr>
          <a:xfrm>
            <a:off x="-635" y="1423035"/>
            <a:ext cx="12244070" cy="476123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nvGrpSpPr>
          <p:cNvPr id="7" name="组合 6"/>
          <p:cNvGrpSpPr/>
          <p:nvPr/>
        </p:nvGrpSpPr>
        <p:grpSpPr>
          <a:xfrm>
            <a:off x="-145585" y="742315"/>
            <a:ext cx="12388215" cy="460375"/>
            <a:chOff x="299" y="1715"/>
            <a:chExt cx="19509" cy="725"/>
          </a:xfrm>
        </p:grpSpPr>
        <p:sp>
          <p:nvSpPr>
            <p:cNvPr id="8" name="文本框 7"/>
            <p:cNvSpPr txBox="1"/>
            <p:nvPr/>
          </p:nvSpPr>
          <p:spPr>
            <a:xfrm>
              <a:off x="3778" y="1715"/>
              <a:ext cx="12180" cy="725"/>
            </a:xfrm>
            <a:prstGeom prst="rect">
              <a:avLst/>
            </a:prstGeom>
            <a:noFill/>
          </p:spPr>
          <p:txBody>
            <a:bodyPr wrap="square" rtlCol="0">
              <a:spAutoFit/>
            </a:bodyPr>
            <a:lstStyle/>
            <a:p>
              <a:pPr algn="ctr"/>
              <a:r>
                <a:rPr kumimoji="1" lang="zh-CN" altLang="en-US" sz="2400" b="1" dirty="0">
                  <a:solidFill>
                    <a:srgbClr val="AF0000"/>
                  </a:solidFill>
                  <a:latin typeface="华文中宋" panose="02010600040101010101" pitchFamily="2" charset="-122"/>
                  <a:ea typeface="华文中宋" panose="02010600040101010101" pitchFamily="2" charset="-122"/>
                </a:rPr>
                <a:t>习近平讲故事</a:t>
              </a:r>
              <a:r>
                <a:rPr kumimoji="1" lang="zh-CN" sz="2400" b="1" dirty="0">
                  <a:solidFill>
                    <a:srgbClr val="AF0000"/>
                  </a:solidFill>
                  <a:effectLst/>
                  <a:latin typeface="华文中宋" panose="02010600040101010101" pitchFamily="2" charset="-122"/>
                  <a:ea typeface="华文中宋" panose="02010600040101010101" pitchFamily="2" charset="-122"/>
                </a:rPr>
                <a:t>｜</a:t>
              </a:r>
              <a:r>
                <a:rPr kumimoji="1" lang="zh-CN" altLang="en-US" sz="2400" b="1" dirty="0">
                  <a:solidFill>
                    <a:srgbClr val="AF0000"/>
                  </a:solidFill>
                  <a:latin typeface="华文中宋" panose="02010600040101010101" pitchFamily="2" charset="-122"/>
                  <a:ea typeface="华文中宋" panose="02010600040101010101" pitchFamily="2" charset="-122"/>
                </a:rPr>
                <a:t>精忠承母训   热血报家国</a:t>
              </a:r>
              <a:endParaRPr kumimoji="1" sz="2400" b="1" dirty="0">
                <a:solidFill>
                  <a:srgbClr val="AF0000"/>
                </a:solidFill>
                <a:effectLst/>
                <a:latin typeface="华文中宋" panose="02010600040101010101" pitchFamily="2" charset="-122"/>
                <a:ea typeface="华文中宋" panose="02010600040101010101" pitchFamily="2" charset="-122"/>
              </a:endParaRPr>
            </a:p>
          </p:txBody>
        </p:sp>
        <p:cxnSp>
          <p:nvCxnSpPr>
            <p:cNvPr id="9" name="直接连接符 4"/>
            <p:cNvCxnSpPr/>
            <p:nvPr/>
          </p:nvCxnSpPr>
          <p:spPr>
            <a:xfrm flipH="1">
              <a:off x="299" y="2078"/>
              <a:ext cx="4746" cy="0"/>
            </a:xfrm>
            <a:prstGeom prst="line">
              <a:avLst/>
            </a:prstGeom>
            <a:ln w="19050">
              <a:gradFill>
                <a:gsLst>
                  <a:gs pos="0">
                    <a:srgbClr val="FFFFFF">
                      <a:lumMod val="0"/>
                      <a:lumOff val="100000"/>
                      <a:alpha val="0"/>
                    </a:srgbClr>
                  </a:gs>
                  <a:gs pos="79000">
                    <a:srgbClr val="B00000"/>
                  </a:gs>
                </a:gsLst>
                <a:lin ang="10800000" scaled="1"/>
              </a:gradFill>
            </a:ln>
          </p:spPr>
          <p:style>
            <a:lnRef idx="1">
              <a:schemeClr val="accent1"/>
            </a:lnRef>
            <a:fillRef idx="0">
              <a:schemeClr val="accent1"/>
            </a:fillRef>
            <a:effectRef idx="0">
              <a:schemeClr val="accent1"/>
            </a:effectRef>
            <a:fontRef idx="minor">
              <a:schemeClr val="tx1"/>
            </a:fontRef>
          </p:style>
        </p:cxnSp>
        <p:cxnSp>
          <p:nvCxnSpPr>
            <p:cNvPr id="10" name="直接连接符 8"/>
            <p:cNvCxnSpPr/>
            <p:nvPr/>
          </p:nvCxnSpPr>
          <p:spPr>
            <a:xfrm>
              <a:off x="14950" y="2078"/>
              <a:ext cx="4858" cy="0"/>
            </a:xfrm>
            <a:prstGeom prst="line">
              <a:avLst/>
            </a:prstGeom>
            <a:ln w="19050">
              <a:gradFill>
                <a:gsLst>
                  <a:gs pos="0">
                    <a:srgbClr val="FFFFFF">
                      <a:lumMod val="0"/>
                      <a:lumOff val="100000"/>
                      <a:alpha val="0"/>
                    </a:srgbClr>
                  </a:gs>
                  <a:gs pos="79000">
                    <a:srgbClr val="B00000"/>
                  </a:gs>
                </a:gsLst>
                <a:lin ang="10800000" scaled="1"/>
              </a:gradFill>
            </a:ln>
          </p:spPr>
          <p:style>
            <a:lnRef idx="1">
              <a:schemeClr val="accent1"/>
            </a:lnRef>
            <a:fillRef idx="0">
              <a:schemeClr val="accent1"/>
            </a:fillRef>
            <a:effectRef idx="0">
              <a:schemeClr val="accent1"/>
            </a:effectRef>
            <a:fontRef idx="minor">
              <a:schemeClr val="tx1"/>
            </a:fontRef>
          </p:style>
        </p:cxnSp>
      </p:grpSp>
      <p:sp>
        <p:nvSpPr>
          <p:cNvPr id="37" name="îṥḻïḋè"/>
          <p:cNvSpPr/>
          <p:nvPr/>
        </p:nvSpPr>
        <p:spPr bwMode="auto">
          <a:xfrm>
            <a:off x="285474" y="4996180"/>
            <a:ext cx="6241415" cy="473075"/>
          </a:xfrm>
          <a:prstGeom prst="ellipse">
            <a:avLst/>
          </a:prstGeom>
          <a:gradFill>
            <a:gsLst>
              <a:gs pos="22000">
                <a:schemeClr val="bg1">
                  <a:lumMod val="75000"/>
                </a:schemeClr>
              </a:gs>
              <a:gs pos="100000">
                <a:schemeClr val="bg1">
                  <a:lumMod val="85000"/>
                </a:schemeClr>
              </a:gs>
            </a:gsLst>
            <a:lin ang="0" scaled="0"/>
          </a:gradFill>
          <a:ln>
            <a:noFill/>
          </a:ln>
          <a:effectLst>
            <a:outerShdw blurRad="50800" dist="38100" dir="2700000" algn="tl" rotWithShape="0">
              <a:prstClr val="black">
                <a:alpha val="23000"/>
              </a:prstClr>
            </a:outerShdw>
          </a:effectLst>
        </p:spPr>
        <p:txBody>
          <a:bodyPr anchor="ctr"/>
          <a:lstStyle/>
          <a:p>
            <a:pPr algn="ctr"/>
            <a:endParaRPr dirty="0"/>
          </a:p>
        </p:txBody>
      </p:sp>
      <p:pic>
        <p:nvPicPr>
          <p:cNvPr id="2" name="1659606871101818" descr="1659606871101818">
            <a:hlinkClick r:id="" action="ppaction://media"/>
          </p:cNvPr>
          <p:cNvPicPr>
            <a:picLocks noChangeAspect="1"/>
          </p:cNvPicPr>
          <p:nvPr>
            <a:videoFile r:link="rId2"/>
            <p:extLst>
              <p:ext uri="{DAA4B4D4-6D71-4841-9C94-3DE7FCFB9230}">
                <p14:media xmlns:p14="http://schemas.microsoft.com/office/powerpoint/2010/main" r:embed="rId1">
                  <p14:fade in="250" out="250"/>
                </p14:media>
              </p:ext>
            </p:extLst>
          </p:nvPr>
        </p:nvPicPr>
        <p:blipFill>
          <a:blip r:embed="rId5"/>
          <a:stretch>
            <a:fillRect/>
          </a:stretch>
        </p:blipFill>
        <p:spPr>
          <a:xfrm>
            <a:off x="586464" y="1873885"/>
            <a:ext cx="5638800" cy="3375025"/>
          </a:xfrm>
          <a:prstGeom prst="rect">
            <a:avLst/>
          </a:prstGeom>
          <a:ln w="38100">
            <a:solidFill>
              <a:schemeClr val="bg1"/>
            </a:solidFill>
          </a:ln>
          <a:effectLst>
            <a:outerShdw blurRad="50800" dist="38100" dir="2700000" algn="tl" rotWithShape="0">
              <a:prstClr val="black">
                <a:alpha val="40000"/>
              </a:prstClr>
            </a:outerShdw>
          </a:effectLst>
        </p:spPr>
      </p:pic>
      <p:sp>
        <p:nvSpPr>
          <p:cNvPr id="3" name="文本框 2"/>
          <p:cNvSpPr txBox="1"/>
          <p:nvPr/>
        </p:nvSpPr>
        <p:spPr>
          <a:xfrm>
            <a:off x="2550519" y="5664835"/>
            <a:ext cx="2239010" cy="275590"/>
          </a:xfrm>
          <a:prstGeom prst="rect">
            <a:avLst/>
          </a:prstGeom>
          <a:noFill/>
        </p:spPr>
        <p:txBody>
          <a:bodyPr wrap="square" rtlCol="0">
            <a:spAutoFit/>
          </a:bodyPr>
          <a:lstStyle/>
          <a:p>
            <a:pPr algn="ctr"/>
            <a:r>
              <a:rPr kumimoji="1" lang="zh-CN" altLang="en-US" sz="1200" dirty="0">
                <a:solidFill>
                  <a:schemeClr val="tx1">
                    <a:lumMod val="50000"/>
                    <a:lumOff val="50000"/>
                  </a:schemeClr>
                </a:solidFill>
                <a:latin typeface="微软雅黑" panose="020B0503020204020204" pitchFamily="34" charset="-122"/>
                <a:ea typeface="微软雅黑" panose="020B0503020204020204" pitchFamily="34" charset="-122"/>
                <a:cs typeface="微软雅黑" panose="020B0503020204020204" pitchFamily="34" charset="-122"/>
                <a:sym typeface="+mn-ea"/>
              </a:rPr>
              <a:t>习近平讲故事：“精忠报国”</a:t>
            </a:r>
          </a:p>
        </p:txBody>
      </p:sp>
      <p:grpSp>
        <p:nvGrpSpPr>
          <p:cNvPr id="21" name="组合 20"/>
          <p:cNvGrpSpPr/>
          <p:nvPr/>
        </p:nvGrpSpPr>
        <p:grpSpPr>
          <a:xfrm>
            <a:off x="6698614" y="1873885"/>
            <a:ext cx="5029097" cy="3944620"/>
            <a:chOff x="10808" y="-178"/>
            <a:chExt cx="7648" cy="6212"/>
          </a:xfrm>
        </p:grpSpPr>
        <p:sp>
          <p:nvSpPr>
            <p:cNvPr id="6" name="矩形 5"/>
            <p:cNvSpPr/>
            <p:nvPr/>
          </p:nvSpPr>
          <p:spPr>
            <a:xfrm>
              <a:off x="10922" y="91"/>
              <a:ext cx="7236" cy="5380"/>
            </a:xfrm>
            <a:prstGeom prst="rect">
              <a:avLst/>
            </a:prstGeom>
            <a:noFill/>
            <a:extLst>
              <a:ext uri="{909E8E84-426E-40DD-AFC4-6F175D3DCCD1}">
                <a14:hiddenFill xmlns:a14="http://schemas.microsoft.com/office/drawing/2010/main">
                  <a:solidFill>
                    <a:srgbClr val="FFFDEB"/>
                  </a:solidFill>
                </a14:hiddenFill>
              </a:ext>
            </a:extLst>
          </p:spPr>
          <p:txBody>
            <a:bodyPr wrap="square">
              <a:spAutoFit/>
            </a:bodyPr>
            <a:lstStyle/>
            <a:p>
              <a:pPr indent="457200" algn="just" fontAlgn="auto">
                <a:lnSpc>
                  <a:spcPct val="150000"/>
                </a:lnSpc>
                <a:buFont typeface="Arial" panose="020B0604020202020204" pitchFamily="34" charset="0"/>
                <a:buNone/>
                <a:extLst>
                  <a:ext uri="{35155182-B16C-46BC-9424-99874614C6A1}">
                    <wpsdc:indentchars xmlns:wpsdc="http://www.wps.cn/officeDocument/2017/drawingmlCustomData" xmlns="" val="200" checksum="59296752"/>
                  </a:ext>
                </a:extLst>
              </a:pPr>
              <a:r>
                <a:rPr lang="zh-CN" altLang="en-US" dirty="0">
                  <a:latin typeface="微软雅黑" panose="020B0503020204020204" pitchFamily="34" charset="-122"/>
                  <a:ea typeface="微软雅黑" panose="020B0503020204020204" pitchFamily="34" charset="-122"/>
                </a:rPr>
                <a:t>中华优秀传统文化非常重视家风建设</a:t>
              </a:r>
              <a:r>
                <a:rPr dirty="0">
                  <a:latin typeface="微软雅黑" panose="020B0503020204020204" pitchFamily="34" charset="-122"/>
                  <a:ea typeface="微软雅黑" panose="020B0503020204020204" pitchFamily="34" charset="-122"/>
                </a:rPr>
                <a:t>。精忠报国，忠义传家，这就是优良家风的重要内容。它传承的是社会向善的精神之钙，是新时代每一个中国人不可或缺的精神血脉。习近平总书记讲述的岳母刺字的故事，就是要我们重视家风，营造爱国的情怀，严于教子，廉洁齐家。这对于我们营造良好的社会风气，建设和谐社会，有非常重大的意义。</a:t>
              </a:r>
            </a:p>
          </p:txBody>
        </p:sp>
        <p:sp>
          <p:nvSpPr>
            <p:cNvPr id="41" name="矩形 40"/>
            <p:cNvSpPr/>
            <p:nvPr/>
          </p:nvSpPr>
          <p:spPr>
            <a:xfrm>
              <a:off x="10808" y="-178"/>
              <a:ext cx="7648" cy="6212"/>
            </a:xfrm>
            <a:prstGeom prst="rect">
              <a:avLst/>
            </a:prstGeom>
            <a:noFill/>
            <a:ln w="254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101600" dist="127000" dir="2700000" algn="tl" rotWithShape="0">
                <a:srgbClr val="B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4" name="组合 3"/>
          <p:cNvGrpSpPr/>
          <p:nvPr/>
        </p:nvGrpSpPr>
        <p:grpSpPr>
          <a:xfrm>
            <a:off x="2085672" y="5548947"/>
            <a:ext cx="464847" cy="464186"/>
            <a:chOff x="10027920" y="1418508"/>
            <a:chExt cx="613495" cy="612622"/>
          </a:xfrm>
        </p:grpSpPr>
        <p:sp>
          <p:nvSpPr>
            <p:cNvPr id="5" name="椭圆 4"/>
            <p:cNvSpPr/>
            <p:nvPr/>
          </p:nvSpPr>
          <p:spPr>
            <a:xfrm>
              <a:off x="10027920" y="1418508"/>
              <a:ext cx="609685" cy="609685"/>
            </a:xfrm>
            <a:prstGeom prst="ellipse">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iconfont-10043-4933224"/>
            <p:cNvSpPr/>
            <p:nvPr/>
          </p:nvSpPr>
          <p:spPr>
            <a:xfrm>
              <a:off x="10031730" y="1421445"/>
              <a:ext cx="609685" cy="609685"/>
            </a:xfrm>
            <a:custGeom>
              <a:avLst/>
              <a:gdLst>
                <a:gd name="T0" fmla="*/ 5600 w 11200"/>
                <a:gd name="T1" fmla="*/ 11200 h 11200"/>
                <a:gd name="T2" fmla="*/ 0 w 11200"/>
                <a:gd name="T3" fmla="*/ 5600 h 11200"/>
                <a:gd name="T4" fmla="*/ 5600 w 11200"/>
                <a:gd name="T5" fmla="*/ 0 h 11200"/>
                <a:gd name="T6" fmla="*/ 11200 w 11200"/>
                <a:gd name="T7" fmla="*/ 5600 h 11200"/>
                <a:gd name="T8" fmla="*/ 5600 w 11200"/>
                <a:gd name="T9" fmla="*/ 11200 h 11200"/>
                <a:gd name="T10" fmla="*/ 5600 w 11200"/>
                <a:gd name="T11" fmla="*/ 800 h 11200"/>
                <a:gd name="T12" fmla="*/ 800 w 11200"/>
                <a:gd name="T13" fmla="*/ 5600 h 11200"/>
                <a:gd name="T14" fmla="*/ 5600 w 11200"/>
                <a:gd name="T15" fmla="*/ 10400 h 11200"/>
                <a:gd name="T16" fmla="*/ 10400 w 11200"/>
                <a:gd name="T17" fmla="*/ 5600 h 11200"/>
                <a:gd name="T18" fmla="*/ 5600 w 11200"/>
                <a:gd name="T19" fmla="*/ 800 h 11200"/>
                <a:gd name="T20" fmla="*/ 4620 w 11200"/>
                <a:gd name="T21" fmla="*/ 7600 h 11200"/>
                <a:gd name="T22" fmla="*/ 4420 w 11200"/>
                <a:gd name="T23" fmla="*/ 7540 h 11200"/>
                <a:gd name="T24" fmla="*/ 4220 w 11200"/>
                <a:gd name="T25" fmla="*/ 7200 h 11200"/>
                <a:gd name="T26" fmla="*/ 4220 w 11200"/>
                <a:gd name="T27" fmla="*/ 4000 h 11200"/>
                <a:gd name="T28" fmla="*/ 4420 w 11200"/>
                <a:gd name="T29" fmla="*/ 3660 h 11200"/>
                <a:gd name="T30" fmla="*/ 4820 w 11200"/>
                <a:gd name="T31" fmla="*/ 3660 h 11200"/>
                <a:gd name="T32" fmla="*/ 7600 w 11200"/>
                <a:gd name="T33" fmla="*/ 5260 h 11200"/>
                <a:gd name="T34" fmla="*/ 7800 w 11200"/>
                <a:gd name="T35" fmla="*/ 5600 h 11200"/>
                <a:gd name="T36" fmla="*/ 7600 w 11200"/>
                <a:gd name="T37" fmla="*/ 5940 h 11200"/>
                <a:gd name="T38" fmla="*/ 4820 w 11200"/>
                <a:gd name="T39" fmla="*/ 7540 h 11200"/>
                <a:gd name="T40" fmla="*/ 4620 w 11200"/>
                <a:gd name="T41" fmla="*/ 7600 h 11200"/>
                <a:gd name="T42" fmla="*/ 5020 w 11200"/>
                <a:gd name="T43" fmla="*/ 4700 h 11200"/>
                <a:gd name="T44" fmla="*/ 5020 w 11200"/>
                <a:gd name="T45" fmla="*/ 6520 h 11200"/>
                <a:gd name="T46" fmla="*/ 6600 w 11200"/>
                <a:gd name="T47" fmla="*/ 5620 h 11200"/>
                <a:gd name="T48" fmla="*/ 5020 w 11200"/>
                <a:gd name="T49" fmla="*/ 4700 h 112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200" h="11200">
                  <a:moveTo>
                    <a:pt x="5600" y="11200"/>
                  </a:moveTo>
                  <a:cubicBezTo>
                    <a:pt x="2520" y="11200"/>
                    <a:pt x="0" y="8680"/>
                    <a:pt x="0" y="5600"/>
                  </a:cubicBezTo>
                  <a:cubicBezTo>
                    <a:pt x="0" y="2520"/>
                    <a:pt x="2520" y="0"/>
                    <a:pt x="5600" y="0"/>
                  </a:cubicBezTo>
                  <a:cubicBezTo>
                    <a:pt x="8680" y="0"/>
                    <a:pt x="11200" y="2520"/>
                    <a:pt x="11200" y="5600"/>
                  </a:cubicBezTo>
                  <a:cubicBezTo>
                    <a:pt x="11200" y="8680"/>
                    <a:pt x="8680" y="11200"/>
                    <a:pt x="5600" y="11200"/>
                  </a:cubicBezTo>
                  <a:close/>
                  <a:moveTo>
                    <a:pt x="5600" y="800"/>
                  </a:moveTo>
                  <a:cubicBezTo>
                    <a:pt x="2960" y="800"/>
                    <a:pt x="800" y="2960"/>
                    <a:pt x="800" y="5600"/>
                  </a:cubicBezTo>
                  <a:cubicBezTo>
                    <a:pt x="800" y="8240"/>
                    <a:pt x="2960" y="10400"/>
                    <a:pt x="5600" y="10400"/>
                  </a:cubicBezTo>
                  <a:cubicBezTo>
                    <a:pt x="8240" y="10400"/>
                    <a:pt x="10400" y="8240"/>
                    <a:pt x="10400" y="5600"/>
                  </a:cubicBezTo>
                  <a:cubicBezTo>
                    <a:pt x="10400" y="2960"/>
                    <a:pt x="8240" y="800"/>
                    <a:pt x="5600" y="800"/>
                  </a:cubicBezTo>
                  <a:close/>
                  <a:moveTo>
                    <a:pt x="4620" y="7600"/>
                  </a:moveTo>
                  <a:cubicBezTo>
                    <a:pt x="4560" y="7600"/>
                    <a:pt x="4480" y="7580"/>
                    <a:pt x="4420" y="7540"/>
                  </a:cubicBezTo>
                  <a:cubicBezTo>
                    <a:pt x="4300" y="7460"/>
                    <a:pt x="4220" y="7340"/>
                    <a:pt x="4220" y="7200"/>
                  </a:cubicBezTo>
                  <a:lnTo>
                    <a:pt x="4220" y="4000"/>
                  </a:lnTo>
                  <a:cubicBezTo>
                    <a:pt x="4220" y="3860"/>
                    <a:pt x="4300" y="3720"/>
                    <a:pt x="4420" y="3660"/>
                  </a:cubicBezTo>
                  <a:cubicBezTo>
                    <a:pt x="4540" y="3580"/>
                    <a:pt x="4700" y="3580"/>
                    <a:pt x="4820" y="3660"/>
                  </a:cubicBezTo>
                  <a:lnTo>
                    <a:pt x="7600" y="5260"/>
                  </a:lnTo>
                  <a:cubicBezTo>
                    <a:pt x="7720" y="5340"/>
                    <a:pt x="7800" y="5460"/>
                    <a:pt x="7800" y="5600"/>
                  </a:cubicBezTo>
                  <a:cubicBezTo>
                    <a:pt x="7800" y="5740"/>
                    <a:pt x="7720" y="5880"/>
                    <a:pt x="7600" y="5940"/>
                  </a:cubicBezTo>
                  <a:lnTo>
                    <a:pt x="4820" y="7540"/>
                  </a:lnTo>
                  <a:cubicBezTo>
                    <a:pt x="4760" y="7580"/>
                    <a:pt x="4680" y="7600"/>
                    <a:pt x="4620" y="7600"/>
                  </a:cubicBezTo>
                  <a:close/>
                  <a:moveTo>
                    <a:pt x="5020" y="4700"/>
                  </a:moveTo>
                  <a:lnTo>
                    <a:pt x="5020" y="6520"/>
                  </a:lnTo>
                  <a:lnTo>
                    <a:pt x="6600" y="5620"/>
                  </a:lnTo>
                  <a:lnTo>
                    <a:pt x="5020" y="4700"/>
                  </a:lnTo>
                  <a:close/>
                </a:path>
              </a:pathLst>
            </a:custGeom>
            <a:gradFill>
              <a:gsLst>
                <a:gs pos="0">
                  <a:srgbClr val="FF9000"/>
                </a:gs>
                <a:gs pos="100000">
                  <a:srgbClr val="C00000"/>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repeatCount="indefinite" fill="hold" nodeType="withEffect">
                                  <p:stCondLst>
                                    <p:cond delay="0"/>
                                  </p:stCondLst>
                                  <p:childTnLst>
                                    <p:animEffect transition="out" filter="fade">
                                      <p:cBhvr>
                                        <p:cTn id="6" dur="1000" tmFilter="0, 0; .2, .5; .8, .5; 1, 0"/>
                                        <p:tgtEl>
                                          <p:spTgt spid="4"/>
                                        </p:tgtEl>
                                      </p:cBhvr>
                                    </p:animEffect>
                                    <p:animScale>
                                      <p:cBhvr>
                                        <p:cTn id="7" dur="500" autoRev="1" fill="hold"/>
                                        <p:tgtEl>
                                          <p:spTgt spid="4"/>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6079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p:cTn id="12" fill="remove" display="1">
                  <p:stCondLst>
                    <p:cond delay="indefinite"/>
                  </p:stCondLst>
                </p:cTn>
                <p:tgtEl>
                  <p:spTgt spid="2"/>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组合 10"/>
          <p:cNvGrpSpPr/>
          <p:nvPr/>
        </p:nvGrpSpPr>
        <p:grpSpPr>
          <a:xfrm>
            <a:off x="0" y="4920067"/>
            <a:ext cx="12191365" cy="1356896"/>
            <a:chOff x="-63" y="6786"/>
            <a:chExt cx="19312" cy="1546"/>
          </a:xfrm>
        </p:grpSpPr>
        <p:grpSp>
          <p:nvGrpSpPr>
            <p:cNvPr id="12" name="组合 11"/>
            <p:cNvGrpSpPr/>
            <p:nvPr/>
          </p:nvGrpSpPr>
          <p:grpSpPr>
            <a:xfrm>
              <a:off x="-63" y="6786"/>
              <a:ext cx="19312" cy="1546"/>
              <a:chOff x="1255" y="3387"/>
              <a:chExt cx="16349" cy="2178"/>
            </a:xfrm>
          </p:grpSpPr>
          <p:sp>
            <p:nvSpPr>
              <p:cNvPr id="14" name="矩形 13"/>
              <p:cNvSpPr/>
              <p:nvPr/>
            </p:nvSpPr>
            <p:spPr>
              <a:xfrm>
                <a:off x="1255" y="3387"/>
                <a:ext cx="16349" cy="2178"/>
              </a:xfrm>
              <a:prstGeom prst="rect">
                <a:avLst/>
              </a:prstGeom>
              <a:gradFill>
                <a:gsLst>
                  <a:gs pos="61000">
                    <a:srgbClr val="D04D3A"/>
                  </a:gs>
                  <a:gs pos="0">
                    <a:srgbClr val="B00000"/>
                  </a:gs>
                  <a:gs pos="100000">
                    <a:srgbClr val="9E0406"/>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5" name="图文框 31"/>
              <p:cNvSpPr/>
              <p:nvPr/>
            </p:nvSpPr>
            <p:spPr>
              <a:xfrm>
                <a:off x="1406" y="3514"/>
                <a:ext cx="16069" cy="1951"/>
              </a:xfrm>
              <a:prstGeom prst="frame">
                <a:avLst>
                  <a:gd name="adj1" fmla="val 3486"/>
                </a:avLst>
              </a:prstGeom>
              <a:noFill/>
              <a:ln w="12700">
                <a:gradFill flip="none" rotWithShape="1">
                  <a:gsLst>
                    <a:gs pos="0">
                      <a:srgbClr val="FFFDEB"/>
                    </a:gs>
                    <a:gs pos="30000">
                      <a:srgbClr val="F7C973">
                        <a:alpha val="0"/>
                      </a:srgbClr>
                    </a:gs>
                    <a:gs pos="70000">
                      <a:srgbClr val="F7C973">
                        <a:alpha val="0"/>
                      </a:srgbClr>
                    </a:gs>
                    <a:gs pos="100000">
                      <a:srgbClr val="FFFDEB"/>
                    </a:gs>
                  </a:gsLst>
                  <a:lin ang="2700000" scaled="1"/>
                  <a:tileRect/>
                </a:grad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chemeClr val="tx1"/>
                  </a:solidFill>
                </a:endParaRPr>
              </a:p>
            </p:txBody>
          </p:sp>
        </p:grpSp>
        <p:sp>
          <p:nvSpPr>
            <p:cNvPr id="13" name="矩形 12"/>
            <p:cNvSpPr/>
            <p:nvPr/>
          </p:nvSpPr>
          <p:spPr>
            <a:xfrm>
              <a:off x="1600" y="6911"/>
              <a:ext cx="15986" cy="1194"/>
            </a:xfrm>
            <a:prstGeom prst="rect">
              <a:avLst/>
            </a:prstGeom>
          </p:spPr>
          <p:txBody>
            <a:bodyPr wrap="square">
              <a:spAutoFit/>
            </a:bodyPr>
            <a:lstStyle/>
            <a:p>
              <a:pPr indent="558800" algn="just">
                <a:lnSpc>
                  <a:spcPct val="150000"/>
                </a:lnSpc>
                <a:extLst>
                  <a:ext uri="{35155182-B16C-46BC-9424-99874614C6A1}">
                    <wpsdc:indentchars xmlns:wpsdc="http://www.wps.cn/officeDocument/2017/drawingmlCustomData" xmlns="" val="200" checksum="1956455923"/>
                  </a:ext>
                </a:extLst>
              </a:pPr>
              <a:r>
                <a:rPr lang="zh-CN" altLang="en-US" sz="2200" b="1" kern="100"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宋体" panose="02010600030101010101" pitchFamily="2" charset="-122"/>
                </a:rPr>
                <a:t>中华优秀传统文化中的重要元素，共同塑造出中华文明突出的“连续性、创新性、统一性、包容性与和平性”五大特性，是中华民族生生不息的精神之源。</a:t>
              </a:r>
            </a:p>
          </p:txBody>
        </p:sp>
      </p:grpSp>
      <p:sp>
        <p:nvSpPr>
          <p:cNvPr id="16" name="矩形 15"/>
          <p:cNvSpPr/>
          <p:nvPr/>
        </p:nvSpPr>
        <p:spPr>
          <a:xfrm>
            <a:off x="1185769" y="1161573"/>
            <a:ext cx="10168507" cy="763270"/>
          </a:xfrm>
          <a:prstGeom prst="rect">
            <a:avLst/>
          </a:prstGeom>
          <a:noFill/>
          <a:ln w="28575">
            <a:solidFill>
              <a:srgbClr val="9E0406"/>
            </a:solidFill>
          </a:ln>
          <a:effectLst>
            <a:outerShdw blurRad="101600" dist="127000" dir="2700000" algn="tl" rotWithShape="0">
              <a:srgbClr val="B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7" name="文本框 16"/>
          <p:cNvSpPr txBox="1"/>
          <p:nvPr/>
        </p:nvSpPr>
        <p:spPr>
          <a:xfrm>
            <a:off x="1378432" y="1221969"/>
            <a:ext cx="9567849" cy="540341"/>
          </a:xfrm>
          <a:prstGeom prst="rect">
            <a:avLst/>
          </a:prstGeom>
        </p:spPr>
        <p:txBody>
          <a:bodyPr wrap="square">
            <a:spAutoFit/>
          </a:bodyPr>
          <a:lstStyle>
            <a:defPPr>
              <a:defRPr lang="zh-CN"/>
            </a:defPPr>
            <a:lvl1pPr>
              <a:defRPr sz="2400" b="1">
                <a:solidFill>
                  <a:schemeClr val="accent2"/>
                </a:solidFill>
                <a:latin typeface="微软雅黑" panose="020B0503020204020204" pitchFamily="34" charset="-122"/>
                <a:ea typeface="微软雅黑" panose="020B0503020204020204" pitchFamily="34" charset="-122"/>
              </a:defRPr>
            </a:lvl1pPr>
          </a:lstStyle>
          <a:p>
            <a:pPr algn="ctr">
              <a:lnSpc>
                <a:spcPct val="150000"/>
              </a:lnSpc>
            </a:pPr>
            <a:r>
              <a:rPr lang="zh-CN" altLang="en-US" sz="2200" b="0" dirty="0">
                <a:solidFill>
                  <a:schemeClr val="tx1"/>
                </a:solidFill>
              </a:rPr>
              <a:t>   </a:t>
            </a:r>
            <a:r>
              <a:rPr lang="zh-CN" altLang="en-US" sz="2000" b="0" dirty="0">
                <a:solidFill>
                  <a:schemeClr val="tx1"/>
                </a:solidFill>
              </a:rPr>
              <a:t> 中华优秀传统文化有很多重要元素，共同塑造出</a:t>
            </a:r>
            <a:r>
              <a:rPr lang="zh-CN" altLang="en-US" sz="2000" dirty="0">
                <a:solidFill>
                  <a:srgbClr val="C00000"/>
                </a:solidFill>
              </a:rPr>
              <a:t>中华文明的突出特性</a:t>
            </a:r>
            <a:r>
              <a:rPr lang="zh-CN" altLang="en-US" sz="2000" b="0" dirty="0">
                <a:solidFill>
                  <a:schemeClr val="tx1"/>
                </a:solidFill>
              </a:rPr>
              <a:t>。</a:t>
            </a:r>
          </a:p>
        </p:txBody>
      </p:sp>
      <p:grpSp>
        <p:nvGrpSpPr>
          <p:cNvPr id="10" name="组合 9"/>
          <p:cNvGrpSpPr/>
          <p:nvPr/>
        </p:nvGrpSpPr>
        <p:grpSpPr>
          <a:xfrm>
            <a:off x="4073320" y="2161540"/>
            <a:ext cx="756285" cy="2124075"/>
            <a:chOff x="20045" y="4007"/>
            <a:chExt cx="1191" cy="3345"/>
          </a:xfrm>
          <a:effectLst>
            <a:outerShdw blurRad="63500" sx="102000" sy="102000" algn="ctr" rotWithShape="0">
              <a:prstClr val="black">
                <a:alpha val="40000"/>
              </a:prstClr>
            </a:outerShdw>
          </a:effectLst>
        </p:grpSpPr>
        <p:sp>
          <p:nvSpPr>
            <p:cNvPr id="5" name="矩形 4"/>
            <p:cNvSpPr/>
            <p:nvPr/>
          </p:nvSpPr>
          <p:spPr>
            <a:xfrm rot="5400000">
              <a:off x="19041" y="5011"/>
              <a:ext cx="3200" cy="1191"/>
            </a:xfrm>
            <a:prstGeom prst="rect">
              <a:avLst/>
            </a:prstGeom>
            <a:solidFill>
              <a:schemeClr val="bg1"/>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文本框 8"/>
            <p:cNvSpPr txBox="1"/>
            <p:nvPr/>
          </p:nvSpPr>
          <p:spPr>
            <a:xfrm>
              <a:off x="20280" y="4311"/>
              <a:ext cx="776" cy="3041"/>
            </a:xfrm>
            <a:prstGeom prst="rect">
              <a:avLst/>
            </a:prstGeom>
            <a:noFill/>
          </p:spPr>
          <p:txBody>
            <a:bodyPr vert="eaVert" wrap="square" rtlCol="0">
              <a:spAutoFit/>
            </a:bodyPr>
            <a:lstStyle/>
            <a:p>
              <a:r>
                <a:rPr lang="zh-CN" altLang="en-US" sz="2000" dirty="0">
                  <a:latin typeface="微软雅黑" panose="020B0503020204020204" pitchFamily="34" charset="-122"/>
                  <a:ea typeface="微软雅黑" panose="020B0503020204020204" pitchFamily="34" charset="-122"/>
                </a:rPr>
                <a:t>突出的</a:t>
              </a:r>
              <a:r>
                <a:rPr lang="zh-CN" altLang="en-US" sz="2000" b="1" dirty="0">
                  <a:latin typeface="微软雅黑" panose="020B0503020204020204" pitchFamily="34" charset="-122"/>
                  <a:ea typeface="微软雅黑" panose="020B0503020204020204" pitchFamily="34" charset="-122"/>
                </a:rPr>
                <a:t>连续性</a:t>
              </a:r>
            </a:p>
          </p:txBody>
        </p:sp>
      </p:grpSp>
      <p:grpSp>
        <p:nvGrpSpPr>
          <p:cNvPr id="18" name="组合 17"/>
          <p:cNvGrpSpPr/>
          <p:nvPr/>
        </p:nvGrpSpPr>
        <p:grpSpPr>
          <a:xfrm>
            <a:off x="5006135" y="2176780"/>
            <a:ext cx="756285" cy="2103755"/>
            <a:chOff x="20066" y="4039"/>
            <a:chExt cx="1191" cy="3313"/>
          </a:xfrm>
          <a:effectLst>
            <a:outerShdw blurRad="63500" sx="102000" sy="102000" algn="ctr" rotWithShape="0">
              <a:prstClr val="black">
                <a:alpha val="40000"/>
              </a:prstClr>
            </a:outerShdw>
          </a:effectLst>
        </p:grpSpPr>
        <p:sp>
          <p:nvSpPr>
            <p:cNvPr id="24" name="矩形 23"/>
            <p:cNvSpPr/>
            <p:nvPr/>
          </p:nvSpPr>
          <p:spPr>
            <a:xfrm rot="5400000">
              <a:off x="19062" y="5043"/>
              <a:ext cx="3200" cy="1191"/>
            </a:xfrm>
            <a:prstGeom prst="rect">
              <a:avLst/>
            </a:prstGeom>
            <a:solidFill>
              <a:schemeClr val="bg1"/>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4" name="文本框 33"/>
            <p:cNvSpPr txBox="1"/>
            <p:nvPr/>
          </p:nvSpPr>
          <p:spPr>
            <a:xfrm>
              <a:off x="20280" y="4319"/>
              <a:ext cx="776" cy="3033"/>
            </a:xfrm>
            <a:prstGeom prst="rect">
              <a:avLst/>
            </a:prstGeom>
            <a:noFill/>
          </p:spPr>
          <p:txBody>
            <a:bodyPr vert="eaVert" wrap="square" rtlCol="0">
              <a:spAutoFit/>
            </a:bodyPr>
            <a:lstStyle/>
            <a:p>
              <a:r>
                <a:rPr lang="zh-CN" altLang="en-US" sz="2000" dirty="0">
                  <a:latin typeface="微软雅黑" panose="020B0503020204020204" pitchFamily="34" charset="-122"/>
                  <a:ea typeface="微软雅黑" panose="020B0503020204020204" pitchFamily="34" charset="-122"/>
                </a:rPr>
                <a:t>突出的</a:t>
              </a:r>
              <a:r>
                <a:rPr lang="zh-CN" altLang="en-US" sz="2000" b="1" dirty="0">
                  <a:latin typeface="微软雅黑" panose="020B0503020204020204" pitchFamily="34" charset="-122"/>
                  <a:ea typeface="微软雅黑" panose="020B0503020204020204" pitchFamily="34" charset="-122"/>
                </a:rPr>
                <a:t>创新性</a:t>
              </a:r>
            </a:p>
          </p:txBody>
        </p:sp>
      </p:grpSp>
      <p:grpSp>
        <p:nvGrpSpPr>
          <p:cNvPr id="38" name="组合 37"/>
          <p:cNvGrpSpPr/>
          <p:nvPr/>
        </p:nvGrpSpPr>
        <p:grpSpPr>
          <a:xfrm>
            <a:off x="6857160" y="2171700"/>
            <a:ext cx="756285" cy="2103755"/>
            <a:chOff x="20066" y="4039"/>
            <a:chExt cx="1191" cy="3313"/>
          </a:xfrm>
          <a:effectLst>
            <a:outerShdw blurRad="63500" sx="102000" sy="102000" algn="ctr" rotWithShape="0">
              <a:prstClr val="black">
                <a:alpha val="40000"/>
              </a:prstClr>
            </a:outerShdw>
          </a:effectLst>
        </p:grpSpPr>
        <p:sp>
          <p:nvSpPr>
            <p:cNvPr id="39" name="矩形 38"/>
            <p:cNvSpPr/>
            <p:nvPr/>
          </p:nvSpPr>
          <p:spPr>
            <a:xfrm rot="5400000">
              <a:off x="19062" y="5043"/>
              <a:ext cx="3200" cy="1191"/>
            </a:xfrm>
            <a:prstGeom prst="rect">
              <a:avLst/>
            </a:prstGeom>
            <a:solidFill>
              <a:schemeClr val="bg1"/>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0" name="文本框 39"/>
            <p:cNvSpPr txBox="1"/>
            <p:nvPr/>
          </p:nvSpPr>
          <p:spPr>
            <a:xfrm>
              <a:off x="20280" y="4311"/>
              <a:ext cx="776" cy="3041"/>
            </a:xfrm>
            <a:prstGeom prst="rect">
              <a:avLst/>
            </a:prstGeom>
            <a:noFill/>
          </p:spPr>
          <p:txBody>
            <a:bodyPr vert="eaVert" wrap="square" rtlCol="0">
              <a:spAutoFit/>
            </a:bodyPr>
            <a:lstStyle/>
            <a:p>
              <a:r>
                <a:rPr lang="zh-CN" altLang="en-US" sz="2000" dirty="0">
                  <a:latin typeface="微软雅黑" panose="020B0503020204020204" pitchFamily="34" charset="-122"/>
                  <a:ea typeface="微软雅黑" panose="020B0503020204020204" pitchFamily="34" charset="-122"/>
                </a:rPr>
                <a:t>突出的</a:t>
              </a:r>
              <a:r>
                <a:rPr lang="zh-CN" altLang="en-US" sz="2000" b="1" dirty="0">
                  <a:latin typeface="微软雅黑" panose="020B0503020204020204" pitchFamily="34" charset="-122"/>
                  <a:ea typeface="微软雅黑" panose="020B0503020204020204" pitchFamily="34" charset="-122"/>
                </a:rPr>
                <a:t>包容性</a:t>
              </a:r>
            </a:p>
          </p:txBody>
        </p:sp>
      </p:grpSp>
      <p:grpSp>
        <p:nvGrpSpPr>
          <p:cNvPr id="41" name="组合 40"/>
          <p:cNvGrpSpPr/>
          <p:nvPr/>
        </p:nvGrpSpPr>
        <p:grpSpPr>
          <a:xfrm>
            <a:off x="7824900" y="2161540"/>
            <a:ext cx="756285" cy="2103755"/>
            <a:chOff x="20066" y="4039"/>
            <a:chExt cx="1191" cy="3313"/>
          </a:xfrm>
          <a:effectLst>
            <a:outerShdw blurRad="63500" sx="102000" sy="102000" algn="ctr" rotWithShape="0">
              <a:prstClr val="black">
                <a:alpha val="40000"/>
              </a:prstClr>
            </a:outerShdw>
          </a:effectLst>
        </p:grpSpPr>
        <p:sp>
          <p:nvSpPr>
            <p:cNvPr id="42" name="矩形 41"/>
            <p:cNvSpPr/>
            <p:nvPr/>
          </p:nvSpPr>
          <p:spPr>
            <a:xfrm rot="5400000">
              <a:off x="19062" y="5043"/>
              <a:ext cx="3200" cy="1191"/>
            </a:xfrm>
            <a:prstGeom prst="rect">
              <a:avLst/>
            </a:prstGeom>
            <a:solidFill>
              <a:schemeClr val="bg1"/>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3" name="文本框 42"/>
            <p:cNvSpPr txBox="1"/>
            <p:nvPr/>
          </p:nvSpPr>
          <p:spPr>
            <a:xfrm>
              <a:off x="20280" y="4327"/>
              <a:ext cx="776" cy="3025"/>
            </a:xfrm>
            <a:prstGeom prst="rect">
              <a:avLst/>
            </a:prstGeom>
            <a:noFill/>
          </p:spPr>
          <p:txBody>
            <a:bodyPr vert="eaVert" wrap="square" rtlCol="0">
              <a:spAutoFit/>
            </a:bodyPr>
            <a:lstStyle/>
            <a:p>
              <a:r>
                <a:rPr lang="zh-CN" altLang="en-US" sz="2000" dirty="0">
                  <a:latin typeface="微软雅黑" panose="020B0503020204020204" pitchFamily="34" charset="-122"/>
                  <a:ea typeface="微软雅黑" panose="020B0503020204020204" pitchFamily="34" charset="-122"/>
                </a:rPr>
                <a:t>突出的</a:t>
              </a:r>
              <a:r>
                <a:rPr lang="zh-CN" altLang="en-US" sz="2000" b="1" dirty="0">
                  <a:latin typeface="微软雅黑" panose="020B0503020204020204" pitchFamily="34" charset="-122"/>
                  <a:ea typeface="微软雅黑" panose="020B0503020204020204" pitchFamily="34" charset="-122"/>
                </a:rPr>
                <a:t>和平性</a:t>
              </a:r>
            </a:p>
          </p:txBody>
        </p:sp>
      </p:grpSp>
      <p:grpSp>
        <p:nvGrpSpPr>
          <p:cNvPr id="31" name="组合 30"/>
          <p:cNvGrpSpPr/>
          <p:nvPr/>
        </p:nvGrpSpPr>
        <p:grpSpPr>
          <a:xfrm>
            <a:off x="5889738" y="2181037"/>
            <a:ext cx="756285" cy="2103755"/>
            <a:chOff x="20066" y="4039"/>
            <a:chExt cx="1191" cy="3313"/>
          </a:xfrm>
          <a:effectLst>
            <a:outerShdw blurRad="63500" sx="102000" sy="102000" algn="ctr" rotWithShape="0">
              <a:prstClr val="black">
                <a:alpha val="40000"/>
              </a:prstClr>
            </a:outerShdw>
          </a:effectLst>
        </p:grpSpPr>
        <p:sp>
          <p:nvSpPr>
            <p:cNvPr id="32" name="矩形 31"/>
            <p:cNvSpPr/>
            <p:nvPr/>
          </p:nvSpPr>
          <p:spPr>
            <a:xfrm rot="5400000">
              <a:off x="19062" y="5043"/>
              <a:ext cx="3200" cy="1191"/>
            </a:xfrm>
            <a:prstGeom prst="rect">
              <a:avLst/>
            </a:prstGeom>
            <a:solidFill>
              <a:schemeClr val="bg1"/>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4" name="文本框 43"/>
            <p:cNvSpPr txBox="1"/>
            <p:nvPr/>
          </p:nvSpPr>
          <p:spPr>
            <a:xfrm>
              <a:off x="20284" y="4319"/>
              <a:ext cx="776" cy="3033"/>
            </a:xfrm>
            <a:prstGeom prst="rect">
              <a:avLst/>
            </a:prstGeom>
            <a:noFill/>
          </p:spPr>
          <p:txBody>
            <a:bodyPr vert="eaVert" wrap="square" rtlCol="0">
              <a:spAutoFit/>
            </a:bodyPr>
            <a:lstStyle/>
            <a:p>
              <a:r>
                <a:rPr lang="zh-CN" altLang="en-US" sz="2000" dirty="0">
                  <a:latin typeface="微软雅黑" panose="020B0503020204020204" pitchFamily="34" charset="-122"/>
                  <a:ea typeface="微软雅黑" panose="020B0503020204020204" pitchFamily="34" charset="-122"/>
                </a:rPr>
                <a:t>突出的</a:t>
              </a:r>
              <a:r>
                <a:rPr lang="zh-CN" altLang="en-US" sz="2000" b="1" dirty="0">
                  <a:latin typeface="微软雅黑" panose="020B0503020204020204" pitchFamily="34" charset="-122"/>
                  <a:ea typeface="微软雅黑" panose="020B0503020204020204" pitchFamily="34" charset="-122"/>
                </a:rPr>
                <a:t>统一性</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图片 1"/>
          <p:cNvPicPr>
            <a:picLocks noChangeAspect="1" noChangeArrowheads="1"/>
          </p:cNvPicPr>
          <p:nvPr/>
        </p:nvPicPr>
        <p:blipFill>
          <a:blip r:embed="rId2">
            <a:duotone>
              <a:schemeClr val="accent2">
                <a:shade val="45000"/>
                <a:satMod val="135000"/>
              </a:schemeClr>
              <a:prstClr val="white"/>
            </a:duotone>
            <a:extLst>
              <a:ext uri="{28A0092B-C50C-407E-A947-70E740481C1C}">
                <a14:useLocalDpi xmlns:a14="http://schemas.microsoft.com/office/drawing/2010/main" val="0"/>
              </a:ext>
            </a:extLst>
          </a:blip>
          <a:srcRect t="1836" b="58414"/>
          <a:stretch>
            <a:fillRect/>
          </a:stretch>
        </p:blipFill>
        <p:spPr bwMode="auto">
          <a:xfrm>
            <a:off x="0" y="3611563"/>
            <a:ext cx="12192000" cy="3246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4" name="组合 3"/>
          <p:cNvGrpSpPr/>
          <p:nvPr/>
        </p:nvGrpSpPr>
        <p:grpSpPr>
          <a:xfrm>
            <a:off x="842808" y="1817773"/>
            <a:ext cx="10293024" cy="3818085"/>
            <a:chOff x="1064709" y="1638633"/>
            <a:chExt cx="10293024" cy="3818085"/>
          </a:xfrm>
        </p:grpSpPr>
        <p:sp>
          <p:nvSpPr>
            <p:cNvPr id="5" name="图文框 4"/>
            <p:cNvSpPr/>
            <p:nvPr/>
          </p:nvSpPr>
          <p:spPr>
            <a:xfrm>
              <a:off x="1064709" y="1638633"/>
              <a:ext cx="10080000" cy="3600000"/>
            </a:xfrm>
            <a:prstGeom prst="frame">
              <a:avLst>
                <a:gd name="adj1" fmla="val 3688"/>
              </a:avLst>
            </a:prstGeom>
            <a:gradFill flip="none" rotWithShape="1">
              <a:gsLst>
                <a:gs pos="0">
                  <a:srgbClr val="B00000"/>
                </a:gs>
                <a:gs pos="100000">
                  <a:srgbClr val="C00000"/>
                </a:gs>
              </a:gsLst>
              <a:lin ang="1800000" scaled="0"/>
              <a:tileRect/>
            </a:gradFill>
            <a:ln>
              <a:noFill/>
            </a:ln>
            <a:effectLst>
              <a:outerShdw blurRad="177800" dist="152400" dir="2700000" algn="tl" rotWithShape="0">
                <a:prstClr val="black">
                  <a:alpha val="15000"/>
                </a:prstClr>
              </a:outerShdw>
            </a:effectLst>
          </p:spPr>
          <p:style>
            <a:lnRef idx="2">
              <a:srgbClr val="4472C4">
                <a:shade val="50000"/>
              </a:srgbClr>
            </a:lnRef>
            <a:fillRef idx="1">
              <a:srgbClr val="4472C4"/>
            </a:fillRef>
            <a:effectRef idx="0">
              <a:srgbClr val="4472C4"/>
            </a:effectRef>
            <a:fontRef idx="minor">
              <a:sysClr val="window" lastClr="FFFFFF"/>
            </a:fontRef>
          </p:style>
          <p:txBody>
            <a:bodyPr rtlCol="0" anchor="ctr"/>
            <a:lstStyle/>
            <a:p>
              <a:pPr algn="ctr"/>
              <a:endParaRPr lang="zh-CN" altLang="en-US"/>
            </a:p>
          </p:txBody>
        </p:sp>
        <p:grpSp>
          <p:nvGrpSpPr>
            <p:cNvPr id="6" name="组合 5"/>
            <p:cNvGrpSpPr/>
            <p:nvPr/>
          </p:nvGrpSpPr>
          <p:grpSpPr>
            <a:xfrm>
              <a:off x="1277733" y="1856718"/>
              <a:ext cx="10080000" cy="3600000"/>
              <a:chOff x="1277733" y="1856718"/>
              <a:chExt cx="10080000" cy="3600000"/>
            </a:xfrm>
          </p:grpSpPr>
          <p:sp>
            <p:nvSpPr>
              <p:cNvPr id="8" name="矩形 7"/>
              <p:cNvSpPr/>
              <p:nvPr/>
            </p:nvSpPr>
            <p:spPr>
              <a:xfrm>
                <a:off x="1277733" y="1856718"/>
                <a:ext cx="10080000" cy="3600000"/>
              </a:xfrm>
              <a:prstGeom prst="rect">
                <a:avLst/>
              </a:prstGeom>
              <a:solidFill>
                <a:sysClr val="window" lastClr="FFFFFF"/>
              </a:solidFill>
              <a:ln>
                <a:noFill/>
              </a:ln>
              <a:effectLst>
                <a:outerShdw blurRad="177800" dist="152400" dir="2700000" algn="tl" rotWithShape="0">
                  <a:prstClr val="black">
                    <a:alpha val="15000"/>
                  </a:prstClr>
                </a:outerShdw>
              </a:effectLst>
            </p:spPr>
            <p:style>
              <a:lnRef idx="2">
                <a:srgbClr val="4472C4">
                  <a:shade val="50000"/>
                </a:srgbClr>
              </a:lnRef>
              <a:fillRef idx="1">
                <a:srgbClr val="4472C4"/>
              </a:fillRef>
              <a:effectRef idx="0">
                <a:srgbClr val="4472C4"/>
              </a:effectRef>
              <a:fontRef idx="minor">
                <a:sysClr val="window" lastClr="FFFFFF"/>
              </a:fontRef>
            </p:style>
            <p:txBody>
              <a:bodyPr rtlCol="0" anchor="ctr"/>
              <a:lstStyle/>
              <a:p>
                <a:pPr algn="ctr"/>
                <a:endParaRPr lang="zh-CN" altLang="en-US"/>
              </a:p>
            </p:txBody>
          </p:sp>
          <p:pic>
            <p:nvPicPr>
              <p:cNvPr id="9" name="图片 8"/>
              <p:cNvPicPr>
                <a:picLocks noChangeAspect="1"/>
              </p:cNvPicPr>
              <p:nvPr/>
            </p:nvPicPr>
            <p:blipFill rotWithShape="1">
              <a:blip r:embed="rId3" cstate="print">
                <a:duotone>
                  <a:srgbClr val="ED7D31">
                    <a:shade val="45000"/>
                    <a:satMod val="135000"/>
                  </a:srgbClr>
                  <a:prstClr val="white"/>
                </a:duotone>
                <a:extLst>
                  <a:ext uri="{BEBA8EAE-BF5A-486C-A8C5-ECC9F3942E4B}">
                    <a14:imgProps xmlns:a14="http://schemas.microsoft.com/office/drawing/2010/main">
                      <a14:imgLayer r:embed="rId4">
                        <a14:imgEffect>
                          <a14:brightnessContrast contrast="40000"/>
                        </a14:imgEffect>
                        <a14:imgEffect>
                          <a14:sharpenSoften amount="25000"/>
                        </a14:imgEffect>
                      </a14:imgLayer>
                    </a14:imgProps>
                  </a:ext>
                  <a:ext uri="{28A0092B-C50C-407E-A947-70E740481C1C}">
                    <a14:useLocalDpi xmlns:a14="http://schemas.microsoft.com/office/drawing/2010/main" val="0"/>
                  </a:ext>
                </a:extLst>
              </a:blip>
              <a:srcRect r="6647" b="50000"/>
              <a:stretch>
                <a:fillRect/>
              </a:stretch>
            </p:blipFill>
            <p:spPr>
              <a:xfrm flipH="1">
                <a:off x="3977733" y="4196718"/>
                <a:ext cx="7380000" cy="1260000"/>
              </a:xfrm>
              <a:prstGeom prst="rect">
                <a:avLst/>
              </a:prstGeom>
            </p:spPr>
          </p:pic>
        </p:grpSp>
      </p:grpSp>
      <p:sp>
        <p:nvSpPr>
          <p:cNvPr id="11" name="矩形 10"/>
          <p:cNvSpPr/>
          <p:nvPr/>
        </p:nvSpPr>
        <p:spPr>
          <a:xfrm>
            <a:off x="2737688" y="889205"/>
            <a:ext cx="6716625" cy="430887"/>
          </a:xfrm>
          <a:prstGeom prst="rect">
            <a:avLst/>
          </a:prstGeom>
          <a:noFill/>
        </p:spPr>
        <p:txBody>
          <a:bodyPr wrap="square" rtlCol="0">
            <a:spAutoFit/>
          </a:bodyPr>
          <a:lstStyle/>
          <a:p>
            <a:pPr algn="ctr">
              <a:buClr>
                <a:srgbClr val="C00000"/>
              </a:buClr>
              <a:buSzPct val="80000"/>
            </a:pP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（二）没有文化繁荣兴盛就没有中华民族伟大复兴</a:t>
            </a:r>
          </a:p>
        </p:txBody>
      </p:sp>
      <p:sp>
        <p:nvSpPr>
          <p:cNvPr id="2" name="矩形 1"/>
          <p:cNvSpPr/>
          <p:nvPr/>
        </p:nvSpPr>
        <p:spPr>
          <a:xfrm>
            <a:off x="1776730" y="2359025"/>
            <a:ext cx="8453120" cy="2953385"/>
          </a:xfrm>
          <a:prstGeom prst="rect">
            <a:avLst/>
          </a:prstGeom>
        </p:spPr>
        <p:txBody>
          <a:bodyPr wrap="square">
            <a:spAutoFit/>
          </a:bodyPr>
          <a:lstStyle/>
          <a:p>
            <a:pPr algn="just">
              <a:lnSpc>
                <a:spcPct val="150000"/>
              </a:lnSpc>
            </a:pPr>
            <a:r>
              <a:rPr lang="zh-CN" altLang="en-US" sz="2200" b="1" dirty="0">
                <a:solidFill>
                  <a:schemeClr val="tx1"/>
                </a:solidFill>
                <a:effectLst/>
                <a:latin typeface="楷体" panose="02010609060101010101" pitchFamily="49" charset="-122"/>
                <a:ea typeface="楷体" panose="02010609060101010101" pitchFamily="49" charset="-122"/>
              </a:rPr>
              <a:t>　　一个民族的复兴需要强大的物质力量，也需要强大的精神力量。没有先进文化的积极引领，没有人民精神世界的极大丰富，没有民族精神力量的不断增强，一个国家、一个民族不可能屹立于世界民族之林。</a:t>
            </a:r>
          </a:p>
          <a:p>
            <a:pPr algn="r">
              <a:lnSpc>
                <a:spcPct val="150000"/>
              </a:lnSpc>
            </a:pPr>
            <a:r>
              <a:rPr lang="en-US" altLang="zh-CN"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    </a:t>
            </a:r>
            <a:r>
              <a:rPr b="1" dirty="0">
                <a:solidFill>
                  <a:schemeClr val="tx1"/>
                </a:solidFill>
                <a:effectLst/>
                <a:latin typeface="楷体" panose="02010609060101010101" pitchFamily="49" charset="-122"/>
                <a:ea typeface="楷体" panose="02010609060101010101" pitchFamily="49" charset="-122"/>
              </a:rPr>
              <a:t>——</a:t>
            </a:r>
            <a:r>
              <a:rPr b="1" dirty="0" err="1">
                <a:solidFill>
                  <a:schemeClr val="tx1"/>
                </a:solidFill>
                <a:effectLst/>
                <a:latin typeface="楷体" panose="02010609060101010101" pitchFamily="49" charset="-122"/>
                <a:ea typeface="楷体" panose="02010609060101010101" pitchFamily="49" charset="-122"/>
              </a:rPr>
              <a:t>习近平在文艺工作座谈会上的讲话</a:t>
            </a:r>
          </a:p>
          <a:p>
            <a:pPr algn="r">
              <a:lnSpc>
                <a:spcPct val="150000"/>
              </a:lnSpc>
            </a:pPr>
            <a:r>
              <a:rPr b="1" dirty="0">
                <a:solidFill>
                  <a:schemeClr val="tx1"/>
                </a:solidFill>
                <a:effectLst/>
                <a:latin typeface="楷体" panose="02010609060101010101" pitchFamily="49" charset="-122"/>
                <a:ea typeface="楷体" panose="02010609060101010101" pitchFamily="49" charset="-122"/>
              </a:rPr>
              <a:t>（2014年10月15日）</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组合 10"/>
          <p:cNvGrpSpPr/>
          <p:nvPr/>
        </p:nvGrpSpPr>
        <p:grpSpPr>
          <a:xfrm>
            <a:off x="0" y="4920067"/>
            <a:ext cx="12191365" cy="1356896"/>
            <a:chOff x="-63" y="6786"/>
            <a:chExt cx="19312" cy="1546"/>
          </a:xfrm>
        </p:grpSpPr>
        <p:grpSp>
          <p:nvGrpSpPr>
            <p:cNvPr id="12" name="组合 11"/>
            <p:cNvGrpSpPr/>
            <p:nvPr/>
          </p:nvGrpSpPr>
          <p:grpSpPr>
            <a:xfrm>
              <a:off x="-63" y="6786"/>
              <a:ext cx="19312" cy="1546"/>
              <a:chOff x="1255" y="3387"/>
              <a:chExt cx="16349" cy="2178"/>
            </a:xfrm>
          </p:grpSpPr>
          <p:sp>
            <p:nvSpPr>
              <p:cNvPr id="14" name="矩形 13"/>
              <p:cNvSpPr/>
              <p:nvPr/>
            </p:nvSpPr>
            <p:spPr>
              <a:xfrm>
                <a:off x="1255" y="3387"/>
                <a:ext cx="16349" cy="2178"/>
              </a:xfrm>
              <a:prstGeom prst="rect">
                <a:avLst/>
              </a:prstGeom>
              <a:gradFill>
                <a:gsLst>
                  <a:gs pos="61000">
                    <a:srgbClr val="D04D3A"/>
                  </a:gs>
                  <a:gs pos="0">
                    <a:srgbClr val="B00000"/>
                  </a:gs>
                  <a:gs pos="100000">
                    <a:srgbClr val="9E0406"/>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5" name="图文框 31"/>
              <p:cNvSpPr/>
              <p:nvPr/>
            </p:nvSpPr>
            <p:spPr>
              <a:xfrm>
                <a:off x="1406" y="3514"/>
                <a:ext cx="16069" cy="1951"/>
              </a:xfrm>
              <a:prstGeom prst="frame">
                <a:avLst>
                  <a:gd name="adj1" fmla="val 3486"/>
                </a:avLst>
              </a:prstGeom>
              <a:noFill/>
              <a:ln w="12700">
                <a:gradFill flip="none" rotWithShape="1">
                  <a:gsLst>
                    <a:gs pos="0">
                      <a:srgbClr val="FFFDEB"/>
                    </a:gs>
                    <a:gs pos="30000">
                      <a:srgbClr val="F7C973">
                        <a:alpha val="0"/>
                      </a:srgbClr>
                    </a:gs>
                    <a:gs pos="70000">
                      <a:srgbClr val="F7C973">
                        <a:alpha val="0"/>
                      </a:srgbClr>
                    </a:gs>
                    <a:gs pos="100000">
                      <a:srgbClr val="FFFDEB"/>
                    </a:gs>
                  </a:gsLst>
                  <a:lin ang="2700000" scaled="1"/>
                  <a:tileRect/>
                </a:grad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chemeClr val="tx1"/>
                  </a:solidFill>
                </a:endParaRPr>
              </a:p>
            </p:txBody>
          </p:sp>
        </p:grpSp>
        <p:sp>
          <p:nvSpPr>
            <p:cNvPr id="13" name="矩形 12"/>
            <p:cNvSpPr/>
            <p:nvPr/>
          </p:nvSpPr>
          <p:spPr>
            <a:xfrm>
              <a:off x="1600" y="6911"/>
              <a:ext cx="15986" cy="1261"/>
            </a:xfrm>
            <a:prstGeom prst="rect">
              <a:avLst/>
            </a:prstGeom>
          </p:spPr>
          <p:txBody>
            <a:bodyPr wrap="square">
              <a:spAutoFit/>
            </a:bodyPr>
            <a:lstStyle/>
            <a:p>
              <a:pPr indent="558800" algn="just">
                <a:lnSpc>
                  <a:spcPct val="150000"/>
                </a:lnSpc>
                <a:extLst>
                  <a:ext uri="{35155182-B16C-46BC-9424-99874614C6A1}">
                    <wpsdc:indentchars xmlns:wpsdc="http://www.wps.cn/officeDocument/2017/drawingmlCustomData" xmlns="" val="200" checksum="1956455923"/>
                  </a:ext>
                </a:extLst>
              </a:pPr>
              <a:r>
                <a:rPr lang="zh-CN" altLang="en-US" sz="2200" b="1" kern="100"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宋体" panose="02010600030101010101" pitchFamily="2" charset="-122"/>
                </a:rPr>
                <a:t>人民有信仰，民族有希望，国家有力量。实现中华民族伟大复兴的中国梦，物质财富要极大丰富，精神财富也要极大丰富。</a:t>
              </a:r>
            </a:p>
          </p:txBody>
        </p:sp>
      </p:grpSp>
      <p:sp>
        <p:nvSpPr>
          <p:cNvPr id="16" name="矩形 15"/>
          <p:cNvSpPr/>
          <p:nvPr/>
        </p:nvSpPr>
        <p:spPr>
          <a:xfrm>
            <a:off x="1049825" y="1287145"/>
            <a:ext cx="10168507" cy="763270"/>
          </a:xfrm>
          <a:prstGeom prst="rect">
            <a:avLst/>
          </a:prstGeom>
          <a:noFill/>
          <a:ln w="28575">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101600" dist="127000" dir="2700000" algn="tl" rotWithShape="0">
              <a:srgbClr val="B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7" name="文本框 16"/>
          <p:cNvSpPr txBox="1"/>
          <p:nvPr/>
        </p:nvSpPr>
        <p:spPr>
          <a:xfrm>
            <a:off x="1396999" y="1326134"/>
            <a:ext cx="9567849" cy="540341"/>
          </a:xfrm>
          <a:prstGeom prst="rect">
            <a:avLst/>
          </a:prstGeom>
        </p:spPr>
        <p:txBody>
          <a:bodyPr wrap="square">
            <a:spAutoFit/>
          </a:bodyPr>
          <a:lstStyle>
            <a:defPPr>
              <a:defRPr lang="zh-CN"/>
            </a:defPPr>
            <a:lvl1pPr>
              <a:defRPr sz="2400" b="1">
                <a:solidFill>
                  <a:schemeClr val="accent2"/>
                </a:solidFill>
                <a:latin typeface="微软雅黑" panose="020B0503020204020204" pitchFamily="34" charset="-122"/>
                <a:ea typeface="微软雅黑" panose="020B0503020204020204" pitchFamily="34" charset="-122"/>
              </a:defRPr>
            </a:lvl1pPr>
          </a:lstStyle>
          <a:p>
            <a:pPr algn="ctr">
              <a:lnSpc>
                <a:spcPct val="150000"/>
              </a:lnSpc>
            </a:pPr>
            <a:r>
              <a:rPr lang="zh-CN" altLang="en-US" sz="2200" b="0" dirty="0">
                <a:solidFill>
                  <a:schemeClr val="tx1"/>
                </a:solidFill>
              </a:rPr>
              <a:t>   </a:t>
            </a:r>
            <a:r>
              <a:rPr lang="zh-CN" altLang="en-US" sz="2000" b="0" dirty="0">
                <a:solidFill>
                  <a:schemeClr val="tx1"/>
                </a:solidFill>
              </a:rPr>
              <a:t> 到本世纪中叶，我国将全面建成富强民主</a:t>
            </a:r>
            <a:r>
              <a:rPr lang="zh-CN" altLang="en-US" sz="2000" dirty="0">
                <a:solidFill>
                  <a:srgbClr val="C00000"/>
                </a:solidFill>
              </a:rPr>
              <a:t>文明</a:t>
            </a:r>
            <a:r>
              <a:rPr lang="zh-CN" altLang="en-US" sz="2000" b="0" dirty="0">
                <a:solidFill>
                  <a:schemeClr val="tx1"/>
                </a:solidFill>
              </a:rPr>
              <a:t>和谐美丽的社会主义现代化强国。</a:t>
            </a:r>
          </a:p>
        </p:txBody>
      </p:sp>
      <p:sp>
        <p:nvSpPr>
          <p:cNvPr id="33" name="对角圆角矩形 32"/>
          <p:cNvSpPr/>
          <p:nvPr/>
        </p:nvSpPr>
        <p:spPr>
          <a:xfrm flipH="1">
            <a:off x="3148767" y="741045"/>
            <a:ext cx="5573201"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文化繁荣兴盛是中华民族伟大复兴的重要内容</a:t>
            </a:r>
          </a:p>
        </p:txBody>
      </p:sp>
      <p:sp>
        <p:nvSpPr>
          <p:cNvPr id="2" name="矩形 1"/>
          <p:cNvSpPr/>
          <p:nvPr/>
        </p:nvSpPr>
        <p:spPr>
          <a:xfrm rot="5400000">
            <a:off x="2603500" y="1407160"/>
            <a:ext cx="2032000" cy="4194810"/>
          </a:xfrm>
          <a:prstGeom prst="rect">
            <a:avLst/>
          </a:prstGeom>
          <a:solidFill>
            <a:schemeClr val="bg1"/>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文本框 2"/>
          <p:cNvSpPr txBox="1"/>
          <p:nvPr/>
        </p:nvSpPr>
        <p:spPr>
          <a:xfrm>
            <a:off x="1869440" y="2848610"/>
            <a:ext cx="3750310" cy="1422954"/>
          </a:xfrm>
          <a:prstGeom prst="rect">
            <a:avLst/>
          </a:prstGeom>
          <a:noFill/>
        </p:spPr>
        <p:txBody>
          <a:bodyPr wrap="square" rtlCol="0">
            <a:spAutoFit/>
          </a:bodyPr>
          <a:lstStyle/>
          <a:p>
            <a:pPr marL="342900" indent="-342900" algn="just">
              <a:lnSpc>
                <a:spcPct val="150000"/>
              </a:lnSpc>
              <a:buClr>
                <a:srgbClr val="C00000"/>
              </a:buClr>
              <a:buSzPct val="70000"/>
              <a:buFont typeface="Wingdings" panose="05000000000000000000" pitchFamily="2" charset="2"/>
              <a:buChar char="n"/>
            </a:pPr>
            <a:r>
              <a:rPr lang="zh-CN" altLang="en-US" sz="2000" dirty="0">
                <a:latin typeface="微软雅黑" panose="020B0503020204020204" pitchFamily="34" charset="-122"/>
                <a:ea typeface="微软雅黑" panose="020B0503020204020204" pitchFamily="34" charset="-122"/>
                <a:sym typeface="+mn-ea"/>
              </a:rPr>
              <a:t>社会文明程度达到新的高度</a:t>
            </a:r>
            <a:endParaRPr lang="en-US" altLang="zh-CN" sz="2000" dirty="0">
              <a:latin typeface="微软雅黑" panose="020B0503020204020204" pitchFamily="34" charset="-122"/>
              <a:ea typeface="微软雅黑" panose="020B0503020204020204" pitchFamily="34" charset="-122"/>
              <a:sym typeface="+mn-ea"/>
            </a:endParaRPr>
          </a:p>
          <a:p>
            <a:pPr marL="342900" indent="-342900" algn="just" fontAlgn="auto">
              <a:lnSpc>
                <a:spcPct val="150000"/>
              </a:lnSpc>
              <a:buClr>
                <a:srgbClr val="C00000"/>
              </a:buClr>
              <a:buSzPct val="70000"/>
              <a:buFont typeface="Wingdings" panose="05000000000000000000" pitchFamily="2" charset="2"/>
              <a:buChar char="n"/>
            </a:pPr>
            <a:r>
              <a:rPr lang="zh-CN" altLang="en-US" sz="2000" dirty="0">
                <a:latin typeface="微软雅黑" panose="020B0503020204020204" pitchFamily="34" charset="-122"/>
                <a:ea typeface="微软雅黑" panose="020B0503020204020204" pitchFamily="34" charset="-122"/>
                <a:sym typeface="+mn-ea"/>
              </a:rPr>
              <a:t>国家文化软实力显著增强</a:t>
            </a:r>
            <a:endPar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a:p>
            <a:pPr marL="342900" indent="-342900" algn="just" fontAlgn="auto">
              <a:lnSpc>
                <a:spcPct val="150000"/>
              </a:lnSpc>
              <a:buClr>
                <a:srgbClr val="C00000"/>
              </a:buClr>
              <a:buSzPct val="70000"/>
              <a:buFont typeface="Wingdings" panose="05000000000000000000" pitchFamily="2" charset="2"/>
              <a:buChar char="n"/>
            </a:pPr>
            <a:r>
              <a:rPr lang="zh-CN" altLang="en-US" sz="2000" dirty="0">
                <a:latin typeface="微软雅黑" panose="020B0503020204020204" pitchFamily="34" charset="-122"/>
                <a:ea typeface="微软雅黑" panose="020B0503020204020204" pitchFamily="34" charset="-122"/>
                <a:sym typeface="+mn-ea"/>
              </a:rPr>
              <a:t>中华文化影响更加广泛深入</a:t>
            </a:r>
            <a:endParaRPr lang="zh-CN" altLang="en-US" sz="2000" dirty="0">
              <a:effectLst/>
              <a:latin typeface="微软雅黑" panose="020B0503020204020204" pitchFamily="34" charset="-122"/>
              <a:ea typeface="微软雅黑" panose="020B0503020204020204" pitchFamily="34" charset="-122"/>
            </a:endParaRPr>
          </a:p>
        </p:txBody>
      </p:sp>
      <p:grpSp>
        <p:nvGrpSpPr>
          <p:cNvPr id="10" name="组合 9"/>
          <p:cNvGrpSpPr/>
          <p:nvPr/>
        </p:nvGrpSpPr>
        <p:grpSpPr>
          <a:xfrm>
            <a:off x="6162675" y="2478405"/>
            <a:ext cx="755650" cy="2032000"/>
            <a:chOff x="20067" y="4038"/>
            <a:chExt cx="1190" cy="3200"/>
          </a:xfrm>
          <a:effectLst>
            <a:outerShdw blurRad="63500" sx="102000" sy="102000" algn="ctr" rotWithShape="0">
              <a:prstClr val="black">
                <a:alpha val="40000"/>
              </a:prstClr>
            </a:outerShdw>
          </a:effectLst>
        </p:grpSpPr>
        <p:sp>
          <p:nvSpPr>
            <p:cNvPr id="5" name="矩形 4"/>
            <p:cNvSpPr/>
            <p:nvPr/>
          </p:nvSpPr>
          <p:spPr>
            <a:xfrm rot="5400000">
              <a:off x="19062" y="5043"/>
              <a:ext cx="3200" cy="1191"/>
            </a:xfrm>
            <a:prstGeom prst="rect">
              <a:avLst/>
            </a:prstGeom>
            <a:solidFill>
              <a:schemeClr val="bg1"/>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文本框 8"/>
            <p:cNvSpPr txBox="1"/>
            <p:nvPr/>
          </p:nvSpPr>
          <p:spPr>
            <a:xfrm>
              <a:off x="20277" y="4783"/>
              <a:ext cx="772" cy="1744"/>
            </a:xfrm>
            <a:prstGeom prst="rect">
              <a:avLst/>
            </a:prstGeom>
            <a:noFill/>
          </p:spPr>
          <p:txBody>
            <a:bodyPr vert="eaVert" wrap="none" rtlCol="0">
              <a:spAutoFit/>
            </a:bodyPr>
            <a:lstStyle/>
            <a:p>
              <a:r>
                <a:rPr lang="zh-CN" altLang="en-US" sz="2000">
                  <a:latin typeface="微软雅黑" panose="020B0503020204020204" pitchFamily="34" charset="-122"/>
                  <a:ea typeface="微软雅黑" panose="020B0503020204020204" pitchFamily="34" charset="-122"/>
                </a:rPr>
                <a:t>物质文明</a:t>
              </a:r>
            </a:p>
          </p:txBody>
        </p:sp>
      </p:grpSp>
      <p:grpSp>
        <p:nvGrpSpPr>
          <p:cNvPr id="18" name="组合 17"/>
          <p:cNvGrpSpPr/>
          <p:nvPr/>
        </p:nvGrpSpPr>
        <p:grpSpPr>
          <a:xfrm>
            <a:off x="7082155" y="2473960"/>
            <a:ext cx="756285" cy="2032000"/>
            <a:chOff x="20067" y="4039"/>
            <a:chExt cx="1191" cy="3200"/>
          </a:xfrm>
          <a:effectLst>
            <a:outerShdw blurRad="63500" sx="102000" sy="102000" algn="ctr" rotWithShape="0">
              <a:prstClr val="black">
                <a:alpha val="40000"/>
              </a:prstClr>
            </a:outerShdw>
          </a:effectLst>
        </p:grpSpPr>
        <p:sp>
          <p:nvSpPr>
            <p:cNvPr id="24" name="矩形 23"/>
            <p:cNvSpPr/>
            <p:nvPr/>
          </p:nvSpPr>
          <p:spPr>
            <a:xfrm rot="5400000">
              <a:off x="19062" y="5043"/>
              <a:ext cx="3200" cy="1191"/>
            </a:xfrm>
            <a:prstGeom prst="rect">
              <a:avLst/>
            </a:prstGeom>
            <a:solidFill>
              <a:schemeClr val="bg1"/>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4" name="文本框 33"/>
            <p:cNvSpPr txBox="1"/>
            <p:nvPr/>
          </p:nvSpPr>
          <p:spPr>
            <a:xfrm>
              <a:off x="20277" y="4783"/>
              <a:ext cx="772" cy="1744"/>
            </a:xfrm>
            <a:prstGeom prst="rect">
              <a:avLst/>
            </a:prstGeom>
            <a:noFill/>
          </p:spPr>
          <p:txBody>
            <a:bodyPr vert="eaVert" wrap="none" rtlCol="0">
              <a:spAutoFit/>
            </a:bodyPr>
            <a:lstStyle/>
            <a:p>
              <a:r>
                <a:rPr lang="zh-CN" altLang="en-US" sz="2000">
                  <a:latin typeface="微软雅黑" panose="020B0503020204020204" pitchFamily="34" charset="-122"/>
                  <a:ea typeface="微软雅黑" panose="020B0503020204020204" pitchFamily="34" charset="-122"/>
                </a:rPr>
                <a:t>政治文明</a:t>
              </a:r>
            </a:p>
          </p:txBody>
        </p:sp>
      </p:grpSp>
      <p:grpSp>
        <p:nvGrpSpPr>
          <p:cNvPr id="35" name="组合 34"/>
          <p:cNvGrpSpPr/>
          <p:nvPr/>
        </p:nvGrpSpPr>
        <p:grpSpPr>
          <a:xfrm>
            <a:off x="8007985" y="2479040"/>
            <a:ext cx="756285" cy="2032000"/>
            <a:chOff x="20067" y="4039"/>
            <a:chExt cx="1191" cy="3200"/>
          </a:xfrm>
          <a:effectLst>
            <a:outerShdw blurRad="63500" sx="102000" sy="102000" algn="ctr" rotWithShape="0">
              <a:prstClr val="black">
                <a:alpha val="40000"/>
              </a:prstClr>
            </a:outerShdw>
          </a:effectLst>
        </p:grpSpPr>
        <p:sp>
          <p:nvSpPr>
            <p:cNvPr id="36" name="矩形 35"/>
            <p:cNvSpPr/>
            <p:nvPr/>
          </p:nvSpPr>
          <p:spPr>
            <a:xfrm rot="5400000">
              <a:off x="19062" y="5043"/>
              <a:ext cx="3200" cy="1191"/>
            </a:xfrm>
            <a:prstGeom prst="rect">
              <a:avLst/>
            </a:prstGeom>
            <a:solidFill>
              <a:srgbClr val="B00000"/>
            </a:solidFill>
            <a:ln w="254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7" name="文本框 36"/>
            <p:cNvSpPr txBox="1"/>
            <p:nvPr/>
          </p:nvSpPr>
          <p:spPr>
            <a:xfrm>
              <a:off x="20277" y="4783"/>
              <a:ext cx="772" cy="1744"/>
            </a:xfrm>
            <a:prstGeom prst="rect">
              <a:avLst/>
            </a:prstGeom>
            <a:noFill/>
          </p:spPr>
          <p:txBody>
            <a:bodyPr vert="eaVert" wrap="none" rtlCol="0">
              <a:spAutoFit/>
            </a:bodyPr>
            <a:lstStyle/>
            <a:p>
              <a:r>
                <a:rPr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精神文明</a:t>
              </a:r>
            </a:p>
          </p:txBody>
        </p:sp>
      </p:grpSp>
      <p:grpSp>
        <p:nvGrpSpPr>
          <p:cNvPr id="38" name="组合 37"/>
          <p:cNvGrpSpPr/>
          <p:nvPr/>
        </p:nvGrpSpPr>
        <p:grpSpPr>
          <a:xfrm>
            <a:off x="8933180" y="2468880"/>
            <a:ext cx="756285" cy="2032000"/>
            <a:chOff x="20067" y="4039"/>
            <a:chExt cx="1191" cy="3200"/>
          </a:xfrm>
          <a:effectLst>
            <a:outerShdw blurRad="63500" sx="102000" sy="102000" algn="ctr" rotWithShape="0">
              <a:prstClr val="black">
                <a:alpha val="40000"/>
              </a:prstClr>
            </a:outerShdw>
          </a:effectLst>
        </p:grpSpPr>
        <p:sp>
          <p:nvSpPr>
            <p:cNvPr id="39" name="矩形 38"/>
            <p:cNvSpPr/>
            <p:nvPr/>
          </p:nvSpPr>
          <p:spPr>
            <a:xfrm rot="5400000">
              <a:off x="19062" y="5043"/>
              <a:ext cx="3200" cy="1191"/>
            </a:xfrm>
            <a:prstGeom prst="rect">
              <a:avLst/>
            </a:prstGeom>
            <a:solidFill>
              <a:schemeClr val="bg1"/>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0" name="文本框 39"/>
            <p:cNvSpPr txBox="1"/>
            <p:nvPr/>
          </p:nvSpPr>
          <p:spPr>
            <a:xfrm>
              <a:off x="20277" y="4783"/>
              <a:ext cx="772" cy="1744"/>
            </a:xfrm>
            <a:prstGeom prst="rect">
              <a:avLst/>
            </a:prstGeom>
            <a:noFill/>
          </p:spPr>
          <p:txBody>
            <a:bodyPr vert="eaVert" wrap="none" rtlCol="0">
              <a:spAutoFit/>
            </a:bodyPr>
            <a:lstStyle/>
            <a:p>
              <a:r>
                <a:rPr lang="zh-CN" altLang="en-US" sz="2000">
                  <a:latin typeface="微软雅黑" panose="020B0503020204020204" pitchFamily="34" charset="-122"/>
                  <a:ea typeface="微软雅黑" panose="020B0503020204020204" pitchFamily="34" charset="-122"/>
                </a:rPr>
                <a:t>社会文明</a:t>
              </a:r>
            </a:p>
          </p:txBody>
        </p:sp>
      </p:grpSp>
      <p:grpSp>
        <p:nvGrpSpPr>
          <p:cNvPr id="41" name="组合 40"/>
          <p:cNvGrpSpPr/>
          <p:nvPr/>
        </p:nvGrpSpPr>
        <p:grpSpPr>
          <a:xfrm>
            <a:off x="9900920" y="2458720"/>
            <a:ext cx="756285" cy="2032000"/>
            <a:chOff x="20067" y="4039"/>
            <a:chExt cx="1191" cy="3200"/>
          </a:xfrm>
          <a:effectLst>
            <a:outerShdw blurRad="63500" sx="102000" sy="102000" algn="ctr" rotWithShape="0">
              <a:prstClr val="black">
                <a:alpha val="40000"/>
              </a:prstClr>
            </a:outerShdw>
          </a:effectLst>
        </p:grpSpPr>
        <p:sp>
          <p:nvSpPr>
            <p:cNvPr id="42" name="矩形 41"/>
            <p:cNvSpPr/>
            <p:nvPr/>
          </p:nvSpPr>
          <p:spPr>
            <a:xfrm rot="5400000">
              <a:off x="19062" y="5043"/>
              <a:ext cx="3200" cy="1191"/>
            </a:xfrm>
            <a:prstGeom prst="rect">
              <a:avLst/>
            </a:prstGeom>
            <a:solidFill>
              <a:schemeClr val="bg1"/>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3" name="文本框 42"/>
            <p:cNvSpPr txBox="1"/>
            <p:nvPr/>
          </p:nvSpPr>
          <p:spPr>
            <a:xfrm>
              <a:off x="20277" y="4783"/>
              <a:ext cx="772" cy="1744"/>
            </a:xfrm>
            <a:prstGeom prst="rect">
              <a:avLst/>
            </a:prstGeom>
            <a:noFill/>
          </p:spPr>
          <p:txBody>
            <a:bodyPr vert="eaVert" wrap="none" rtlCol="0">
              <a:spAutoFit/>
            </a:bodyPr>
            <a:lstStyle/>
            <a:p>
              <a:r>
                <a:rPr lang="zh-CN" altLang="en-US" sz="2000">
                  <a:latin typeface="微软雅黑" panose="020B0503020204020204" pitchFamily="34" charset="-122"/>
                  <a:ea typeface="微软雅黑" panose="020B0503020204020204" pitchFamily="34" charset="-122"/>
                </a:rPr>
                <a:t>生态文明</a:t>
              </a:r>
            </a:p>
          </p:txBody>
        </p:sp>
      </p:grpSp>
      <p:grpSp>
        <p:nvGrpSpPr>
          <p:cNvPr id="4" name="组合 3"/>
          <p:cNvGrpSpPr/>
          <p:nvPr/>
        </p:nvGrpSpPr>
        <p:grpSpPr>
          <a:xfrm>
            <a:off x="2732723" y="2336800"/>
            <a:ext cx="2038061" cy="487492"/>
            <a:chOff x="2732723" y="2336800"/>
            <a:chExt cx="2038061" cy="487492"/>
          </a:xfrm>
        </p:grpSpPr>
        <p:sp>
          <p:nvSpPr>
            <p:cNvPr id="19" name="文本框 18"/>
            <p:cNvSpPr txBox="1"/>
            <p:nvPr/>
          </p:nvSpPr>
          <p:spPr>
            <a:xfrm>
              <a:off x="2732724" y="2379792"/>
              <a:ext cx="2038060" cy="444500"/>
            </a:xfrm>
            <a:prstGeom prst="round2DiagRect">
              <a:avLst>
                <a:gd name="adj1" fmla="val 29089"/>
                <a:gd name="adj2" fmla="val 0"/>
              </a:avLst>
            </a:prstGeom>
            <a:solidFill>
              <a:srgbClr val="B00000"/>
            </a:solidFill>
            <a:effectLst>
              <a:outerShdw blurRad="63500" sx="102000" sy="102000" algn="ctr" rotWithShape="0">
                <a:prstClr val="black">
                  <a:alpha val="40000"/>
                </a:prstClr>
              </a:outerShdw>
            </a:effectLst>
          </p:spPr>
          <p:txBody>
            <a:bodyPr wrap="square" rtlCol="0">
              <a:spAutoFit/>
            </a:bodyPr>
            <a:lstStyle/>
            <a:p>
              <a:endParaRPr kumimoji="1" lang="en-US" altLang="zh-CN" b="1" dirty="0">
                <a:ln>
                  <a:noFill/>
                </a:ln>
                <a:solidFill>
                  <a:srgbClr val="B00000"/>
                </a:solidFill>
                <a:latin typeface="微软雅黑" panose="020B0503020204020204" pitchFamily="34" charset="-122"/>
                <a:ea typeface="微软雅黑" panose="020B0503020204020204" pitchFamily="34" charset="-122"/>
              </a:endParaRPr>
            </a:p>
          </p:txBody>
        </p:sp>
        <p:sp>
          <p:nvSpPr>
            <p:cNvPr id="7" name="文本框 6"/>
            <p:cNvSpPr txBox="1"/>
            <p:nvPr/>
          </p:nvSpPr>
          <p:spPr>
            <a:xfrm>
              <a:off x="2732723" y="2336800"/>
              <a:ext cx="2038060" cy="444500"/>
            </a:xfrm>
            <a:prstGeom prst="round2DiagRect">
              <a:avLst>
                <a:gd name="adj1" fmla="val 29089"/>
                <a:gd name="adj2" fmla="val 0"/>
              </a:avLst>
            </a:prstGeom>
            <a:solidFill>
              <a:srgbClr val="FFFDEB"/>
            </a:solidFill>
            <a:effectLst>
              <a:outerShdw blurRad="63500" sx="102000" sy="102000" algn="ctr" rotWithShape="0">
                <a:prstClr val="black">
                  <a:alpha val="40000"/>
                </a:prstClr>
              </a:outerShdw>
            </a:effectLst>
          </p:spPr>
          <p:txBody>
            <a:bodyPr wrap="square" rtlCol="0">
              <a:spAutoFit/>
            </a:bodyPr>
            <a:lstStyle/>
            <a:p>
              <a:endParaRPr kumimoji="1" lang="en-US" altLang="zh-CN" b="1" dirty="0">
                <a:ln>
                  <a:noFill/>
                </a:ln>
                <a:solidFill>
                  <a:srgbClr val="B00000"/>
                </a:solidFill>
                <a:latin typeface="微软雅黑" panose="020B0503020204020204" pitchFamily="34" charset="-122"/>
                <a:ea typeface="微软雅黑" panose="020B0503020204020204" pitchFamily="34" charset="-122"/>
              </a:endParaRPr>
            </a:p>
          </p:txBody>
        </p:sp>
        <p:sp>
          <p:nvSpPr>
            <p:cNvPr id="6" name="文本框 5"/>
            <p:cNvSpPr txBox="1"/>
            <p:nvPr/>
          </p:nvSpPr>
          <p:spPr>
            <a:xfrm>
              <a:off x="2732723" y="2374265"/>
              <a:ext cx="2038060" cy="369332"/>
            </a:xfrm>
            <a:prstGeom prst="rect">
              <a:avLst/>
            </a:prstGeom>
            <a:noFill/>
          </p:spPr>
          <p:txBody>
            <a:bodyPr wrap="square">
              <a:spAutoFit/>
            </a:bodyPr>
            <a:lstStyle/>
            <a:p>
              <a:pPr algn="ctr"/>
              <a:r>
                <a:rPr kumimoji="1" lang="en-US" altLang="zh-CN" b="1" dirty="0">
                  <a:ln>
                    <a:noFill/>
                  </a:ln>
                  <a:solidFill>
                    <a:srgbClr val="B00000"/>
                  </a:solidFill>
                  <a:latin typeface="微软雅黑" panose="020B0503020204020204" pitchFamily="34" charset="-122"/>
                  <a:ea typeface="微软雅黑" panose="020B0503020204020204" pitchFamily="34" charset="-122"/>
                </a:rPr>
                <a:t>2020—2035</a:t>
              </a:r>
              <a:r>
                <a:rPr kumimoji="1" lang="zh-CN" altLang="en-US" b="1" dirty="0">
                  <a:ln>
                    <a:noFill/>
                  </a:ln>
                  <a:solidFill>
                    <a:srgbClr val="B00000"/>
                  </a:solidFill>
                  <a:latin typeface="微软雅黑" panose="020B0503020204020204" pitchFamily="34" charset="-122"/>
                  <a:ea typeface="微软雅黑" panose="020B0503020204020204" pitchFamily="34" charset="-122"/>
                </a:rPr>
                <a:t>年</a:t>
              </a:r>
              <a:endParaRPr kumimoji="1" lang="en-US" altLang="zh-CN" b="1" dirty="0">
                <a:ln>
                  <a:noFill/>
                </a:ln>
                <a:solidFill>
                  <a:srgbClr val="B00000"/>
                </a:solidFill>
                <a:latin typeface="微软雅黑" panose="020B0503020204020204" pitchFamily="34" charset="-122"/>
                <a:ea typeface="微软雅黑" panose="020B0503020204020204" pitchFamily="34" charset="-122"/>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对角圆角 1"/>
          <p:cNvSpPr/>
          <p:nvPr/>
        </p:nvSpPr>
        <p:spPr>
          <a:xfrm>
            <a:off x="2467429" y="1756230"/>
            <a:ext cx="9406693" cy="3797298"/>
          </a:xfrm>
          <a:prstGeom prst="round2DiagRect">
            <a:avLst/>
          </a:prstGeom>
          <a:gradFill>
            <a:gsLst>
              <a:gs pos="63000">
                <a:srgbClr val="FFFDEB"/>
              </a:gs>
              <a:gs pos="100000">
                <a:schemeClr val="bg1">
                  <a:alpha val="0"/>
                </a:schemeClr>
              </a:gs>
            </a:gsLst>
            <a:lin ang="10800000" scaled="0"/>
          </a:gradFill>
          <a:ln>
            <a:gradFill>
              <a:gsLst>
                <a:gs pos="14000">
                  <a:srgbClr val="FFFDFD"/>
                </a:gs>
                <a:gs pos="55000">
                  <a:srgbClr val="C00000"/>
                </a:gs>
              </a:gsLst>
              <a:lin ang="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8" name="işlídê"/>
          <p:cNvSpPr/>
          <p:nvPr/>
        </p:nvSpPr>
        <p:spPr>
          <a:xfrm>
            <a:off x="-635" y="1404105"/>
            <a:ext cx="8103235" cy="4501548"/>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5" name="矩形 24"/>
          <p:cNvSpPr/>
          <p:nvPr/>
        </p:nvSpPr>
        <p:spPr>
          <a:xfrm>
            <a:off x="8326066" y="2369110"/>
            <a:ext cx="3325810" cy="2571538"/>
          </a:xfrm>
          <a:prstGeom prst="rect">
            <a:avLst/>
          </a:prstGeom>
          <a:noFill/>
          <a:extLst>
            <a:ext uri="{909E8E84-426E-40DD-AFC4-6F175D3DCCD1}">
              <a14:hiddenFill xmlns:a14="http://schemas.microsoft.com/office/drawing/2010/main">
                <a:grpFill/>
              </a14:hiddenFill>
            </a:ext>
          </a:extLst>
        </p:spPr>
        <p:txBody>
          <a:bodyPr wrap="square">
            <a:spAutoFit/>
          </a:bodyPr>
          <a:lstStyle/>
          <a:p>
            <a:pPr algn="just">
              <a:lnSpc>
                <a:spcPct val="150000"/>
              </a:lnSpc>
            </a:pPr>
            <a:r>
              <a:rPr lang="zh-CN" altLang="en-US" sz="2200" b="1" dirty="0">
                <a:solidFill>
                  <a:srgbClr val="B00000"/>
                </a:solidFill>
                <a:latin typeface="华文中宋" panose="02010600040101010101" pitchFamily="2" charset="-122"/>
                <a:ea typeface="华文中宋" panose="02010600040101010101" pitchFamily="2" charset="-122"/>
              </a:rPr>
              <a:t>　　</a:t>
            </a:r>
            <a:r>
              <a:rPr lang="zh-CN" altLang="en-US" sz="2200" b="1" dirty="0">
                <a:solidFill>
                  <a:srgbClr val="C00000"/>
                </a:solidFill>
                <a:latin typeface="华文中宋" panose="02010600040101010101" pitchFamily="2" charset="-122"/>
                <a:ea typeface="华文中宋" panose="02010600040101010101" pitchFamily="2" charset="-122"/>
              </a:rPr>
              <a:t>一个国家、一个民族的强盛，总是以文化兴盛为支撑的，中华民族伟大复兴需要以中华文化发展繁荣为条件。 </a:t>
            </a:r>
          </a:p>
        </p:txBody>
      </p:sp>
      <p:grpSp>
        <p:nvGrpSpPr>
          <p:cNvPr id="11" name="组合 10"/>
          <p:cNvGrpSpPr/>
          <p:nvPr/>
        </p:nvGrpSpPr>
        <p:grpSpPr>
          <a:xfrm>
            <a:off x="1026795" y="2128815"/>
            <a:ext cx="2938145" cy="2035175"/>
            <a:chOff x="1263240" y="2829195"/>
            <a:chExt cx="2938240" cy="2035092"/>
          </a:xfrm>
        </p:grpSpPr>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74757" y="2829195"/>
              <a:ext cx="2915170" cy="1681956"/>
            </a:xfrm>
            <a:prstGeom prst="rect">
              <a:avLst/>
            </a:prstGeom>
            <a:noFill/>
            <a:ln w="38100">
              <a:solidFill>
                <a:schemeClr val="bg1"/>
              </a:solidFill>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7" name="矩形 6"/>
            <p:cNvSpPr/>
            <p:nvPr/>
          </p:nvSpPr>
          <p:spPr>
            <a:xfrm>
              <a:off x="1263240" y="4588697"/>
              <a:ext cx="2938240" cy="275590"/>
            </a:xfrm>
            <a:prstGeom prst="rect">
              <a:avLst/>
            </a:prstGeom>
          </p:spPr>
          <p:txBody>
            <a:bodyPr wrap="square">
              <a:spAutoFit/>
            </a:bodyPr>
            <a:lstStyle/>
            <a:p>
              <a:pPr algn="ct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唐乐舞文物</a:t>
              </a:r>
              <a:r>
                <a:rPr lang="en-US" altLang="zh-CN" sz="1200" dirty="0">
                  <a:solidFill>
                    <a:schemeClr val="tx1">
                      <a:lumMod val="50000"/>
                      <a:lumOff val="50000"/>
                    </a:schemeClr>
                  </a:solidFill>
                  <a:latin typeface="微软雅黑" panose="020B0503020204020204" pitchFamily="34" charset="-122"/>
                  <a:ea typeface="微软雅黑" panose="020B0503020204020204" pitchFamily="34" charset="-122"/>
                </a:rPr>
                <a:t>《</a:t>
              </a: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黄釉彩绘乐舞俑</a:t>
              </a:r>
              <a:r>
                <a:rPr lang="en-US" altLang="zh-CN" sz="1200" dirty="0">
                  <a:solidFill>
                    <a:schemeClr val="tx1">
                      <a:lumMod val="50000"/>
                      <a:lumOff val="50000"/>
                    </a:schemeClr>
                  </a:solidFill>
                  <a:latin typeface="微软雅黑" panose="020B0503020204020204" pitchFamily="34" charset="-122"/>
                  <a:ea typeface="微软雅黑" panose="020B0503020204020204" pitchFamily="34" charset="-122"/>
                </a:rPr>
                <a:t>》</a:t>
              </a:r>
            </a:p>
          </p:txBody>
        </p:sp>
      </p:grpSp>
      <p:grpSp>
        <p:nvGrpSpPr>
          <p:cNvPr id="9" name="组合 8"/>
          <p:cNvGrpSpPr/>
          <p:nvPr/>
        </p:nvGrpSpPr>
        <p:grpSpPr>
          <a:xfrm>
            <a:off x="4478699" y="2128815"/>
            <a:ext cx="2916555" cy="2036544"/>
            <a:chOff x="7969327" y="2830380"/>
            <a:chExt cx="2916686" cy="2036249"/>
          </a:xfrm>
        </p:grpSpPr>
        <p:pic>
          <p:nvPicPr>
            <p:cNvPr id="1030"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69327" y="2830380"/>
              <a:ext cx="2916686" cy="1681177"/>
            </a:xfrm>
            <a:prstGeom prst="rect">
              <a:avLst/>
            </a:prstGeom>
            <a:noFill/>
            <a:ln w="38100">
              <a:solidFill>
                <a:schemeClr val="bg1"/>
              </a:solidFill>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8" name="矩形 7"/>
            <p:cNvSpPr/>
            <p:nvPr/>
          </p:nvSpPr>
          <p:spPr>
            <a:xfrm>
              <a:off x="8796467" y="4589670"/>
              <a:ext cx="1261941" cy="276959"/>
            </a:xfrm>
            <a:prstGeom prst="rect">
              <a:avLst/>
            </a:prstGeom>
          </p:spPr>
          <p:txBody>
            <a:bodyPr wrap="none">
              <a:spAutoFit/>
            </a:bodyPr>
            <a:lstStyle/>
            <a:p>
              <a:pPr algn="ct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宋代活字印刷术</a:t>
              </a:r>
            </a:p>
          </p:txBody>
        </p:sp>
      </p:grpSp>
      <p:sp>
        <p:nvSpPr>
          <p:cNvPr id="12" name="矩形 11"/>
          <p:cNvSpPr/>
          <p:nvPr/>
        </p:nvSpPr>
        <p:spPr>
          <a:xfrm>
            <a:off x="777709" y="4163990"/>
            <a:ext cx="6770013" cy="1289905"/>
          </a:xfrm>
          <a:prstGeom prst="rect">
            <a:avLst/>
          </a:prstGeom>
          <a:noFill/>
          <a:extLst>
            <a:ext uri="{909E8E84-426E-40DD-AFC4-6F175D3DCCD1}">
              <a14:hiddenFill xmlns:a14="http://schemas.microsoft.com/office/drawing/2010/main">
                <a:grpFill/>
              </a14:hiddenFill>
            </a:ext>
          </a:extLst>
        </p:spPr>
        <p:txBody>
          <a:bodyPr wrap="square">
            <a:spAutoFit/>
          </a:bodyPr>
          <a:lstStyle/>
          <a:p>
            <a:pPr algn="just">
              <a:lnSpc>
                <a:spcPct val="150000"/>
              </a:lnSpc>
            </a:pPr>
            <a:r>
              <a:rPr lang="zh-CN" altLang="en-US" sz="1600" dirty="0">
                <a:latin typeface="微软雅黑" panose="020B0503020204020204" pitchFamily="34" charset="-122"/>
                <a:ea typeface="微软雅黑" panose="020B0503020204020204" pitchFamily="34" charset="-122"/>
              </a:rPr>
              <a:t>　　 </a:t>
            </a:r>
            <a:r>
              <a:rPr lang="zh-CN" altLang="en-US" dirty="0">
                <a:latin typeface="微软雅黑" panose="020B0503020204020204" pitchFamily="34" charset="-122"/>
                <a:ea typeface="微软雅黑" panose="020B0503020204020204" pitchFamily="34" charset="-122"/>
              </a:rPr>
              <a:t>唐宋时期，我国传统文化进入全面辉煌和鼎盛期。在国力强盛的大背景下，唐代文化呈现出异彩纷呈、兼容并包的宏大气象。古代科技在宋代亦发展到了较高水平。</a:t>
            </a:r>
          </a:p>
        </p:txBody>
      </p:sp>
      <p:sp>
        <p:nvSpPr>
          <p:cNvPr id="20" name="对角圆角矩形 19"/>
          <p:cNvSpPr/>
          <p:nvPr/>
        </p:nvSpPr>
        <p:spPr>
          <a:xfrm flipH="1">
            <a:off x="3148767" y="741045"/>
            <a:ext cx="5573201"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中华民族伟大复兴以文化繁荣兴盛为支撑条件</a:t>
            </a:r>
          </a:p>
        </p:txBody>
      </p:sp>
      <p:sp>
        <p:nvSpPr>
          <p:cNvPr id="3" name="矩形 2"/>
          <p:cNvSpPr/>
          <p:nvPr/>
        </p:nvSpPr>
        <p:spPr>
          <a:xfrm flipH="1">
            <a:off x="7681304" y="2289875"/>
            <a:ext cx="36000" cy="2844000"/>
          </a:xfrm>
          <a:prstGeom prst="rect">
            <a:avLst/>
          </a:prstGeom>
          <a:gradFill flip="none" rotWithShape="1">
            <a:gsLst>
              <a:gs pos="14000">
                <a:srgbClr val="FF9000"/>
              </a:gs>
              <a:gs pos="55000">
                <a:srgbClr val="C00000"/>
              </a:gs>
            </a:gsLst>
            <a:lin ang="135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矩形 3"/>
          <p:cNvSpPr/>
          <p:nvPr/>
        </p:nvSpPr>
        <p:spPr>
          <a:xfrm flipH="1">
            <a:off x="620286" y="4521875"/>
            <a:ext cx="36000" cy="612000"/>
          </a:xfrm>
          <a:prstGeom prst="rect">
            <a:avLst/>
          </a:prstGeom>
          <a:gradFill flip="none" rotWithShape="1">
            <a:gsLst>
              <a:gs pos="14000">
                <a:srgbClr val="FF9000"/>
              </a:gs>
              <a:gs pos="55000">
                <a:srgbClr val="C00000"/>
              </a:gs>
            </a:gsLst>
            <a:lin ang="135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矩形 5"/>
          <p:cNvSpPr/>
          <p:nvPr/>
        </p:nvSpPr>
        <p:spPr>
          <a:xfrm flipH="1">
            <a:off x="1672218" y="6040920"/>
            <a:ext cx="8847564" cy="119596"/>
          </a:xfrm>
          <a:prstGeom prst="rect">
            <a:avLst/>
          </a:prstGeom>
          <a:gradFill flip="none" rotWithShape="1">
            <a:gsLst>
              <a:gs pos="14000">
                <a:srgbClr val="FF9000"/>
              </a:gs>
              <a:gs pos="55000">
                <a:srgbClr val="C00000"/>
              </a:gs>
            </a:gsLst>
            <a:lin ang="135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图片 8"/>
          <p:cNvPicPr>
            <a:picLocks noChangeAspect="1" noChangeArrowheads="1"/>
          </p:cNvPicPr>
          <p:nvPr/>
        </p:nvPicPr>
        <p:blipFill>
          <a:blip r:embed="rId3">
            <a:duotone>
              <a:schemeClr val="accent2">
                <a:shade val="45000"/>
                <a:satMod val="135000"/>
              </a:schemeClr>
              <a:prstClr val="white"/>
            </a:duotone>
            <a:extLst>
              <a:ext uri="{28A0092B-C50C-407E-A947-70E740481C1C}">
                <a14:useLocalDpi xmlns:a14="http://schemas.microsoft.com/office/drawing/2010/main" val="0"/>
              </a:ext>
            </a:extLst>
          </a:blip>
          <a:srcRect t="1836" b="58414"/>
          <a:stretch>
            <a:fillRect/>
          </a:stretch>
        </p:blipFill>
        <p:spPr bwMode="auto">
          <a:xfrm>
            <a:off x="0" y="3611563"/>
            <a:ext cx="12192000" cy="3246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1" name="组合 10"/>
          <p:cNvGrpSpPr/>
          <p:nvPr/>
        </p:nvGrpSpPr>
        <p:grpSpPr>
          <a:xfrm>
            <a:off x="1183005" y="1885315"/>
            <a:ext cx="9780905" cy="3401597"/>
            <a:chOff x="1064709" y="1638633"/>
            <a:chExt cx="10293024" cy="3818085"/>
          </a:xfrm>
        </p:grpSpPr>
        <p:sp>
          <p:nvSpPr>
            <p:cNvPr id="14" name="图文框 13"/>
            <p:cNvSpPr/>
            <p:nvPr/>
          </p:nvSpPr>
          <p:spPr>
            <a:xfrm>
              <a:off x="1064709" y="1638633"/>
              <a:ext cx="10080000" cy="3600000"/>
            </a:xfrm>
            <a:prstGeom prst="frame">
              <a:avLst>
                <a:gd name="adj1" fmla="val 3688"/>
              </a:avLst>
            </a:prstGeom>
            <a:gradFill flip="none" rotWithShape="1">
              <a:gsLst>
                <a:gs pos="0">
                  <a:srgbClr val="B00000"/>
                </a:gs>
                <a:gs pos="100000">
                  <a:srgbClr val="C00000"/>
                </a:gs>
              </a:gsLst>
              <a:lin ang="1800000" scaled="0"/>
              <a:tileRect/>
            </a:gradFill>
            <a:ln>
              <a:noFill/>
            </a:ln>
            <a:effectLst>
              <a:outerShdw blurRad="177800" dist="152400" dir="2700000" algn="tl" rotWithShape="0">
                <a:prstClr val="black">
                  <a:alpha val="15000"/>
                </a:prstClr>
              </a:outerShdw>
            </a:effectLst>
          </p:spPr>
          <p:style>
            <a:lnRef idx="2">
              <a:srgbClr val="4472C4">
                <a:shade val="50000"/>
              </a:srgbClr>
            </a:lnRef>
            <a:fillRef idx="1">
              <a:srgbClr val="4472C4"/>
            </a:fillRef>
            <a:effectRef idx="0">
              <a:srgbClr val="4472C4"/>
            </a:effectRef>
            <a:fontRef idx="minor">
              <a:sysClr val="window" lastClr="FFFFFF"/>
            </a:fontRef>
          </p:style>
          <p:txBody>
            <a:bodyPr rtlCol="0" anchor="ctr"/>
            <a:lstStyle/>
            <a:p>
              <a:pPr algn="ctr"/>
              <a:endParaRPr lang="zh-CN" altLang="en-US"/>
            </a:p>
          </p:txBody>
        </p:sp>
        <p:grpSp>
          <p:nvGrpSpPr>
            <p:cNvPr id="15" name="组合 14"/>
            <p:cNvGrpSpPr/>
            <p:nvPr/>
          </p:nvGrpSpPr>
          <p:grpSpPr>
            <a:xfrm>
              <a:off x="1277733" y="1856718"/>
              <a:ext cx="10080000" cy="3600000"/>
              <a:chOff x="1277733" y="1856718"/>
              <a:chExt cx="10080000" cy="3600000"/>
            </a:xfrm>
          </p:grpSpPr>
          <p:sp>
            <p:nvSpPr>
              <p:cNvPr id="16" name="矩形 15"/>
              <p:cNvSpPr/>
              <p:nvPr/>
            </p:nvSpPr>
            <p:spPr>
              <a:xfrm>
                <a:off x="1277733" y="1856718"/>
                <a:ext cx="10080000" cy="3600000"/>
              </a:xfrm>
              <a:prstGeom prst="rect">
                <a:avLst/>
              </a:prstGeom>
              <a:solidFill>
                <a:sysClr val="window" lastClr="FFFFFF"/>
              </a:solidFill>
              <a:ln>
                <a:noFill/>
              </a:ln>
              <a:effectLst>
                <a:outerShdw blurRad="177800" dist="152400" dir="2700000" algn="tl" rotWithShape="0">
                  <a:prstClr val="black">
                    <a:alpha val="15000"/>
                  </a:prstClr>
                </a:outerShdw>
              </a:effectLst>
            </p:spPr>
            <p:style>
              <a:lnRef idx="2">
                <a:srgbClr val="4472C4">
                  <a:shade val="50000"/>
                </a:srgbClr>
              </a:lnRef>
              <a:fillRef idx="1">
                <a:srgbClr val="4472C4"/>
              </a:fillRef>
              <a:effectRef idx="0">
                <a:srgbClr val="4472C4"/>
              </a:effectRef>
              <a:fontRef idx="minor">
                <a:sysClr val="window" lastClr="FFFFFF"/>
              </a:fontRef>
            </p:style>
            <p:txBody>
              <a:bodyPr rtlCol="0" anchor="ctr"/>
              <a:lstStyle/>
              <a:p>
                <a:pPr algn="ctr"/>
                <a:endParaRPr lang="zh-CN" altLang="en-US"/>
              </a:p>
            </p:txBody>
          </p:sp>
          <p:pic>
            <p:nvPicPr>
              <p:cNvPr id="17" name="图片 16"/>
              <p:cNvPicPr>
                <a:picLocks noChangeAspect="1"/>
              </p:cNvPicPr>
              <p:nvPr/>
            </p:nvPicPr>
            <p:blipFill rotWithShape="1">
              <a:blip r:embed="rId4" cstate="print">
                <a:duotone>
                  <a:srgbClr val="ED7D31">
                    <a:shade val="45000"/>
                    <a:satMod val="135000"/>
                  </a:srgbClr>
                  <a:prstClr val="white"/>
                </a:duotone>
                <a:extLst>
                  <a:ext uri="{BEBA8EAE-BF5A-486C-A8C5-ECC9F3942E4B}">
                    <a14:imgProps xmlns:a14="http://schemas.microsoft.com/office/drawing/2010/main">
                      <a14:imgLayer r:embed="rId5">
                        <a14:imgEffect>
                          <a14:brightnessContrast contrast="40000"/>
                        </a14:imgEffect>
                        <a14:imgEffect>
                          <a14:sharpenSoften amount="25000"/>
                        </a14:imgEffect>
                      </a14:imgLayer>
                    </a14:imgProps>
                  </a:ext>
                  <a:ext uri="{28A0092B-C50C-407E-A947-70E740481C1C}">
                    <a14:useLocalDpi xmlns:a14="http://schemas.microsoft.com/office/drawing/2010/main" val="0"/>
                  </a:ext>
                </a:extLst>
              </a:blip>
              <a:srcRect r="6647" b="50000"/>
              <a:stretch>
                <a:fillRect/>
              </a:stretch>
            </p:blipFill>
            <p:spPr>
              <a:xfrm flipH="1">
                <a:off x="3977733" y="4196718"/>
                <a:ext cx="7380000" cy="1260000"/>
              </a:xfrm>
              <a:prstGeom prst="rect">
                <a:avLst/>
              </a:prstGeom>
            </p:spPr>
          </p:pic>
        </p:grpSp>
      </p:grpSp>
      <p:sp>
        <p:nvSpPr>
          <p:cNvPr id="6" name="矩形 5"/>
          <p:cNvSpPr/>
          <p:nvPr/>
        </p:nvSpPr>
        <p:spPr>
          <a:xfrm>
            <a:off x="1607820" y="2383416"/>
            <a:ext cx="8976360" cy="2599690"/>
          </a:xfrm>
          <a:prstGeom prst="rect">
            <a:avLst/>
          </a:prstGeom>
        </p:spPr>
        <p:txBody>
          <a:bodyPr wrap="square">
            <a:spAutoFit/>
          </a:bodyPr>
          <a:lstStyle/>
          <a:p>
            <a:pPr algn="just">
              <a:lnSpc>
                <a:spcPct val="150000"/>
              </a:lnSpc>
            </a:pPr>
            <a:r>
              <a:rPr lang="zh-CN" altLang="en-US" sz="2200"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　</a:t>
            </a:r>
            <a:r>
              <a:rPr lang="zh-CN" altLang="en-US" sz="2000"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　</a:t>
            </a:r>
            <a:r>
              <a:rPr lang="zh-CN" altLang="en-US" sz="2200" b="1" dirty="0">
                <a:solidFill>
                  <a:schemeClr val="tx1"/>
                </a:solidFill>
                <a:effectLst/>
                <a:latin typeface="楷体" panose="02010609060101010101" pitchFamily="49" charset="-122"/>
                <a:ea typeface="楷体" panose="02010609060101010101" pitchFamily="49" charset="-122"/>
              </a:rPr>
              <a:t>党坚持把社会效益放在首位、社会效益和经济效益相统一，推进文化事业和文化产业全面发展，繁荣文艺创作，完善公共文化服务体系，</a:t>
            </a:r>
            <a:r>
              <a:rPr lang="zh-CN" altLang="en-US" sz="2200" b="1" dirty="0">
                <a:latin typeface="楷体" panose="02010609060101010101" pitchFamily="49" charset="-122"/>
                <a:ea typeface="楷体" panose="02010609060101010101" pitchFamily="49" charset="-122"/>
              </a:rPr>
              <a:t>为人民提供了更多更好的精神食粮</a:t>
            </a:r>
            <a:r>
              <a:rPr lang="zh-CN" altLang="en-US" sz="2200" b="1" dirty="0">
                <a:solidFill>
                  <a:schemeClr val="tx1"/>
                </a:solidFill>
                <a:effectLst/>
                <a:latin typeface="楷体" panose="02010609060101010101" pitchFamily="49" charset="-122"/>
                <a:ea typeface="楷体" panose="02010609060101010101" pitchFamily="49" charset="-122"/>
              </a:rPr>
              <a:t>。</a:t>
            </a:r>
          </a:p>
          <a:p>
            <a:pPr algn="r">
              <a:lnSpc>
                <a:spcPct val="150000"/>
              </a:lnSpc>
              <a:spcBef>
                <a:spcPts val="1200"/>
              </a:spcBef>
            </a:pPr>
            <a:r>
              <a:rPr lang="en-US" altLang="zh-CN" b="1" dirty="0">
                <a:solidFill>
                  <a:schemeClr val="tx1"/>
                </a:solidFill>
                <a:effectLst/>
                <a:latin typeface="楷体" panose="02010609060101010101" pitchFamily="49" charset="-122"/>
                <a:ea typeface="楷体" panose="02010609060101010101" pitchFamily="49" charset="-122"/>
              </a:rPr>
              <a:t>    ——《</a:t>
            </a:r>
            <a:r>
              <a:rPr lang="zh-CN" altLang="en-US" b="1" dirty="0">
                <a:solidFill>
                  <a:schemeClr val="tx1"/>
                </a:solidFill>
                <a:effectLst/>
                <a:latin typeface="楷体" panose="02010609060101010101" pitchFamily="49" charset="-122"/>
                <a:ea typeface="楷体" panose="02010609060101010101" pitchFamily="49" charset="-122"/>
              </a:rPr>
              <a:t>中共中央关于党的百年奋斗重大成就和历史经验的决议</a:t>
            </a:r>
            <a:r>
              <a:rPr lang="en-US" altLang="zh-CN" b="1" dirty="0">
                <a:solidFill>
                  <a:schemeClr val="tx1"/>
                </a:solidFill>
                <a:effectLst/>
                <a:latin typeface="楷体" panose="02010609060101010101" pitchFamily="49" charset="-122"/>
                <a:ea typeface="楷体" panose="02010609060101010101" pitchFamily="49" charset="-122"/>
              </a:rPr>
              <a:t>》</a:t>
            </a:r>
          </a:p>
          <a:p>
            <a:pPr algn="r">
              <a:lnSpc>
                <a:spcPct val="150000"/>
              </a:lnSpc>
            </a:pPr>
            <a:r>
              <a:rPr lang="zh-CN" altLang="en-US" b="1" dirty="0">
                <a:solidFill>
                  <a:schemeClr val="tx1"/>
                </a:solidFill>
                <a:effectLst/>
                <a:latin typeface="楷体" panose="02010609060101010101" pitchFamily="49" charset="-122"/>
                <a:ea typeface="楷体" panose="02010609060101010101" pitchFamily="49" charset="-122"/>
              </a:rPr>
              <a:t>（</a:t>
            </a:r>
            <a:r>
              <a:rPr lang="en-US" altLang="zh-CN" b="1" dirty="0">
                <a:solidFill>
                  <a:schemeClr val="tx1"/>
                </a:solidFill>
                <a:effectLst/>
                <a:latin typeface="楷体" panose="02010609060101010101" pitchFamily="49" charset="-122"/>
                <a:ea typeface="楷体" panose="02010609060101010101" pitchFamily="49" charset="-122"/>
              </a:rPr>
              <a:t>2021</a:t>
            </a:r>
            <a:r>
              <a:rPr lang="zh-CN" altLang="en-US" b="1" dirty="0">
                <a:solidFill>
                  <a:schemeClr val="tx1"/>
                </a:solidFill>
                <a:effectLst/>
                <a:latin typeface="楷体" panose="02010609060101010101" pitchFamily="49" charset="-122"/>
                <a:ea typeface="楷体" panose="02010609060101010101" pitchFamily="49" charset="-122"/>
              </a:rPr>
              <a:t>年</a:t>
            </a:r>
            <a:r>
              <a:rPr lang="en-US" altLang="zh-CN" b="1" dirty="0">
                <a:solidFill>
                  <a:schemeClr val="tx1"/>
                </a:solidFill>
                <a:effectLst/>
                <a:latin typeface="楷体" panose="02010609060101010101" pitchFamily="49" charset="-122"/>
                <a:ea typeface="楷体" panose="02010609060101010101" pitchFamily="49" charset="-122"/>
              </a:rPr>
              <a:t>11</a:t>
            </a:r>
            <a:r>
              <a:rPr lang="zh-CN" altLang="en-US" b="1" dirty="0">
                <a:solidFill>
                  <a:schemeClr val="tx1"/>
                </a:solidFill>
                <a:effectLst/>
                <a:latin typeface="楷体" panose="02010609060101010101" pitchFamily="49" charset="-122"/>
                <a:ea typeface="楷体" panose="02010609060101010101" pitchFamily="49" charset="-122"/>
              </a:rPr>
              <a:t>月</a:t>
            </a:r>
            <a:r>
              <a:rPr lang="en-US" altLang="zh-CN" b="1" dirty="0">
                <a:solidFill>
                  <a:schemeClr val="tx1"/>
                </a:solidFill>
                <a:effectLst/>
                <a:latin typeface="楷体" panose="02010609060101010101" pitchFamily="49" charset="-122"/>
                <a:ea typeface="楷体" panose="02010609060101010101" pitchFamily="49" charset="-122"/>
              </a:rPr>
              <a:t>11</a:t>
            </a:r>
            <a:r>
              <a:rPr lang="zh-CN" altLang="en-US" b="1" dirty="0">
                <a:solidFill>
                  <a:schemeClr val="tx1"/>
                </a:solidFill>
                <a:effectLst/>
                <a:latin typeface="楷体" panose="02010609060101010101" pitchFamily="49" charset="-122"/>
                <a:ea typeface="楷体" panose="02010609060101010101" pitchFamily="49" charset="-122"/>
              </a:rPr>
              <a:t>日）</a:t>
            </a:r>
          </a:p>
        </p:txBody>
      </p:sp>
      <p:sp>
        <p:nvSpPr>
          <p:cNvPr id="7" name="矩形 6"/>
          <p:cNvSpPr/>
          <p:nvPr/>
        </p:nvSpPr>
        <p:spPr>
          <a:xfrm>
            <a:off x="2856000" y="900000"/>
            <a:ext cx="6480000" cy="430887"/>
          </a:xfrm>
          <a:prstGeom prst="rect">
            <a:avLst/>
          </a:prstGeom>
          <a:noFill/>
        </p:spPr>
        <p:txBody>
          <a:bodyPr wrap="square" rtlCol="0">
            <a:spAutoFit/>
          </a:bodyPr>
          <a:lstStyle/>
          <a:p>
            <a:pPr algn="ctr">
              <a:buClr>
                <a:srgbClr val="C00000"/>
              </a:buClr>
              <a:buSzPct val="80000"/>
            </a:pP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（三）更好</a:t>
            </a:r>
            <a:r>
              <a:rPr lang="zh-CN" altLang="en-US" sz="2200" b="1">
                <a:solidFill>
                  <a:schemeClr val="tx1">
                    <a:lumMod val="95000"/>
                    <a:lumOff val="5000"/>
                  </a:schemeClr>
                </a:solidFill>
                <a:latin typeface="微软雅黑" panose="020B0503020204020204" pitchFamily="34" charset="-122"/>
                <a:ea typeface="微软雅黑" panose="020B0503020204020204" pitchFamily="34" charset="-122"/>
              </a:rPr>
              <a:t>满足人民日益增长的精神文化需要</a:t>
            </a:r>
            <a:endPar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平行四边形 13"/>
          <p:cNvSpPr/>
          <p:nvPr/>
        </p:nvSpPr>
        <p:spPr>
          <a:xfrm>
            <a:off x="5090485" y="2872903"/>
            <a:ext cx="7001619" cy="3065116"/>
          </a:xfrm>
          <a:prstGeom prst="parallelogram">
            <a:avLst>
              <a:gd name="adj" fmla="val 16476"/>
            </a:avLst>
          </a:prstGeom>
          <a:gradFill flip="none" rotWithShape="1">
            <a:gsLst>
              <a:gs pos="35000">
                <a:srgbClr val="B00000"/>
              </a:gs>
              <a:gs pos="100000">
                <a:schemeClr val="bg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平行四边形 11"/>
          <p:cNvSpPr/>
          <p:nvPr/>
        </p:nvSpPr>
        <p:spPr>
          <a:xfrm>
            <a:off x="4958152" y="2694969"/>
            <a:ext cx="7001619" cy="3065116"/>
          </a:xfrm>
          <a:prstGeom prst="parallelogram">
            <a:avLst>
              <a:gd name="adj" fmla="val 16476"/>
            </a:avLst>
          </a:prstGeom>
          <a:solidFill>
            <a:srgbClr val="FFFDFD"/>
          </a:solidFill>
          <a:ln>
            <a:gradFill>
              <a:gsLst>
                <a:gs pos="10000">
                  <a:srgbClr val="FFFDFD">
                    <a:alpha val="0"/>
                  </a:srgbClr>
                </a:gs>
                <a:gs pos="55000">
                  <a:srgbClr val="C00000"/>
                </a:gs>
              </a:gsLst>
              <a:lin ang="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对角圆角矩形 12"/>
          <p:cNvSpPr/>
          <p:nvPr/>
        </p:nvSpPr>
        <p:spPr>
          <a:xfrm flipH="1">
            <a:off x="3043872" y="688976"/>
            <a:ext cx="6104255"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为人民提供更多优秀精神文化产品，善莫大焉</a:t>
            </a:r>
          </a:p>
        </p:txBody>
      </p:sp>
      <p:sp>
        <p:nvSpPr>
          <p:cNvPr id="10" name="文本框 9"/>
          <p:cNvSpPr txBox="1"/>
          <p:nvPr/>
        </p:nvSpPr>
        <p:spPr>
          <a:xfrm>
            <a:off x="5899211" y="3463152"/>
            <a:ext cx="5384165" cy="1884618"/>
          </a:xfrm>
          <a:prstGeom prst="rect">
            <a:avLst/>
          </a:prstGeom>
          <a:noFill/>
        </p:spPr>
        <p:txBody>
          <a:bodyPr wrap="square">
            <a:spAutoFit/>
          </a:bodyPr>
          <a:lstStyle/>
          <a:p>
            <a:pPr marL="342900" indent="-342900" algn="just">
              <a:lnSpc>
                <a:spcPct val="150000"/>
              </a:lnSpc>
              <a:buClr>
                <a:srgbClr val="B00000"/>
              </a:buClr>
              <a:buSzPct val="80000"/>
              <a:buFont typeface="Wingdings" panose="05000000000000000000" pitchFamily="2" charset="2"/>
              <a:buChar char="n"/>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传递真善美</a:t>
            </a:r>
            <a:endPar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endParaRPr>
          </a:p>
          <a:p>
            <a:pPr marL="342900" indent="-342900" algn="just">
              <a:lnSpc>
                <a:spcPct val="150000"/>
              </a:lnSpc>
              <a:buClr>
                <a:srgbClr val="B00000"/>
              </a:buClr>
              <a:buSzPct val="80000"/>
              <a:buFont typeface="Wingdings" panose="05000000000000000000" pitchFamily="2" charset="2"/>
              <a:buChar char="n"/>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传递向上向善的价值观</a:t>
            </a:r>
            <a:endPar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endParaRPr>
          </a:p>
          <a:p>
            <a:pPr marL="342900" indent="-342900" algn="just">
              <a:lnSpc>
                <a:spcPct val="150000"/>
              </a:lnSpc>
              <a:buClr>
                <a:srgbClr val="B00000"/>
              </a:buClr>
              <a:buSzPct val="80000"/>
              <a:buFont typeface="Wingdings" panose="05000000000000000000" pitchFamily="2" charset="2"/>
              <a:buChar char="n"/>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引导人们增强道德判断力和道德荣誉感</a:t>
            </a:r>
            <a:endPar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endParaRPr>
          </a:p>
          <a:p>
            <a:pPr marL="342900" indent="-342900" algn="just">
              <a:lnSpc>
                <a:spcPct val="150000"/>
              </a:lnSpc>
              <a:buClr>
                <a:srgbClr val="B00000"/>
              </a:buClr>
              <a:buSzPct val="80000"/>
              <a:buFont typeface="Wingdings" panose="05000000000000000000" pitchFamily="2" charset="2"/>
              <a:buChar char="n"/>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向往和追求讲道德、尊道德、守道德的生活</a:t>
            </a:r>
          </a:p>
        </p:txBody>
      </p:sp>
      <p:pic>
        <p:nvPicPr>
          <p:cNvPr id="18" name="图片 17"/>
          <p:cNvPicPr>
            <a:picLocks noChangeAspect="1"/>
          </p:cNvPicPr>
          <p:nvPr/>
        </p:nvPicPr>
        <p:blipFill>
          <a:blip r:embed="rId3" cstate="print">
            <a:extLst>
              <a:ext uri="{28A0092B-C50C-407E-A947-70E740481C1C}">
                <a14:useLocalDpi xmlns:a14="http://schemas.microsoft.com/office/drawing/2010/main" val="0"/>
              </a:ext>
            </a:extLst>
          </a:blip>
          <a:srcRect t="6753" b="6753"/>
          <a:stretch>
            <a:fillRect/>
          </a:stretch>
        </p:blipFill>
        <p:spPr>
          <a:xfrm>
            <a:off x="351667" y="2449757"/>
            <a:ext cx="5229669" cy="3488262"/>
          </a:xfrm>
          <a:prstGeom prst="rect">
            <a:avLst/>
          </a:prstGeom>
          <a:solidFill>
            <a:srgbClr val="FFFFFF">
              <a:shade val="85000"/>
            </a:srgbClr>
          </a:solidFill>
          <a:ln w="38100">
            <a:solidFill>
              <a:schemeClr val="bg1"/>
            </a:solidFill>
          </a:ln>
          <a:effectLst>
            <a:outerShdw blurRad="50800" dist="38100" dir="2700000" algn="tl" rotWithShape="0">
              <a:prstClr val="black">
                <a:alpha val="40000"/>
              </a:prstClr>
            </a:outerShdw>
          </a:effectLst>
        </p:spPr>
      </p:pic>
      <p:sp>
        <p:nvSpPr>
          <p:cNvPr id="19" name="文本框 18"/>
          <p:cNvSpPr txBox="1"/>
          <p:nvPr/>
        </p:nvSpPr>
        <p:spPr>
          <a:xfrm>
            <a:off x="1296356" y="6030524"/>
            <a:ext cx="3340290" cy="275590"/>
          </a:xfrm>
          <a:prstGeom prst="rect">
            <a:avLst/>
          </a:prstGeom>
          <a:noFill/>
        </p:spPr>
        <p:txBody>
          <a:bodyPr wrap="square">
            <a:spAutoFit/>
          </a:bodyPr>
          <a:lstStyle/>
          <a:p>
            <a:pPr algn="ctr"/>
            <a:r>
              <a:rPr lang="zh-CN" altLang="en-US" sz="1200" b="0" i="0" u="none" strike="noStrike" dirty="0">
                <a:solidFill>
                  <a:schemeClr val="tx1">
                    <a:lumMod val="50000"/>
                    <a:lumOff val="50000"/>
                  </a:schemeClr>
                </a:solidFill>
                <a:effectLst/>
                <a:latin typeface="微软雅黑" panose="020B0503020204020204" pitchFamily="34" charset="-122"/>
                <a:ea typeface="微软雅黑" panose="020B0503020204020204" pitchFamily="34" charset="-122"/>
                <a:cs typeface="微软雅黑" panose="020B0503020204020204" pitchFamily="34" charset="-122"/>
              </a:rPr>
              <a:t>郑州歌舞剧院作品</a:t>
            </a:r>
            <a:r>
              <a:rPr lang="en-US" altLang="zh-CN" sz="1200" b="0" i="0" u="none" strike="noStrike" dirty="0">
                <a:solidFill>
                  <a:schemeClr val="tx1">
                    <a:lumMod val="50000"/>
                    <a:lumOff val="50000"/>
                  </a:schemeClr>
                </a:solidFill>
                <a:effectLst/>
                <a:latin typeface="微软雅黑" panose="020B0503020204020204" pitchFamily="34" charset="-122"/>
                <a:ea typeface="微软雅黑" panose="020B0503020204020204" pitchFamily="34" charset="-122"/>
                <a:cs typeface="微软雅黑" panose="020B0503020204020204" pitchFamily="34" charset="-122"/>
              </a:rPr>
              <a:t>——《</a:t>
            </a:r>
            <a:r>
              <a:rPr lang="zh-CN" altLang="en-US" sz="1200" b="0" i="0" u="none" strike="noStrike" dirty="0">
                <a:solidFill>
                  <a:schemeClr val="tx1">
                    <a:lumMod val="50000"/>
                    <a:lumOff val="50000"/>
                  </a:schemeClr>
                </a:solidFill>
                <a:effectLst/>
                <a:latin typeface="微软雅黑" panose="020B0503020204020204" pitchFamily="34" charset="-122"/>
                <a:ea typeface="微软雅黑" panose="020B0503020204020204" pitchFamily="34" charset="-122"/>
                <a:cs typeface="微软雅黑" panose="020B0503020204020204" pitchFamily="34" charset="-122"/>
              </a:rPr>
              <a:t>唐宫夜宴</a:t>
            </a:r>
            <a:r>
              <a:rPr lang="en-US" altLang="zh-CN" sz="1200" b="0" i="0" u="none" strike="noStrike" dirty="0">
                <a:solidFill>
                  <a:schemeClr val="tx1">
                    <a:lumMod val="50000"/>
                    <a:lumOff val="50000"/>
                  </a:schemeClr>
                </a:solidFill>
                <a:effectLst/>
                <a:latin typeface="微软雅黑" panose="020B0503020204020204" pitchFamily="34" charset="-122"/>
                <a:ea typeface="微软雅黑" panose="020B0503020204020204" pitchFamily="34" charset="-122"/>
                <a:cs typeface="微软雅黑" panose="020B0503020204020204" pitchFamily="34" charset="-122"/>
              </a:rPr>
              <a:t>》</a:t>
            </a:r>
          </a:p>
        </p:txBody>
      </p:sp>
      <p:cxnSp>
        <p:nvCxnSpPr>
          <p:cNvPr id="7" name="直接连接符 6"/>
          <p:cNvCxnSpPr/>
          <p:nvPr/>
        </p:nvCxnSpPr>
        <p:spPr>
          <a:xfrm>
            <a:off x="3147155" y="1800107"/>
            <a:ext cx="8485643" cy="0"/>
          </a:xfrm>
          <a:prstGeom prst="line">
            <a:avLst/>
          </a:prstGeom>
          <a:ln>
            <a:solidFill>
              <a:srgbClr val="B00000"/>
            </a:solidFill>
            <a:prstDash val="dashDot"/>
            <a:tailEnd type="oval"/>
          </a:ln>
        </p:spPr>
        <p:style>
          <a:lnRef idx="1">
            <a:schemeClr val="accent1"/>
          </a:lnRef>
          <a:fillRef idx="0">
            <a:schemeClr val="accent1"/>
          </a:fillRef>
          <a:effectRef idx="0">
            <a:schemeClr val="accent1"/>
          </a:effectRef>
          <a:fontRef idx="minor">
            <a:schemeClr val="tx1"/>
          </a:fontRef>
        </p:style>
      </p:cxnSp>
      <p:sp>
        <p:nvSpPr>
          <p:cNvPr id="8" name="平行四边形 7"/>
          <p:cNvSpPr/>
          <p:nvPr/>
        </p:nvSpPr>
        <p:spPr>
          <a:xfrm>
            <a:off x="773473" y="1450784"/>
            <a:ext cx="2419926" cy="652484"/>
          </a:xfrm>
          <a:prstGeom prst="parallelogram">
            <a:avLst/>
          </a:prstGeom>
          <a:gradFill>
            <a:gsLst>
              <a:gs pos="63000">
                <a:srgbClr val="FFFDEB"/>
              </a:gs>
              <a:gs pos="100000">
                <a:schemeClr val="bg1">
                  <a:alpha val="0"/>
                </a:schemeClr>
              </a:gs>
            </a:gsLst>
            <a:lin ang="10800000" scaled="0"/>
          </a:gradFill>
          <a:ln>
            <a:gradFill>
              <a:gsLst>
                <a:gs pos="10000">
                  <a:srgbClr val="FFFDFD">
                    <a:alpha val="0"/>
                  </a:srgbClr>
                </a:gs>
                <a:gs pos="55000">
                  <a:srgbClr val="C00000"/>
                </a:gs>
              </a:gsLst>
              <a:lin ang="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文本框 8"/>
          <p:cNvSpPr txBox="1"/>
          <p:nvPr/>
        </p:nvSpPr>
        <p:spPr>
          <a:xfrm>
            <a:off x="804012" y="1234516"/>
            <a:ext cx="488943" cy="821055"/>
          </a:xfrm>
          <a:custGeom>
            <a:avLst/>
            <a:gdLst/>
            <a:ahLst/>
            <a:cxnLst/>
            <a:rect l="l" t="t" r="r" b="b"/>
            <a:pathLst>
              <a:path w="725686" h="1218605">
                <a:moveTo>
                  <a:pt x="328612" y="924223"/>
                </a:moveTo>
                <a:cubicBezTo>
                  <a:pt x="419893" y="933351"/>
                  <a:pt x="470098" y="983555"/>
                  <a:pt x="479226" y="1074837"/>
                </a:cubicBezTo>
                <a:cubicBezTo>
                  <a:pt x="470098" y="1161554"/>
                  <a:pt x="419893" y="1209476"/>
                  <a:pt x="328612" y="1218605"/>
                </a:cubicBezTo>
                <a:cubicBezTo>
                  <a:pt x="241895" y="1209476"/>
                  <a:pt x="193972" y="1161554"/>
                  <a:pt x="184844" y="1074837"/>
                </a:cubicBezTo>
                <a:cubicBezTo>
                  <a:pt x="193972" y="983555"/>
                  <a:pt x="241895" y="933351"/>
                  <a:pt x="328612" y="924223"/>
                </a:cubicBezTo>
                <a:close/>
                <a:moveTo>
                  <a:pt x="349150" y="0"/>
                </a:moveTo>
                <a:cubicBezTo>
                  <a:pt x="586482" y="9128"/>
                  <a:pt x="711993" y="95845"/>
                  <a:pt x="725686" y="260151"/>
                </a:cubicBezTo>
                <a:cubicBezTo>
                  <a:pt x="725686" y="351433"/>
                  <a:pt x="666353" y="442714"/>
                  <a:pt x="547687" y="533995"/>
                </a:cubicBezTo>
                <a:cubicBezTo>
                  <a:pt x="438150" y="616148"/>
                  <a:pt x="383381" y="698301"/>
                  <a:pt x="383381" y="780455"/>
                </a:cubicBezTo>
                <a:lnTo>
                  <a:pt x="383381" y="855762"/>
                </a:lnTo>
                <a:lnTo>
                  <a:pt x="294382" y="855762"/>
                </a:lnTo>
                <a:lnTo>
                  <a:pt x="294382" y="746224"/>
                </a:lnTo>
                <a:cubicBezTo>
                  <a:pt x="294382" y="682327"/>
                  <a:pt x="319484" y="618430"/>
                  <a:pt x="369689" y="554534"/>
                </a:cubicBezTo>
                <a:cubicBezTo>
                  <a:pt x="424457" y="481509"/>
                  <a:pt x="451842" y="406202"/>
                  <a:pt x="451842" y="328612"/>
                </a:cubicBezTo>
                <a:cubicBezTo>
                  <a:pt x="451842" y="159742"/>
                  <a:pt x="397073" y="75307"/>
                  <a:pt x="287536" y="75307"/>
                </a:cubicBezTo>
                <a:cubicBezTo>
                  <a:pt x="205382" y="79871"/>
                  <a:pt x="146050" y="111819"/>
                  <a:pt x="109537" y="171152"/>
                </a:cubicBezTo>
                <a:cubicBezTo>
                  <a:pt x="123229" y="171152"/>
                  <a:pt x="132357" y="171152"/>
                  <a:pt x="136922" y="171152"/>
                </a:cubicBezTo>
                <a:cubicBezTo>
                  <a:pt x="228203" y="171152"/>
                  <a:pt x="273843" y="209947"/>
                  <a:pt x="273843" y="287536"/>
                </a:cubicBezTo>
                <a:cubicBezTo>
                  <a:pt x="264715" y="360561"/>
                  <a:pt x="219075" y="401637"/>
                  <a:pt x="136922" y="410766"/>
                </a:cubicBezTo>
                <a:cubicBezTo>
                  <a:pt x="54768" y="401637"/>
                  <a:pt x="9128" y="353715"/>
                  <a:pt x="0" y="266998"/>
                </a:cubicBezTo>
                <a:cubicBezTo>
                  <a:pt x="18256" y="102691"/>
                  <a:pt x="134640" y="13692"/>
                  <a:pt x="349150" y="0"/>
                </a:cubicBezTo>
                <a:close/>
              </a:path>
            </a:pathLst>
          </a:custGeom>
          <a:solidFill>
            <a:srgbClr val="FF9000"/>
          </a:soli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p>
            <a:endParaRPr lang="zh-CN" altLang="en-US" sz="13800" dirty="0">
              <a:solidFill>
                <a:srgbClr val="FF9000"/>
              </a:solidFill>
              <a:latin typeface="方正粗宋简体" panose="02000000000000000000" pitchFamily="2" charset="-122"/>
              <a:ea typeface="方正粗宋简体" panose="02000000000000000000" pitchFamily="2" charset="-122"/>
            </a:endParaRPr>
          </a:p>
        </p:txBody>
      </p:sp>
      <p:sp>
        <p:nvSpPr>
          <p:cNvPr id="11" name="文本框 10"/>
          <p:cNvSpPr txBox="1"/>
          <p:nvPr/>
        </p:nvSpPr>
        <p:spPr>
          <a:xfrm>
            <a:off x="1211040" y="1491594"/>
            <a:ext cx="1936115" cy="504369"/>
          </a:xfrm>
          <a:prstGeom prst="rect">
            <a:avLst/>
          </a:prstGeom>
          <a:noFill/>
        </p:spPr>
        <p:txBody>
          <a:bodyPr wrap="square" rtlCol="0">
            <a:spAutoFit/>
          </a:bodyPr>
          <a:lstStyle>
            <a:defPPr>
              <a:defRPr lang="zh-CN"/>
            </a:defPPr>
            <a:lvl1pPr algn="ctr">
              <a:lnSpc>
                <a:spcPct val="130000"/>
              </a:lnSpc>
              <a:defRPr sz="2200" b="1">
                <a:solidFill>
                  <a:srgbClr val="C00000"/>
                </a:solidFill>
                <a:latin typeface="微软雅黑" panose="020B0503020204020204" pitchFamily="34" charset="-122"/>
                <a:ea typeface="微软雅黑" panose="020B0503020204020204" pitchFamily="34" charset="-122"/>
              </a:defRPr>
            </a:lvl1pPr>
          </a:lstStyle>
          <a:p>
            <a:r>
              <a:rPr lang="zh-CN" altLang="en-US" dirty="0"/>
              <a:t>表达什么？</a:t>
            </a:r>
          </a:p>
        </p:txBody>
      </p:sp>
      <p:sp>
        <p:nvSpPr>
          <p:cNvPr id="16" name="文本框 15"/>
          <p:cNvSpPr txBox="1"/>
          <p:nvPr/>
        </p:nvSpPr>
        <p:spPr>
          <a:xfrm>
            <a:off x="6072188" y="2917743"/>
            <a:ext cx="3460806" cy="461665"/>
          </a:xfrm>
          <a:prstGeom prst="rect">
            <a:avLst/>
          </a:prstGeom>
          <a:noFill/>
        </p:spPr>
        <p:txBody>
          <a:bodyPr wrap="square">
            <a:spAutoFit/>
          </a:bodyPr>
          <a:lstStyle/>
          <a:p>
            <a:pPr algn="just">
              <a:buClr>
                <a:srgbClr val="FF9000"/>
              </a:buClr>
            </a:pPr>
            <a:r>
              <a:rPr lang="zh-CN" altLang="en-US" sz="2400" b="1" dirty="0">
                <a:solidFill>
                  <a:schemeClr val="tx1">
                    <a:lumMod val="85000"/>
                    <a:lumOff val="15000"/>
                  </a:schemeClr>
                </a:solidFill>
                <a:latin typeface="华文中宋" panose="02010600040101010101" pitchFamily="2" charset="-122"/>
                <a:ea typeface="华文中宋" panose="02010600040101010101" pitchFamily="2" charset="-122"/>
              </a:rPr>
              <a:t>我们要通过文艺作品 </a:t>
            </a:r>
            <a:endParaRPr lang="en-US" altLang="zh-CN" sz="2400" b="1" dirty="0">
              <a:solidFill>
                <a:schemeClr val="tx1">
                  <a:lumMod val="85000"/>
                  <a:lumOff val="15000"/>
                </a:schemeClr>
              </a:solidFill>
              <a:latin typeface="华文中宋" panose="02010600040101010101" pitchFamily="2" charset="-122"/>
              <a:ea typeface="华文中宋" panose="02010600040101010101" pitchFamily="2" charset="-122"/>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 name="组合 11"/>
          <p:cNvGrpSpPr/>
          <p:nvPr/>
        </p:nvGrpSpPr>
        <p:grpSpPr>
          <a:xfrm>
            <a:off x="4958152" y="2233488"/>
            <a:ext cx="7233848" cy="4091109"/>
            <a:chOff x="4958152" y="2694969"/>
            <a:chExt cx="7133952" cy="3183750"/>
          </a:xfrm>
        </p:grpSpPr>
        <p:sp>
          <p:nvSpPr>
            <p:cNvPr id="4" name="平行四边形 3"/>
            <p:cNvSpPr/>
            <p:nvPr/>
          </p:nvSpPr>
          <p:spPr>
            <a:xfrm>
              <a:off x="5090485" y="2813603"/>
              <a:ext cx="7001619" cy="3065116"/>
            </a:xfrm>
            <a:prstGeom prst="parallelogram">
              <a:avLst>
                <a:gd name="adj" fmla="val 16476"/>
              </a:avLst>
            </a:prstGeom>
            <a:gradFill flip="none" rotWithShape="1">
              <a:gsLst>
                <a:gs pos="35000">
                  <a:srgbClr val="B00000"/>
                </a:gs>
                <a:gs pos="100000">
                  <a:schemeClr val="bg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平行四边形 4"/>
            <p:cNvSpPr/>
            <p:nvPr/>
          </p:nvSpPr>
          <p:spPr>
            <a:xfrm>
              <a:off x="4958152" y="2694969"/>
              <a:ext cx="7001619" cy="3065116"/>
            </a:xfrm>
            <a:prstGeom prst="parallelogram">
              <a:avLst>
                <a:gd name="adj" fmla="val 16476"/>
              </a:avLst>
            </a:prstGeom>
            <a:solidFill>
              <a:srgbClr val="FFFDFD"/>
            </a:solidFill>
            <a:ln>
              <a:gradFill>
                <a:gsLst>
                  <a:gs pos="10000">
                    <a:srgbClr val="FFFDFD">
                      <a:alpha val="0"/>
                    </a:srgbClr>
                  </a:gs>
                  <a:gs pos="55000">
                    <a:srgbClr val="C00000"/>
                  </a:gs>
                </a:gsLst>
                <a:lin ang="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2" name="işlídê"/>
          <p:cNvSpPr/>
          <p:nvPr/>
        </p:nvSpPr>
        <p:spPr>
          <a:xfrm>
            <a:off x="97365" y="2407983"/>
            <a:ext cx="6691102" cy="3519805"/>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7" name="文本框 6"/>
          <p:cNvSpPr txBox="1"/>
          <p:nvPr/>
        </p:nvSpPr>
        <p:spPr>
          <a:xfrm>
            <a:off x="6922653" y="2506407"/>
            <a:ext cx="4690028" cy="3322955"/>
          </a:xfrm>
          <a:prstGeom prst="rect">
            <a:avLst/>
          </a:prstGeom>
          <a:noFill/>
          <a:ln>
            <a:noFill/>
          </a:ln>
        </p:spPr>
        <p:style>
          <a:lnRef idx="1">
            <a:schemeClr val="accent2"/>
          </a:lnRef>
          <a:fillRef idx="2">
            <a:schemeClr val="accent2"/>
          </a:fillRef>
          <a:effectRef idx="1">
            <a:schemeClr val="accent2"/>
          </a:effectRef>
          <a:fontRef idx="minor">
            <a:schemeClr val="dk1"/>
          </a:fontRef>
        </p:style>
        <p:txBody>
          <a:bodyPr wrap="square" rtlCol="0">
            <a:spAutoFit/>
          </a:bodyPr>
          <a:lstStyle/>
          <a:p>
            <a:pPr algn="just">
              <a:lnSpc>
                <a:spcPct val="150000"/>
              </a:lnSpc>
            </a:pPr>
            <a:r>
              <a:rPr lang="zh-CN" altLang="en-US" sz="2000" dirty="0">
                <a:latin typeface="微软雅黑" panose="020B0503020204020204" pitchFamily="34" charset="-122"/>
                <a:ea typeface="微软雅黑" panose="020B0503020204020204" pitchFamily="34" charset="-122"/>
              </a:rPr>
              <a:t>       共同富裕是全体人民共同富裕，是</a:t>
            </a:r>
            <a:r>
              <a:rPr lang="zh-CN" altLang="en-US" sz="2000" b="1" dirty="0">
                <a:solidFill>
                  <a:srgbClr val="B00000"/>
                </a:solidFill>
                <a:latin typeface="微软雅黑" panose="020B0503020204020204" pitchFamily="34" charset="-122"/>
                <a:ea typeface="微软雅黑" panose="020B0503020204020204" pitchFamily="34" charset="-122"/>
              </a:rPr>
              <a:t>人民群众物质生活和精神生活都富裕。</a:t>
            </a:r>
            <a:r>
              <a:rPr lang="en-US" altLang="zh-CN" sz="2000" b="1" dirty="0">
                <a:solidFill>
                  <a:srgbClr val="B00000"/>
                </a:solidFill>
                <a:latin typeface="微软雅黑" panose="020B0503020204020204" pitchFamily="34" charset="-122"/>
                <a:ea typeface="微软雅黑" panose="020B0503020204020204" pitchFamily="34" charset="-122"/>
              </a:rPr>
              <a:t> </a:t>
            </a:r>
          </a:p>
          <a:p>
            <a:pPr algn="just">
              <a:lnSpc>
                <a:spcPct val="150000"/>
              </a:lnSpc>
            </a:pPr>
            <a:r>
              <a:rPr lang="en-US" altLang="zh-CN" sz="2000" b="1" dirty="0">
                <a:solidFill>
                  <a:srgbClr val="B00000"/>
                </a:solidFill>
                <a:latin typeface="微软雅黑" panose="020B0503020204020204" pitchFamily="34" charset="-122"/>
                <a:ea typeface="微软雅黑" panose="020B0503020204020204" pitchFamily="34" charset="-122"/>
              </a:rPr>
              <a:t>       </a:t>
            </a:r>
            <a:r>
              <a:rPr lang="zh-CN" altLang="en-US" sz="2000" dirty="0">
                <a:latin typeface="微软雅黑" panose="020B0503020204020204" pitchFamily="34" charset="-122"/>
                <a:ea typeface="微软雅黑" panose="020B0503020204020204" pitchFamily="34" charset="-122"/>
              </a:rPr>
              <a:t>要强化社会主义核心价值观引领，加强爱国主义、集体主义、社会主义教育，发展公共文化事业，完善公共文化服务体系，不断满足人民群众多样化、多层次、多方面的精神文化需求。</a:t>
            </a:r>
          </a:p>
        </p:txBody>
      </p:sp>
      <p:sp>
        <p:nvSpPr>
          <p:cNvPr id="11" name="对角圆角矩形 10"/>
          <p:cNvSpPr/>
          <p:nvPr/>
        </p:nvSpPr>
        <p:spPr>
          <a:xfrm flipH="1">
            <a:off x="3932555" y="946150"/>
            <a:ext cx="4326255"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促进人民精神生活共同富裕</a:t>
            </a:r>
          </a:p>
        </p:txBody>
      </p:sp>
      <p:sp>
        <p:nvSpPr>
          <p:cNvPr id="13" name="文本框 12"/>
          <p:cNvSpPr txBox="1"/>
          <p:nvPr/>
        </p:nvSpPr>
        <p:spPr>
          <a:xfrm>
            <a:off x="2137329" y="5560999"/>
            <a:ext cx="5189220" cy="275590"/>
          </a:xfrm>
          <a:prstGeom prst="rect">
            <a:avLst/>
          </a:prstGeom>
          <a:noFill/>
        </p:spPr>
        <p:txBody>
          <a:bodyPr wrap="square">
            <a:spAutoFit/>
          </a:bodyPr>
          <a:lstStyle/>
          <a:p>
            <a:r>
              <a:rPr lang="zh-CN" altLang="en-US" sz="1200" dirty="0">
                <a:solidFill>
                  <a:schemeClr val="bg1">
                    <a:lumMod val="50000"/>
                  </a:schemeClr>
                </a:solidFill>
                <a:latin typeface="微软雅黑" panose="020B0503020204020204" pitchFamily="34" charset="-122"/>
                <a:ea typeface="微软雅黑" panose="020B0503020204020204" pitchFamily="34" charset="-122"/>
              </a:rPr>
              <a:t>参见</a:t>
            </a:r>
            <a:r>
              <a:rPr lang="en-US" altLang="zh-CN" sz="1200" dirty="0">
                <a:solidFill>
                  <a:schemeClr val="bg1">
                    <a:lumMod val="50000"/>
                  </a:schemeClr>
                </a:solidFill>
                <a:latin typeface="微软雅黑" panose="020B0503020204020204" pitchFamily="34" charset="-122"/>
                <a:ea typeface="微软雅黑" panose="020B0503020204020204" pitchFamily="34" charset="-122"/>
              </a:rPr>
              <a:t>《</a:t>
            </a:r>
            <a:r>
              <a:rPr lang="zh-CN" altLang="en-US" sz="1200" dirty="0">
                <a:solidFill>
                  <a:schemeClr val="bg1">
                    <a:lumMod val="50000"/>
                  </a:schemeClr>
                </a:solidFill>
                <a:latin typeface="微软雅黑" panose="020B0503020204020204" pitchFamily="34" charset="-122"/>
                <a:ea typeface="微软雅黑" panose="020B0503020204020204" pitchFamily="34" charset="-122"/>
              </a:rPr>
              <a:t>老龄蓝皮书：中国城乡老年人生活状况调查报告</a:t>
            </a:r>
            <a:r>
              <a:rPr lang="en-US" altLang="zh-CN" sz="1200" dirty="0">
                <a:solidFill>
                  <a:schemeClr val="bg1">
                    <a:lumMod val="50000"/>
                  </a:schemeClr>
                </a:solidFill>
                <a:latin typeface="微软雅黑" panose="020B0503020204020204" pitchFamily="34" charset="-122"/>
                <a:ea typeface="微软雅黑" panose="020B0503020204020204" pitchFamily="34" charset="-122"/>
              </a:rPr>
              <a:t>(2018)》</a:t>
            </a:r>
          </a:p>
        </p:txBody>
      </p:sp>
      <p:sp>
        <p:nvSpPr>
          <p:cNvPr id="16" name="文本框 15"/>
          <p:cNvSpPr txBox="1"/>
          <p:nvPr/>
        </p:nvSpPr>
        <p:spPr>
          <a:xfrm>
            <a:off x="1461299" y="2635209"/>
            <a:ext cx="3801110" cy="368300"/>
          </a:xfrm>
          <a:prstGeom prst="rect">
            <a:avLst/>
          </a:prstGeom>
          <a:noFill/>
          <a:ln>
            <a:noFill/>
          </a:ln>
          <a:effectLst>
            <a:outerShdw blurRad="63500" sx="102000" sy="102000" algn="ctr" rotWithShape="0">
              <a:prstClr val="black">
                <a:alpha val="40000"/>
              </a:prstClr>
            </a:outerShdw>
          </a:effectLst>
        </p:spPr>
        <p:style>
          <a:lnRef idx="1">
            <a:schemeClr val="accent2"/>
          </a:lnRef>
          <a:fillRef idx="2">
            <a:schemeClr val="accent2"/>
          </a:fillRef>
          <a:effectRef idx="1">
            <a:schemeClr val="accent2"/>
          </a:effectRef>
          <a:fontRef idx="minor">
            <a:schemeClr val="dk1"/>
          </a:fontRef>
        </p:style>
        <p:txBody>
          <a:bodyPr wrap="square">
            <a:spAutoFit/>
          </a:bodyPr>
          <a:lstStyle/>
          <a:p>
            <a:pPr algn="ctr"/>
            <a:r>
              <a:rPr lang="zh-CN" altLang="en-US" b="1" dirty="0">
                <a:latin typeface="华文中宋" panose="02010600040101010101" pitchFamily="2" charset="-122"/>
                <a:ea typeface="华文中宋" panose="02010600040101010101" pitchFamily="2" charset="-122"/>
              </a:rPr>
              <a:t>中国城乡老年人精神生活丰富多样</a:t>
            </a:r>
          </a:p>
        </p:txBody>
      </p:sp>
      <p:graphicFrame>
        <p:nvGraphicFramePr>
          <p:cNvPr id="6" name="图表 5"/>
          <p:cNvGraphicFramePr/>
          <p:nvPr/>
        </p:nvGraphicFramePr>
        <p:xfrm>
          <a:off x="3428211" y="3225956"/>
          <a:ext cx="3668395" cy="1964690"/>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10" name="图表 9"/>
          <p:cNvGraphicFramePr/>
          <p:nvPr/>
        </p:nvGraphicFramePr>
        <p:xfrm>
          <a:off x="175609" y="3223641"/>
          <a:ext cx="3466465" cy="1995170"/>
        </p:xfrm>
        <a:graphic>
          <a:graphicData uri="http://schemas.openxmlformats.org/drawingml/2006/chart">
            <c:chart xmlns:c="http://schemas.openxmlformats.org/drawingml/2006/chart" xmlns:r="http://schemas.openxmlformats.org/officeDocument/2006/relationships" r:id="rId4"/>
          </a:graphicData>
        </a:graphic>
      </p:graphicFrame>
      <p:cxnSp>
        <p:nvCxnSpPr>
          <p:cNvPr id="8" name="直接连接符 7"/>
          <p:cNvCxnSpPr/>
          <p:nvPr/>
        </p:nvCxnSpPr>
        <p:spPr>
          <a:xfrm>
            <a:off x="3089098" y="1978025"/>
            <a:ext cx="8485643" cy="0"/>
          </a:xfrm>
          <a:prstGeom prst="line">
            <a:avLst/>
          </a:prstGeom>
          <a:ln>
            <a:solidFill>
              <a:srgbClr val="B00000"/>
            </a:solidFill>
            <a:prstDash val="dashDot"/>
            <a:tailEnd type="oval"/>
          </a:ln>
        </p:spPr>
        <p:style>
          <a:lnRef idx="1">
            <a:schemeClr val="accent1"/>
          </a:lnRef>
          <a:fillRef idx="0">
            <a:schemeClr val="accent1"/>
          </a:fillRef>
          <a:effectRef idx="0">
            <a:schemeClr val="accent1"/>
          </a:effectRef>
          <a:fontRef idx="minor">
            <a:schemeClr val="tx1"/>
          </a:fontRef>
        </p:style>
      </p:cxnSp>
      <p:sp>
        <p:nvSpPr>
          <p:cNvPr id="9" name="平行四边形 8"/>
          <p:cNvSpPr/>
          <p:nvPr/>
        </p:nvSpPr>
        <p:spPr>
          <a:xfrm>
            <a:off x="715416" y="1628702"/>
            <a:ext cx="2419926" cy="652484"/>
          </a:xfrm>
          <a:prstGeom prst="parallelogram">
            <a:avLst/>
          </a:prstGeom>
          <a:gradFill>
            <a:gsLst>
              <a:gs pos="63000">
                <a:srgbClr val="FFFDEB"/>
              </a:gs>
              <a:gs pos="100000">
                <a:schemeClr val="bg1">
                  <a:alpha val="0"/>
                </a:schemeClr>
              </a:gs>
            </a:gsLst>
            <a:lin ang="10800000" scaled="0"/>
          </a:gradFill>
          <a:ln>
            <a:gradFill>
              <a:gsLst>
                <a:gs pos="10000">
                  <a:srgbClr val="FFFDFD">
                    <a:alpha val="0"/>
                  </a:srgbClr>
                </a:gs>
                <a:gs pos="55000">
                  <a:srgbClr val="C00000"/>
                </a:gs>
              </a:gsLst>
              <a:lin ang="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文本框 14"/>
          <p:cNvSpPr txBox="1"/>
          <p:nvPr/>
        </p:nvSpPr>
        <p:spPr>
          <a:xfrm>
            <a:off x="745955" y="1412434"/>
            <a:ext cx="488943" cy="821055"/>
          </a:xfrm>
          <a:custGeom>
            <a:avLst/>
            <a:gdLst/>
            <a:ahLst/>
            <a:cxnLst/>
            <a:rect l="l" t="t" r="r" b="b"/>
            <a:pathLst>
              <a:path w="725686" h="1218605">
                <a:moveTo>
                  <a:pt x="328612" y="924223"/>
                </a:moveTo>
                <a:cubicBezTo>
                  <a:pt x="419893" y="933351"/>
                  <a:pt x="470098" y="983555"/>
                  <a:pt x="479226" y="1074837"/>
                </a:cubicBezTo>
                <a:cubicBezTo>
                  <a:pt x="470098" y="1161554"/>
                  <a:pt x="419893" y="1209476"/>
                  <a:pt x="328612" y="1218605"/>
                </a:cubicBezTo>
                <a:cubicBezTo>
                  <a:pt x="241895" y="1209476"/>
                  <a:pt x="193972" y="1161554"/>
                  <a:pt x="184844" y="1074837"/>
                </a:cubicBezTo>
                <a:cubicBezTo>
                  <a:pt x="193972" y="983555"/>
                  <a:pt x="241895" y="933351"/>
                  <a:pt x="328612" y="924223"/>
                </a:cubicBezTo>
                <a:close/>
                <a:moveTo>
                  <a:pt x="349150" y="0"/>
                </a:moveTo>
                <a:cubicBezTo>
                  <a:pt x="586482" y="9128"/>
                  <a:pt x="711993" y="95845"/>
                  <a:pt x="725686" y="260151"/>
                </a:cubicBezTo>
                <a:cubicBezTo>
                  <a:pt x="725686" y="351433"/>
                  <a:pt x="666353" y="442714"/>
                  <a:pt x="547687" y="533995"/>
                </a:cubicBezTo>
                <a:cubicBezTo>
                  <a:pt x="438150" y="616148"/>
                  <a:pt x="383381" y="698301"/>
                  <a:pt x="383381" y="780455"/>
                </a:cubicBezTo>
                <a:lnTo>
                  <a:pt x="383381" y="855762"/>
                </a:lnTo>
                <a:lnTo>
                  <a:pt x="294382" y="855762"/>
                </a:lnTo>
                <a:lnTo>
                  <a:pt x="294382" y="746224"/>
                </a:lnTo>
                <a:cubicBezTo>
                  <a:pt x="294382" y="682327"/>
                  <a:pt x="319484" y="618430"/>
                  <a:pt x="369689" y="554534"/>
                </a:cubicBezTo>
                <a:cubicBezTo>
                  <a:pt x="424457" y="481509"/>
                  <a:pt x="451842" y="406202"/>
                  <a:pt x="451842" y="328612"/>
                </a:cubicBezTo>
                <a:cubicBezTo>
                  <a:pt x="451842" y="159742"/>
                  <a:pt x="397073" y="75307"/>
                  <a:pt x="287536" y="75307"/>
                </a:cubicBezTo>
                <a:cubicBezTo>
                  <a:pt x="205382" y="79871"/>
                  <a:pt x="146050" y="111819"/>
                  <a:pt x="109537" y="171152"/>
                </a:cubicBezTo>
                <a:cubicBezTo>
                  <a:pt x="123229" y="171152"/>
                  <a:pt x="132357" y="171152"/>
                  <a:pt x="136922" y="171152"/>
                </a:cubicBezTo>
                <a:cubicBezTo>
                  <a:pt x="228203" y="171152"/>
                  <a:pt x="273843" y="209947"/>
                  <a:pt x="273843" y="287536"/>
                </a:cubicBezTo>
                <a:cubicBezTo>
                  <a:pt x="264715" y="360561"/>
                  <a:pt x="219075" y="401637"/>
                  <a:pt x="136922" y="410766"/>
                </a:cubicBezTo>
                <a:cubicBezTo>
                  <a:pt x="54768" y="401637"/>
                  <a:pt x="9128" y="353715"/>
                  <a:pt x="0" y="266998"/>
                </a:cubicBezTo>
                <a:cubicBezTo>
                  <a:pt x="18256" y="102691"/>
                  <a:pt x="134640" y="13692"/>
                  <a:pt x="349150" y="0"/>
                </a:cubicBezTo>
                <a:close/>
              </a:path>
            </a:pathLst>
          </a:custGeom>
          <a:solidFill>
            <a:srgbClr val="FF9000"/>
          </a:soli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p>
            <a:endParaRPr lang="zh-CN" altLang="en-US" sz="13800" dirty="0">
              <a:solidFill>
                <a:srgbClr val="FF9000"/>
              </a:solidFill>
              <a:latin typeface="方正粗宋简体" panose="02000000000000000000" pitchFamily="2" charset="-122"/>
              <a:ea typeface="方正粗宋简体" panose="02000000000000000000" pitchFamily="2" charset="-122"/>
            </a:endParaRPr>
          </a:p>
        </p:txBody>
      </p:sp>
      <p:sp>
        <p:nvSpPr>
          <p:cNvPr id="18" name="文本框 17"/>
          <p:cNvSpPr txBox="1"/>
          <p:nvPr/>
        </p:nvSpPr>
        <p:spPr>
          <a:xfrm>
            <a:off x="1152983" y="1669512"/>
            <a:ext cx="1936115" cy="489558"/>
          </a:xfrm>
          <a:prstGeom prst="rect">
            <a:avLst/>
          </a:prstGeom>
          <a:noFill/>
        </p:spPr>
        <p:txBody>
          <a:bodyPr wrap="square" rtlCol="0">
            <a:spAutoFit/>
          </a:bodyPr>
          <a:lstStyle/>
          <a:p>
            <a:pPr algn="ctr">
              <a:lnSpc>
                <a:spcPct val="130000"/>
              </a:lnSpc>
            </a:pPr>
            <a:r>
              <a:rPr lang="zh-CN" altLang="en-US" sz="2200" b="1" dirty="0">
                <a:solidFill>
                  <a:srgbClr val="C00000"/>
                </a:solidFill>
                <a:latin typeface="微软雅黑" panose="020B0503020204020204" pitchFamily="34" charset="-122"/>
                <a:ea typeface="微软雅黑" panose="020B0503020204020204" pitchFamily="34" charset="-122"/>
              </a:rPr>
              <a:t>做什么？</a:t>
            </a:r>
          </a:p>
        </p:txBody>
      </p:sp>
      <p:pic>
        <p:nvPicPr>
          <p:cNvPr id="3" name="图片 2"/>
          <p:cNvPicPr>
            <a:picLocks noChangeAspect="1" noChangeArrowheads="1"/>
          </p:cNvPicPr>
          <p:nvPr/>
        </p:nvPicPr>
        <p:blipFill>
          <a:blip r:embed="rId5">
            <a:biLevel thresh="50000"/>
            <a:grayscl/>
            <a:extLst>
              <a:ext uri="{28A0092B-C50C-407E-A947-70E740481C1C}">
                <a14:useLocalDpi xmlns:a14="http://schemas.microsoft.com/office/drawing/2010/main" val="0"/>
              </a:ext>
            </a:extLst>
          </a:blip>
          <a:srcRect l="88019" t="22713" r="2956" b="25211"/>
          <a:stretch>
            <a:fillRect/>
          </a:stretch>
        </p:blipFill>
        <p:spPr bwMode="auto">
          <a:xfrm flipH="1">
            <a:off x="3553046" y="3347313"/>
            <a:ext cx="149885" cy="19646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bevel/>
              </a14:hiddenLine>
            </a:ext>
          </a:ex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işlídê"/>
          <p:cNvSpPr/>
          <p:nvPr/>
        </p:nvSpPr>
        <p:spPr>
          <a:xfrm>
            <a:off x="920241" y="1546167"/>
            <a:ext cx="10446622" cy="1363382"/>
          </a:xfrm>
          <a:prstGeom prst="rect">
            <a:avLst/>
          </a:prstGeom>
          <a:solidFill>
            <a:schemeClr val="bg1"/>
          </a:solidFill>
          <a:ln>
            <a:gradFill flip="none" rotWithShape="1">
              <a:gsLst>
                <a:gs pos="0">
                  <a:srgbClr val="B00000"/>
                </a:gs>
                <a:gs pos="30000">
                  <a:schemeClr val="bg1">
                    <a:alpha val="0"/>
                  </a:schemeClr>
                </a:gs>
                <a:gs pos="70000">
                  <a:schemeClr val="bg1">
                    <a:alpha val="0"/>
                  </a:schemeClr>
                </a:gs>
                <a:gs pos="100000">
                  <a:srgbClr val="B00000"/>
                </a:gs>
              </a:gsLst>
              <a:lin ang="0" scaled="1"/>
              <a:tileRect/>
            </a:grad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 name="文本框 1"/>
          <p:cNvSpPr txBox="1"/>
          <p:nvPr/>
        </p:nvSpPr>
        <p:spPr>
          <a:xfrm>
            <a:off x="1041400" y="1598295"/>
            <a:ext cx="10325735" cy="1014730"/>
          </a:xfrm>
          <a:prstGeom prst="rect">
            <a:avLst/>
          </a:prstGeom>
          <a:noFill/>
        </p:spPr>
        <p:txBody>
          <a:bodyPr wrap="square" rtlCol="0" anchor="t">
            <a:spAutoFit/>
          </a:bodyPr>
          <a:lstStyle/>
          <a:p>
            <a:pPr algn="just">
              <a:lnSpc>
                <a:spcPct val="150000"/>
              </a:lnSpc>
            </a:pPr>
            <a:r>
              <a:rPr lang="en-US" altLang="zh-CN" sz="2000" b="1" dirty="0">
                <a:latin typeface="楷体" panose="02010609060101010101" pitchFamily="49" charset="-122"/>
                <a:ea typeface="楷体" panose="02010609060101010101" pitchFamily="49" charset="-122"/>
                <a:sym typeface="+mn-ea"/>
              </a:rPr>
              <a:t>    </a:t>
            </a:r>
            <a:r>
              <a:rPr lang="zh-CN" altLang="en-US" sz="2000" b="1" dirty="0">
                <a:latin typeface="楷体" panose="02010609060101010101" pitchFamily="49" charset="-122"/>
                <a:ea typeface="楷体" panose="02010609060101010101" pitchFamily="49" charset="-122"/>
                <a:sym typeface="+mn-ea"/>
              </a:rPr>
              <a:t>文化自信是更基础、更广泛、更深厚的自信，是一个国家、一个民族发展中最基本、最深沉、最持久的力量，没有高度文化自信、没有文化繁荣兴盛就没有中华民族伟大复兴。</a:t>
            </a:r>
            <a:r>
              <a:rPr lang="en-US" altLang="zh-CN" sz="2000" b="1" dirty="0">
                <a:effectLst/>
                <a:latin typeface="楷体" panose="02010609060101010101" pitchFamily="49" charset="-122"/>
                <a:ea typeface="楷体" panose="02010609060101010101" pitchFamily="49" charset="-122"/>
                <a:sym typeface="+mn-ea"/>
              </a:rPr>
              <a:t>    </a:t>
            </a:r>
            <a:endParaRPr lang="zh-CN" altLang="en-US" sz="2000" dirty="0">
              <a:latin typeface="微软雅黑" panose="020B0503020204020204" pitchFamily="34" charset="-122"/>
              <a:ea typeface="微软雅黑" panose="020B0503020204020204" pitchFamily="34" charset="-122"/>
              <a:cs typeface="微软雅黑" panose="020B0503020204020204" pitchFamily="34" charset="-122"/>
            </a:endParaRPr>
          </a:p>
        </p:txBody>
      </p:sp>
      <p:grpSp>
        <p:nvGrpSpPr>
          <p:cNvPr id="13" name="组合 12"/>
          <p:cNvGrpSpPr/>
          <p:nvPr/>
        </p:nvGrpSpPr>
        <p:grpSpPr>
          <a:xfrm>
            <a:off x="7118547" y="4098956"/>
            <a:ext cx="534798" cy="1340384"/>
            <a:chOff x="6583773" y="3429000"/>
            <a:chExt cx="709561" cy="2044334"/>
          </a:xfrm>
        </p:grpSpPr>
        <p:grpSp>
          <p:nvGrpSpPr>
            <p:cNvPr id="14" name="组合 13"/>
            <p:cNvGrpSpPr/>
            <p:nvPr/>
          </p:nvGrpSpPr>
          <p:grpSpPr>
            <a:xfrm>
              <a:off x="6621443" y="3429000"/>
              <a:ext cx="671891" cy="2044334"/>
              <a:chOff x="6506459" y="3268378"/>
              <a:chExt cx="671891" cy="2044334"/>
            </a:xfrm>
          </p:grpSpPr>
          <p:cxnSp>
            <p:nvCxnSpPr>
              <p:cNvPr id="43" name="直接连接符 42"/>
              <p:cNvCxnSpPr/>
              <p:nvPr/>
            </p:nvCxnSpPr>
            <p:spPr>
              <a:xfrm>
                <a:off x="6506459" y="3268378"/>
                <a:ext cx="665303" cy="1022167"/>
              </a:xfrm>
              <a:prstGeom prst="line">
                <a:avLst/>
              </a:prstGeom>
              <a:ln w="19050">
                <a:gradFill flip="none" rotWithShape="1">
                  <a:gsLst>
                    <a:gs pos="100000">
                      <a:srgbClr val="F9690D"/>
                    </a:gs>
                    <a:gs pos="0">
                      <a:srgbClr val="FFFFFF"/>
                    </a:gs>
                  </a:gsLst>
                  <a:lin ang="0" scaled="1"/>
                  <a:tileRect/>
                </a:gradFill>
              </a:ln>
            </p:spPr>
            <p:style>
              <a:lnRef idx="1">
                <a:schemeClr val="accent1"/>
              </a:lnRef>
              <a:fillRef idx="0">
                <a:schemeClr val="accent1"/>
              </a:fillRef>
              <a:effectRef idx="0">
                <a:schemeClr val="accent1"/>
              </a:effectRef>
              <a:fontRef idx="minor">
                <a:schemeClr val="tx1"/>
              </a:fontRef>
            </p:style>
          </p:cxnSp>
          <p:cxnSp>
            <p:nvCxnSpPr>
              <p:cNvPr id="45" name="直接连接符 44"/>
              <p:cNvCxnSpPr/>
              <p:nvPr/>
            </p:nvCxnSpPr>
            <p:spPr>
              <a:xfrm flipV="1">
                <a:off x="6513047" y="4290545"/>
                <a:ext cx="665303" cy="1022167"/>
              </a:xfrm>
              <a:prstGeom prst="line">
                <a:avLst/>
              </a:prstGeom>
              <a:ln w="19050">
                <a:gradFill flip="none" rotWithShape="1">
                  <a:gsLst>
                    <a:gs pos="100000">
                      <a:srgbClr val="F9690D"/>
                    </a:gs>
                    <a:gs pos="0">
                      <a:srgbClr val="FFFFFF"/>
                    </a:gs>
                  </a:gsLst>
                  <a:lin ang="0" scaled="1"/>
                  <a:tileRect/>
                </a:gradFill>
              </a:ln>
            </p:spPr>
            <p:style>
              <a:lnRef idx="1">
                <a:schemeClr val="accent1"/>
              </a:lnRef>
              <a:fillRef idx="0">
                <a:schemeClr val="accent1"/>
              </a:fillRef>
              <a:effectRef idx="0">
                <a:schemeClr val="accent1"/>
              </a:effectRef>
              <a:fontRef idx="minor">
                <a:schemeClr val="tx1"/>
              </a:fontRef>
            </p:style>
          </p:cxnSp>
        </p:grpSp>
        <p:grpSp>
          <p:nvGrpSpPr>
            <p:cNvPr id="47" name="组合 46"/>
            <p:cNvGrpSpPr/>
            <p:nvPr/>
          </p:nvGrpSpPr>
          <p:grpSpPr>
            <a:xfrm>
              <a:off x="6583773" y="3612059"/>
              <a:ext cx="551556" cy="1678216"/>
              <a:chOff x="6591125" y="3268378"/>
              <a:chExt cx="671884" cy="2044334"/>
            </a:xfrm>
          </p:grpSpPr>
          <p:cxnSp>
            <p:nvCxnSpPr>
              <p:cNvPr id="48" name="直接连接符 47"/>
              <p:cNvCxnSpPr/>
              <p:nvPr/>
            </p:nvCxnSpPr>
            <p:spPr>
              <a:xfrm>
                <a:off x="6591125" y="3268378"/>
                <a:ext cx="665303" cy="1022167"/>
              </a:xfrm>
              <a:prstGeom prst="line">
                <a:avLst/>
              </a:prstGeom>
              <a:ln w="19050">
                <a:gradFill flip="none" rotWithShape="1">
                  <a:gsLst>
                    <a:gs pos="100000">
                      <a:srgbClr val="F9690D"/>
                    </a:gs>
                    <a:gs pos="0">
                      <a:srgbClr val="FFFFFF"/>
                    </a:gs>
                  </a:gsLst>
                  <a:lin ang="0" scaled="1"/>
                  <a:tileRect/>
                </a:gradFill>
              </a:ln>
            </p:spPr>
            <p:style>
              <a:lnRef idx="1">
                <a:schemeClr val="accent1"/>
              </a:lnRef>
              <a:fillRef idx="0">
                <a:schemeClr val="accent1"/>
              </a:fillRef>
              <a:effectRef idx="0">
                <a:schemeClr val="accent1"/>
              </a:effectRef>
              <a:fontRef idx="minor">
                <a:schemeClr val="tx1"/>
              </a:fontRef>
            </p:style>
          </p:cxnSp>
          <p:cxnSp>
            <p:nvCxnSpPr>
              <p:cNvPr id="15" name="直接连接符 14"/>
              <p:cNvCxnSpPr/>
              <p:nvPr/>
            </p:nvCxnSpPr>
            <p:spPr>
              <a:xfrm flipV="1">
                <a:off x="6597706" y="4290545"/>
                <a:ext cx="665303" cy="1022167"/>
              </a:xfrm>
              <a:prstGeom prst="line">
                <a:avLst/>
              </a:prstGeom>
              <a:ln w="19050">
                <a:gradFill flip="none" rotWithShape="1">
                  <a:gsLst>
                    <a:gs pos="100000">
                      <a:srgbClr val="F9690D"/>
                    </a:gs>
                    <a:gs pos="0">
                      <a:srgbClr val="FFFFFF"/>
                    </a:gs>
                  </a:gsLst>
                  <a:lin ang="0" scaled="1"/>
                  <a:tileRect/>
                </a:gradFill>
              </a:ln>
            </p:spPr>
            <p:style>
              <a:lnRef idx="1">
                <a:schemeClr val="accent1"/>
              </a:lnRef>
              <a:fillRef idx="0">
                <a:schemeClr val="accent1"/>
              </a:fillRef>
              <a:effectRef idx="0">
                <a:schemeClr val="accent1"/>
              </a:effectRef>
              <a:fontRef idx="minor">
                <a:schemeClr val="tx1"/>
              </a:fontRef>
            </p:style>
          </p:cxnSp>
        </p:grpSp>
      </p:grpSp>
      <p:grpSp>
        <p:nvGrpSpPr>
          <p:cNvPr id="67" name="组合 66"/>
          <p:cNvGrpSpPr/>
          <p:nvPr/>
        </p:nvGrpSpPr>
        <p:grpSpPr>
          <a:xfrm>
            <a:off x="527574" y="3236419"/>
            <a:ext cx="6312641" cy="3065459"/>
            <a:chOff x="436896" y="3244840"/>
            <a:chExt cx="6312641" cy="3065459"/>
          </a:xfrm>
        </p:grpSpPr>
        <p:sp>
          <p:nvSpPr>
            <p:cNvPr id="56" name="矩形 55"/>
            <p:cNvSpPr/>
            <p:nvPr/>
          </p:nvSpPr>
          <p:spPr>
            <a:xfrm>
              <a:off x="2064813" y="4501999"/>
              <a:ext cx="2875488" cy="333538"/>
            </a:xfrm>
            <a:prstGeom prst="rect">
              <a:avLst/>
            </a:prstGeom>
            <a:gradFill flip="none" rotWithShape="1">
              <a:gsLst>
                <a:gs pos="63000">
                  <a:srgbClr val="FFFDEB"/>
                </a:gs>
                <a:gs pos="100000">
                  <a:schemeClr val="bg1">
                    <a:alpha val="0"/>
                  </a:schemeClr>
                </a:gs>
              </a:gsLst>
              <a:lin ang="16200000" scaled="1"/>
              <a:tileRect/>
            </a:gradFill>
            <a:ln>
              <a:gradFill flip="none" rotWithShape="1">
                <a:gsLst>
                  <a:gs pos="14000">
                    <a:srgbClr val="FFFDFD"/>
                  </a:gs>
                  <a:gs pos="55000">
                    <a:srgbClr val="FF9000"/>
                  </a:gs>
                </a:gsLst>
                <a:lin ang="5400000" scaled="1"/>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4" name="文本框 33"/>
            <p:cNvSpPr txBox="1"/>
            <p:nvPr/>
          </p:nvSpPr>
          <p:spPr>
            <a:xfrm>
              <a:off x="1880421" y="4429449"/>
              <a:ext cx="3262496" cy="398780"/>
            </a:xfrm>
            <a:prstGeom prst="rect">
              <a:avLst/>
            </a:prstGeom>
            <a:noFill/>
          </p:spPr>
          <p:txBody>
            <a:bodyPr wrap="square" rtlCol="0">
              <a:spAutoFit/>
            </a:bodyPr>
            <a:lstStyle/>
            <a:p>
              <a:pPr algn="ctr"/>
              <a:r>
                <a:rPr lang="zh-CN" altLang="en-US" sz="2000" b="1" dirty="0">
                  <a:latin typeface="华文中宋" panose="02010600040101010101" pitchFamily="2" charset="-122"/>
                  <a:ea typeface="华文中宋" panose="02010600040101010101" pitchFamily="2" charset="-122"/>
                </a:rPr>
                <a:t>中国特色社会主义文化</a:t>
              </a:r>
            </a:p>
          </p:txBody>
        </p:sp>
        <p:sp>
          <p:nvSpPr>
            <p:cNvPr id="35" name="TextBox 87"/>
            <p:cNvSpPr txBox="1"/>
            <p:nvPr/>
          </p:nvSpPr>
          <p:spPr bwMode="auto">
            <a:xfrm>
              <a:off x="436896" y="5400355"/>
              <a:ext cx="2479987" cy="787523"/>
            </a:xfrm>
            <a:prstGeom prst="rect">
              <a:avLst/>
            </a:prstGeom>
            <a:noFill/>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marL="342900" indent="-342900" algn="ctr">
                <a:lnSpc>
                  <a:spcPct val="150000"/>
                </a:lnSpc>
                <a:buClr>
                  <a:srgbClr val="C00000"/>
                </a:buClr>
                <a:buFont typeface="Wingdings" panose="05000000000000000000" charset="0"/>
                <a:buChar char="n"/>
              </a:pPr>
              <a:r>
                <a:rPr lang="zh-CN" altLang="en-US" sz="1600" spc="100" dirty="0">
                  <a:ea typeface="微软雅黑" panose="020B0503020204020204" pitchFamily="34" charset="-122"/>
                  <a:sym typeface="+mn-ea"/>
                </a:rPr>
                <a:t>源自于</a:t>
              </a:r>
              <a:r>
                <a:rPr lang="zh-CN" altLang="en-US" sz="1600" b="1" spc="100" dirty="0">
                  <a:ea typeface="微软雅黑" panose="020B0503020204020204" pitchFamily="34" charset="-122"/>
                  <a:sym typeface="+mn-ea"/>
                </a:rPr>
                <a:t>中华优秀传统文化</a:t>
              </a:r>
              <a:r>
                <a:rPr lang="zh-CN" altLang="en-US" sz="1600" b="1" spc="100" dirty="0">
                  <a:solidFill>
                    <a:srgbClr val="C00000"/>
                  </a:solidFill>
                  <a:ea typeface="微软雅黑" panose="020B0503020204020204" pitchFamily="34" charset="-122"/>
                  <a:sym typeface="+mn-ea"/>
                </a:rPr>
                <a:t>（深厚基础）</a:t>
              </a:r>
              <a:endParaRPr lang="zh-CN" altLang="en-US" sz="1600" b="1" spc="100" dirty="0">
                <a:solidFill>
                  <a:srgbClr val="C000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sym typeface="+mn-ea"/>
              </a:endParaRPr>
            </a:p>
          </p:txBody>
        </p:sp>
        <p:sp>
          <p:nvSpPr>
            <p:cNvPr id="36" name="TextBox 87"/>
            <p:cNvSpPr txBox="1"/>
            <p:nvPr/>
          </p:nvSpPr>
          <p:spPr bwMode="auto">
            <a:xfrm>
              <a:off x="1265132" y="3244840"/>
              <a:ext cx="4503730" cy="787460"/>
            </a:xfrm>
            <a:prstGeom prst="rect">
              <a:avLst/>
            </a:prstGeom>
            <a:noFill/>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marL="342900" indent="-342900" algn="just">
                <a:lnSpc>
                  <a:spcPct val="150000"/>
                </a:lnSpc>
                <a:buClr>
                  <a:srgbClr val="C00000"/>
                </a:buClr>
                <a:buFont typeface="Wingdings" panose="05000000000000000000" charset="0"/>
                <a:buChar char="n"/>
              </a:pPr>
              <a:r>
                <a:rPr lang="zh-CN" altLang="en-US" sz="1600" spc="100" dirty="0">
                  <a:ea typeface="微软雅黑" panose="020B0503020204020204" pitchFamily="34" charset="-122"/>
                  <a:sym typeface="+mn-ea"/>
                </a:rPr>
                <a:t>熔铸于</a:t>
              </a:r>
              <a:r>
                <a:rPr lang="zh-CN" altLang="en-US" sz="1600" b="1" spc="100" dirty="0">
                  <a:ea typeface="微软雅黑" panose="020B0503020204020204" pitchFamily="34" charset="-122"/>
                  <a:sym typeface="+mn-ea"/>
                </a:rPr>
                <a:t>马克思主义指导下形成的革命文化和社会主义先进文化</a:t>
              </a:r>
              <a:r>
                <a:rPr lang="zh-CN" altLang="en-US" sz="1600" b="1" spc="100" dirty="0">
                  <a:solidFill>
                    <a:srgbClr val="C00000"/>
                  </a:solidFill>
                  <a:ea typeface="微软雅黑" panose="020B0503020204020204" pitchFamily="34" charset="-122"/>
                  <a:sym typeface="+mn-ea"/>
                </a:rPr>
                <a:t>（根本所在）</a:t>
              </a:r>
              <a:endParaRPr lang="zh-CN" altLang="en-US" sz="1600" b="1" spc="100" dirty="0">
                <a:solidFill>
                  <a:srgbClr val="C000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sym typeface="+mn-ea"/>
              </a:endParaRPr>
            </a:p>
          </p:txBody>
        </p:sp>
        <p:sp>
          <p:nvSpPr>
            <p:cNvPr id="37" name="TextBox 87"/>
            <p:cNvSpPr txBox="1"/>
            <p:nvPr/>
          </p:nvSpPr>
          <p:spPr bwMode="auto">
            <a:xfrm>
              <a:off x="3661327" y="5400355"/>
              <a:ext cx="2963178" cy="791627"/>
            </a:xfrm>
            <a:prstGeom prst="rect">
              <a:avLst/>
            </a:prstGeom>
            <a:noFill/>
            <a:extLst>
              <a:ext uri="{909E8E84-426E-40DD-AFC4-6F175D3DCCD1}">
                <a14:hiddenFill xmlns:a14="http://schemas.microsoft.com/office/drawing/2010/main">
                  <a:solidFill>
                    <a:schemeClr val="accent2">
                      <a:lumMod val="40000"/>
                      <a:lumOff val="60000"/>
                    </a:schemeClr>
                  </a:solidFill>
                </a14:hiddenFill>
              </a:ext>
            </a:extLst>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marL="342900" indent="-342900" algn="ctr">
                <a:lnSpc>
                  <a:spcPct val="150000"/>
                </a:lnSpc>
                <a:buClr>
                  <a:srgbClr val="C00000"/>
                </a:buClr>
                <a:buFont typeface="Wingdings" panose="05000000000000000000" charset="0"/>
                <a:buChar char="n"/>
              </a:pPr>
              <a:r>
                <a:rPr lang="zh-CN" altLang="en-US" sz="1600" spc="100" dirty="0">
                  <a:ea typeface="微软雅黑" panose="020B0503020204020204" pitchFamily="34" charset="-122"/>
                  <a:sym typeface="+mn-ea"/>
                </a:rPr>
                <a:t>植根于</a:t>
              </a:r>
              <a:r>
                <a:rPr lang="zh-CN" altLang="en-US" sz="1600" b="1" spc="100" dirty="0">
                  <a:ea typeface="微软雅黑" panose="020B0503020204020204" pitchFamily="34" charset="-122"/>
                  <a:sym typeface="+mn-ea"/>
                </a:rPr>
                <a:t>中国特色社会主义伟大实践</a:t>
              </a:r>
              <a:r>
                <a:rPr lang="zh-CN" altLang="en-US" sz="1600" b="1" spc="100" dirty="0">
                  <a:solidFill>
                    <a:srgbClr val="C00000"/>
                  </a:solidFill>
                  <a:ea typeface="微软雅黑" panose="020B0503020204020204" pitchFamily="34" charset="-122"/>
                  <a:sym typeface="+mn-ea"/>
                </a:rPr>
                <a:t>（不竭源泉）</a:t>
              </a:r>
            </a:p>
          </p:txBody>
        </p:sp>
        <p:sp>
          <p:nvSpPr>
            <p:cNvPr id="39" name="文本框 38"/>
            <p:cNvSpPr txBox="1"/>
            <p:nvPr/>
          </p:nvSpPr>
          <p:spPr>
            <a:xfrm>
              <a:off x="5265111" y="5910189"/>
              <a:ext cx="1484426" cy="400110"/>
            </a:xfrm>
            <a:prstGeom prst="rect">
              <a:avLst/>
            </a:prstGeom>
            <a:noFill/>
          </p:spPr>
          <p:txBody>
            <a:bodyPr wrap="square" rtlCol="0" anchor="t">
              <a:spAutoFit/>
            </a:bodyPr>
            <a:lstStyle/>
            <a:p>
              <a:pPr algn="ctr"/>
              <a:endParaRPr lang="zh-CN" altLang="en-US" sz="2000" b="1" spc="100" dirty="0">
                <a:solidFill>
                  <a:srgbClr val="C00000"/>
                </a:solidFill>
                <a:ea typeface="微软雅黑" panose="020B0503020204020204" pitchFamily="34" charset="-122"/>
                <a:sym typeface="+mn-ea"/>
              </a:endParaRPr>
            </a:p>
          </p:txBody>
        </p:sp>
        <p:cxnSp>
          <p:nvCxnSpPr>
            <p:cNvPr id="25" name="直接连接符 24"/>
            <p:cNvCxnSpPr/>
            <p:nvPr/>
          </p:nvCxnSpPr>
          <p:spPr>
            <a:xfrm>
              <a:off x="3389971" y="4032300"/>
              <a:ext cx="0" cy="377775"/>
            </a:xfrm>
            <a:prstGeom prst="line">
              <a:avLst/>
            </a:prstGeom>
            <a:ln>
              <a:solidFill>
                <a:srgbClr val="B00000"/>
              </a:solidFill>
            </a:ln>
          </p:spPr>
          <p:style>
            <a:lnRef idx="1">
              <a:schemeClr val="accent1"/>
            </a:lnRef>
            <a:fillRef idx="0">
              <a:schemeClr val="accent1"/>
            </a:fillRef>
            <a:effectRef idx="0">
              <a:schemeClr val="accent1"/>
            </a:effectRef>
            <a:fontRef idx="minor">
              <a:schemeClr val="tx1"/>
            </a:fontRef>
          </p:style>
        </p:cxnSp>
        <p:cxnSp>
          <p:nvCxnSpPr>
            <p:cNvPr id="27" name="直接连接符 26"/>
            <p:cNvCxnSpPr/>
            <p:nvPr/>
          </p:nvCxnSpPr>
          <p:spPr>
            <a:xfrm flipH="1">
              <a:off x="1676890" y="5217292"/>
              <a:ext cx="3466026" cy="0"/>
            </a:xfrm>
            <a:prstGeom prst="line">
              <a:avLst/>
            </a:prstGeom>
            <a:ln>
              <a:solidFill>
                <a:srgbClr val="B00000"/>
              </a:solidFill>
            </a:ln>
          </p:spPr>
          <p:style>
            <a:lnRef idx="1">
              <a:schemeClr val="accent1"/>
            </a:lnRef>
            <a:fillRef idx="0">
              <a:schemeClr val="accent1"/>
            </a:fillRef>
            <a:effectRef idx="0">
              <a:schemeClr val="accent1"/>
            </a:effectRef>
            <a:fontRef idx="minor">
              <a:schemeClr val="tx1"/>
            </a:fontRef>
          </p:style>
        </p:cxnSp>
        <p:cxnSp>
          <p:nvCxnSpPr>
            <p:cNvPr id="46" name="直接连接符 45"/>
            <p:cNvCxnSpPr/>
            <p:nvPr/>
          </p:nvCxnSpPr>
          <p:spPr>
            <a:xfrm>
              <a:off x="3389971" y="4920153"/>
              <a:ext cx="0" cy="293356"/>
            </a:xfrm>
            <a:prstGeom prst="line">
              <a:avLst/>
            </a:prstGeom>
            <a:ln>
              <a:solidFill>
                <a:srgbClr val="B00000"/>
              </a:solidFill>
            </a:ln>
          </p:spPr>
          <p:style>
            <a:lnRef idx="1">
              <a:schemeClr val="accent1"/>
            </a:lnRef>
            <a:fillRef idx="0">
              <a:schemeClr val="accent1"/>
            </a:fillRef>
            <a:effectRef idx="0">
              <a:schemeClr val="accent1"/>
            </a:effectRef>
            <a:fontRef idx="minor">
              <a:schemeClr val="tx1"/>
            </a:fontRef>
          </p:style>
        </p:cxnSp>
        <p:cxnSp>
          <p:nvCxnSpPr>
            <p:cNvPr id="54" name="直接连接符 53"/>
            <p:cNvCxnSpPr/>
            <p:nvPr/>
          </p:nvCxnSpPr>
          <p:spPr>
            <a:xfrm>
              <a:off x="1674721" y="5212080"/>
              <a:ext cx="0" cy="293356"/>
            </a:xfrm>
            <a:prstGeom prst="line">
              <a:avLst/>
            </a:prstGeom>
            <a:ln>
              <a:solidFill>
                <a:srgbClr val="B00000"/>
              </a:solidFill>
            </a:ln>
          </p:spPr>
          <p:style>
            <a:lnRef idx="1">
              <a:schemeClr val="accent1"/>
            </a:lnRef>
            <a:fillRef idx="0">
              <a:schemeClr val="accent1"/>
            </a:fillRef>
            <a:effectRef idx="0">
              <a:schemeClr val="accent1"/>
            </a:effectRef>
            <a:fontRef idx="minor">
              <a:schemeClr val="tx1"/>
            </a:fontRef>
          </p:style>
        </p:cxnSp>
        <p:cxnSp>
          <p:nvCxnSpPr>
            <p:cNvPr id="55" name="直接连接符 54"/>
            <p:cNvCxnSpPr/>
            <p:nvPr/>
          </p:nvCxnSpPr>
          <p:spPr>
            <a:xfrm>
              <a:off x="5142916" y="5214459"/>
              <a:ext cx="0" cy="293356"/>
            </a:xfrm>
            <a:prstGeom prst="line">
              <a:avLst/>
            </a:prstGeom>
            <a:ln>
              <a:solidFill>
                <a:srgbClr val="B00000"/>
              </a:solidFill>
            </a:ln>
          </p:spPr>
          <p:style>
            <a:lnRef idx="1">
              <a:schemeClr val="accent1"/>
            </a:lnRef>
            <a:fillRef idx="0">
              <a:schemeClr val="accent1"/>
            </a:fillRef>
            <a:effectRef idx="0">
              <a:schemeClr val="accent1"/>
            </a:effectRef>
            <a:fontRef idx="minor">
              <a:schemeClr val="tx1"/>
            </a:fontRef>
          </p:style>
        </p:cxnSp>
      </p:grpSp>
      <p:grpSp>
        <p:nvGrpSpPr>
          <p:cNvPr id="68" name="组合 67"/>
          <p:cNvGrpSpPr/>
          <p:nvPr/>
        </p:nvGrpSpPr>
        <p:grpSpPr>
          <a:xfrm>
            <a:off x="7931676" y="3484854"/>
            <a:ext cx="3732750" cy="2568588"/>
            <a:chOff x="7638223" y="3344545"/>
            <a:chExt cx="3732750" cy="2568588"/>
          </a:xfrm>
        </p:grpSpPr>
        <p:sp>
          <p:nvSpPr>
            <p:cNvPr id="7" name="矩形: 对角圆角 6"/>
            <p:cNvSpPr/>
            <p:nvPr/>
          </p:nvSpPr>
          <p:spPr>
            <a:xfrm>
              <a:off x="9347254" y="3344545"/>
              <a:ext cx="1906905" cy="524510"/>
            </a:xfrm>
            <a:prstGeom prst="round2DiagRect">
              <a:avLst>
                <a:gd name="adj1" fmla="val 50000"/>
                <a:gd name="adj2" fmla="val 0"/>
              </a:avLst>
            </a:prstGeom>
            <a:solidFill>
              <a:srgbClr val="FFFDEB"/>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chemeClr val="tx1"/>
                </a:solidFill>
                <a:effectLst/>
                <a:latin typeface="微软雅黑" panose="020B0503020204020204" pitchFamily="34" charset="-122"/>
                <a:ea typeface="微软雅黑" panose="020B0503020204020204" pitchFamily="34" charset="-122"/>
              </a:endParaRPr>
            </a:p>
          </p:txBody>
        </p:sp>
        <p:cxnSp>
          <p:nvCxnSpPr>
            <p:cNvPr id="18" name="肘形连接符 17"/>
            <p:cNvCxnSpPr>
              <a:stCxn id="3" idx="0"/>
            </p:cNvCxnSpPr>
            <p:nvPr/>
          </p:nvCxnSpPr>
          <p:spPr>
            <a:xfrm rot="16200000">
              <a:off x="8471343" y="3307715"/>
              <a:ext cx="553085" cy="1151255"/>
            </a:xfrm>
            <a:prstGeom prst="bentConnector2">
              <a:avLst/>
            </a:prstGeom>
            <a:ln w="15875">
              <a:gradFill>
                <a:gsLst>
                  <a:gs pos="0">
                    <a:srgbClr val="B00000"/>
                  </a:gs>
                  <a:gs pos="35000">
                    <a:srgbClr val="FF9000"/>
                  </a:gs>
                  <a:gs pos="70000">
                    <a:srgbClr val="FF9000"/>
                  </a:gs>
                  <a:gs pos="100000">
                    <a:srgbClr val="B00000"/>
                  </a:gs>
                </a:gsLst>
                <a:lin ang="3600000" scaled="1"/>
              </a:gra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19" name="肘形连接符 18"/>
            <p:cNvCxnSpPr>
              <a:stCxn id="3" idx="4"/>
            </p:cNvCxnSpPr>
            <p:nvPr/>
          </p:nvCxnSpPr>
          <p:spPr>
            <a:xfrm rot="5400000" flipV="1">
              <a:off x="8471343" y="4928870"/>
              <a:ext cx="553085" cy="1151255"/>
            </a:xfrm>
            <a:prstGeom prst="bentConnector2">
              <a:avLst/>
            </a:prstGeom>
            <a:ln w="15875">
              <a:gradFill>
                <a:gsLst>
                  <a:gs pos="0">
                    <a:srgbClr val="B00000"/>
                  </a:gs>
                  <a:gs pos="35000">
                    <a:srgbClr val="FF9000"/>
                  </a:gs>
                  <a:gs pos="70000">
                    <a:srgbClr val="FF9000"/>
                  </a:gs>
                  <a:gs pos="100000">
                    <a:srgbClr val="B00000"/>
                  </a:gs>
                </a:gsLst>
                <a:lin ang="3600000" scaled="1"/>
              </a:gra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20" name="直接连接符 19"/>
            <p:cNvCxnSpPr>
              <a:stCxn id="3" idx="6"/>
            </p:cNvCxnSpPr>
            <p:nvPr/>
          </p:nvCxnSpPr>
          <p:spPr>
            <a:xfrm>
              <a:off x="8706293" y="4693920"/>
              <a:ext cx="611505" cy="7620"/>
            </a:xfrm>
            <a:prstGeom prst="line">
              <a:avLst/>
            </a:prstGeom>
            <a:ln w="15875">
              <a:gradFill>
                <a:gsLst>
                  <a:gs pos="0">
                    <a:srgbClr val="B00000"/>
                  </a:gs>
                  <a:gs pos="35000">
                    <a:srgbClr val="FF9000"/>
                  </a:gs>
                  <a:gs pos="70000">
                    <a:srgbClr val="FF9000"/>
                  </a:gs>
                  <a:gs pos="100000">
                    <a:srgbClr val="B00000"/>
                  </a:gs>
                </a:gsLst>
                <a:lin ang="3600000" scaled="1"/>
              </a:gra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nvGrpSpPr>
            <p:cNvPr id="5" name="组合 4"/>
            <p:cNvGrpSpPr/>
            <p:nvPr/>
          </p:nvGrpSpPr>
          <p:grpSpPr>
            <a:xfrm>
              <a:off x="7638223" y="4159885"/>
              <a:ext cx="1068070" cy="1068070"/>
              <a:chOff x="8759" y="7240"/>
              <a:chExt cx="1682" cy="1682"/>
            </a:xfrm>
          </p:grpSpPr>
          <p:sp>
            <p:nvSpPr>
              <p:cNvPr id="3" name="椭圆 2"/>
              <p:cNvSpPr/>
              <p:nvPr/>
            </p:nvSpPr>
            <p:spPr>
              <a:xfrm>
                <a:off x="8759" y="7240"/>
                <a:ext cx="1682" cy="1682"/>
              </a:xfrm>
              <a:prstGeom prst="ellipse">
                <a:avLst/>
              </a:prstGeom>
              <a:solidFill>
                <a:srgbClr val="C9091E"/>
              </a:solidFill>
              <a:ln w="38100">
                <a:solidFill>
                  <a:srgbClr val="FFFDEB"/>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文本框 9"/>
              <p:cNvSpPr txBox="1"/>
              <p:nvPr/>
            </p:nvSpPr>
            <p:spPr>
              <a:xfrm>
                <a:off x="8967" y="7427"/>
                <a:ext cx="1265" cy="1307"/>
              </a:xfrm>
              <a:prstGeom prst="rect">
                <a:avLst/>
              </a:prstGeom>
              <a:noFill/>
            </p:spPr>
            <p:txBody>
              <a:bodyPr wrap="square" rtlCol="0">
                <a:spAutoFit/>
              </a:bodyPr>
              <a:lstStyle/>
              <a:p>
                <a:r>
                  <a:rPr lang="zh-CN" altLang="en-US" sz="2400"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文化</a:t>
                </a:r>
              </a:p>
              <a:p>
                <a:r>
                  <a:rPr lang="zh-CN" altLang="en-US" sz="2400"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自信</a:t>
                </a:r>
              </a:p>
            </p:txBody>
          </p:sp>
        </p:grpSp>
        <p:sp>
          <p:nvSpPr>
            <p:cNvPr id="58" name="文本框 57"/>
            <p:cNvSpPr txBox="1"/>
            <p:nvPr/>
          </p:nvSpPr>
          <p:spPr>
            <a:xfrm>
              <a:off x="9688544" y="3420677"/>
              <a:ext cx="1218174" cy="369332"/>
            </a:xfrm>
            <a:prstGeom prst="rect">
              <a:avLst/>
            </a:prstGeom>
            <a:noFill/>
          </p:spPr>
          <p:txBody>
            <a:bodyPr wrap="square">
              <a:spAutoFit/>
            </a:bodyPr>
            <a:lstStyle/>
            <a:p>
              <a:pPr algn="ctr"/>
              <a:r>
                <a:rPr lang="zh-CN" altLang="en-US" dirty="0">
                  <a:solidFill>
                    <a:schemeClr val="tx1"/>
                  </a:solidFill>
                  <a:effectLst/>
                  <a:latin typeface="微软雅黑" panose="020B0503020204020204" pitchFamily="34" charset="-122"/>
                  <a:ea typeface="微软雅黑" panose="020B0503020204020204" pitchFamily="34" charset="-122"/>
                </a:rPr>
                <a:t>国运兴衰</a:t>
              </a:r>
            </a:p>
          </p:txBody>
        </p:sp>
        <p:sp>
          <p:nvSpPr>
            <p:cNvPr id="63" name="矩形: 对角圆角 62"/>
            <p:cNvSpPr/>
            <p:nvPr/>
          </p:nvSpPr>
          <p:spPr>
            <a:xfrm>
              <a:off x="9347253" y="4366584"/>
              <a:ext cx="1906905" cy="524510"/>
            </a:xfrm>
            <a:prstGeom prst="round2DiagRect">
              <a:avLst>
                <a:gd name="adj1" fmla="val 50000"/>
                <a:gd name="adj2" fmla="val 0"/>
              </a:avLst>
            </a:prstGeom>
            <a:solidFill>
              <a:srgbClr val="FFFDEB"/>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chemeClr val="tx1"/>
                </a:solidFill>
                <a:effectLst/>
                <a:latin typeface="微软雅黑" panose="020B0503020204020204" pitchFamily="34" charset="-122"/>
                <a:ea typeface="微软雅黑" panose="020B0503020204020204" pitchFamily="34" charset="-122"/>
              </a:endParaRPr>
            </a:p>
          </p:txBody>
        </p:sp>
        <p:sp>
          <p:nvSpPr>
            <p:cNvPr id="64" name="矩形: 对角圆角 63"/>
            <p:cNvSpPr/>
            <p:nvPr/>
          </p:nvSpPr>
          <p:spPr>
            <a:xfrm>
              <a:off x="9347252" y="5388623"/>
              <a:ext cx="1906905" cy="524510"/>
            </a:xfrm>
            <a:prstGeom prst="round2DiagRect">
              <a:avLst>
                <a:gd name="adj1" fmla="val 50000"/>
                <a:gd name="adj2" fmla="val 0"/>
              </a:avLst>
            </a:prstGeom>
            <a:solidFill>
              <a:srgbClr val="FFFDEB"/>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chemeClr val="tx1"/>
                </a:solidFill>
                <a:effectLst/>
                <a:latin typeface="微软雅黑" panose="020B0503020204020204" pitchFamily="34" charset="-122"/>
                <a:ea typeface="微软雅黑" panose="020B0503020204020204" pitchFamily="34" charset="-122"/>
              </a:endParaRPr>
            </a:p>
          </p:txBody>
        </p:sp>
        <p:sp>
          <p:nvSpPr>
            <p:cNvPr id="60" name="文本框 59"/>
            <p:cNvSpPr txBox="1"/>
            <p:nvPr/>
          </p:nvSpPr>
          <p:spPr>
            <a:xfrm>
              <a:off x="9602163" y="4444173"/>
              <a:ext cx="1418832" cy="369332"/>
            </a:xfrm>
            <a:prstGeom prst="rect">
              <a:avLst/>
            </a:prstGeom>
            <a:noFill/>
          </p:spPr>
          <p:txBody>
            <a:bodyPr wrap="square">
              <a:spAutoFit/>
            </a:bodyPr>
            <a:lstStyle/>
            <a:p>
              <a:pPr algn="ctr"/>
              <a:r>
                <a:rPr lang="zh-CN" altLang="en-US" dirty="0">
                  <a:solidFill>
                    <a:schemeClr val="tx1"/>
                  </a:solidFill>
                  <a:effectLst/>
                  <a:latin typeface="微软雅黑" panose="020B0503020204020204" pitchFamily="34" charset="-122"/>
                  <a:ea typeface="微软雅黑" panose="020B0503020204020204" pitchFamily="34" charset="-122"/>
                </a:rPr>
                <a:t>文化安全</a:t>
              </a:r>
            </a:p>
          </p:txBody>
        </p:sp>
        <p:sp>
          <p:nvSpPr>
            <p:cNvPr id="62" name="文本框 61"/>
            <p:cNvSpPr txBox="1"/>
            <p:nvPr/>
          </p:nvSpPr>
          <p:spPr>
            <a:xfrm>
              <a:off x="9252185" y="5467669"/>
              <a:ext cx="2118788" cy="369332"/>
            </a:xfrm>
            <a:prstGeom prst="rect">
              <a:avLst/>
            </a:prstGeom>
            <a:noFill/>
          </p:spPr>
          <p:txBody>
            <a:bodyPr wrap="square">
              <a:spAutoFit/>
            </a:bodyPr>
            <a:lstStyle/>
            <a:p>
              <a:pPr algn="ctr"/>
              <a:r>
                <a:rPr lang="zh-CN" altLang="en-US" dirty="0">
                  <a:solidFill>
                    <a:schemeClr val="tx1"/>
                  </a:solidFill>
                  <a:effectLst/>
                  <a:latin typeface="微软雅黑" panose="020B0503020204020204" pitchFamily="34" charset="-122"/>
                  <a:ea typeface="微软雅黑" panose="020B0503020204020204" pitchFamily="34" charset="-122"/>
                </a:rPr>
                <a:t>民族精神独立性</a:t>
              </a:r>
            </a:p>
          </p:txBody>
        </p:sp>
      </p:grpSp>
      <p:sp>
        <p:nvSpPr>
          <p:cNvPr id="69" name="矩形 68"/>
          <p:cNvSpPr/>
          <p:nvPr/>
        </p:nvSpPr>
        <p:spPr>
          <a:xfrm flipH="1">
            <a:off x="821473" y="1769388"/>
            <a:ext cx="98768" cy="914400"/>
          </a:xfrm>
          <a:prstGeom prst="rect">
            <a:avLst/>
          </a:prstGeom>
          <a:gradFill flip="none" rotWithShape="1">
            <a:gsLst>
              <a:gs pos="14000">
                <a:srgbClr val="FF9000"/>
              </a:gs>
              <a:gs pos="55000">
                <a:srgbClr val="C00000"/>
              </a:gs>
            </a:gsLst>
            <a:lin ang="135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0" name="矩形 69"/>
          <p:cNvSpPr/>
          <p:nvPr/>
        </p:nvSpPr>
        <p:spPr>
          <a:xfrm flipH="1">
            <a:off x="11279017" y="1769388"/>
            <a:ext cx="98768" cy="914400"/>
          </a:xfrm>
          <a:prstGeom prst="rect">
            <a:avLst/>
          </a:prstGeom>
          <a:gradFill flip="none" rotWithShape="1">
            <a:gsLst>
              <a:gs pos="14000">
                <a:srgbClr val="FF9000"/>
              </a:gs>
              <a:gs pos="55000">
                <a:srgbClr val="C00000"/>
              </a:gs>
            </a:gsLst>
            <a:lin ang="135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矩形 3"/>
          <p:cNvSpPr/>
          <p:nvPr>
            <p:custDataLst>
              <p:tags r:id="rId1"/>
            </p:custDataLst>
          </p:nvPr>
        </p:nvSpPr>
        <p:spPr>
          <a:xfrm>
            <a:off x="1123950" y="796925"/>
            <a:ext cx="9820910" cy="561975"/>
          </a:xfrm>
          <a:prstGeom prst="rect">
            <a:avLst/>
          </a:prstGeom>
          <a:noFill/>
        </p:spPr>
        <p:txBody>
          <a:bodyPr wrap="square" rtlCol="0">
            <a:noAutofit/>
          </a:bodyPr>
          <a:lstStyle/>
          <a:p>
            <a:pPr algn="ctr">
              <a:buClr>
                <a:srgbClr val="C00000"/>
              </a:buClr>
              <a:buSzPct val="80000"/>
            </a:pP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（四）文化自信是一个国家、一个民族发展中最基本、最深沉、最持久的力量</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 name="işlídê"/>
          <p:cNvSpPr/>
          <p:nvPr/>
        </p:nvSpPr>
        <p:spPr>
          <a:xfrm>
            <a:off x="601095" y="3177674"/>
            <a:ext cx="10989810" cy="301613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6" name="矩形 5"/>
          <p:cNvSpPr/>
          <p:nvPr/>
        </p:nvSpPr>
        <p:spPr>
          <a:xfrm flipH="1">
            <a:off x="1672218" y="6155704"/>
            <a:ext cx="8847564" cy="119596"/>
          </a:xfrm>
          <a:prstGeom prst="rect">
            <a:avLst/>
          </a:prstGeom>
          <a:gradFill flip="none" rotWithShape="1">
            <a:gsLst>
              <a:gs pos="14000">
                <a:srgbClr val="FF9000"/>
              </a:gs>
              <a:gs pos="55000">
                <a:srgbClr val="C00000"/>
              </a:gs>
            </a:gsLst>
            <a:lin ang="135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矩形 11"/>
          <p:cNvSpPr/>
          <p:nvPr/>
        </p:nvSpPr>
        <p:spPr>
          <a:xfrm>
            <a:off x="861295" y="4578731"/>
            <a:ext cx="10469411" cy="1422954"/>
          </a:xfrm>
          <a:prstGeom prst="rect">
            <a:avLst/>
          </a:prstGeom>
          <a:noFill/>
          <a:extLst>
            <a:ext uri="{909E8E84-426E-40DD-AFC4-6F175D3DCCD1}">
              <a14:hiddenFill xmlns:a14="http://schemas.microsoft.com/office/drawing/2010/main">
                <a:grpFill/>
              </a14:hiddenFill>
            </a:ext>
          </a:extLst>
        </p:spPr>
        <p:txBody>
          <a:bodyPr wrap="square">
            <a:spAutoFit/>
          </a:bodyPr>
          <a:lstStyle/>
          <a:p>
            <a:pPr algn="just">
              <a:lnSpc>
                <a:spcPct val="150000"/>
              </a:lnSpc>
            </a:pPr>
            <a:r>
              <a:rPr lang="zh-CN" altLang="en-US" dirty="0">
                <a:latin typeface="微软雅黑" panose="020B0503020204020204" pitchFamily="34" charset="-122"/>
                <a:ea typeface="微软雅黑" panose="020B0503020204020204" pitchFamily="34" charset="-122"/>
              </a:rPr>
              <a:t>　　 </a:t>
            </a:r>
            <a:r>
              <a:rPr lang="zh-CN" altLang="en-US" sz="2000" dirty="0">
                <a:latin typeface="微软雅黑" panose="020B0503020204020204" pitchFamily="34" charset="-122"/>
                <a:ea typeface="微软雅黑" panose="020B0503020204020204" pitchFamily="34" charset="-122"/>
              </a:rPr>
              <a:t>中华民族创造的优秀传统文化是民族的根脉，根植在中国人内心，形成了中国人看待世界、看待社会、看待人生的独特价值体系、文化内涵和精神品质，这是我们区别于其他国家和民族的根本特征，也铸就了中华民族一以贯之的文化自信。</a:t>
            </a:r>
          </a:p>
        </p:txBody>
      </p:sp>
      <p:sp>
        <p:nvSpPr>
          <p:cNvPr id="20" name="对角圆角矩形 19"/>
          <p:cNvSpPr/>
          <p:nvPr/>
        </p:nvSpPr>
        <p:spPr>
          <a:xfrm flipH="1">
            <a:off x="3143250" y="741045"/>
            <a:ext cx="5578718"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中华优秀传统文化是坚定文化自信的深厚基础</a:t>
            </a:r>
          </a:p>
        </p:txBody>
      </p:sp>
      <p:grpSp>
        <p:nvGrpSpPr>
          <p:cNvPr id="10" name="组合 9"/>
          <p:cNvGrpSpPr/>
          <p:nvPr/>
        </p:nvGrpSpPr>
        <p:grpSpPr>
          <a:xfrm>
            <a:off x="1948654" y="1725183"/>
            <a:ext cx="8294692" cy="2737611"/>
            <a:chOff x="1962942" y="1433083"/>
            <a:chExt cx="8294692" cy="2737611"/>
          </a:xfrm>
        </p:grpSpPr>
        <p:grpSp>
          <p:nvGrpSpPr>
            <p:cNvPr id="2" name="组合 1"/>
            <p:cNvGrpSpPr/>
            <p:nvPr/>
          </p:nvGrpSpPr>
          <p:grpSpPr>
            <a:xfrm>
              <a:off x="1962942" y="1433083"/>
              <a:ext cx="2183131" cy="2736243"/>
              <a:chOff x="1712912" y="1427748"/>
              <a:chExt cx="2183131" cy="2736243"/>
            </a:xfrm>
          </p:grpSpPr>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1712912" y="1427748"/>
                <a:ext cx="2183130" cy="2383096"/>
              </a:xfrm>
              <a:prstGeom prst="rect">
                <a:avLst/>
              </a:prstGeom>
              <a:noFill/>
              <a:ln w="38100">
                <a:solidFill>
                  <a:schemeClr val="bg1"/>
                </a:solidFill>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7" name="矩形 6"/>
              <p:cNvSpPr/>
              <p:nvPr/>
            </p:nvSpPr>
            <p:spPr>
              <a:xfrm>
                <a:off x="1712913" y="3888390"/>
                <a:ext cx="2183130" cy="275601"/>
              </a:xfrm>
              <a:prstGeom prst="rect">
                <a:avLst/>
              </a:prstGeom>
            </p:spPr>
            <p:txBody>
              <a:bodyPr wrap="square">
                <a:spAutoFit/>
              </a:bodyPr>
              <a:lstStyle/>
              <a:p>
                <a:pPr algn="ct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兽面纹鼎</a:t>
                </a:r>
                <a:endParaRPr lang="en-US" altLang="zh-CN" sz="1200" dirty="0">
                  <a:solidFill>
                    <a:schemeClr val="tx1">
                      <a:lumMod val="50000"/>
                      <a:lumOff val="50000"/>
                    </a:schemeClr>
                  </a:solidFill>
                  <a:latin typeface="微软雅黑" panose="020B0503020204020204" pitchFamily="34" charset="-122"/>
                  <a:ea typeface="微软雅黑" panose="020B0503020204020204" pitchFamily="34" charset="-122"/>
                </a:endParaRPr>
              </a:p>
            </p:txBody>
          </p:sp>
        </p:grpSp>
        <p:grpSp>
          <p:nvGrpSpPr>
            <p:cNvPr id="3" name="组合 2"/>
            <p:cNvGrpSpPr/>
            <p:nvPr/>
          </p:nvGrpSpPr>
          <p:grpSpPr>
            <a:xfrm>
              <a:off x="5263556" y="1433083"/>
              <a:ext cx="2089114" cy="2737611"/>
              <a:chOff x="4792949" y="1427748"/>
              <a:chExt cx="2089114" cy="2737611"/>
            </a:xfrm>
          </p:grpSpPr>
          <p:pic>
            <p:nvPicPr>
              <p:cNvPr id="1030" name="Picture 6"/>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792949" y="1427748"/>
                <a:ext cx="2089114" cy="2368041"/>
              </a:xfrm>
              <a:prstGeom prst="rect">
                <a:avLst/>
              </a:prstGeom>
              <a:noFill/>
              <a:ln w="38100">
                <a:solidFill>
                  <a:schemeClr val="bg1"/>
                </a:solidFill>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8" name="矩形 7"/>
              <p:cNvSpPr/>
              <p:nvPr/>
            </p:nvSpPr>
            <p:spPr>
              <a:xfrm>
                <a:off x="5122400" y="3877092"/>
                <a:ext cx="1430213" cy="288267"/>
              </a:xfrm>
              <a:prstGeom prst="rect">
                <a:avLst/>
              </a:prstGeom>
            </p:spPr>
            <p:txBody>
              <a:bodyPr wrap="none">
                <a:spAutoFit/>
              </a:bodyPr>
              <a:lstStyle/>
              <a:p>
                <a:pPr algn="ct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著名思想家孔子</a:t>
                </a:r>
              </a:p>
            </p:txBody>
          </p:sp>
        </p:grpSp>
        <p:grpSp>
          <p:nvGrpSpPr>
            <p:cNvPr id="4" name="组合 3"/>
            <p:cNvGrpSpPr/>
            <p:nvPr/>
          </p:nvGrpSpPr>
          <p:grpSpPr>
            <a:xfrm>
              <a:off x="8470152" y="1433083"/>
              <a:ext cx="1787482" cy="2718570"/>
              <a:chOff x="8220122" y="1427748"/>
              <a:chExt cx="1787482" cy="2718570"/>
            </a:xfrm>
          </p:grpSpPr>
          <p:pic>
            <p:nvPicPr>
              <p:cNvPr id="17" name="Picture 6"/>
              <p:cNvPicPr>
                <a:picLocks noChangeAspect="1" noChangeArrowheads="1"/>
              </p:cNvPicPr>
              <p:nvPr/>
            </p:nvPicPr>
            <p:blipFill>
              <a:blip r:embed="rId5" cstate="print">
                <a:extLst>
                  <a:ext uri="{28A0092B-C50C-407E-A947-70E740481C1C}">
                    <a14:useLocalDpi xmlns:a14="http://schemas.microsoft.com/office/drawing/2010/main" val="0"/>
                  </a:ext>
                </a:extLst>
              </a:blip>
              <a:stretch>
                <a:fillRect/>
              </a:stretch>
            </p:blipFill>
            <p:spPr bwMode="auto">
              <a:xfrm>
                <a:off x="8220122" y="1427748"/>
                <a:ext cx="1787482" cy="2358076"/>
              </a:xfrm>
              <a:prstGeom prst="rect">
                <a:avLst/>
              </a:prstGeom>
              <a:noFill/>
              <a:ln w="38100">
                <a:solidFill>
                  <a:schemeClr val="bg1"/>
                </a:solidFill>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18" name="矩形 17"/>
              <p:cNvSpPr/>
              <p:nvPr/>
            </p:nvSpPr>
            <p:spPr>
              <a:xfrm>
                <a:off x="8713753" y="3869319"/>
                <a:ext cx="800219" cy="276999"/>
              </a:xfrm>
              <a:prstGeom prst="rect">
                <a:avLst/>
              </a:prstGeom>
            </p:spPr>
            <p:txBody>
              <a:bodyPr wrap="none">
                <a:spAutoFit/>
              </a:bodyPr>
              <a:lstStyle/>
              <a:p>
                <a:pPr algn="ctr"/>
                <a:r>
                  <a:rPr lang="en-US" altLang="zh-CN" sz="1200" dirty="0">
                    <a:solidFill>
                      <a:schemeClr val="tx1">
                        <a:lumMod val="50000"/>
                        <a:lumOff val="50000"/>
                      </a:schemeClr>
                    </a:solidFill>
                    <a:latin typeface="微软雅黑" panose="020B0503020204020204" pitchFamily="34" charset="-122"/>
                    <a:ea typeface="微软雅黑" panose="020B0503020204020204" pitchFamily="34" charset="-122"/>
                  </a:rPr>
                  <a:t>《</a:t>
                </a: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诗经</a:t>
                </a:r>
                <a:r>
                  <a:rPr lang="en-US" altLang="zh-CN" sz="1200" dirty="0">
                    <a:solidFill>
                      <a:schemeClr val="tx1">
                        <a:lumMod val="50000"/>
                        <a:lumOff val="50000"/>
                      </a:schemeClr>
                    </a:solidFill>
                    <a:latin typeface="微软雅黑" panose="020B0503020204020204" pitchFamily="34" charset="-122"/>
                    <a:ea typeface="微软雅黑" panose="020B0503020204020204" pitchFamily="34" charset="-122"/>
                  </a:rPr>
                  <a:t>》</a:t>
                </a:r>
                <a:endPar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endParaRPr>
              </a:p>
            </p:txBody>
          </p:sp>
        </p:gr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556754" y="5221913"/>
            <a:ext cx="3957955" cy="295145"/>
          </a:xfrm>
          <a:prstGeom prst="rect">
            <a:avLst/>
          </a:prstGeom>
        </p:spPr>
        <p:txBody>
          <a:bodyPr wrap="square">
            <a:spAutoFit/>
          </a:bodyPr>
          <a:lstStyle/>
          <a:p>
            <a:pPr algn="ctr">
              <a:lnSpc>
                <a:spcPct val="120000"/>
              </a:lnSpc>
            </a:pP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井冈山会师</a:t>
            </a:r>
            <a:endParaRPr lang="zh-CN" sz="1200" dirty="0">
              <a:solidFill>
                <a:schemeClr val="tx1">
                  <a:lumMod val="50000"/>
                  <a:lumOff val="50000"/>
                </a:schemeClr>
              </a:solidFill>
              <a:latin typeface="微软雅黑" panose="020B0503020204020204" pitchFamily="34" charset="-122"/>
              <a:ea typeface="微软雅黑" panose="020B0503020204020204" pitchFamily="34" charset="-122"/>
            </a:endParaRPr>
          </a:p>
        </p:txBody>
      </p:sp>
      <p:pic>
        <p:nvPicPr>
          <p:cNvPr id="3" name="图片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89697" y="2457482"/>
            <a:ext cx="2072518" cy="2581128"/>
          </a:xfrm>
          <a:prstGeom prst="rect">
            <a:avLst/>
          </a:prstGeom>
          <a:ln w="38100">
            <a:solidFill>
              <a:srgbClr val="FFFDEB"/>
            </a:solidFill>
          </a:ln>
          <a:effectLst>
            <a:outerShdw blurRad="50800" dist="38100" dir="2700000" algn="tl" rotWithShape="0">
              <a:prstClr val="black">
                <a:alpha val="40000"/>
              </a:prstClr>
            </a:outerShdw>
          </a:effectLst>
        </p:spPr>
      </p:pic>
      <p:sp>
        <p:nvSpPr>
          <p:cNvPr id="4" name="矩形 3"/>
          <p:cNvSpPr/>
          <p:nvPr/>
        </p:nvSpPr>
        <p:spPr>
          <a:xfrm>
            <a:off x="5301595" y="5221913"/>
            <a:ext cx="2248722" cy="295145"/>
          </a:xfrm>
          <a:prstGeom prst="rect">
            <a:avLst/>
          </a:prstGeom>
        </p:spPr>
        <p:txBody>
          <a:bodyPr wrap="square">
            <a:spAutoFit/>
          </a:bodyPr>
          <a:lstStyle/>
          <a:p>
            <a:pPr algn="ctr">
              <a:lnSpc>
                <a:spcPct val="120000"/>
              </a:lnSpc>
            </a:pP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“百花齐放，百家争鸣”方针</a:t>
            </a:r>
          </a:p>
        </p:txBody>
      </p:sp>
      <p:grpSp>
        <p:nvGrpSpPr>
          <p:cNvPr id="5" name="组合 4"/>
          <p:cNvGrpSpPr/>
          <p:nvPr/>
        </p:nvGrpSpPr>
        <p:grpSpPr>
          <a:xfrm>
            <a:off x="7855093" y="2081739"/>
            <a:ext cx="3958907" cy="3435319"/>
            <a:chOff x="1665" y="7582"/>
            <a:chExt cx="15869" cy="1931"/>
          </a:xfrm>
        </p:grpSpPr>
        <p:sp>
          <p:nvSpPr>
            <p:cNvPr id="6" name="矩形 5"/>
            <p:cNvSpPr/>
            <p:nvPr/>
          </p:nvSpPr>
          <p:spPr>
            <a:xfrm>
              <a:off x="2577" y="7759"/>
              <a:ext cx="14044" cy="1578"/>
            </a:xfrm>
            <a:prstGeom prst="rect">
              <a:avLst/>
            </a:prstGeom>
          </p:spPr>
          <p:txBody>
            <a:bodyPr wrap="square">
              <a:spAutoFit/>
            </a:bodyPr>
            <a:lstStyle/>
            <a:p>
              <a:pPr marR="0" lvl="0" indent="508000" algn="just" fontAlgn="auto">
                <a:lnSpc>
                  <a:spcPct val="150000"/>
                </a:lnSpc>
                <a:spcBef>
                  <a:spcPts val="0"/>
                </a:spcBef>
                <a:spcAft>
                  <a:spcPts val="0"/>
                </a:spcAft>
                <a:extLst>
                  <a:ext uri="{35155182-B16C-46BC-9424-99874614C6A1}">
                    <wpsdc:indentchars xmlns:wpsdc="http://www.wps.cn/officeDocument/2017/drawingmlCustomData" xmlns="" val="200" checksum="282533468"/>
                  </a:ext>
                </a:extLst>
              </a:pPr>
              <a:r>
                <a:rPr lang="zh-CN" altLang="en-US" sz="2000" kern="100" dirty="0">
                  <a:solidFill>
                    <a:schemeClr val="tx1"/>
                  </a:solidFill>
                  <a:effectLst/>
                  <a:latin typeface="微软雅黑" panose="020B0503020204020204" pitchFamily="34" charset="-122"/>
                  <a:ea typeface="微软雅黑" panose="020B0503020204020204" pitchFamily="34" charset="-122"/>
                  <a:cs typeface="宋体" panose="02010600030101010101" pitchFamily="2" charset="-122"/>
                </a:rPr>
                <a:t>革命文化、社会主义先进文化是中国共产党价值追求和中华民族精神内涵最生动的象征，共同垒筑了中国人民精神上的万里长城，支撑起中国人文化自信的雄伟大厦。</a:t>
              </a:r>
            </a:p>
          </p:txBody>
        </p:sp>
        <p:sp>
          <p:nvSpPr>
            <p:cNvPr id="7" name="矩形 6"/>
            <p:cNvSpPr/>
            <p:nvPr/>
          </p:nvSpPr>
          <p:spPr>
            <a:xfrm>
              <a:off x="1665" y="7582"/>
              <a:ext cx="15869" cy="1931"/>
            </a:xfrm>
            <a:prstGeom prst="rect">
              <a:avLst/>
            </a:prstGeom>
            <a:noFill/>
            <a:ln w="381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101600" dist="127000" dir="2700000" algn="tl" rotWithShape="0">
                <a:srgbClr val="B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pic>
        <p:nvPicPr>
          <p:cNvPr id="8" name="图片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86281" y="2457481"/>
            <a:ext cx="4944692" cy="2581129"/>
          </a:xfrm>
          <a:prstGeom prst="rect">
            <a:avLst/>
          </a:prstGeom>
          <a:ln w="38100">
            <a:solidFill>
              <a:schemeClr val="bg1"/>
            </a:solidFill>
          </a:ln>
          <a:effectLst>
            <a:outerShdw blurRad="50800" dist="38100" dir="2700000" algn="tl" rotWithShape="0">
              <a:prstClr val="black">
                <a:alpha val="40000"/>
              </a:prstClr>
            </a:outerShdw>
          </a:effectLst>
        </p:spPr>
      </p:pic>
      <p:sp>
        <p:nvSpPr>
          <p:cNvPr id="9" name="对角圆角矩形 19"/>
          <p:cNvSpPr/>
          <p:nvPr/>
        </p:nvSpPr>
        <p:spPr>
          <a:xfrm flipH="1">
            <a:off x="2880360" y="741045"/>
            <a:ext cx="6675120"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革命文化和社会主义先进文化是坚定文化自信的坚强基石</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işlídê"/>
          <p:cNvSpPr/>
          <p:nvPr/>
        </p:nvSpPr>
        <p:spPr>
          <a:xfrm>
            <a:off x="601095" y="3177674"/>
            <a:ext cx="10989810" cy="301613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3" name="矩形 2"/>
          <p:cNvSpPr/>
          <p:nvPr/>
        </p:nvSpPr>
        <p:spPr>
          <a:xfrm flipH="1">
            <a:off x="1672218" y="6155704"/>
            <a:ext cx="8847564" cy="119596"/>
          </a:xfrm>
          <a:prstGeom prst="rect">
            <a:avLst/>
          </a:prstGeom>
          <a:gradFill flip="none" rotWithShape="1">
            <a:gsLst>
              <a:gs pos="14000">
                <a:srgbClr val="FF9000"/>
              </a:gs>
              <a:gs pos="55000">
                <a:srgbClr val="C00000"/>
              </a:gs>
            </a:gsLst>
            <a:lin ang="135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矩形 11"/>
          <p:cNvSpPr/>
          <p:nvPr/>
        </p:nvSpPr>
        <p:spPr>
          <a:xfrm>
            <a:off x="2133601" y="4505279"/>
            <a:ext cx="7296336" cy="874407"/>
          </a:xfrm>
          <a:prstGeom prst="rect">
            <a:avLst/>
          </a:prstGeom>
          <a:noFill/>
          <a:extLst>
            <a:ext uri="{909E8E84-426E-40DD-AFC4-6F175D3DCCD1}">
              <a14:hiddenFill xmlns:a14="http://schemas.microsoft.com/office/drawing/2010/main">
                <a:grpFill/>
              </a14:hiddenFill>
            </a:ext>
          </a:extLst>
        </p:spPr>
        <p:txBody>
          <a:bodyPr wrap="square">
            <a:spAutoFit/>
          </a:bodyPr>
          <a:lstStyle/>
          <a:p>
            <a:pPr algn="just">
              <a:lnSpc>
                <a:spcPct val="150000"/>
              </a:lnSpc>
            </a:pPr>
            <a:r>
              <a:rPr lang="zh-CN" altLang="en-US" sz="1600" dirty="0">
                <a:latin typeface="微软雅黑" panose="020B0503020204020204" pitchFamily="34" charset="-122"/>
                <a:ea typeface="微软雅黑" panose="020B0503020204020204" pitchFamily="34" charset="-122"/>
              </a:rPr>
              <a:t>　　 </a:t>
            </a:r>
            <a:r>
              <a:rPr lang="zh-CN" altLang="en-US" dirty="0">
                <a:latin typeface="微软雅黑" panose="020B0503020204020204" pitchFamily="34" charset="-122"/>
                <a:ea typeface="微软雅黑" panose="020B0503020204020204" pitchFamily="34" charset="-122"/>
              </a:rPr>
              <a:t>党的十八大以来取得的历史性成就和发生的历史性变革，使中国人民的历史主动精神、历史创造精神极大焕发，文化主体性得到有力体现。</a:t>
            </a:r>
          </a:p>
        </p:txBody>
      </p:sp>
      <p:sp>
        <p:nvSpPr>
          <p:cNvPr id="20" name="对角圆角矩形 19"/>
          <p:cNvSpPr/>
          <p:nvPr/>
        </p:nvSpPr>
        <p:spPr>
          <a:xfrm flipH="1">
            <a:off x="2832735" y="938850"/>
            <a:ext cx="6526530"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中国特色社会主义伟大实践是坚定文化自信的现实基础</a:t>
            </a:r>
          </a:p>
        </p:txBody>
      </p:sp>
      <p:pic>
        <p:nvPicPr>
          <p:cNvPr id="1026" name="Picture 2"/>
          <p:cNvPicPr>
            <a:picLocks noChangeAspect="1" noChangeArrowheads="1"/>
          </p:cNvPicPr>
          <p:nvPr/>
        </p:nvPicPr>
        <p:blipFill>
          <a:blip r:embed="rId3"/>
          <a:stretch>
            <a:fillRect/>
          </a:stretch>
        </p:blipFill>
        <p:spPr bwMode="auto">
          <a:xfrm>
            <a:off x="79561" y="1832139"/>
            <a:ext cx="3914688" cy="2202012"/>
          </a:xfrm>
          <a:prstGeom prst="rect">
            <a:avLst/>
          </a:prstGeom>
          <a:noFill/>
          <a:ln w="38100">
            <a:solidFill>
              <a:schemeClr val="bg1"/>
            </a:solidFill>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1030" name="Picture 6"/>
          <p:cNvPicPr>
            <a:picLocks noChangeAspect="1" noChangeArrowheads="1"/>
          </p:cNvPicPr>
          <p:nvPr/>
        </p:nvPicPr>
        <p:blipFill>
          <a:blip r:embed="rId4"/>
          <a:stretch>
            <a:fillRect/>
          </a:stretch>
        </p:blipFill>
        <p:spPr bwMode="auto">
          <a:xfrm>
            <a:off x="4107642" y="1831722"/>
            <a:ext cx="3916674" cy="2203129"/>
          </a:xfrm>
          <a:prstGeom prst="rect">
            <a:avLst/>
          </a:prstGeom>
          <a:noFill/>
          <a:ln w="38100">
            <a:solidFill>
              <a:schemeClr val="bg1"/>
            </a:solidFill>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17" name="Picture 6"/>
          <p:cNvPicPr>
            <a:picLocks noChangeAspect="1" noChangeArrowheads="1"/>
          </p:cNvPicPr>
          <p:nvPr/>
        </p:nvPicPr>
        <p:blipFill>
          <a:blip r:embed="rId5"/>
          <a:stretch>
            <a:fillRect/>
          </a:stretch>
        </p:blipFill>
        <p:spPr bwMode="auto">
          <a:xfrm>
            <a:off x="8137710" y="1831722"/>
            <a:ext cx="3916673" cy="2203129"/>
          </a:xfrm>
          <a:prstGeom prst="rect">
            <a:avLst/>
          </a:prstGeom>
          <a:noFill/>
          <a:ln w="38100">
            <a:solidFill>
              <a:schemeClr val="bg1"/>
            </a:solidFill>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rotWithShape="1">
          <a:blip r:embed="rId2">
            <a:extLst>
              <a:ext uri="{BEBA8EAE-BF5A-486C-A8C5-ECC9F3942E4B}">
                <a14:imgProps xmlns:a14="http://schemas.microsoft.com/office/drawing/2010/main">
                  <a14:imgLayer r:embed="rId3">
                    <a14:imgEffect>
                      <a14:artisticBlur radius="19"/>
                    </a14:imgEffect>
                  </a14:imgLayer>
                </a14:imgProps>
              </a:ext>
            </a:extLst>
          </a:blip>
          <a:srcRect l="126"/>
          <a:stretch>
            <a:fillRect/>
          </a:stretch>
        </p:blipFill>
        <p:spPr>
          <a:xfrm>
            <a:off x="0" y="-1494"/>
            <a:ext cx="12191999" cy="6860989"/>
          </a:xfrm>
          <a:prstGeom prst="rect">
            <a:avLst/>
          </a:prstGeom>
        </p:spPr>
      </p:pic>
      <p:sp>
        <p:nvSpPr>
          <p:cNvPr id="3" name="矩形 2"/>
          <p:cNvSpPr/>
          <p:nvPr/>
        </p:nvSpPr>
        <p:spPr>
          <a:xfrm>
            <a:off x="1" y="0"/>
            <a:ext cx="12192000" cy="6858001"/>
          </a:xfrm>
          <a:prstGeom prst="rect">
            <a:avLst/>
          </a:prstGeom>
          <a:solidFill>
            <a:schemeClr val="bg1">
              <a:alpha val="3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pic>
        <p:nvPicPr>
          <p:cNvPr id="4" name="图片 3"/>
          <p:cNvPicPr>
            <a:picLocks noChangeAspect="1"/>
          </p:cNvPicPr>
          <p:nvPr/>
        </p:nvPicPr>
        <p:blipFill rotWithShape="1">
          <a:blip r:embed="rId4" cstate="print">
            <a:duotone>
              <a:schemeClr val="accent2">
                <a:shade val="45000"/>
                <a:satMod val="135000"/>
              </a:schemeClr>
              <a:prstClr val="white"/>
            </a:duotone>
            <a:extLst>
              <a:ext uri="{28A0092B-C50C-407E-A947-70E740481C1C}">
                <a14:useLocalDpi xmlns:a14="http://schemas.microsoft.com/office/drawing/2010/main" val="0"/>
              </a:ext>
            </a:extLst>
          </a:blip>
          <a:srcRect t="1837" b="58414"/>
          <a:stretch>
            <a:fillRect/>
          </a:stretch>
        </p:blipFill>
        <p:spPr>
          <a:xfrm>
            <a:off x="0" y="3611591"/>
            <a:ext cx="12192000" cy="3246410"/>
          </a:xfrm>
          <a:prstGeom prst="rect">
            <a:avLst/>
          </a:prstGeom>
        </p:spPr>
      </p:pic>
      <p:pic>
        <p:nvPicPr>
          <p:cNvPr id="5" name="图片 4"/>
          <p:cNvPicPr preferRelativeResize="0"/>
          <p:nvPr/>
        </p:nvPicPr>
        <p:blipFill rotWithShape="1">
          <a:blip r:embed="rId5" cstate="print">
            <a:extLst>
              <a:ext uri="{28A0092B-C50C-407E-A947-70E740481C1C}">
                <a14:useLocalDpi xmlns:a14="http://schemas.microsoft.com/office/drawing/2010/main" val="0"/>
              </a:ext>
            </a:extLst>
          </a:blip>
          <a:srcRect t="29937" b="29938"/>
          <a:stretch>
            <a:fillRect/>
          </a:stretch>
        </p:blipFill>
        <p:spPr>
          <a:xfrm>
            <a:off x="-114000" y="2079000"/>
            <a:ext cx="12420000" cy="2700000"/>
          </a:xfrm>
          <a:prstGeom prst="cube">
            <a:avLst>
              <a:gd name="adj" fmla="val 1454"/>
            </a:avLst>
          </a:prstGeom>
          <a:noFill/>
          <a:effectLst>
            <a:outerShdw blurRad="381000" dist="127000" dir="5400000" algn="t" rotWithShape="0">
              <a:prstClr val="black">
                <a:alpha val="15000"/>
              </a:prstClr>
            </a:outerShdw>
          </a:effectLst>
        </p:spPr>
      </p:pic>
      <p:sp>
        <p:nvSpPr>
          <p:cNvPr id="6" name="文本框 5"/>
          <p:cNvSpPr txBox="1"/>
          <p:nvPr/>
        </p:nvSpPr>
        <p:spPr>
          <a:xfrm>
            <a:off x="-113999" y="2395755"/>
            <a:ext cx="12420000" cy="1169551"/>
          </a:xfrm>
          <a:prstGeom prst="rect">
            <a:avLst/>
          </a:prstGeom>
          <a:noFill/>
        </p:spPr>
        <p:txBody>
          <a:bodyPr wrap="square" rtlCol="0">
            <a:spAutoFit/>
          </a:bodyPr>
          <a:lstStyle/>
          <a:p>
            <a:pPr algn="ctr"/>
            <a:r>
              <a:rPr lang="zh-CN" altLang="en-US" sz="35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二、为什么要坚持马克思主义在意识形态领域</a:t>
            </a:r>
            <a:endParaRPr lang="en-US" altLang="zh-CN" sz="35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endParaRPr>
          </a:p>
          <a:p>
            <a:pPr algn="ctr"/>
            <a:r>
              <a:rPr lang="zh-CN" altLang="en-US" sz="35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指导地位的根本制度</a:t>
            </a:r>
          </a:p>
        </p:txBody>
      </p:sp>
      <p:sp>
        <p:nvSpPr>
          <p:cNvPr id="8" name="文本框 7"/>
          <p:cNvSpPr txBox="1"/>
          <p:nvPr/>
        </p:nvSpPr>
        <p:spPr>
          <a:xfrm>
            <a:off x="2492058" y="3826172"/>
            <a:ext cx="7207885" cy="460375"/>
          </a:xfrm>
          <a:prstGeom prst="rect">
            <a:avLst/>
          </a:prstGeom>
          <a:noFill/>
        </p:spPr>
        <p:txBody>
          <a:bodyPr wrap="none" rtlCol="0">
            <a:spAutoFit/>
          </a:bodyPr>
          <a:lstStyle/>
          <a:p>
            <a:pPr algn="ctr"/>
            <a:r>
              <a:rPr lang="en-US" altLang="zh-CN" sz="24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a:t>
            </a:r>
            <a:r>
              <a:rPr lang="zh-CN" altLang="en-US" sz="24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意识形态工作是为国家立心、为民族立魂的工作</a:t>
            </a:r>
          </a:p>
        </p:txBody>
      </p:sp>
      <p:cxnSp>
        <p:nvCxnSpPr>
          <p:cNvPr id="9" name="直接连接符 8"/>
          <p:cNvCxnSpPr/>
          <p:nvPr/>
        </p:nvCxnSpPr>
        <p:spPr>
          <a:xfrm>
            <a:off x="1416000" y="3638829"/>
            <a:ext cx="9360000" cy="0"/>
          </a:xfrm>
          <a:prstGeom prst="line">
            <a:avLst/>
          </a:prstGeom>
          <a:ln w="12700">
            <a:gradFill>
              <a:gsLst>
                <a:gs pos="0">
                  <a:srgbClr val="FFC000">
                    <a:lumMod val="20000"/>
                    <a:lumOff val="80000"/>
                    <a:alpha val="0"/>
                  </a:srgbClr>
                </a:gs>
                <a:gs pos="50000">
                  <a:srgbClr val="FFC000">
                    <a:lumMod val="20000"/>
                    <a:lumOff val="80000"/>
                  </a:srgbClr>
                </a:gs>
                <a:gs pos="100000">
                  <a:srgbClr val="FFC000">
                    <a:lumMod val="20000"/>
                    <a:lumOff val="80000"/>
                    <a:alpha val="0"/>
                  </a:srgbClr>
                </a:gs>
              </a:gsLst>
              <a:lin ang="0" scaled="0"/>
            </a:gradFill>
          </a:ln>
        </p:spPr>
        <p:style>
          <a:lnRef idx="1">
            <a:srgbClr val="4472C4"/>
          </a:lnRef>
          <a:fillRef idx="0">
            <a:srgbClr val="4472C4"/>
          </a:fillRef>
          <a:effectRef idx="0">
            <a:srgbClr val="4472C4"/>
          </a:effectRef>
          <a:fontRef idx="minor">
            <a:sysClr val="windowText" lastClr="000000"/>
          </a:fontRef>
        </p:style>
      </p:cxn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1650920" y="574646"/>
            <a:ext cx="16200000" cy="5739959"/>
            <a:chOff x="-1656000" y="560041"/>
            <a:chExt cx="16200000" cy="5739959"/>
          </a:xfrm>
        </p:grpSpPr>
        <p:sp>
          <p:nvSpPr>
            <p:cNvPr id="60" name="平行四边形 59"/>
            <p:cNvSpPr/>
            <p:nvPr/>
          </p:nvSpPr>
          <p:spPr>
            <a:xfrm>
              <a:off x="-1656000" y="4788000"/>
              <a:ext cx="16200000" cy="1512000"/>
            </a:xfrm>
            <a:prstGeom prst="parallelogram">
              <a:avLst>
                <a:gd name="adj" fmla="val 147228"/>
              </a:avLst>
            </a:prstGeom>
            <a:solidFill>
              <a:schemeClr val="bg1">
                <a:lumMod val="95000"/>
              </a:schemeClr>
            </a:solidFill>
            <a:ln>
              <a:noFill/>
            </a:ln>
            <a:effectLst>
              <a:outerShdw dist="63500" dir="5400000" algn="t" rotWithShape="0">
                <a:schemeClr val="bg1">
                  <a:lumMod val="7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立方体 2"/>
            <p:cNvSpPr/>
            <p:nvPr/>
          </p:nvSpPr>
          <p:spPr>
            <a:xfrm>
              <a:off x="10433261" y="560041"/>
              <a:ext cx="1872000" cy="4320000"/>
            </a:xfrm>
            <a:prstGeom prst="cube">
              <a:avLst>
                <a:gd name="adj" fmla="val 4716"/>
              </a:avLst>
            </a:prstGeom>
            <a:gradFill>
              <a:gsLst>
                <a:gs pos="0">
                  <a:srgbClr val="F0BC7C"/>
                </a:gs>
                <a:gs pos="100000">
                  <a:schemeClr val="bg1">
                    <a:alpha val="0"/>
                  </a:schemeClr>
                </a:gs>
              </a:gsLst>
              <a:lin ang="5400000" scaled="0"/>
            </a:gradFill>
            <a:ln w="635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4" name="组合 3"/>
            <p:cNvGrpSpPr/>
            <p:nvPr/>
          </p:nvGrpSpPr>
          <p:grpSpPr>
            <a:xfrm>
              <a:off x="0" y="1764000"/>
              <a:ext cx="1800000" cy="624176"/>
              <a:chOff x="11762383" y="4254174"/>
              <a:chExt cx="1800000" cy="624176"/>
            </a:xfrm>
          </p:grpSpPr>
          <p:sp>
            <p:nvSpPr>
              <p:cNvPr id="5" name="矩形 4"/>
              <p:cNvSpPr/>
              <p:nvPr/>
            </p:nvSpPr>
            <p:spPr>
              <a:xfrm>
                <a:off x="11762383" y="4254174"/>
                <a:ext cx="1800000" cy="144000"/>
              </a:xfrm>
              <a:prstGeom prst="rect">
                <a:avLst/>
              </a:prstGeom>
              <a:gradFill>
                <a:gsLst>
                  <a:gs pos="0">
                    <a:srgbClr val="FF9000"/>
                  </a:gs>
                  <a:gs pos="100000">
                    <a:srgbClr val="F7C973">
                      <a:alpha val="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6" name="矩形 5"/>
              <p:cNvSpPr/>
              <p:nvPr/>
            </p:nvSpPr>
            <p:spPr>
              <a:xfrm>
                <a:off x="11762383" y="4494262"/>
                <a:ext cx="1800000" cy="144000"/>
              </a:xfrm>
              <a:prstGeom prst="rect">
                <a:avLst/>
              </a:prstGeom>
              <a:gradFill>
                <a:gsLst>
                  <a:gs pos="0">
                    <a:srgbClr val="D49A78"/>
                  </a:gs>
                  <a:gs pos="100000">
                    <a:srgbClr val="FFFDFD"/>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7" name="矩形 6"/>
              <p:cNvSpPr/>
              <p:nvPr/>
            </p:nvSpPr>
            <p:spPr>
              <a:xfrm>
                <a:off x="11762383" y="4734350"/>
                <a:ext cx="1800000" cy="144000"/>
              </a:xfrm>
              <a:prstGeom prst="rect">
                <a:avLst/>
              </a:prstGeom>
              <a:gradFill>
                <a:gsLst>
                  <a:gs pos="0">
                    <a:srgbClr val="B00000"/>
                  </a:gs>
                  <a:gs pos="100000">
                    <a:srgbClr val="B00000">
                      <a:alpha val="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grpSp>
        <p:sp>
          <p:nvSpPr>
            <p:cNvPr id="8" name="立方体 7"/>
            <p:cNvSpPr/>
            <p:nvPr/>
          </p:nvSpPr>
          <p:spPr>
            <a:xfrm>
              <a:off x="876000" y="930240"/>
              <a:ext cx="10440000" cy="5040000"/>
            </a:xfrm>
            <a:prstGeom prst="cube">
              <a:avLst>
                <a:gd name="adj" fmla="val 1344"/>
              </a:avLst>
            </a:prstGeom>
            <a:gradFill>
              <a:gsLst>
                <a:gs pos="0">
                  <a:srgbClr val="9E0406"/>
                </a:gs>
                <a:gs pos="100000">
                  <a:schemeClr val="accent2"/>
                </a:gs>
              </a:gsLst>
              <a:lin ang="1200000" scaled="0"/>
            </a:gra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50" name="组合 49"/>
          <p:cNvGrpSpPr/>
          <p:nvPr/>
        </p:nvGrpSpPr>
        <p:grpSpPr>
          <a:xfrm>
            <a:off x="1416000" y="1800000"/>
            <a:ext cx="9365113" cy="568907"/>
            <a:chOff x="1416000" y="1780152"/>
            <a:chExt cx="9365113" cy="568907"/>
          </a:xfrm>
        </p:grpSpPr>
        <p:cxnSp>
          <p:nvCxnSpPr>
            <p:cNvPr id="14" name="直接连接符 13"/>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41" name="文本框 40"/>
            <p:cNvSpPr txBox="1"/>
            <p:nvPr/>
          </p:nvSpPr>
          <p:spPr>
            <a:xfrm>
              <a:off x="1421113" y="1780152"/>
              <a:ext cx="9360000" cy="42989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200" dirty="0">
                  <a:solidFill>
                    <a:schemeClr val="bg1"/>
                  </a:solidFill>
                  <a:effectLst>
                    <a:outerShdw blurRad="38100" dist="38100" dir="2700000" algn="tl">
                      <a:srgbClr val="000000">
                        <a:alpha val="43137"/>
                      </a:srgbClr>
                    </a:outerShdw>
                  </a:effectLst>
                </a:rPr>
                <a:t>（一）</a:t>
              </a:r>
              <a:r>
                <a:rPr lang="zh-CN" altLang="en-US" sz="2200" dirty="0">
                  <a:solidFill>
                    <a:schemeClr val="bg1"/>
                  </a:solidFill>
                  <a:effectLst>
                    <a:outerShdw blurRad="38100" dist="38100" dir="2700000" algn="tl">
                      <a:srgbClr val="000000">
                        <a:alpha val="43137"/>
                      </a:srgbClr>
                    </a:outerShdw>
                  </a:effectLst>
                  <a:sym typeface="+mn-ea"/>
                </a:rPr>
                <a:t>意识形态工作是党的一项极端重要的工作</a:t>
              </a:r>
              <a:endParaRPr lang="zh-CN" altLang="en-US" sz="2200" dirty="0">
                <a:solidFill>
                  <a:schemeClr val="bg1"/>
                </a:solidFill>
                <a:effectLst>
                  <a:outerShdw blurRad="38100" dist="38100" dir="2700000" algn="tl">
                    <a:srgbClr val="000000">
                      <a:alpha val="43137"/>
                    </a:srgbClr>
                  </a:outerShdw>
                </a:effectLst>
              </a:endParaRPr>
            </a:p>
          </p:txBody>
        </p:sp>
      </p:grpSp>
      <p:grpSp>
        <p:nvGrpSpPr>
          <p:cNvPr id="51" name="组合 50"/>
          <p:cNvGrpSpPr/>
          <p:nvPr/>
        </p:nvGrpSpPr>
        <p:grpSpPr>
          <a:xfrm>
            <a:off x="1416000" y="2712000"/>
            <a:ext cx="9365113" cy="568907"/>
            <a:chOff x="1416000" y="1780152"/>
            <a:chExt cx="9365113" cy="568907"/>
          </a:xfrm>
        </p:grpSpPr>
        <p:cxnSp>
          <p:nvCxnSpPr>
            <p:cNvPr id="52" name="直接连接符 51"/>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53" name="文本框 52"/>
            <p:cNvSpPr txBox="1"/>
            <p:nvPr/>
          </p:nvSpPr>
          <p:spPr>
            <a:xfrm>
              <a:off x="1421113" y="1780152"/>
              <a:ext cx="9360000" cy="42989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200" dirty="0">
                  <a:solidFill>
                    <a:schemeClr val="bg1"/>
                  </a:solidFill>
                  <a:effectLst>
                    <a:outerShdw blurRad="38100" dist="38100" dir="2700000" algn="tl">
                      <a:srgbClr val="000000">
                        <a:alpha val="43137"/>
                      </a:srgbClr>
                    </a:outerShdw>
                  </a:effectLst>
                </a:rPr>
                <a:t>（二）</a:t>
              </a:r>
              <a:r>
                <a:rPr lang="zh-CN" altLang="en-US" sz="2200" dirty="0">
                  <a:solidFill>
                    <a:schemeClr val="bg1"/>
                  </a:solidFill>
                  <a:effectLst>
                    <a:outerShdw blurRad="38100" dist="38100" dir="2700000" algn="tl">
                      <a:srgbClr val="000000">
                        <a:alpha val="43137"/>
                      </a:srgbClr>
                    </a:outerShdw>
                  </a:effectLst>
                  <a:sym typeface="+mn-ea"/>
                </a:rPr>
                <a:t>巩固马克思主义在意识形态领域的指导地位</a:t>
              </a:r>
            </a:p>
          </p:txBody>
        </p:sp>
      </p:grpSp>
      <p:grpSp>
        <p:nvGrpSpPr>
          <p:cNvPr id="54" name="组合 53"/>
          <p:cNvGrpSpPr/>
          <p:nvPr/>
        </p:nvGrpSpPr>
        <p:grpSpPr>
          <a:xfrm>
            <a:off x="1416000" y="3624000"/>
            <a:ext cx="9365113" cy="568907"/>
            <a:chOff x="1416000" y="1780152"/>
            <a:chExt cx="9365113" cy="568907"/>
          </a:xfrm>
        </p:grpSpPr>
        <p:cxnSp>
          <p:nvCxnSpPr>
            <p:cNvPr id="55" name="直接连接符 54"/>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56" name="文本框 55"/>
            <p:cNvSpPr txBox="1"/>
            <p:nvPr/>
          </p:nvSpPr>
          <p:spPr>
            <a:xfrm>
              <a:off x="1421113" y="1780152"/>
              <a:ext cx="9360000" cy="430887"/>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200" dirty="0">
                  <a:solidFill>
                    <a:schemeClr val="bg1"/>
                  </a:solidFill>
                  <a:effectLst>
                    <a:outerShdw blurRad="38100" dist="38100" dir="2700000" algn="tl">
                      <a:srgbClr val="000000">
                        <a:alpha val="43137"/>
                      </a:srgbClr>
                    </a:outerShdw>
                  </a:effectLst>
                </a:rPr>
                <a:t>（三）不断增强意识形态领域主导权和话语权</a:t>
              </a:r>
            </a:p>
          </p:txBody>
        </p:sp>
      </p:grpSp>
      <p:grpSp>
        <p:nvGrpSpPr>
          <p:cNvPr id="57" name="组合 56"/>
          <p:cNvGrpSpPr/>
          <p:nvPr/>
        </p:nvGrpSpPr>
        <p:grpSpPr>
          <a:xfrm>
            <a:off x="1416000" y="4536000"/>
            <a:ext cx="9365113" cy="568907"/>
            <a:chOff x="1416000" y="1780152"/>
            <a:chExt cx="9365113" cy="568907"/>
          </a:xfrm>
        </p:grpSpPr>
        <p:cxnSp>
          <p:nvCxnSpPr>
            <p:cNvPr id="58" name="直接连接符 57"/>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59" name="文本框 58"/>
            <p:cNvSpPr txBox="1"/>
            <p:nvPr/>
          </p:nvSpPr>
          <p:spPr>
            <a:xfrm>
              <a:off x="1421113" y="1780152"/>
              <a:ext cx="9360000" cy="430887"/>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200" dirty="0">
                  <a:solidFill>
                    <a:schemeClr val="bg1"/>
                  </a:solidFill>
                  <a:effectLst>
                    <a:outerShdw blurRad="38100" dist="38100" dir="2700000" algn="tl">
                      <a:srgbClr val="000000">
                        <a:alpha val="43137"/>
                      </a:srgbClr>
                    </a:outerShdw>
                  </a:effectLst>
                </a:rPr>
                <a:t>（四）互联网是意识形态斗争的主阵地、主战场、最前沿</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noChangeArrowheads="1"/>
          </p:cNvPicPr>
          <p:nvPr/>
        </p:nvPicPr>
        <p:blipFill>
          <a:blip r:embed="rId2">
            <a:duotone>
              <a:schemeClr val="accent2">
                <a:shade val="45000"/>
                <a:satMod val="135000"/>
              </a:schemeClr>
              <a:prstClr val="white"/>
            </a:duotone>
            <a:extLst>
              <a:ext uri="{28A0092B-C50C-407E-A947-70E740481C1C}">
                <a14:useLocalDpi xmlns:a14="http://schemas.microsoft.com/office/drawing/2010/main" val="0"/>
              </a:ext>
            </a:extLst>
          </a:blip>
          <a:srcRect t="1836" b="58414"/>
          <a:stretch>
            <a:fillRect/>
          </a:stretch>
        </p:blipFill>
        <p:spPr bwMode="auto">
          <a:xfrm>
            <a:off x="0" y="3611563"/>
            <a:ext cx="12192000" cy="3246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矩形 2"/>
          <p:cNvSpPr/>
          <p:nvPr/>
        </p:nvSpPr>
        <p:spPr>
          <a:xfrm>
            <a:off x="2995930" y="908685"/>
            <a:ext cx="6198870" cy="429895"/>
          </a:xfrm>
          <a:prstGeom prst="rect">
            <a:avLst/>
          </a:prstGeom>
          <a:noFill/>
        </p:spPr>
        <p:txBody>
          <a:bodyPr wrap="square" rtlCol="0">
            <a:spAutoFit/>
          </a:bodyPr>
          <a:lstStyle/>
          <a:p>
            <a:pPr algn="ctr">
              <a:buClr>
                <a:srgbClr val="C00000"/>
              </a:buClr>
              <a:buSzPct val="80000"/>
            </a:pP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（一）意识形态工作是党的一项极端重要的工作</a:t>
            </a:r>
          </a:p>
        </p:txBody>
      </p:sp>
      <p:grpSp>
        <p:nvGrpSpPr>
          <p:cNvPr id="4" name="组合 3"/>
          <p:cNvGrpSpPr/>
          <p:nvPr/>
        </p:nvGrpSpPr>
        <p:grpSpPr>
          <a:xfrm>
            <a:off x="1183005" y="1885315"/>
            <a:ext cx="9780905" cy="3401597"/>
            <a:chOff x="1739" y="2634"/>
            <a:chExt cx="15403" cy="4419"/>
          </a:xfrm>
        </p:grpSpPr>
        <p:grpSp>
          <p:nvGrpSpPr>
            <p:cNvPr id="5" name="组合 4"/>
            <p:cNvGrpSpPr/>
            <p:nvPr/>
          </p:nvGrpSpPr>
          <p:grpSpPr>
            <a:xfrm>
              <a:off x="1739" y="2634"/>
              <a:ext cx="15403" cy="4419"/>
              <a:chOff x="1064709" y="1638633"/>
              <a:chExt cx="10293024" cy="3818085"/>
            </a:xfrm>
          </p:grpSpPr>
          <p:sp>
            <p:nvSpPr>
              <p:cNvPr id="8" name="图文框 7"/>
              <p:cNvSpPr/>
              <p:nvPr/>
            </p:nvSpPr>
            <p:spPr>
              <a:xfrm>
                <a:off x="1064709" y="1638633"/>
                <a:ext cx="10080000" cy="3600000"/>
              </a:xfrm>
              <a:prstGeom prst="frame">
                <a:avLst>
                  <a:gd name="adj1" fmla="val 3688"/>
                </a:avLst>
              </a:prstGeom>
              <a:gradFill flip="none" rotWithShape="1">
                <a:gsLst>
                  <a:gs pos="0">
                    <a:srgbClr val="B00000"/>
                  </a:gs>
                  <a:gs pos="100000">
                    <a:srgbClr val="C00000"/>
                  </a:gs>
                </a:gsLst>
                <a:lin ang="1800000" scaled="0"/>
                <a:tileRect/>
              </a:gradFill>
              <a:ln>
                <a:noFill/>
              </a:ln>
              <a:effectLst>
                <a:outerShdw blurRad="177800" dist="152400" dir="2700000" algn="tl" rotWithShape="0">
                  <a:prstClr val="black">
                    <a:alpha val="15000"/>
                  </a:prstClr>
                </a:outerShdw>
              </a:effectLst>
            </p:spPr>
            <p:style>
              <a:lnRef idx="2">
                <a:srgbClr val="4472C4">
                  <a:shade val="50000"/>
                </a:srgbClr>
              </a:lnRef>
              <a:fillRef idx="1">
                <a:srgbClr val="4472C4"/>
              </a:fillRef>
              <a:effectRef idx="0">
                <a:srgbClr val="4472C4"/>
              </a:effectRef>
              <a:fontRef idx="minor">
                <a:sysClr val="window" lastClr="FFFFFF"/>
              </a:fontRef>
            </p:style>
            <p:txBody>
              <a:bodyPr rtlCol="0" anchor="ctr"/>
              <a:lstStyle/>
              <a:p>
                <a:pPr algn="ctr"/>
                <a:endParaRPr lang="zh-CN" altLang="en-US"/>
              </a:p>
            </p:txBody>
          </p:sp>
          <p:grpSp>
            <p:nvGrpSpPr>
              <p:cNvPr id="9" name="组合 8"/>
              <p:cNvGrpSpPr/>
              <p:nvPr/>
            </p:nvGrpSpPr>
            <p:grpSpPr>
              <a:xfrm>
                <a:off x="1277733" y="1856718"/>
                <a:ext cx="10080000" cy="3600000"/>
                <a:chOff x="1277733" y="1856718"/>
                <a:chExt cx="10080000" cy="3600000"/>
              </a:xfrm>
            </p:grpSpPr>
            <p:sp>
              <p:nvSpPr>
                <p:cNvPr id="10" name="矩形 9"/>
                <p:cNvSpPr/>
                <p:nvPr/>
              </p:nvSpPr>
              <p:spPr>
                <a:xfrm>
                  <a:off x="1277733" y="1856718"/>
                  <a:ext cx="10080000" cy="3600000"/>
                </a:xfrm>
                <a:prstGeom prst="rect">
                  <a:avLst/>
                </a:prstGeom>
                <a:solidFill>
                  <a:sysClr val="window" lastClr="FFFFFF"/>
                </a:solidFill>
                <a:ln>
                  <a:noFill/>
                </a:ln>
                <a:effectLst>
                  <a:outerShdw blurRad="177800" dist="152400" dir="2700000" algn="tl" rotWithShape="0">
                    <a:prstClr val="black">
                      <a:alpha val="15000"/>
                    </a:prstClr>
                  </a:outerShdw>
                </a:effectLst>
              </p:spPr>
              <p:style>
                <a:lnRef idx="2">
                  <a:srgbClr val="4472C4">
                    <a:shade val="50000"/>
                  </a:srgbClr>
                </a:lnRef>
                <a:fillRef idx="1">
                  <a:srgbClr val="4472C4"/>
                </a:fillRef>
                <a:effectRef idx="0">
                  <a:srgbClr val="4472C4"/>
                </a:effectRef>
                <a:fontRef idx="minor">
                  <a:sysClr val="window" lastClr="FFFFFF"/>
                </a:fontRef>
              </p:style>
              <p:txBody>
                <a:bodyPr rtlCol="0" anchor="ctr"/>
                <a:lstStyle/>
                <a:p>
                  <a:pPr algn="ctr"/>
                  <a:endParaRPr lang="zh-CN" altLang="en-US"/>
                </a:p>
              </p:txBody>
            </p:sp>
            <p:pic>
              <p:nvPicPr>
                <p:cNvPr id="14" name="图片 13"/>
                <p:cNvPicPr>
                  <a:picLocks noChangeAspect="1"/>
                </p:cNvPicPr>
                <p:nvPr/>
              </p:nvPicPr>
              <p:blipFill rotWithShape="1">
                <a:blip r:embed="rId3" cstate="print">
                  <a:duotone>
                    <a:srgbClr val="ED7D31">
                      <a:shade val="45000"/>
                      <a:satMod val="135000"/>
                    </a:srgbClr>
                    <a:prstClr val="white"/>
                  </a:duotone>
                  <a:extLst>
                    <a:ext uri="{BEBA8EAE-BF5A-486C-A8C5-ECC9F3942E4B}">
                      <a14:imgProps xmlns:a14="http://schemas.microsoft.com/office/drawing/2010/main">
                        <a14:imgLayer r:embed="rId4">
                          <a14:imgEffect>
                            <a14:brightnessContrast contrast="40000"/>
                          </a14:imgEffect>
                          <a14:imgEffect>
                            <a14:sharpenSoften amount="25000"/>
                          </a14:imgEffect>
                        </a14:imgLayer>
                      </a14:imgProps>
                    </a:ext>
                    <a:ext uri="{28A0092B-C50C-407E-A947-70E740481C1C}">
                      <a14:useLocalDpi xmlns:a14="http://schemas.microsoft.com/office/drawing/2010/main" val="0"/>
                    </a:ext>
                  </a:extLst>
                </a:blip>
                <a:srcRect r="6647" b="50000"/>
                <a:stretch>
                  <a:fillRect/>
                </a:stretch>
              </p:blipFill>
              <p:spPr>
                <a:xfrm flipH="1">
                  <a:off x="3977733" y="4196718"/>
                  <a:ext cx="7380000" cy="1260000"/>
                </a:xfrm>
                <a:prstGeom prst="rect">
                  <a:avLst/>
                </a:prstGeom>
              </p:spPr>
            </p:pic>
          </p:grpSp>
        </p:grpSp>
        <p:sp>
          <p:nvSpPr>
            <p:cNvPr id="15" name="矩形 14"/>
            <p:cNvSpPr/>
            <p:nvPr/>
          </p:nvSpPr>
          <p:spPr>
            <a:xfrm>
              <a:off x="2826" y="3248"/>
              <a:ext cx="13547" cy="3228"/>
            </a:xfrm>
            <a:prstGeom prst="rect">
              <a:avLst/>
            </a:prstGeom>
          </p:spPr>
          <p:txBody>
            <a:bodyPr wrap="square">
              <a:spAutoFit/>
            </a:bodyPr>
            <a:lstStyle/>
            <a:p>
              <a:pPr algn="just">
                <a:lnSpc>
                  <a:spcPct val="150000"/>
                </a:lnSpc>
              </a:pPr>
              <a:r>
                <a:rPr lang="zh-CN" altLang="en-US" sz="2200" b="1" dirty="0">
                  <a:latin typeface="楷体" panose="02010609060101010101" pitchFamily="49" charset="-122"/>
                  <a:ea typeface="楷体" panose="02010609060101010101" pitchFamily="49" charset="-122"/>
                  <a:sym typeface="+mn-ea"/>
                </a:rPr>
                <a:t>　　一个政权的瓦解往往是从思想领域开始的，政治动荡、政权更迭可能在一夜之间发生，但思想演化是个长期过程。思想防线被攻破了，其他防线就很难守住。</a:t>
              </a:r>
              <a:endParaRPr lang="zh-CN" altLang="en-US" sz="2200" b="1" dirty="0">
                <a:latin typeface="楷体" panose="02010609060101010101" pitchFamily="49" charset="-122"/>
                <a:ea typeface="楷体" panose="02010609060101010101" pitchFamily="49" charset="-122"/>
              </a:endParaRPr>
            </a:p>
            <a:p>
              <a:pPr algn="r">
                <a:lnSpc>
                  <a:spcPct val="150000"/>
                </a:lnSpc>
                <a:spcBef>
                  <a:spcPts val="800"/>
                </a:spcBef>
              </a:pPr>
              <a:r>
                <a:rPr lang="en-US" altLang="zh-CN" b="1" dirty="0">
                  <a:latin typeface="楷体" panose="02010609060101010101" pitchFamily="49" charset="-122"/>
                  <a:ea typeface="楷体" panose="02010609060101010101" pitchFamily="49" charset="-122"/>
                  <a:sym typeface="+mn-ea"/>
                </a:rPr>
                <a:t>——</a:t>
              </a:r>
              <a:r>
                <a:rPr lang="zh-CN" altLang="en-US" b="1" dirty="0">
                  <a:latin typeface="楷体" panose="02010609060101010101" pitchFamily="49" charset="-122"/>
                  <a:ea typeface="楷体" panose="02010609060101010101" pitchFamily="49" charset="-122"/>
                  <a:sym typeface="+mn-ea"/>
                </a:rPr>
                <a:t>习近平在全国宣传思想工作会议上的讲话</a:t>
              </a:r>
            </a:p>
            <a:p>
              <a:pPr algn="r">
                <a:lnSpc>
                  <a:spcPct val="150000"/>
                </a:lnSpc>
              </a:pPr>
              <a:r>
                <a:rPr lang="zh-CN" altLang="en-US" b="1" dirty="0">
                  <a:latin typeface="楷体" panose="02010609060101010101" pitchFamily="49" charset="-122"/>
                  <a:ea typeface="楷体" panose="02010609060101010101" pitchFamily="49" charset="-122"/>
                  <a:sym typeface="+mn-ea"/>
                </a:rPr>
                <a:t>（2013年8月19日）</a:t>
              </a:r>
              <a:endParaRPr b="1" dirty="0">
                <a:solidFill>
                  <a:schemeClr val="tx1"/>
                </a:solidFill>
                <a:effectLst/>
                <a:latin typeface="楷体" panose="02010609060101010101" pitchFamily="49" charset="-122"/>
                <a:ea typeface="楷体" panose="02010609060101010101" pitchFamily="49" charset="-122"/>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descr="VCG41N817641012"/>
          <p:cNvPicPr>
            <a:picLocks noChangeAspect="1"/>
          </p:cNvPicPr>
          <p:nvPr/>
        </p:nvPicPr>
        <p:blipFill rotWithShape="1">
          <a:blip r:embed="rId2"/>
          <a:srcRect l="13338" t="5711" r="2179" b="43103"/>
          <a:stretch>
            <a:fillRect/>
          </a:stretch>
        </p:blipFill>
        <p:spPr>
          <a:xfrm>
            <a:off x="0" y="3988650"/>
            <a:ext cx="12192001" cy="2880961"/>
          </a:xfrm>
          <a:prstGeom prst="rect">
            <a:avLst/>
          </a:prstGeom>
        </p:spPr>
      </p:pic>
      <p:sp>
        <p:nvSpPr>
          <p:cNvPr id="21" name="矩形 20"/>
          <p:cNvSpPr/>
          <p:nvPr/>
        </p:nvSpPr>
        <p:spPr>
          <a:xfrm>
            <a:off x="709346" y="4671974"/>
            <a:ext cx="10773307" cy="1529117"/>
          </a:xfrm>
          <a:prstGeom prst="rect">
            <a:avLst/>
          </a:prstGeom>
          <a:solidFill>
            <a:srgbClr val="FFFDEF"/>
          </a:solidFill>
          <a:ln w="381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101600" dist="127000" dir="2700000" algn="tl" rotWithShape="0">
              <a:srgbClr val="B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indent="0" algn="ctr">
              <a:buClr>
                <a:srgbClr val="B00000"/>
              </a:buClr>
              <a:buFont typeface="Wingdings" panose="05000000000000000000" charset="0"/>
              <a:buNone/>
            </a:pPr>
            <a:endParaRPr lang="zh-CN" altLang="en-US"/>
          </a:p>
        </p:txBody>
      </p:sp>
      <p:sp>
        <p:nvSpPr>
          <p:cNvPr id="35" name="上箭头 34"/>
          <p:cNvSpPr/>
          <p:nvPr/>
        </p:nvSpPr>
        <p:spPr>
          <a:xfrm flipV="1">
            <a:off x="5430838" y="2006281"/>
            <a:ext cx="1330325" cy="1026158"/>
          </a:xfrm>
          <a:prstGeom prst="upArrow">
            <a:avLst>
              <a:gd name="adj1" fmla="val 50905"/>
              <a:gd name="adj2" fmla="val 50000"/>
            </a:avLst>
          </a:prstGeom>
          <a:gradFill>
            <a:gsLst>
              <a:gs pos="0">
                <a:srgbClr val="9E0406"/>
              </a:gs>
              <a:gs pos="100000">
                <a:srgbClr val="FF9000"/>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圆角矩形 8"/>
          <p:cNvSpPr/>
          <p:nvPr/>
        </p:nvSpPr>
        <p:spPr>
          <a:xfrm>
            <a:off x="4437380" y="1022350"/>
            <a:ext cx="3317240" cy="847090"/>
          </a:xfrm>
          <a:prstGeom prst="roundRect">
            <a:avLst/>
          </a:prstGeom>
          <a:solidFill>
            <a:srgbClr val="B00000"/>
          </a:solidFill>
          <a:ln w="38100">
            <a:solidFill>
              <a:srgbClr val="FFFDEB"/>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4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mn-ea"/>
              </a:rPr>
              <a:t>做好意识形态工作</a:t>
            </a:r>
          </a:p>
        </p:txBody>
      </p:sp>
      <p:sp>
        <p:nvSpPr>
          <p:cNvPr id="74" name="文本框 73"/>
          <p:cNvSpPr txBox="1"/>
          <p:nvPr/>
        </p:nvSpPr>
        <p:spPr>
          <a:xfrm>
            <a:off x="5849779" y="2068581"/>
            <a:ext cx="492443" cy="707886"/>
          </a:xfrm>
          <a:prstGeom prst="rect">
            <a:avLst/>
          </a:prstGeom>
          <a:noFill/>
        </p:spPr>
        <p:txBody>
          <a:bodyPr vert="eaVert" wrap="square" rtlCol="0">
            <a:spAutoFit/>
          </a:bodyPr>
          <a:lstStyle/>
          <a:p>
            <a:pPr lvl="0" algn="dist"/>
            <a:r>
              <a:rPr lang="zh-CN" altLang="zh-CN" sz="2000" b="1" spc="150" dirty="0">
                <a:solidFill>
                  <a:schemeClr val="bg1"/>
                </a:solidFill>
                <a:latin typeface="方正粗雅宋_GBK" panose="02000000000000000000" pitchFamily="2" charset="-122"/>
                <a:ea typeface="方正粗雅宋_GBK" panose="02000000000000000000" pitchFamily="2" charset="-122"/>
                <a:sym typeface="Arial" panose="020B0604020202020204" pitchFamily="34" charset="0"/>
              </a:rPr>
              <a:t>事</a:t>
            </a:r>
            <a:r>
              <a:rPr lang="zh-CN" altLang="en-US" sz="2000" b="1" spc="150" dirty="0">
                <a:solidFill>
                  <a:schemeClr val="bg1"/>
                </a:solidFill>
                <a:latin typeface="方正粗雅宋_GBK" panose="02000000000000000000" pitchFamily="2" charset="-122"/>
                <a:ea typeface="方正粗雅宋_GBK" panose="02000000000000000000" pitchFamily="2" charset="-122"/>
                <a:sym typeface="Arial" panose="020B0604020202020204" pitchFamily="34" charset="0"/>
              </a:rPr>
              <a:t>关</a:t>
            </a:r>
            <a:endParaRPr lang="zh-CN" altLang="zh-CN" sz="2000" b="1" spc="150" dirty="0">
              <a:solidFill>
                <a:schemeClr val="bg1"/>
              </a:solidFill>
              <a:latin typeface="方正粗雅宋_GBK" panose="02000000000000000000" pitchFamily="2" charset="-122"/>
              <a:ea typeface="方正粗雅宋_GBK" panose="02000000000000000000" pitchFamily="2" charset="-122"/>
              <a:sym typeface="Arial" panose="020B0604020202020204" pitchFamily="34" charset="0"/>
            </a:endParaRPr>
          </a:p>
        </p:txBody>
      </p:sp>
      <p:grpSp>
        <p:nvGrpSpPr>
          <p:cNvPr id="26" name="组合 25"/>
          <p:cNvGrpSpPr/>
          <p:nvPr/>
        </p:nvGrpSpPr>
        <p:grpSpPr>
          <a:xfrm>
            <a:off x="830369" y="3213859"/>
            <a:ext cx="10531263" cy="584775"/>
            <a:chOff x="982577" y="3533174"/>
            <a:chExt cx="10531263" cy="584775"/>
          </a:xfrm>
        </p:grpSpPr>
        <p:sp>
          <p:nvSpPr>
            <p:cNvPr id="44" name="文本框 43"/>
            <p:cNvSpPr txBox="1"/>
            <p:nvPr/>
          </p:nvSpPr>
          <p:spPr>
            <a:xfrm>
              <a:off x="5269464" y="3533174"/>
              <a:ext cx="1925527" cy="584775"/>
            </a:xfrm>
            <a:prstGeom prst="rect">
              <a:avLst/>
            </a:prstGeom>
            <a:noFill/>
          </p:spPr>
          <p:txBody>
            <a:bodyPr wrap="none" rtlCol="0">
              <a:spAutoFit/>
            </a:bodyPr>
            <a:lstStyle>
              <a:defPPr>
                <a:defRPr lang="zh-CN"/>
              </a:defPPr>
              <a:lvl1pPr algn="ctr">
                <a:defRPr sz="3200">
                  <a:solidFill>
                    <a:srgbClr val="B00000"/>
                  </a:solidFill>
                  <a:latin typeface="华文行楷" panose="02010800040101010101" pitchFamily="2" charset="-122"/>
                  <a:ea typeface="华文行楷" panose="02010800040101010101" pitchFamily="2" charset="-122"/>
                </a:defRPr>
              </a:lvl1pPr>
            </a:lstStyle>
            <a:p>
              <a:r>
                <a:rPr lang="zh-CN" altLang="en-US" dirty="0">
                  <a:solidFill>
                    <a:srgbClr val="C00000"/>
                  </a:solidFill>
                </a:rPr>
                <a:t>长治久安</a:t>
              </a:r>
              <a:r>
                <a:rPr lang="zh-CN" altLang="en-US" dirty="0"/>
                <a:t> </a:t>
              </a:r>
            </a:p>
          </p:txBody>
        </p:sp>
        <p:sp>
          <p:nvSpPr>
            <p:cNvPr id="42" name="文本框 41"/>
            <p:cNvSpPr txBox="1"/>
            <p:nvPr/>
          </p:nvSpPr>
          <p:spPr>
            <a:xfrm>
              <a:off x="2181720" y="3533174"/>
              <a:ext cx="1826141" cy="584775"/>
            </a:xfrm>
            <a:prstGeom prst="rect">
              <a:avLst/>
            </a:prstGeom>
            <a:noFill/>
          </p:spPr>
          <p:txBody>
            <a:bodyPr wrap="none" rtlCol="0">
              <a:spAutoFit/>
            </a:bodyPr>
            <a:lstStyle/>
            <a:p>
              <a:pPr algn="ctr"/>
              <a:r>
                <a:rPr lang="zh-CN" altLang="en-US" sz="3200" dirty="0">
                  <a:solidFill>
                    <a:srgbClr val="C00000"/>
                  </a:solidFill>
                  <a:latin typeface="华文行楷" panose="02010800040101010101" pitchFamily="2" charset="-122"/>
                  <a:ea typeface="华文行楷" panose="02010800040101010101" pitchFamily="2" charset="-122"/>
                </a:rPr>
                <a:t>前途命运</a:t>
              </a:r>
            </a:p>
          </p:txBody>
        </p:sp>
        <p:sp>
          <p:nvSpPr>
            <p:cNvPr id="45" name="文本框 44"/>
            <p:cNvSpPr txBox="1"/>
            <p:nvPr/>
          </p:nvSpPr>
          <p:spPr>
            <a:xfrm>
              <a:off x="8456592" y="3533174"/>
              <a:ext cx="3057248" cy="584775"/>
            </a:xfrm>
            <a:prstGeom prst="rect">
              <a:avLst/>
            </a:prstGeom>
            <a:noFill/>
          </p:spPr>
          <p:txBody>
            <a:bodyPr wrap="none" rtlCol="0">
              <a:spAutoFit/>
            </a:bodyPr>
            <a:lstStyle>
              <a:defPPr>
                <a:defRPr lang="zh-CN"/>
              </a:defPPr>
              <a:lvl1pPr algn="ctr">
                <a:defRPr sz="3200">
                  <a:solidFill>
                    <a:srgbClr val="B00000"/>
                  </a:solidFill>
                  <a:latin typeface="华文行楷" panose="02010800040101010101" pitchFamily="2" charset="-122"/>
                  <a:ea typeface="华文行楷" panose="02010800040101010101" pitchFamily="2" charset="-122"/>
                </a:defRPr>
              </a:lvl1pPr>
            </a:lstStyle>
            <a:p>
              <a:r>
                <a:rPr lang="zh-CN" altLang="en-US" dirty="0">
                  <a:solidFill>
                    <a:srgbClr val="C00000"/>
                  </a:solidFill>
                </a:rPr>
                <a:t>凝聚力和向心力</a:t>
              </a:r>
            </a:p>
          </p:txBody>
        </p:sp>
        <p:grpSp>
          <p:nvGrpSpPr>
            <p:cNvPr id="18" name="组合 17"/>
            <p:cNvGrpSpPr/>
            <p:nvPr/>
          </p:nvGrpSpPr>
          <p:grpSpPr>
            <a:xfrm>
              <a:off x="982577" y="3563306"/>
              <a:ext cx="1136683" cy="524510"/>
              <a:chOff x="1790651" y="3593952"/>
              <a:chExt cx="1136683" cy="524510"/>
            </a:xfrm>
          </p:grpSpPr>
          <p:sp>
            <p:nvSpPr>
              <p:cNvPr id="7" name="同侧圆角矩形 6"/>
              <p:cNvSpPr/>
              <p:nvPr/>
            </p:nvSpPr>
            <p:spPr>
              <a:xfrm>
                <a:off x="1790651" y="3593952"/>
                <a:ext cx="1136683" cy="524510"/>
              </a:xfrm>
              <a:prstGeom prst="parallelogram">
                <a:avLst/>
              </a:prstGeom>
              <a:solidFill>
                <a:srgbClr val="FF9000"/>
              </a:solidFill>
              <a:ln w="38100">
                <a:solidFill>
                  <a:srgbClr val="FFFDEB"/>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文本框 9"/>
              <p:cNvSpPr txBox="1"/>
              <p:nvPr/>
            </p:nvSpPr>
            <p:spPr>
              <a:xfrm>
                <a:off x="1997884" y="3656182"/>
                <a:ext cx="722217" cy="400050"/>
              </a:xfrm>
              <a:prstGeom prst="rect">
                <a:avLst/>
              </a:prstGeom>
              <a:noFill/>
              <a:effectLst>
                <a:outerShdw blurRad="63500" sx="102000" sy="102000" algn="ctr" rotWithShape="0">
                  <a:prstClr val="black">
                    <a:alpha val="40000"/>
                  </a:prstClr>
                </a:outerShdw>
              </a:effectLst>
            </p:spPr>
            <p:txBody>
              <a:bodyPr wrap="square" rtlCol="0">
                <a:spAutoFit/>
              </a:bodyPr>
              <a:lstStyle/>
              <a:p>
                <a:pPr algn="ctr"/>
                <a:r>
                  <a:rPr lang="zh-CN" altLang="en-US" sz="20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党的</a:t>
                </a:r>
              </a:p>
            </p:txBody>
          </p:sp>
        </p:grpSp>
        <p:grpSp>
          <p:nvGrpSpPr>
            <p:cNvPr id="19" name="组合 18"/>
            <p:cNvGrpSpPr/>
            <p:nvPr/>
          </p:nvGrpSpPr>
          <p:grpSpPr>
            <a:xfrm>
              <a:off x="4070321" y="3563306"/>
              <a:ext cx="1136683" cy="524510"/>
              <a:chOff x="4881545" y="3593952"/>
              <a:chExt cx="1136683" cy="524510"/>
            </a:xfrm>
          </p:grpSpPr>
          <p:sp>
            <p:nvSpPr>
              <p:cNvPr id="13" name="同侧圆角矩形 6"/>
              <p:cNvSpPr/>
              <p:nvPr/>
            </p:nvSpPr>
            <p:spPr>
              <a:xfrm>
                <a:off x="4881545" y="3593952"/>
                <a:ext cx="1136683" cy="524510"/>
              </a:xfrm>
              <a:prstGeom prst="parallelogram">
                <a:avLst/>
              </a:prstGeom>
              <a:solidFill>
                <a:srgbClr val="FF9000"/>
              </a:solidFill>
              <a:ln w="38100">
                <a:solidFill>
                  <a:srgbClr val="FFFDEB"/>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文本框 14"/>
              <p:cNvSpPr txBox="1"/>
              <p:nvPr/>
            </p:nvSpPr>
            <p:spPr>
              <a:xfrm>
                <a:off x="5088778" y="3656182"/>
                <a:ext cx="722217" cy="400050"/>
              </a:xfrm>
              <a:prstGeom prst="rect">
                <a:avLst/>
              </a:prstGeom>
              <a:noFill/>
              <a:effectLst>
                <a:outerShdw blurRad="63500" sx="102000" sy="102000" algn="ctr" rotWithShape="0">
                  <a:prstClr val="black">
                    <a:alpha val="40000"/>
                  </a:prstClr>
                </a:outerShdw>
              </a:effectLst>
            </p:spPr>
            <p:txBody>
              <a:bodyPr wrap="square" rtlCol="0">
                <a:spAutoFit/>
              </a:bodyPr>
              <a:lstStyle/>
              <a:p>
                <a:pPr algn="ctr"/>
                <a:r>
                  <a:rPr lang="zh-CN" altLang="en-US" sz="20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国家</a:t>
                </a:r>
              </a:p>
            </p:txBody>
          </p:sp>
        </p:grpSp>
        <p:grpSp>
          <p:nvGrpSpPr>
            <p:cNvPr id="20" name="组合 19"/>
            <p:cNvGrpSpPr/>
            <p:nvPr/>
          </p:nvGrpSpPr>
          <p:grpSpPr>
            <a:xfrm>
              <a:off x="7257451" y="3563306"/>
              <a:ext cx="1136683" cy="524510"/>
              <a:chOff x="8127983" y="3593952"/>
              <a:chExt cx="1136683" cy="524510"/>
            </a:xfrm>
          </p:grpSpPr>
          <p:sp>
            <p:nvSpPr>
              <p:cNvPr id="16" name="同侧圆角矩形 6"/>
              <p:cNvSpPr/>
              <p:nvPr/>
            </p:nvSpPr>
            <p:spPr>
              <a:xfrm>
                <a:off x="8127983" y="3593952"/>
                <a:ext cx="1136683" cy="524510"/>
              </a:xfrm>
              <a:prstGeom prst="parallelogram">
                <a:avLst/>
              </a:prstGeom>
              <a:solidFill>
                <a:srgbClr val="FF9000"/>
              </a:solidFill>
              <a:ln w="38100">
                <a:solidFill>
                  <a:srgbClr val="FFFDEB"/>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7" name="文本框 16"/>
              <p:cNvSpPr txBox="1"/>
              <p:nvPr/>
            </p:nvSpPr>
            <p:spPr>
              <a:xfrm>
                <a:off x="8335216" y="3656152"/>
                <a:ext cx="722217" cy="400110"/>
              </a:xfrm>
              <a:prstGeom prst="rect">
                <a:avLst/>
              </a:prstGeom>
              <a:noFill/>
              <a:effectLst>
                <a:outerShdw blurRad="63500" sx="102000" sy="102000" algn="ctr" rotWithShape="0">
                  <a:prstClr val="black">
                    <a:alpha val="40000"/>
                  </a:prstClr>
                </a:outerShdw>
              </a:effectLst>
            </p:spPr>
            <p:txBody>
              <a:bodyPr wrap="square" rtlCol="0">
                <a:spAutoFit/>
              </a:bodyPr>
              <a:lstStyle/>
              <a:p>
                <a:pPr algn="ctr"/>
                <a:r>
                  <a:rPr lang="zh-CN" altLang="en-US" sz="20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民族</a:t>
                </a:r>
              </a:p>
            </p:txBody>
          </p:sp>
        </p:grpSp>
      </p:grpSp>
      <p:sp>
        <p:nvSpPr>
          <p:cNvPr id="4" name="矩形 3"/>
          <p:cNvSpPr/>
          <p:nvPr/>
        </p:nvSpPr>
        <p:spPr>
          <a:xfrm>
            <a:off x="1770373" y="4836367"/>
            <a:ext cx="8651252" cy="1200329"/>
          </a:xfrm>
          <a:prstGeom prst="rect">
            <a:avLst/>
          </a:prstGeom>
        </p:spPr>
        <p:txBody>
          <a:bodyPr wrap="square">
            <a:spAutoFit/>
          </a:bodyPr>
          <a:lstStyle/>
          <a:p>
            <a:pPr marR="0" lvl="0" indent="609600" algn="just" fontAlgn="auto">
              <a:lnSpc>
                <a:spcPct val="150000"/>
              </a:lnSpc>
              <a:spcBef>
                <a:spcPts val="0"/>
              </a:spcBef>
              <a:spcAft>
                <a:spcPts val="0"/>
              </a:spcAft>
              <a:extLst>
                <a:ext uri="{35155182-B16C-46BC-9424-99874614C6A1}">
                  <wpsdc:indentchars xmlns:wpsdc="http://www.wps.cn/officeDocument/2017/drawingmlCustomData" xmlns="" val="200" checksum="4158780845"/>
                </a:ext>
              </a:extLst>
            </a:pPr>
            <a:r>
              <a:rPr lang="zh-CN" altLang="en-US" sz="2400" b="1" kern="100" dirty="0">
                <a:solidFill>
                  <a:schemeClr val="tx1">
                    <a:lumMod val="85000"/>
                    <a:lumOff val="15000"/>
                  </a:schemeClr>
                </a:solidFill>
                <a:effectLst/>
                <a:latin typeface="华文中宋" panose="02010600040101010101" pitchFamily="2" charset="-122"/>
                <a:ea typeface="华文中宋" panose="02010600040101010101" pitchFamily="2" charset="-122"/>
                <a:cs typeface="宋体" panose="02010600030101010101" pitchFamily="2" charset="-122"/>
              </a:rPr>
              <a:t>任何时候任何情况下，我们都不能忽视思想的力量、忽视意识形态的作用。</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矩形 14"/>
          <p:cNvSpPr/>
          <p:nvPr/>
        </p:nvSpPr>
        <p:spPr>
          <a:xfrm>
            <a:off x="0" y="4958080"/>
            <a:ext cx="12191365" cy="1306830"/>
          </a:xfrm>
          <a:prstGeom prst="rect">
            <a:avLst/>
          </a:prstGeom>
          <a:gradFill>
            <a:gsLst>
              <a:gs pos="61000">
                <a:srgbClr val="D04D3A"/>
              </a:gs>
              <a:gs pos="0">
                <a:srgbClr val="B00000"/>
              </a:gs>
              <a:gs pos="100000">
                <a:srgbClr val="9E0406"/>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3" name="矩形 12"/>
          <p:cNvSpPr/>
          <p:nvPr/>
        </p:nvSpPr>
        <p:spPr>
          <a:xfrm>
            <a:off x="1051877" y="5034915"/>
            <a:ext cx="10087610" cy="1153160"/>
          </a:xfrm>
          <a:prstGeom prst="rect">
            <a:avLst/>
          </a:prstGeom>
        </p:spPr>
        <p:txBody>
          <a:bodyPr wrap="square">
            <a:spAutoFit/>
          </a:bodyPr>
          <a:lstStyle/>
          <a:p>
            <a:pPr marR="0" lvl="0" indent="0" algn="just" fontAlgn="auto">
              <a:lnSpc>
                <a:spcPct val="150000"/>
              </a:lnSpc>
              <a:spcBef>
                <a:spcPts val="0"/>
              </a:spcBef>
              <a:spcAft>
                <a:spcPts val="0"/>
              </a:spcAft>
            </a:pPr>
            <a:r>
              <a:rPr lang="en-US" altLang="zh-CN" sz="2400" b="1" kern="100"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宋体" panose="02010600030101010101" pitchFamily="2" charset="-122"/>
              </a:rPr>
              <a:t>      </a:t>
            </a:r>
            <a:r>
              <a:rPr lang="zh-CN" altLang="en-US" sz="2200" b="1" kern="100"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宋体" panose="02010600030101010101" pitchFamily="2" charset="-122"/>
              </a:rPr>
              <a:t>必须高举马克思主义、中国特色社会主义伟大旗帜，巩固马克思主义在意识形态领域的指导地位。</a:t>
            </a:r>
          </a:p>
        </p:txBody>
      </p:sp>
      <p:sp>
        <p:nvSpPr>
          <p:cNvPr id="38" name="文本框 37"/>
          <p:cNvSpPr txBox="1"/>
          <p:nvPr/>
        </p:nvSpPr>
        <p:spPr>
          <a:xfrm>
            <a:off x="2288857" y="1415845"/>
            <a:ext cx="7626985" cy="460375"/>
          </a:xfrm>
          <a:prstGeom prst="rect">
            <a:avLst/>
          </a:prstGeom>
          <a:noFill/>
        </p:spPr>
        <p:txBody>
          <a:bodyPr wrap="square" rtlCol="0" anchor="t">
            <a:spAutoFit/>
          </a:bodyPr>
          <a:lstStyle/>
          <a:p>
            <a:pPr algn="ctr"/>
            <a:r>
              <a:rPr sz="2400" b="1" dirty="0">
                <a:solidFill>
                  <a:srgbClr val="C00000"/>
                </a:solidFill>
                <a:latin typeface="华文中宋" panose="02010600040101010101" pitchFamily="2" charset="-122"/>
                <a:ea typeface="华文中宋" panose="02010600040101010101" pitchFamily="2" charset="-122"/>
                <a:cs typeface="华文中宋" panose="02010600040101010101" pitchFamily="2" charset="-122"/>
                <a:sym typeface="+mn-ea"/>
              </a:rPr>
              <a:t>美国</a:t>
            </a:r>
            <a:r>
              <a:rPr lang="zh-CN" sz="2400" b="1" dirty="0">
                <a:solidFill>
                  <a:srgbClr val="C00000"/>
                </a:solidFill>
                <a:latin typeface="华文中宋" panose="02010600040101010101" pitchFamily="2" charset="-122"/>
                <a:ea typeface="华文中宋" panose="02010600040101010101" pitchFamily="2" charset="-122"/>
                <a:cs typeface="华文中宋" panose="02010600040101010101" pitchFamily="2" charset="-122"/>
                <a:sym typeface="+mn-ea"/>
              </a:rPr>
              <a:t>在全球各地</a:t>
            </a:r>
            <a:r>
              <a:rPr sz="2400" b="1" dirty="0">
                <a:solidFill>
                  <a:srgbClr val="C00000"/>
                </a:solidFill>
                <a:latin typeface="华文中宋" panose="02010600040101010101" pitchFamily="2" charset="-122"/>
                <a:ea typeface="华文中宋" panose="02010600040101010101" pitchFamily="2" charset="-122"/>
                <a:cs typeface="华文中宋" panose="02010600040101010101" pitchFamily="2" charset="-122"/>
                <a:sym typeface="+mn-ea"/>
              </a:rPr>
              <a:t>策动“颜色革命”危害世界</a:t>
            </a:r>
            <a:endParaRPr lang="zh-CN" altLang="en-US" sz="2400" b="1" dirty="0">
              <a:solidFill>
                <a:srgbClr val="C00000"/>
              </a:solidFill>
              <a:latin typeface="华文中宋" panose="02010600040101010101" pitchFamily="2" charset="-122"/>
              <a:ea typeface="华文中宋" panose="02010600040101010101" pitchFamily="2" charset="-122"/>
              <a:cs typeface="华文中宋" panose="02010600040101010101" pitchFamily="2" charset="-122"/>
              <a:sym typeface="+mn-ea"/>
            </a:endParaRPr>
          </a:p>
        </p:txBody>
      </p:sp>
      <p:sp>
        <p:nvSpPr>
          <p:cNvPr id="39" name="对角圆角矩形 38"/>
          <p:cNvSpPr/>
          <p:nvPr/>
        </p:nvSpPr>
        <p:spPr>
          <a:xfrm flipH="1">
            <a:off x="3086735" y="676275"/>
            <a:ext cx="6029960"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意识形态关乎旗帜、关乎道路、关乎国家政治安全</a:t>
            </a:r>
          </a:p>
        </p:txBody>
      </p:sp>
      <p:sp>
        <p:nvSpPr>
          <p:cNvPr id="7" name="图文框 31"/>
          <p:cNvSpPr/>
          <p:nvPr/>
        </p:nvSpPr>
        <p:spPr>
          <a:xfrm>
            <a:off x="104457" y="5084445"/>
            <a:ext cx="11982450" cy="1054100"/>
          </a:xfrm>
          <a:prstGeom prst="frame">
            <a:avLst>
              <a:gd name="adj1" fmla="val 3486"/>
            </a:avLst>
          </a:prstGeom>
          <a:noFill/>
          <a:ln w="12700">
            <a:gradFill flip="none" rotWithShape="1">
              <a:gsLst>
                <a:gs pos="0">
                  <a:srgbClr val="FFFDEB"/>
                </a:gs>
                <a:gs pos="30000">
                  <a:srgbClr val="F7C973">
                    <a:alpha val="0"/>
                  </a:srgbClr>
                </a:gs>
                <a:gs pos="70000">
                  <a:srgbClr val="F7C973">
                    <a:alpha val="0"/>
                  </a:srgbClr>
                </a:gs>
                <a:gs pos="100000">
                  <a:srgbClr val="FFFDEB"/>
                </a:gs>
              </a:gsLst>
              <a:lin ang="2700000" scaled="1"/>
              <a:tileRect/>
            </a:grad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grpSp>
        <p:nvGrpSpPr>
          <p:cNvPr id="18" name="组合 17"/>
          <p:cNvGrpSpPr/>
          <p:nvPr/>
        </p:nvGrpSpPr>
        <p:grpSpPr>
          <a:xfrm>
            <a:off x="1379159" y="2365375"/>
            <a:ext cx="1109406" cy="599757"/>
            <a:chOff x="1379159" y="2365375"/>
            <a:chExt cx="1109406" cy="599757"/>
          </a:xfrm>
        </p:grpSpPr>
        <p:cxnSp>
          <p:nvCxnSpPr>
            <p:cNvPr id="19" name="直接连接符 18"/>
            <p:cNvCxnSpPr/>
            <p:nvPr/>
          </p:nvCxnSpPr>
          <p:spPr>
            <a:xfrm>
              <a:off x="2488565" y="2445067"/>
              <a:ext cx="0" cy="520065"/>
            </a:xfrm>
            <a:prstGeom prst="line">
              <a:avLst/>
            </a:prstGeom>
            <a:ln w="15875">
              <a:solidFill>
                <a:srgbClr val="9E0406"/>
              </a:solidFill>
            </a:ln>
          </p:spPr>
          <p:style>
            <a:lnRef idx="1">
              <a:schemeClr val="accent1"/>
            </a:lnRef>
            <a:fillRef idx="0">
              <a:schemeClr val="accent1"/>
            </a:fillRef>
            <a:effectRef idx="0">
              <a:schemeClr val="accent1"/>
            </a:effectRef>
            <a:fontRef idx="minor">
              <a:schemeClr val="tx1"/>
            </a:fontRef>
          </p:style>
        </p:cxnSp>
        <p:sp>
          <p:nvSpPr>
            <p:cNvPr id="14" name="文本框 13"/>
            <p:cNvSpPr txBox="1"/>
            <p:nvPr/>
          </p:nvSpPr>
          <p:spPr>
            <a:xfrm>
              <a:off x="1379159" y="2365375"/>
              <a:ext cx="1109406" cy="368300"/>
            </a:xfrm>
            <a:prstGeom prst="rect">
              <a:avLst/>
            </a:prstGeom>
            <a:noFill/>
          </p:spPr>
          <p:txBody>
            <a:bodyPr wrap="square" rtlCol="0">
              <a:spAutoFit/>
            </a:bodyPr>
            <a:lstStyle/>
            <a:p>
              <a:pPr algn="ctr"/>
              <a:r>
                <a:rPr lang="zh-CN" altLang="en-US" b="1" dirty="0">
                  <a:latin typeface="微软雅黑" panose="020B0503020204020204" pitchFamily="34" charset="-122"/>
                  <a:ea typeface="微软雅黑" panose="020B0503020204020204" pitchFamily="34" charset="-122"/>
                </a:rPr>
                <a:t>玫瑰革命</a:t>
              </a:r>
            </a:p>
          </p:txBody>
        </p:sp>
      </p:grpSp>
      <p:sp>
        <p:nvSpPr>
          <p:cNvPr id="17" name="文本框 16"/>
          <p:cNvSpPr txBox="1"/>
          <p:nvPr/>
        </p:nvSpPr>
        <p:spPr>
          <a:xfrm>
            <a:off x="796565" y="3444291"/>
            <a:ext cx="1692000" cy="1076325"/>
          </a:xfrm>
          <a:prstGeom prst="rect">
            <a:avLst/>
          </a:prstGeom>
          <a:noFill/>
        </p:spPr>
        <p:txBody>
          <a:bodyPr wrap="square" rtlCol="0">
            <a:spAutoFit/>
          </a:bodyPr>
          <a:lstStyle/>
          <a:p>
            <a:pPr algn="just"/>
            <a:r>
              <a:rPr lang="en-US" altLang="zh-CN" sz="1600" b="1" dirty="0">
                <a:solidFill>
                  <a:srgbClr val="C00000"/>
                </a:solidFill>
                <a:latin typeface="华文新魏" panose="02010800040101010101" pitchFamily="2" charset="-122"/>
                <a:ea typeface="华文新魏" panose="02010800040101010101" pitchFamily="2" charset="-122"/>
                <a:cs typeface="微软雅黑" panose="020B0503020204020204" pitchFamily="34" charset="-122"/>
              </a:rPr>
              <a:t>2003</a:t>
            </a:r>
            <a:r>
              <a:rPr lang="zh-CN" altLang="en-US" sz="1600" b="1" dirty="0">
                <a:solidFill>
                  <a:srgbClr val="C00000"/>
                </a:solidFill>
                <a:latin typeface="华文新魏" panose="02010800040101010101" pitchFamily="2" charset="-122"/>
                <a:ea typeface="华文新魏" panose="02010800040101010101" pitchFamily="2" charset="-122"/>
                <a:cs typeface="微软雅黑" panose="020B0503020204020204" pitchFamily="34" charset="-122"/>
              </a:rPr>
              <a:t>年年底</a:t>
            </a:r>
            <a:endParaRPr lang="en-US" altLang="zh-CN" sz="1600" b="1" dirty="0">
              <a:solidFill>
                <a:srgbClr val="C00000"/>
              </a:solidFill>
              <a:latin typeface="华文新魏" panose="02010800040101010101" pitchFamily="2" charset="-122"/>
              <a:ea typeface="华文新魏" panose="02010800040101010101" pitchFamily="2" charset="-122"/>
              <a:cs typeface="微软雅黑" panose="020B0503020204020204" pitchFamily="34" charset="-122"/>
            </a:endParaRPr>
          </a:p>
          <a:p>
            <a:pPr algn="just"/>
            <a:r>
              <a:rPr lang="zh-CN" altLang="en-US" sz="1600" dirty="0">
                <a:latin typeface="微软雅黑" panose="020B0503020204020204" pitchFamily="34" charset="-122"/>
                <a:ea typeface="微软雅黑" panose="020B0503020204020204" pitchFamily="34" charset="-122"/>
                <a:cs typeface="微软雅黑" panose="020B0503020204020204" pitchFamily="34" charset="-122"/>
              </a:rPr>
              <a:t>逼迫格鲁吉亚时任总统谢瓦尔德纳泽辞职</a:t>
            </a:r>
          </a:p>
        </p:txBody>
      </p:sp>
      <p:sp>
        <p:nvSpPr>
          <p:cNvPr id="20" name="文本框 19"/>
          <p:cNvSpPr txBox="1"/>
          <p:nvPr/>
        </p:nvSpPr>
        <p:spPr>
          <a:xfrm>
            <a:off x="2763292" y="3444291"/>
            <a:ext cx="1692000" cy="1323439"/>
          </a:xfrm>
          <a:prstGeom prst="rect">
            <a:avLst/>
          </a:prstGeom>
          <a:noFill/>
        </p:spPr>
        <p:txBody>
          <a:bodyPr wrap="square" rtlCol="0" anchor="t">
            <a:spAutoFit/>
          </a:bodyPr>
          <a:lstStyle/>
          <a:p>
            <a:pPr algn="just"/>
            <a:r>
              <a:rPr lang="zh-CN" altLang="en-US" sz="1600" b="1" dirty="0">
                <a:solidFill>
                  <a:srgbClr val="C00000"/>
                </a:solidFill>
                <a:latin typeface="华文新魏" panose="02010800040101010101" pitchFamily="2" charset="-122"/>
                <a:ea typeface="华文新魏" panose="02010800040101010101" pitchFamily="2" charset="-122"/>
                <a:sym typeface="+mn-ea"/>
              </a:rPr>
              <a:t>2004年10月</a:t>
            </a:r>
            <a:endParaRPr lang="en-US" altLang="zh-CN" sz="1600" b="1" dirty="0">
              <a:solidFill>
                <a:srgbClr val="C00000"/>
              </a:solidFill>
              <a:latin typeface="华文新魏" panose="02010800040101010101" pitchFamily="2" charset="-122"/>
              <a:ea typeface="华文新魏" panose="02010800040101010101" pitchFamily="2" charset="-122"/>
              <a:sym typeface="+mn-ea"/>
            </a:endParaRPr>
          </a:p>
          <a:p>
            <a:pPr algn="just"/>
            <a:r>
              <a:rPr lang="zh-CN" altLang="en-US" sz="1600" dirty="0">
                <a:latin typeface="微软雅黑" panose="020B0503020204020204" pitchFamily="34" charset="-122"/>
                <a:ea typeface="微软雅黑" panose="020B0503020204020204" pitchFamily="34" charset="-122"/>
                <a:sym typeface="+mn-ea"/>
              </a:rPr>
              <a:t>炮制乌克兰大选所谓“舞弊”丑闻，煽动乌青年上街游行</a:t>
            </a:r>
            <a:endParaRPr lang="zh-CN" altLang="en-US" sz="1600" dirty="0"/>
          </a:p>
        </p:txBody>
      </p:sp>
      <p:sp>
        <p:nvSpPr>
          <p:cNvPr id="21" name="文本框 20"/>
          <p:cNvSpPr txBox="1"/>
          <p:nvPr/>
        </p:nvSpPr>
        <p:spPr>
          <a:xfrm>
            <a:off x="4981219" y="3444291"/>
            <a:ext cx="1692000" cy="1076325"/>
          </a:xfrm>
          <a:prstGeom prst="rect">
            <a:avLst/>
          </a:prstGeom>
          <a:noFill/>
        </p:spPr>
        <p:txBody>
          <a:bodyPr wrap="square" rtlCol="0" anchor="t">
            <a:spAutoFit/>
          </a:bodyPr>
          <a:lstStyle/>
          <a:p>
            <a:pPr algn="just"/>
            <a:r>
              <a:rPr lang="zh-CN" altLang="en-US" sz="1600" b="1" dirty="0">
                <a:solidFill>
                  <a:srgbClr val="C00000"/>
                </a:solidFill>
                <a:latin typeface="华文新魏" panose="02010800040101010101" pitchFamily="2" charset="-122"/>
                <a:ea typeface="华文新魏" panose="02010800040101010101" pitchFamily="2" charset="-122"/>
                <a:sym typeface="+mn-ea"/>
              </a:rPr>
              <a:t>2005年3月</a:t>
            </a:r>
            <a:endParaRPr lang="en-US" altLang="zh-CN" sz="1600" b="1" dirty="0">
              <a:solidFill>
                <a:srgbClr val="C00000"/>
              </a:solidFill>
              <a:latin typeface="华文新魏" panose="02010800040101010101" pitchFamily="2" charset="-122"/>
              <a:ea typeface="华文新魏" panose="02010800040101010101" pitchFamily="2" charset="-122"/>
              <a:sym typeface="+mn-ea"/>
            </a:endParaRPr>
          </a:p>
          <a:p>
            <a:pPr algn="just"/>
            <a:r>
              <a:rPr lang="zh-CN" altLang="en-US" sz="1600" dirty="0">
                <a:latin typeface="微软雅黑" panose="020B0503020204020204" pitchFamily="34" charset="-122"/>
                <a:ea typeface="微软雅黑" panose="020B0503020204020204" pitchFamily="34" charset="-122"/>
                <a:sym typeface="+mn-ea"/>
              </a:rPr>
              <a:t>煽动吉尔吉斯斯坦反对派抗议议会选举结果</a:t>
            </a:r>
            <a:endParaRPr lang="zh-CN" altLang="en-US" sz="1600" dirty="0"/>
          </a:p>
        </p:txBody>
      </p:sp>
      <p:sp>
        <p:nvSpPr>
          <p:cNvPr id="22" name="文本框 21"/>
          <p:cNvSpPr txBox="1"/>
          <p:nvPr/>
        </p:nvSpPr>
        <p:spPr>
          <a:xfrm>
            <a:off x="6926958" y="3441856"/>
            <a:ext cx="1923887" cy="1076325"/>
          </a:xfrm>
          <a:prstGeom prst="rect">
            <a:avLst/>
          </a:prstGeom>
          <a:noFill/>
        </p:spPr>
        <p:txBody>
          <a:bodyPr wrap="square" rtlCol="0" anchor="t">
            <a:spAutoFit/>
          </a:bodyPr>
          <a:lstStyle/>
          <a:p>
            <a:pPr algn="just"/>
            <a:r>
              <a:rPr lang="zh-CN" altLang="en-US" sz="1600" b="1" dirty="0">
                <a:solidFill>
                  <a:srgbClr val="C00000"/>
                </a:solidFill>
                <a:latin typeface="华文新魏" panose="02010800040101010101" pitchFamily="2" charset="-122"/>
                <a:ea typeface="华文新魏" panose="02010800040101010101" pitchFamily="2" charset="-122"/>
                <a:sym typeface="+mn-ea"/>
              </a:rPr>
              <a:t>自2010年起</a:t>
            </a:r>
            <a:endParaRPr lang="en-US" altLang="zh-CN" sz="1600" b="1" dirty="0">
              <a:solidFill>
                <a:srgbClr val="C00000"/>
              </a:solidFill>
              <a:latin typeface="华文新魏" panose="02010800040101010101" pitchFamily="2" charset="-122"/>
              <a:ea typeface="华文新魏" panose="02010800040101010101" pitchFamily="2" charset="-122"/>
              <a:sym typeface="+mn-ea"/>
            </a:endParaRPr>
          </a:p>
          <a:p>
            <a:pPr algn="just"/>
            <a:r>
              <a:rPr lang="zh-CN" altLang="en-US" sz="1600" dirty="0">
                <a:latin typeface="微软雅黑" panose="020B0503020204020204" pitchFamily="34" charset="-122"/>
                <a:ea typeface="微软雅黑" panose="020B0503020204020204" pitchFamily="34" charset="-122"/>
                <a:sym typeface="+mn-ea"/>
              </a:rPr>
              <a:t>美国在北非和西亚多国策动“阿拉伯之春”</a:t>
            </a:r>
            <a:endParaRPr lang="zh-CN" altLang="en-US" sz="1600" dirty="0"/>
          </a:p>
        </p:txBody>
      </p:sp>
      <p:sp>
        <p:nvSpPr>
          <p:cNvPr id="36" name="文本框 35"/>
          <p:cNvSpPr txBox="1"/>
          <p:nvPr/>
        </p:nvSpPr>
        <p:spPr>
          <a:xfrm>
            <a:off x="9202318" y="3444291"/>
            <a:ext cx="1692000" cy="1323439"/>
          </a:xfrm>
          <a:prstGeom prst="rect">
            <a:avLst/>
          </a:prstGeom>
          <a:noFill/>
        </p:spPr>
        <p:txBody>
          <a:bodyPr wrap="square" rtlCol="0" anchor="t">
            <a:spAutoFit/>
          </a:bodyPr>
          <a:lstStyle/>
          <a:p>
            <a:pPr algn="just"/>
            <a:r>
              <a:rPr lang="zh-CN" altLang="en-US" sz="1600" b="1" dirty="0">
                <a:solidFill>
                  <a:srgbClr val="C00000"/>
                </a:solidFill>
                <a:latin typeface="华文新魏" panose="02010800040101010101" pitchFamily="2" charset="-122"/>
                <a:ea typeface="华文新魏" panose="02010800040101010101" pitchFamily="2" charset="-122"/>
              </a:rPr>
              <a:t>2014年</a:t>
            </a:r>
            <a:endParaRPr lang="en-US" altLang="zh-CN" sz="1600" b="1" dirty="0">
              <a:solidFill>
                <a:srgbClr val="C00000"/>
              </a:solidFill>
              <a:latin typeface="华文新魏" panose="02010800040101010101" pitchFamily="2" charset="-122"/>
              <a:ea typeface="华文新魏" panose="02010800040101010101" pitchFamily="2" charset="-122"/>
            </a:endParaRPr>
          </a:p>
          <a:p>
            <a:pPr algn="just"/>
            <a:r>
              <a:rPr lang="zh-CN" altLang="en-US" sz="1600" dirty="0">
                <a:latin typeface="微软雅黑" panose="020B0503020204020204" pitchFamily="34" charset="-122"/>
                <a:ea typeface="微软雅黑" panose="020B0503020204020204" pitchFamily="34" charset="-122"/>
                <a:cs typeface="微软雅黑" panose="020B0503020204020204" pitchFamily="34" charset="-122"/>
              </a:rPr>
              <a:t>乌克兰时任总统亚努科维奇在“广场革命”中被迫下台</a:t>
            </a:r>
          </a:p>
        </p:txBody>
      </p:sp>
      <p:grpSp>
        <p:nvGrpSpPr>
          <p:cNvPr id="23" name="组合 22"/>
          <p:cNvGrpSpPr/>
          <p:nvPr/>
        </p:nvGrpSpPr>
        <p:grpSpPr>
          <a:xfrm>
            <a:off x="3315693" y="2365375"/>
            <a:ext cx="1139599" cy="599757"/>
            <a:chOff x="3390778" y="2365375"/>
            <a:chExt cx="1139599" cy="599757"/>
          </a:xfrm>
        </p:grpSpPr>
        <p:sp>
          <p:nvSpPr>
            <p:cNvPr id="30" name="文本框 29"/>
            <p:cNvSpPr txBox="1"/>
            <p:nvPr/>
          </p:nvSpPr>
          <p:spPr>
            <a:xfrm>
              <a:off x="3390778" y="2365375"/>
              <a:ext cx="1139599" cy="368300"/>
            </a:xfrm>
            <a:prstGeom prst="rect">
              <a:avLst/>
            </a:prstGeom>
            <a:noFill/>
          </p:spPr>
          <p:txBody>
            <a:bodyPr wrap="square" rtlCol="0">
              <a:spAutoFit/>
            </a:bodyPr>
            <a:lstStyle/>
            <a:p>
              <a:pPr algn="ctr"/>
              <a:r>
                <a:rPr lang="zh-CN" altLang="en-US" b="1" dirty="0">
                  <a:latin typeface="微软雅黑" panose="020B0503020204020204" pitchFamily="34" charset="-122"/>
                  <a:ea typeface="微软雅黑" panose="020B0503020204020204" pitchFamily="34" charset="-122"/>
                </a:rPr>
                <a:t>橙色革命</a:t>
              </a:r>
            </a:p>
          </p:txBody>
        </p:sp>
        <p:cxnSp>
          <p:nvCxnSpPr>
            <p:cNvPr id="8" name="直接连接符 7"/>
            <p:cNvCxnSpPr/>
            <p:nvPr/>
          </p:nvCxnSpPr>
          <p:spPr>
            <a:xfrm>
              <a:off x="4530377" y="2445067"/>
              <a:ext cx="0" cy="520065"/>
            </a:xfrm>
            <a:prstGeom prst="line">
              <a:avLst/>
            </a:prstGeom>
            <a:ln w="15875">
              <a:solidFill>
                <a:srgbClr val="9E0406"/>
              </a:solidFill>
            </a:ln>
          </p:spPr>
          <p:style>
            <a:lnRef idx="1">
              <a:schemeClr val="accent1"/>
            </a:lnRef>
            <a:fillRef idx="0">
              <a:schemeClr val="accent1"/>
            </a:fillRef>
            <a:effectRef idx="0">
              <a:schemeClr val="accent1"/>
            </a:effectRef>
            <a:fontRef idx="minor">
              <a:schemeClr val="tx1"/>
            </a:fontRef>
          </p:style>
        </p:cxnSp>
      </p:grpSp>
      <p:grpSp>
        <p:nvGrpSpPr>
          <p:cNvPr id="24" name="组合 23"/>
          <p:cNvGrpSpPr/>
          <p:nvPr/>
        </p:nvGrpSpPr>
        <p:grpSpPr>
          <a:xfrm>
            <a:off x="5282421" y="2365375"/>
            <a:ext cx="1391285" cy="599757"/>
            <a:chOff x="5012055" y="2365375"/>
            <a:chExt cx="1391285" cy="599757"/>
          </a:xfrm>
        </p:grpSpPr>
        <p:sp>
          <p:nvSpPr>
            <p:cNvPr id="29" name="文本框 28"/>
            <p:cNvSpPr txBox="1"/>
            <p:nvPr/>
          </p:nvSpPr>
          <p:spPr>
            <a:xfrm>
              <a:off x="5012055" y="2365375"/>
              <a:ext cx="1391285" cy="368300"/>
            </a:xfrm>
            <a:prstGeom prst="rect">
              <a:avLst/>
            </a:prstGeom>
            <a:noFill/>
          </p:spPr>
          <p:txBody>
            <a:bodyPr wrap="square" rtlCol="0">
              <a:spAutoFit/>
            </a:bodyPr>
            <a:lstStyle/>
            <a:p>
              <a:pPr algn="ctr"/>
              <a:r>
                <a:rPr lang="zh-CN" altLang="en-US" b="1" dirty="0">
                  <a:latin typeface="微软雅黑" panose="020B0503020204020204" pitchFamily="34" charset="-122"/>
                  <a:ea typeface="微软雅黑" panose="020B0503020204020204" pitchFamily="34" charset="-122"/>
                </a:rPr>
                <a:t>郁金香革命</a:t>
              </a:r>
            </a:p>
          </p:txBody>
        </p:sp>
        <p:cxnSp>
          <p:nvCxnSpPr>
            <p:cNvPr id="9" name="直接连接符 8"/>
            <p:cNvCxnSpPr/>
            <p:nvPr/>
          </p:nvCxnSpPr>
          <p:spPr>
            <a:xfrm>
              <a:off x="6403340" y="2445067"/>
              <a:ext cx="0" cy="520065"/>
            </a:xfrm>
            <a:prstGeom prst="line">
              <a:avLst/>
            </a:prstGeom>
            <a:ln w="15875">
              <a:solidFill>
                <a:srgbClr val="9E0406"/>
              </a:solidFill>
            </a:ln>
          </p:spPr>
          <p:style>
            <a:lnRef idx="1">
              <a:schemeClr val="accent1"/>
            </a:lnRef>
            <a:fillRef idx="0">
              <a:schemeClr val="accent1"/>
            </a:fillRef>
            <a:effectRef idx="0">
              <a:schemeClr val="accent1"/>
            </a:effectRef>
            <a:fontRef idx="minor">
              <a:schemeClr val="tx1"/>
            </a:fontRef>
          </p:style>
        </p:cxnSp>
      </p:grpSp>
      <p:grpSp>
        <p:nvGrpSpPr>
          <p:cNvPr id="25" name="组合 24"/>
          <p:cNvGrpSpPr/>
          <p:nvPr/>
        </p:nvGrpSpPr>
        <p:grpSpPr>
          <a:xfrm>
            <a:off x="7500835" y="2373312"/>
            <a:ext cx="1350010" cy="583882"/>
            <a:chOff x="7248873" y="2381250"/>
            <a:chExt cx="1350010" cy="583882"/>
          </a:xfrm>
        </p:grpSpPr>
        <p:sp>
          <p:nvSpPr>
            <p:cNvPr id="28" name="文本框 27"/>
            <p:cNvSpPr txBox="1"/>
            <p:nvPr/>
          </p:nvSpPr>
          <p:spPr>
            <a:xfrm>
              <a:off x="7248873" y="2381250"/>
              <a:ext cx="1350010" cy="368300"/>
            </a:xfrm>
            <a:prstGeom prst="rect">
              <a:avLst/>
            </a:prstGeom>
            <a:noFill/>
          </p:spPr>
          <p:txBody>
            <a:bodyPr wrap="square" rtlCol="0">
              <a:spAutoFit/>
            </a:bodyPr>
            <a:lstStyle/>
            <a:p>
              <a:pPr algn="ctr"/>
              <a:r>
                <a:rPr lang="zh-CN" altLang="en-US" b="1" dirty="0">
                  <a:latin typeface="微软雅黑" panose="020B0503020204020204" pitchFamily="34" charset="-122"/>
                  <a:ea typeface="微软雅黑" panose="020B0503020204020204" pitchFamily="34" charset="-122"/>
                </a:rPr>
                <a:t>阿拉伯之春</a:t>
              </a:r>
            </a:p>
          </p:txBody>
        </p:sp>
        <p:cxnSp>
          <p:nvCxnSpPr>
            <p:cNvPr id="10" name="直接连接符 9"/>
            <p:cNvCxnSpPr/>
            <p:nvPr/>
          </p:nvCxnSpPr>
          <p:spPr>
            <a:xfrm>
              <a:off x="8598883" y="2445067"/>
              <a:ext cx="0" cy="520065"/>
            </a:xfrm>
            <a:prstGeom prst="line">
              <a:avLst/>
            </a:prstGeom>
            <a:ln w="15875">
              <a:solidFill>
                <a:srgbClr val="9E0406"/>
              </a:solidFill>
            </a:ln>
          </p:spPr>
          <p:style>
            <a:lnRef idx="1">
              <a:schemeClr val="accent1"/>
            </a:lnRef>
            <a:fillRef idx="0">
              <a:schemeClr val="accent1"/>
            </a:fillRef>
            <a:effectRef idx="0">
              <a:schemeClr val="accent1"/>
            </a:effectRef>
            <a:fontRef idx="minor">
              <a:schemeClr val="tx1"/>
            </a:fontRef>
          </p:style>
        </p:cxnSp>
      </p:grpSp>
      <p:grpSp>
        <p:nvGrpSpPr>
          <p:cNvPr id="26" name="组合 25"/>
          <p:cNvGrpSpPr/>
          <p:nvPr/>
        </p:nvGrpSpPr>
        <p:grpSpPr>
          <a:xfrm>
            <a:off x="9677973" y="2373312"/>
            <a:ext cx="1116453" cy="583882"/>
            <a:chOff x="9677973" y="2381250"/>
            <a:chExt cx="1116453" cy="583882"/>
          </a:xfrm>
        </p:grpSpPr>
        <p:sp>
          <p:nvSpPr>
            <p:cNvPr id="33" name="文本框 32"/>
            <p:cNvSpPr txBox="1"/>
            <p:nvPr/>
          </p:nvSpPr>
          <p:spPr>
            <a:xfrm>
              <a:off x="9677973" y="2381250"/>
              <a:ext cx="1116453" cy="368300"/>
            </a:xfrm>
            <a:prstGeom prst="rect">
              <a:avLst/>
            </a:prstGeom>
            <a:noFill/>
          </p:spPr>
          <p:txBody>
            <a:bodyPr wrap="square" rtlCol="0">
              <a:spAutoFit/>
            </a:bodyPr>
            <a:lstStyle/>
            <a:p>
              <a:pPr algn="ctr"/>
              <a:r>
                <a:rPr lang="zh-CN" altLang="en-US" b="1" dirty="0">
                  <a:latin typeface="微软雅黑" panose="020B0503020204020204" pitchFamily="34" charset="-122"/>
                  <a:ea typeface="微软雅黑" panose="020B0503020204020204" pitchFamily="34" charset="-122"/>
                </a:rPr>
                <a:t>广场革命</a:t>
              </a:r>
            </a:p>
          </p:txBody>
        </p:sp>
        <p:cxnSp>
          <p:nvCxnSpPr>
            <p:cNvPr id="11" name="直接连接符 10"/>
            <p:cNvCxnSpPr/>
            <p:nvPr/>
          </p:nvCxnSpPr>
          <p:spPr>
            <a:xfrm>
              <a:off x="10794426" y="2445067"/>
              <a:ext cx="0" cy="520065"/>
            </a:xfrm>
            <a:prstGeom prst="line">
              <a:avLst/>
            </a:prstGeom>
            <a:ln w="15875">
              <a:solidFill>
                <a:srgbClr val="9E0406"/>
              </a:solidFill>
            </a:ln>
          </p:spPr>
          <p:style>
            <a:lnRef idx="1">
              <a:schemeClr val="accent1"/>
            </a:lnRef>
            <a:fillRef idx="0">
              <a:schemeClr val="accent1"/>
            </a:fillRef>
            <a:effectRef idx="0">
              <a:schemeClr val="accent1"/>
            </a:effectRef>
            <a:fontRef idx="minor">
              <a:schemeClr val="tx1"/>
            </a:fontRef>
          </p:style>
        </p:cxnSp>
      </p:grpSp>
      <p:grpSp>
        <p:nvGrpSpPr>
          <p:cNvPr id="44" name="组合 43"/>
          <p:cNvGrpSpPr/>
          <p:nvPr/>
        </p:nvGrpSpPr>
        <p:grpSpPr>
          <a:xfrm>
            <a:off x="741198" y="2522367"/>
            <a:ext cx="341221" cy="69801"/>
            <a:chOff x="760083" y="2316051"/>
            <a:chExt cx="341221" cy="69801"/>
          </a:xfrm>
        </p:grpSpPr>
        <p:sp>
          <p:nvSpPr>
            <p:cNvPr id="34" name="矩形 33"/>
            <p:cNvSpPr/>
            <p:nvPr/>
          </p:nvSpPr>
          <p:spPr>
            <a:xfrm>
              <a:off x="760083" y="2316051"/>
              <a:ext cx="69801" cy="69801"/>
            </a:xfrm>
            <a:prstGeom prst="rect">
              <a:avLst/>
            </a:prstGeom>
            <a:solidFill>
              <a:srgbClr val="FF9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5" name="矩形 34"/>
            <p:cNvSpPr/>
            <p:nvPr/>
          </p:nvSpPr>
          <p:spPr>
            <a:xfrm>
              <a:off x="895793" y="2316051"/>
              <a:ext cx="69801" cy="69801"/>
            </a:xfrm>
            <a:prstGeom prst="rect">
              <a:avLst/>
            </a:prstGeom>
            <a:solidFill>
              <a:srgbClr val="FF9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7" name="矩形 36"/>
            <p:cNvSpPr/>
            <p:nvPr/>
          </p:nvSpPr>
          <p:spPr>
            <a:xfrm>
              <a:off x="1031503" y="2316051"/>
              <a:ext cx="69801" cy="69801"/>
            </a:xfrm>
            <a:prstGeom prst="rect">
              <a:avLst/>
            </a:prstGeom>
            <a:solidFill>
              <a:srgbClr val="FF9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53" name="组合 52"/>
          <p:cNvGrpSpPr/>
          <p:nvPr/>
        </p:nvGrpSpPr>
        <p:grpSpPr>
          <a:xfrm>
            <a:off x="11145898" y="2522367"/>
            <a:ext cx="341221" cy="69801"/>
            <a:chOff x="760083" y="2316051"/>
            <a:chExt cx="341221" cy="69801"/>
          </a:xfrm>
        </p:grpSpPr>
        <p:sp>
          <p:nvSpPr>
            <p:cNvPr id="54" name="矩形 53"/>
            <p:cNvSpPr/>
            <p:nvPr/>
          </p:nvSpPr>
          <p:spPr>
            <a:xfrm>
              <a:off x="760083" y="2316051"/>
              <a:ext cx="69801" cy="69801"/>
            </a:xfrm>
            <a:prstGeom prst="rect">
              <a:avLst/>
            </a:prstGeom>
            <a:solidFill>
              <a:srgbClr val="FF9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5" name="矩形 54"/>
            <p:cNvSpPr/>
            <p:nvPr/>
          </p:nvSpPr>
          <p:spPr>
            <a:xfrm>
              <a:off x="895793" y="2316051"/>
              <a:ext cx="69801" cy="69801"/>
            </a:xfrm>
            <a:prstGeom prst="rect">
              <a:avLst/>
            </a:prstGeom>
            <a:solidFill>
              <a:srgbClr val="FF9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6" name="矩形 55"/>
            <p:cNvSpPr/>
            <p:nvPr/>
          </p:nvSpPr>
          <p:spPr>
            <a:xfrm>
              <a:off x="1031503" y="2316051"/>
              <a:ext cx="69801" cy="69801"/>
            </a:xfrm>
            <a:prstGeom prst="rect">
              <a:avLst/>
            </a:prstGeom>
            <a:solidFill>
              <a:srgbClr val="FF9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cxnSp>
        <p:nvCxnSpPr>
          <p:cNvPr id="58" name="直接连接符 57"/>
          <p:cNvCxnSpPr/>
          <p:nvPr/>
        </p:nvCxnSpPr>
        <p:spPr>
          <a:xfrm>
            <a:off x="342552" y="3289300"/>
            <a:ext cx="11735148" cy="0"/>
          </a:xfrm>
          <a:prstGeom prst="line">
            <a:avLst/>
          </a:prstGeom>
          <a:ln w="60325" cmpd="thickThin">
            <a:solidFill>
              <a:srgbClr val="FF9000"/>
            </a:solidFill>
          </a:ln>
        </p:spPr>
        <p:style>
          <a:lnRef idx="1">
            <a:schemeClr val="accent1"/>
          </a:lnRef>
          <a:fillRef idx="0">
            <a:schemeClr val="accent1"/>
          </a:fillRef>
          <a:effectRef idx="0">
            <a:schemeClr val="accent1"/>
          </a:effectRef>
          <a:fontRef idx="minor">
            <a:schemeClr val="tx1"/>
          </a:fontRef>
        </p:style>
      </p:cxnSp>
      <p:cxnSp>
        <p:nvCxnSpPr>
          <p:cNvPr id="66" name="直接连接符 65"/>
          <p:cNvCxnSpPr/>
          <p:nvPr/>
        </p:nvCxnSpPr>
        <p:spPr>
          <a:xfrm>
            <a:off x="11816882" y="3064035"/>
            <a:ext cx="272728" cy="213360"/>
          </a:xfrm>
          <a:prstGeom prst="line">
            <a:avLst/>
          </a:prstGeom>
          <a:ln w="41275">
            <a:solidFill>
              <a:srgbClr val="FF9000"/>
            </a:solidFill>
          </a:ln>
        </p:spPr>
        <p:style>
          <a:lnRef idx="1">
            <a:schemeClr val="accent1"/>
          </a:lnRef>
          <a:fillRef idx="0">
            <a:schemeClr val="accent1"/>
          </a:fillRef>
          <a:effectRef idx="0">
            <a:schemeClr val="accent1"/>
          </a:effectRef>
          <a:fontRef idx="minor">
            <a:schemeClr val="tx1"/>
          </a:fontRef>
        </p:style>
      </p:cxnSp>
      <p:grpSp>
        <p:nvGrpSpPr>
          <p:cNvPr id="73" name="组合 72"/>
          <p:cNvGrpSpPr/>
          <p:nvPr/>
        </p:nvGrpSpPr>
        <p:grpSpPr>
          <a:xfrm>
            <a:off x="677216" y="3401379"/>
            <a:ext cx="45901" cy="1443038"/>
            <a:chOff x="459503" y="3402806"/>
            <a:chExt cx="45901" cy="1443038"/>
          </a:xfrm>
        </p:grpSpPr>
        <p:cxnSp>
          <p:nvCxnSpPr>
            <p:cNvPr id="70" name="直接连接符 69"/>
            <p:cNvCxnSpPr/>
            <p:nvPr/>
          </p:nvCxnSpPr>
          <p:spPr>
            <a:xfrm>
              <a:off x="482453" y="3402806"/>
              <a:ext cx="0" cy="1443038"/>
            </a:xfrm>
            <a:prstGeom prst="line">
              <a:avLst/>
            </a:prstGeom>
            <a:ln>
              <a:solidFill>
                <a:srgbClr val="FF9000"/>
              </a:solidFill>
            </a:ln>
          </p:spPr>
          <p:style>
            <a:lnRef idx="1">
              <a:schemeClr val="accent1"/>
            </a:lnRef>
            <a:fillRef idx="0">
              <a:schemeClr val="accent1"/>
            </a:fillRef>
            <a:effectRef idx="0">
              <a:schemeClr val="accent1"/>
            </a:effectRef>
            <a:fontRef idx="minor">
              <a:schemeClr val="tx1"/>
            </a:fontRef>
          </p:style>
        </p:cxnSp>
        <p:sp>
          <p:nvSpPr>
            <p:cNvPr id="68" name="矩形: 剪去对角 67"/>
            <p:cNvSpPr/>
            <p:nvPr/>
          </p:nvSpPr>
          <p:spPr>
            <a:xfrm>
              <a:off x="459503" y="3667125"/>
              <a:ext cx="45901" cy="914400"/>
            </a:xfrm>
            <a:prstGeom prst="snip2DiagRect">
              <a:avLst>
                <a:gd name="adj1" fmla="val 0"/>
                <a:gd name="adj2" fmla="val 50000"/>
              </a:avLst>
            </a:prstGeom>
            <a:solidFill>
              <a:srgbClr val="9E040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74" name="组合 73"/>
          <p:cNvGrpSpPr/>
          <p:nvPr/>
        </p:nvGrpSpPr>
        <p:grpSpPr>
          <a:xfrm>
            <a:off x="2641249" y="3401379"/>
            <a:ext cx="45901" cy="1443038"/>
            <a:chOff x="459503" y="3402806"/>
            <a:chExt cx="45901" cy="1443038"/>
          </a:xfrm>
        </p:grpSpPr>
        <p:cxnSp>
          <p:nvCxnSpPr>
            <p:cNvPr id="75" name="直接连接符 74"/>
            <p:cNvCxnSpPr/>
            <p:nvPr/>
          </p:nvCxnSpPr>
          <p:spPr>
            <a:xfrm>
              <a:off x="482453" y="3402806"/>
              <a:ext cx="0" cy="1443038"/>
            </a:xfrm>
            <a:prstGeom prst="line">
              <a:avLst/>
            </a:prstGeom>
            <a:ln>
              <a:solidFill>
                <a:srgbClr val="FF9000"/>
              </a:solidFill>
            </a:ln>
          </p:spPr>
          <p:style>
            <a:lnRef idx="1">
              <a:schemeClr val="accent1"/>
            </a:lnRef>
            <a:fillRef idx="0">
              <a:schemeClr val="accent1"/>
            </a:fillRef>
            <a:effectRef idx="0">
              <a:schemeClr val="accent1"/>
            </a:effectRef>
            <a:fontRef idx="minor">
              <a:schemeClr val="tx1"/>
            </a:fontRef>
          </p:style>
        </p:cxnSp>
        <p:sp>
          <p:nvSpPr>
            <p:cNvPr id="76" name="矩形: 剪去对角 75"/>
            <p:cNvSpPr/>
            <p:nvPr/>
          </p:nvSpPr>
          <p:spPr>
            <a:xfrm>
              <a:off x="459503" y="3667125"/>
              <a:ext cx="45901" cy="914400"/>
            </a:xfrm>
            <a:prstGeom prst="snip2DiagRect">
              <a:avLst>
                <a:gd name="adj1" fmla="val 0"/>
                <a:gd name="adj2" fmla="val 50000"/>
              </a:avLst>
            </a:prstGeom>
            <a:solidFill>
              <a:srgbClr val="9E040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77" name="组合 76"/>
          <p:cNvGrpSpPr/>
          <p:nvPr/>
        </p:nvGrpSpPr>
        <p:grpSpPr>
          <a:xfrm>
            <a:off x="4852023" y="3401379"/>
            <a:ext cx="45901" cy="1443038"/>
            <a:chOff x="459503" y="3402806"/>
            <a:chExt cx="45901" cy="1443038"/>
          </a:xfrm>
        </p:grpSpPr>
        <p:cxnSp>
          <p:nvCxnSpPr>
            <p:cNvPr id="78" name="直接连接符 77"/>
            <p:cNvCxnSpPr/>
            <p:nvPr/>
          </p:nvCxnSpPr>
          <p:spPr>
            <a:xfrm>
              <a:off x="482453" y="3402806"/>
              <a:ext cx="0" cy="1443038"/>
            </a:xfrm>
            <a:prstGeom prst="line">
              <a:avLst/>
            </a:prstGeom>
            <a:ln>
              <a:solidFill>
                <a:srgbClr val="FF9000"/>
              </a:solidFill>
            </a:ln>
          </p:spPr>
          <p:style>
            <a:lnRef idx="1">
              <a:schemeClr val="accent1"/>
            </a:lnRef>
            <a:fillRef idx="0">
              <a:schemeClr val="accent1"/>
            </a:fillRef>
            <a:effectRef idx="0">
              <a:schemeClr val="accent1"/>
            </a:effectRef>
            <a:fontRef idx="minor">
              <a:schemeClr val="tx1"/>
            </a:fontRef>
          </p:style>
        </p:cxnSp>
        <p:sp>
          <p:nvSpPr>
            <p:cNvPr id="79" name="矩形: 剪去对角 78"/>
            <p:cNvSpPr/>
            <p:nvPr/>
          </p:nvSpPr>
          <p:spPr>
            <a:xfrm>
              <a:off x="459503" y="3667125"/>
              <a:ext cx="45901" cy="914400"/>
            </a:xfrm>
            <a:prstGeom prst="snip2DiagRect">
              <a:avLst>
                <a:gd name="adj1" fmla="val 0"/>
                <a:gd name="adj2" fmla="val 50000"/>
              </a:avLst>
            </a:prstGeom>
            <a:solidFill>
              <a:srgbClr val="9E040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80" name="组合 79"/>
          <p:cNvGrpSpPr/>
          <p:nvPr/>
        </p:nvGrpSpPr>
        <p:grpSpPr>
          <a:xfrm>
            <a:off x="6851102" y="3401379"/>
            <a:ext cx="45901" cy="1443038"/>
            <a:chOff x="459503" y="3402806"/>
            <a:chExt cx="45901" cy="1443038"/>
          </a:xfrm>
        </p:grpSpPr>
        <p:cxnSp>
          <p:nvCxnSpPr>
            <p:cNvPr id="81" name="直接连接符 80"/>
            <p:cNvCxnSpPr/>
            <p:nvPr/>
          </p:nvCxnSpPr>
          <p:spPr>
            <a:xfrm>
              <a:off x="482453" y="3402806"/>
              <a:ext cx="0" cy="1443038"/>
            </a:xfrm>
            <a:prstGeom prst="line">
              <a:avLst/>
            </a:prstGeom>
            <a:ln>
              <a:solidFill>
                <a:srgbClr val="FF9000"/>
              </a:solidFill>
            </a:ln>
          </p:spPr>
          <p:style>
            <a:lnRef idx="1">
              <a:schemeClr val="accent1"/>
            </a:lnRef>
            <a:fillRef idx="0">
              <a:schemeClr val="accent1"/>
            </a:fillRef>
            <a:effectRef idx="0">
              <a:schemeClr val="accent1"/>
            </a:effectRef>
            <a:fontRef idx="minor">
              <a:schemeClr val="tx1"/>
            </a:fontRef>
          </p:style>
        </p:cxnSp>
        <p:sp>
          <p:nvSpPr>
            <p:cNvPr id="82" name="矩形: 剪去对角 81"/>
            <p:cNvSpPr/>
            <p:nvPr/>
          </p:nvSpPr>
          <p:spPr>
            <a:xfrm>
              <a:off x="459503" y="3667125"/>
              <a:ext cx="45901" cy="914400"/>
            </a:xfrm>
            <a:prstGeom prst="snip2DiagRect">
              <a:avLst>
                <a:gd name="adj1" fmla="val 0"/>
                <a:gd name="adj2" fmla="val 50000"/>
              </a:avLst>
            </a:prstGeom>
            <a:solidFill>
              <a:srgbClr val="9E040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83" name="组合 82"/>
          <p:cNvGrpSpPr/>
          <p:nvPr/>
        </p:nvGrpSpPr>
        <p:grpSpPr>
          <a:xfrm>
            <a:off x="9076389" y="3401379"/>
            <a:ext cx="45901" cy="1443038"/>
            <a:chOff x="459503" y="3402806"/>
            <a:chExt cx="45901" cy="1443038"/>
          </a:xfrm>
        </p:grpSpPr>
        <p:cxnSp>
          <p:nvCxnSpPr>
            <p:cNvPr id="84" name="直接连接符 83"/>
            <p:cNvCxnSpPr/>
            <p:nvPr/>
          </p:nvCxnSpPr>
          <p:spPr>
            <a:xfrm>
              <a:off x="482453" y="3402806"/>
              <a:ext cx="0" cy="1443038"/>
            </a:xfrm>
            <a:prstGeom prst="line">
              <a:avLst/>
            </a:prstGeom>
            <a:ln>
              <a:solidFill>
                <a:srgbClr val="FF9000"/>
              </a:solidFill>
            </a:ln>
          </p:spPr>
          <p:style>
            <a:lnRef idx="1">
              <a:schemeClr val="accent1"/>
            </a:lnRef>
            <a:fillRef idx="0">
              <a:schemeClr val="accent1"/>
            </a:fillRef>
            <a:effectRef idx="0">
              <a:schemeClr val="accent1"/>
            </a:effectRef>
            <a:fontRef idx="minor">
              <a:schemeClr val="tx1"/>
            </a:fontRef>
          </p:style>
        </p:cxnSp>
        <p:sp>
          <p:nvSpPr>
            <p:cNvPr id="85" name="矩形: 剪去对角 84"/>
            <p:cNvSpPr/>
            <p:nvPr/>
          </p:nvSpPr>
          <p:spPr>
            <a:xfrm>
              <a:off x="459503" y="3667125"/>
              <a:ext cx="45901" cy="914400"/>
            </a:xfrm>
            <a:prstGeom prst="snip2DiagRect">
              <a:avLst>
                <a:gd name="adj1" fmla="val 0"/>
                <a:gd name="adj2" fmla="val 50000"/>
              </a:avLst>
            </a:prstGeom>
            <a:solidFill>
              <a:srgbClr val="9E040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noChangeArrowheads="1"/>
          </p:cNvPicPr>
          <p:nvPr/>
        </p:nvPicPr>
        <p:blipFill>
          <a:blip r:embed="rId2">
            <a:duotone>
              <a:schemeClr val="accent2">
                <a:shade val="45000"/>
                <a:satMod val="135000"/>
              </a:schemeClr>
              <a:prstClr val="white"/>
            </a:duotone>
            <a:extLst>
              <a:ext uri="{28A0092B-C50C-407E-A947-70E740481C1C}">
                <a14:useLocalDpi xmlns:a14="http://schemas.microsoft.com/office/drawing/2010/main" val="0"/>
              </a:ext>
            </a:extLst>
          </a:blip>
          <a:srcRect t="1836" b="58414"/>
          <a:stretch>
            <a:fillRect/>
          </a:stretch>
        </p:blipFill>
        <p:spPr bwMode="auto">
          <a:xfrm>
            <a:off x="0" y="3611563"/>
            <a:ext cx="12192000" cy="3246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矩形 2"/>
          <p:cNvSpPr/>
          <p:nvPr/>
        </p:nvSpPr>
        <p:spPr>
          <a:xfrm>
            <a:off x="2377756" y="1149848"/>
            <a:ext cx="7480935" cy="430887"/>
          </a:xfrm>
          <a:prstGeom prst="rect">
            <a:avLst/>
          </a:prstGeom>
          <a:noFill/>
        </p:spPr>
        <p:txBody>
          <a:bodyPr wrap="square" rtlCol="0">
            <a:spAutoFit/>
          </a:bodyPr>
          <a:lstStyle/>
          <a:p>
            <a:pPr algn="ctr">
              <a:buClr>
                <a:srgbClr val="C00000"/>
              </a:buClr>
              <a:buSzPct val="80000"/>
            </a:pP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sym typeface="+mn-ea"/>
              </a:rPr>
              <a:t>（二）巩固马克思主义在意识形态领域的指导地位</a:t>
            </a:r>
          </a:p>
        </p:txBody>
      </p:sp>
      <p:grpSp>
        <p:nvGrpSpPr>
          <p:cNvPr id="4" name="组合 3"/>
          <p:cNvGrpSpPr/>
          <p:nvPr/>
        </p:nvGrpSpPr>
        <p:grpSpPr>
          <a:xfrm>
            <a:off x="1205229" y="2135571"/>
            <a:ext cx="9780905" cy="3401597"/>
            <a:chOff x="1739" y="2634"/>
            <a:chExt cx="15403" cy="4419"/>
          </a:xfrm>
        </p:grpSpPr>
        <p:grpSp>
          <p:nvGrpSpPr>
            <p:cNvPr id="5" name="组合 4"/>
            <p:cNvGrpSpPr/>
            <p:nvPr/>
          </p:nvGrpSpPr>
          <p:grpSpPr>
            <a:xfrm>
              <a:off x="1739" y="2634"/>
              <a:ext cx="15403" cy="4419"/>
              <a:chOff x="1064709" y="1638633"/>
              <a:chExt cx="10293024" cy="3818085"/>
            </a:xfrm>
          </p:grpSpPr>
          <p:sp>
            <p:nvSpPr>
              <p:cNvPr id="8" name="图文框 7"/>
              <p:cNvSpPr/>
              <p:nvPr/>
            </p:nvSpPr>
            <p:spPr>
              <a:xfrm>
                <a:off x="1064709" y="1638633"/>
                <a:ext cx="10080000" cy="3600000"/>
              </a:xfrm>
              <a:prstGeom prst="frame">
                <a:avLst>
                  <a:gd name="adj1" fmla="val 3688"/>
                </a:avLst>
              </a:prstGeom>
              <a:gradFill flip="none" rotWithShape="1">
                <a:gsLst>
                  <a:gs pos="0">
                    <a:srgbClr val="B00000"/>
                  </a:gs>
                  <a:gs pos="100000">
                    <a:srgbClr val="C00000"/>
                  </a:gs>
                </a:gsLst>
                <a:lin ang="1800000" scaled="0"/>
                <a:tileRect/>
              </a:gradFill>
              <a:ln>
                <a:noFill/>
              </a:ln>
              <a:effectLst>
                <a:outerShdw blurRad="177800" dist="152400" dir="2700000" algn="tl" rotWithShape="0">
                  <a:prstClr val="black">
                    <a:alpha val="15000"/>
                  </a:prstClr>
                </a:outerShdw>
              </a:effectLst>
            </p:spPr>
            <p:style>
              <a:lnRef idx="2">
                <a:srgbClr val="4472C4">
                  <a:shade val="50000"/>
                </a:srgbClr>
              </a:lnRef>
              <a:fillRef idx="1">
                <a:srgbClr val="4472C4"/>
              </a:fillRef>
              <a:effectRef idx="0">
                <a:srgbClr val="4472C4"/>
              </a:effectRef>
              <a:fontRef idx="minor">
                <a:sysClr val="window" lastClr="FFFFFF"/>
              </a:fontRef>
            </p:style>
            <p:txBody>
              <a:bodyPr rtlCol="0" anchor="ctr"/>
              <a:lstStyle/>
              <a:p>
                <a:pPr algn="ctr"/>
                <a:endParaRPr lang="zh-CN" altLang="en-US"/>
              </a:p>
            </p:txBody>
          </p:sp>
          <p:grpSp>
            <p:nvGrpSpPr>
              <p:cNvPr id="9" name="组合 8"/>
              <p:cNvGrpSpPr/>
              <p:nvPr/>
            </p:nvGrpSpPr>
            <p:grpSpPr>
              <a:xfrm>
                <a:off x="1277733" y="1856718"/>
                <a:ext cx="10080000" cy="3600000"/>
                <a:chOff x="1277733" y="1856718"/>
                <a:chExt cx="10080000" cy="3600000"/>
              </a:xfrm>
            </p:grpSpPr>
            <p:sp>
              <p:nvSpPr>
                <p:cNvPr id="10" name="矩形 9"/>
                <p:cNvSpPr/>
                <p:nvPr/>
              </p:nvSpPr>
              <p:spPr>
                <a:xfrm>
                  <a:off x="1277733" y="1856718"/>
                  <a:ext cx="10080000" cy="3600000"/>
                </a:xfrm>
                <a:prstGeom prst="rect">
                  <a:avLst/>
                </a:prstGeom>
                <a:solidFill>
                  <a:sysClr val="window" lastClr="FFFFFF"/>
                </a:solidFill>
                <a:ln>
                  <a:noFill/>
                </a:ln>
                <a:effectLst>
                  <a:outerShdw blurRad="177800" dist="152400" dir="2700000" algn="tl" rotWithShape="0">
                    <a:prstClr val="black">
                      <a:alpha val="15000"/>
                    </a:prstClr>
                  </a:outerShdw>
                </a:effectLst>
              </p:spPr>
              <p:style>
                <a:lnRef idx="2">
                  <a:srgbClr val="4472C4">
                    <a:shade val="50000"/>
                  </a:srgbClr>
                </a:lnRef>
                <a:fillRef idx="1">
                  <a:srgbClr val="4472C4"/>
                </a:fillRef>
                <a:effectRef idx="0">
                  <a:srgbClr val="4472C4"/>
                </a:effectRef>
                <a:fontRef idx="minor">
                  <a:sysClr val="window" lastClr="FFFFFF"/>
                </a:fontRef>
              </p:style>
              <p:txBody>
                <a:bodyPr rtlCol="0" anchor="ctr"/>
                <a:lstStyle/>
                <a:p>
                  <a:pPr algn="ctr"/>
                  <a:endParaRPr lang="zh-CN" altLang="en-US"/>
                </a:p>
              </p:txBody>
            </p:sp>
            <p:pic>
              <p:nvPicPr>
                <p:cNvPr id="14" name="图片 13"/>
                <p:cNvPicPr>
                  <a:picLocks noChangeAspect="1"/>
                </p:cNvPicPr>
                <p:nvPr/>
              </p:nvPicPr>
              <p:blipFill rotWithShape="1">
                <a:blip r:embed="rId3" cstate="print">
                  <a:duotone>
                    <a:srgbClr val="ED7D31">
                      <a:shade val="45000"/>
                      <a:satMod val="135000"/>
                    </a:srgbClr>
                    <a:prstClr val="white"/>
                  </a:duotone>
                  <a:extLst>
                    <a:ext uri="{BEBA8EAE-BF5A-486C-A8C5-ECC9F3942E4B}">
                      <a14:imgProps xmlns:a14="http://schemas.microsoft.com/office/drawing/2010/main">
                        <a14:imgLayer r:embed="rId4">
                          <a14:imgEffect>
                            <a14:brightnessContrast contrast="40000"/>
                          </a14:imgEffect>
                          <a14:imgEffect>
                            <a14:sharpenSoften amount="25000"/>
                          </a14:imgEffect>
                        </a14:imgLayer>
                      </a14:imgProps>
                    </a:ext>
                    <a:ext uri="{28A0092B-C50C-407E-A947-70E740481C1C}">
                      <a14:useLocalDpi xmlns:a14="http://schemas.microsoft.com/office/drawing/2010/main" val="0"/>
                    </a:ext>
                  </a:extLst>
                </a:blip>
                <a:srcRect r="6647" b="50000"/>
                <a:stretch>
                  <a:fillRect/>
                </a:stretch>
              </p:blipFill>
              <p:spPr>
                <a:xfrm flipH="1">
                  <a:off x="3977733" y="4196718"/>
                  <a:ext cx="7380000" cy="1260000"/>
                </a:xfrm>
                <a:prstGeom prst="rect">
                  <a:avLst/>
                </a:prstGeom>
              </p:spPr>
            </p:pic>
          </p:grpSp>
        </p:grpSp>
        <p:sp>
          <p:nvSpPr>
            <p:cNvPr id="15" name="矩形 14"/>
            <p:cNvSpPr/>
            <p:nvPr/>
          </p:nvSpPr>
          <p:spPr>
            <a:xfrm>
              <a:off x="3082" y="3351"/>
              <a:ext cx="12788" cy="3372"/>
            </a:xfrm>
            <a:prstGeom prst="rect">
              <a:avLst/>
            </a:prstGeom>
          </p:spPr>
          <p:txBody>
            <a:bodyPr wrap="square">
              <a:spAutoFit/>
            </a:bodyPr>
            <a:lstStyle/>
            <a:p>
              <a:pPr algn="just">
                <a:lnSpc>
                  <a:spcPct val="150000"/>
                </a:lnSpc>
              </a:pPr>
              <a:r>
                <a:rPr lang="zh-CN" altLang="en-US" sz="2200" b="1" dirty="0">
                  <a:latin typeface="楷体" panose="02010609060101010101" pitchFamily="49" charset="-122"/>
                  <a:ea typeface="楷体" panose="02010609060101010101" pitchFamily="49" charset="-122"/>
                  <a:sym typeface="+mn-ea"/>
                </a:rPr>
                <a:t>　　</a:t>
              </a:r>
              <a:r>
                <a:rPr lang="zh-CN" altLang="en-US" sz="2200" b="1" dirty="0">
                  <a:effectLst/>
                  <a:latin typeface="楷体" panose="02010609060101010101" pitchFamily="49" charset="-122"/>
                  <a:ea typeface="楷体" panose="02010609060101010101" pitchFamily="49" charset="-122"/>
                  <a:sym typeface="+mn-ea"/>
                </a:rPr>
                <a:t>党着力解决意识形态领域党的领导弱化问题，立破并举、激浊扬清，就意识形态领域许多方向性、战略性问题作出部署，确立和坚持马克思主义在意识形态领域指导地位的</a:t>
              </a:r>
              <a:r>
                <a:rPr lang="zh-CN" altLang="en-US" sz="2200" b="1">
                  <a:effectLst/>
                  <a:latin typeface="楷体" panose="02010609060101010101" pitchFamily="49" charset="-122"/>
                  <a:ea typeface="楷体" panose="02010609060101010101" pitchFamily="49" charset="-122"/>
                  <a:sym typeface="+mn-ea"/>
                </a:rPr>
                <a:t>根本制度。</a:t>
              </a:r>
              <a:endParaRPr lang="en-US" altLang="zh-CN" sz="2200" b="1" dirty="0">
                <a:effectLst/>
                <a:latin typeface="楷体" panose="02010609060101010101" pitchFamily="49" charset="-122"/>
                <a:ea typeface="楷体" panose="02010609060101010101" pitchFamily="49" charset="-122"/>
                <a:sym typeface="+mn-ea"/>
              </a:endParaRPr>
            </a:p>
            <a:p>
              <a:pPr algn="r">
                <a:lnSpc>
                  <a:spcPct val="150000"/>
                </a:lnSpc>
                <a:spcBef>
                  <a:spcPts val="800"/>
                </a:spcBef>
              </a:pPr>
              <a:r>
                <a:rPr lang="zh-CN" altLang="en-US" sz="2000" b="1" dirty="0">
                  <a:effectLst/>
                  <a:latin typeface="楷体" panose="02010609060101010101" pitchFamily="49" charset="-122"/>
                  <a:ea typeface="楷体" panose="02010609060101010101" pitchFamily="49" charset="-122"/>
                  <a:sym typeface="+mn-ea"/>
                </a:rPr>
                <a:t>    </a:t>
              </a:r>
              <a:r>
                <a:rPr lang="zh-CN" altLang="en-US" b="1" dirty="0">
                  <a:effectLst/>
                  <a:latin typeface="楷体" panose="02010609060101010101" pitchFamily="49" charset="-122"/>
                  <a:ea typeface="楷体" panose="02010609060101010101" pitchFamily="49" charset="-122"/>
                  <a:sym typeface="+mn-ea"/>
                </a:rPr>
                <a:t>——《中共中央关于党的百年奋斗重大成就和历史经验的决议》</a:t>
              </a:r>
              <a:endParaRPr lang="zh-CN" altLang="en-US" b="1" dirty="0">
                <a:solidFill>
                  <a:schemeClr val="tx1"/>
                </a:solidFill>
                <a:effectLst/>
                <a:latin typeface="楷体" panose="02010609060101010101" pitchFamily="49" charset="-122"/>
                <a:ea typeface="楷体" panose="02010609060101010101" pitchFamily="49" charset="-122"/>
              </a:endParaRPr>
            </a:p>
            <a:p>
              <a:pPr algn="r">
                <a:lnSpc>
                  <a:spcPct val="150000"/>
                </a:lnSpc>
              </a:pPr>
              <a:r>
                <a:rPr lang="zh-CN" altLang="en-US" b="1" dirty="0">
                  <a:effectLst/>
                  <a:latin typeface="楷体" panose="02010609060101010101" pitchFamily="49" charset="-122"/>
                  <a:ea typeface="楷体" panose="02010609060101010101" pitchFamily="49" charset="-122"/>
                  <a:sym typeface="+mn-ea"/>
                </a:rPr>
                <a:t>（2021年11月11日）</a:t>
              </a:r>
              <a:endParaRPr b="1" dirty="0">
                <a:solidFill>
                  <a:schemeClr val="tx1"/>
                </a:solidFill>
                <a:effectLst/>
                <a:latin typeface="楷体" panose="02010609060101010101" pitchFamily="49" charset="-122"/>
                <a:ea typeface="楷体" panose="02010609060101010101" pitchFamily="49" charset="-122"/>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矩形 20"/>
          <p:cNvSpPr/>
          <p:nvPr/>
        </p:nvSpPr>
        <p:spPr>
          <a:xfrm>
            <a:off x="318" y="5267289"/>
            <a:ext cx="12191365" cy="1462806"/>
          </a:xfrm>
          <a:prstGeom prst="rect">
            <a:avLst/>
          </a:prstGeom>
          <a:gradFill>
            <a:gsLst>
              <a:gs pos="61000">
                <a:srgbClr val="D04D3A"/>
              </a:gs>
              <a:gs pos="0">
                <a:srgbClr val="B00000"/>
              </a:gs>
              <a:gs pos="100000">
                <a:srgbClr val="9E0406"/>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7" name="TextBox 87"/>
          <p:cNvSpPr txBox="1"/>
          <p:nvPr/>
        </p:nvSpPr>
        <p:spPr bwMode="auto">
          <a:xfrm>
            <a:off x="342552" y="6439382"/>
            <a:ext cx="4197350" cy="414020"/>
          </a:xfrm>
          <a:prstGeom prst="rect">
            <a:avLst/>
          </a:prstGeom>
          <a:noFill/>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sz="21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nvGrpSpPr>
          <p:cNvPr id="4" name="组合 3"/>
          <p:cNvGrpSpPr/>
          <p:nvPr/>
        </p:nvGrpSpPr>
        <p:grpSpPr>
          <a:xfrm>
            <a:off x="558165" y="1554562"/>
            <a:ext cx="11075670" cy="3526155"/>
            <a:chOff x="686" y="2699"/>
            <a:chExt cx="17442" cy="5553"/>
          </a:xfrm>
        </p:grpSpPr>
        <p:sp>
          <p:nvSpPr>
            <p:cNvPr id="17" name="işlídê"/>
            <p:cNvSpPr/>
            <p:nvPr/>
          </p:nvSpPr>
          <p:spPr>
            <a:xfrm>
              <a:off x="686" y="2709"/>
              <a:ext cx="17442" cy="5543"/>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nvGrpSpPr>
            <p:cNvPr id="19" name="组合 18"/>
            <p:cNvGrpSpPr/>
            <p:nvPr/>
          </p:nvGrpSpPr>
          <p:grpSpPr>
            <a:xfrm>
              <a:off x="1450" y="2699"/>
              <a:ext cx="15637" cy="5402"/>
              <a:chOff x="-215862" y="1793294"/>
              <a:chExt cx="12469027" cy="4320000"/>
            </a:xfrm>
          </p:grpSpPr>
          <p:cxnSp>
            <p:nvCxnSpPr>
              <p:cNvPr id="9" name="直接连接符 8"/>
              <p:cNvCxnSpPr/>
              <p:nvPr/>
            </p:nvCxnSpPr>
            <p:spPr>
              <a:xfrm flipH="1">
                <a:off x="6096000" y="1793294"/>
                <a:ext cx="0" cy="4320000"/>
              </a:xfrm>
              <a:prstGeom prst="line">
                <a:avLst/>
              </a:prstGeom>
              <a:ln w="9525">
                <a:gradFill>
                  <a:gsLst>
                    <a:gs pos="0">
                      <a:srgbClr val="FFFDFD"/>
                    </a:gs>
                    <a:gs pos="50000">
                      <a:srgbClr val="9E0406"/>
                    </a:gs>
                    <a:gs pos="100000">
                      <a:srgbClr val="FFFDFD"/>
                    </a:gs>
                  </a:gsLst>
                  <a:lin ang="5400000" scaled="0"/>
                </a:gradFill>
              </a:ln>
            </p:spPr>
            <p:style>
              <a:lnRef idx="1">
                <a:schemeClr val="accent1"/>
              </a:lnRef>
              <a:fillRef idx="0">
                <a:schemeClr val="accent1"/>
              </a:fillRef>
              <a:effectRef idx="0">
                <a:schemeClr val="accent1"/>
              </a:effectRef>
              <a:fontRef idx="minor">
                <a:schemeClr val="tx1"/>
              </a:fontRef>
            </p:style>
          </p:cxnSp>
          <p:cxnSp>
            <p:nvCxnSpPr>
              <p:cNvPr id="8" name="直接连接符 7"/>
              <p:cNvCxnSpPr/>
              <p:nvPr/>
            </p:nvCxnSpPr>
            <p:spPr>
              <a:xfrm>
                <a:off x="1056000" y="3953294"/>
                <a:ext cx="10080000" cy="0"/>
              </a:xfrm>
              <a:prstGeom prst="line">
                <a:avLst/>
              </a:prstGeom>
              <a:ln w="9525">
                <a:gradFill>
                  <a:gsLst>
                    <a:gs pos="0">
                      <a:srgbClr val="FFFDFD"/>
                    </a:gs>
                    <a:gs pos="50000">
                      <a:srgbClr val="9E0406"/>
                    </a:gs>
                    <a:gs pos="100000">
                      <a:srgbClr val="FFFDFD"/>
                    </a:gs>
                  </a:gsLst>
                  <a:lin ang="0" scaled="0"/>
                </a:gradFill>
              </a:ln>
            </p:spPr>
            <p:style>
              <a:lnRef idx="1">
                <a:schemeClr val="accent1"/>
              </a:lnRef>
              <a:fillRef idx="0">
                <a:schemeClr val="accent1"/>
              </a:fillRef>
              <a:effectRef idx="0">
                <a:schemeClr val="accent1"/>
              </a:effectRef>
              <a:fontRef idx="minor">
                <a:schemeClr val="tx1"/>
              </a:fontRef>
            </p:style>
          </p:cxnSp>
          <p:grpSp>
            <p:nvGrpSpPr>
              <p:cNvPr id="18" name="组合 17"/>
              <p:cNvGrpSpPr/>
              <p:nvPr/>
            </p:nvGrpSpPr>
            <p:grpSpPr>
              <a:xfrm>
                <a:off x="4476000" y="2333294"/>
                <a:ext cx="3240000" cy="3240000"/>
                <a:chOff x="4476000" y="2167589"/>
                <a:chExt cx="3240000" cy="3240000"/>
              </a:xfrm>
            </p:grpSpPr>
            <p:sp>
              <p:nvSpPr>
                <p:cNvPr id="2" name="MH_SubTitle_1"/>
                <p:cNvSpPr/>
                <p:nvPr>
                  <p:custDataLst>
                    <p:tags r:id="rId1"/>
                  </p:custDataLst>
                </p:nvPr>
              </p:nvSpPr>
              <p:spPr>
                <a:xfrm>
                  <a:off x="4476000" y="2167589"/>
                  <a:ext cx="3240000" cy="3240000"/>
                </a:xfrm>
                <a:prstGeom prst="diamond">
                  <a:avLst/>
                </a:prstGeom>
                <a:gradFill>
                  <a:gsLst>
                    <a:gs pos="0">
                      <a:srgbClr val="9E0406"/>
                    </a:gs>
                    <a:gs pos="100000">
                      <a:srgbClr val="FF9000"/>
                    </a:gs>
                  </a:gsLst>
                  <a:lin ang="5400000" scaled="1"/>
                </a:gradFill>
                <a:ln w="38100" cap="flat" cmpd="sng" algn="ctr">
                  <a:solidFill>
                    <a:schemeClr val="bg1"/>
                  </a:solidFill>
                  <a:prstDash val="solid"/>
                  <a:miter lim="800000"/>
                </a:ln>
                <a:effectLst>
                  <a:outerShdw blurRad="381000" dist="63500" dir="5400000" algn="t" rotWithShape="0">
                    <a:prstClr val="black">
                      <a:alpha val="15000"/>
                    </a:prstClr>
                  </a:outerShdw>
                </a:effectLst>
              </p:spPr>
              <p:txBody>
                <a:bodyPr anchor="ctr">
                  <a:noAutofit/>
                </a:bodyPr>
                <a:lstStyle/>
                <a:p>
                  <a:pPr algn="ctr"/>
                  <a:endParaRPr lang="zh-CN" altLang="en-US" sz="24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mn-ea"/>
                    <a:sym typeface="+mn-lt"/>
                  </a:endParaRPr>
                </a:p>
              </p:txBody>
            </p:sp>
            <p:sp>
              <p:nvSpPr>
                <p:cNvPr id="6" name="矩形 5"/>
                <p:cNvSpPr/>
                <p:nvPr/>
              </p:nvSpPr>
              <p:spPr>
                <a:xfrm>
                  <a:off x="4991557" y="3073510"/>
                  <a:ext cx="2207288" cy="1666707"/>
                </a:xfrm>
                <a:prstGeom prst="rect">
                  <a:avLst/>
                </a:prstGeom>
              </p:spPr>
              <p:txBody>
                <a:bodyPr wrap="square">
                  <a:spAutoFit/>
                </a:bodyPr>
                <a:lstStyle/>
                <a:p>
                  <a:pPr algn="ctr"/>
                  <a:r>
                    <a:rPr lang="zh-CN" altLang="en-US" sz="2000" b="1" dirty="0">
                      <a:solidFill>
                        <a:schemeClr val="bg1"/>
                      </a:solidFill>
                      <a:latin typeface="华文新魏" panose="02010800040101010101" pitchFamily="2" charset="-122"/>
                      <a:ea typeface="华文新魏" panose="02010800040101010101" pitchFamily="2" charset="-122"/>
                      <a:cs typeface="+mn-ea"/>
                      <a:sym typeface="+mn-lt"/>
                    </a:rPr>
                    <a:t>坚持马克思主义在意识形态领域指导地位的根本制度</a:t>
                  </a:r>
                </a:p>
              </p:txBody>
            </p:sp>
          </p:grpSp>
          <p:sp>
            <p:nvSpPr>
              <p:cNvPr id="13" name="矩形 12"/>
              <p:cNvSpPr/>
              <p:nvPr/>
            </p:nvSpPr>
            <p:spPr>
              <a:xfrm>
                <a:off x="36117" y="2557810"/>
                <a:ext cx="4566567" cy="1161170"/>
              </a:xfrm>
              <a:prstGeom prst="rect">
                <a:avLst/>
              </a:prstGeom>
            </p:spPr>
            <p:txBody>
              <a:bodyPr wrap="square">
                <a:spAutoFit/>
              </a:bodyPr>
              <a:lstStyle/>
              <a:p>
                <a:pPr algn="ctr">
                  <a:lnSpc>
                    <a:spcPct val="150000"/>
                  </a:lnSpc>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恪守党的本质属性、巩固党的团结统一的必然要求</a:t>
                </a:r>
              </a:p>
            </p:txBody>
          </p:sp>
          <p:sp>
            <p:nvSpPr>
              <p:cNvPr id="14" name="矩形 13"/>
              <p:cNvSpPr/>
              <p:nvPr/>
            </p:nvSpPr>
            <p:spPr>
              <a:xfrm>
                <a:off x="7715928" y="2586600"/>
                <a:ext cx="4137736" cy="1161170"/>
              </a:xfrm>
              <a:prstGeom prst="rect">
                <a:avLst/>
              </a:prstGeom>
            </p:spPr>
            <p:txBody>
              <a:bodyPr wrap="square">
                <a:spAutoFit/>
              </a:bodyPr>
              <a:lstStyle/>
              <a:p>
                <a:pPr algn="ctr">
                  <a:lnSpc>
                    <a:spcPct val="150000"/>
                  </a:lnSpc>
                  <a:spcAft>
                    <a:spcPts val="600"/>
                  </a:spcAft>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坚持正确发展道路、实现国家长治久安的必然要求</a:t>
                </a:r>
              </a:p>
            </p:txBody>
          </p:sp>
          <p:sp>
            <p:nvSpPr>
              <p:cNvPr id="15" name="矩形 14"/>
              <p:cNvSpPr/>
              <p:nvPr/>
            </p:nvSpPr>
            <p:spPr>
              <a:xfrm>
                <a:off x="-215862" y="4507489"/>
                <a:ext cx="4818546" cy="1161170"/>
              </a:xfrm>
              <a:prstGeom prst="rect">
                <a:avLst/>
              </a:prstGeom>
            </p:spPr>
            <p:txBody>
              <a:bodyPr wrap="square">
                <a:spAutoFit/>
              </a:bodyPr>
              <a:lstStyle/>
              <a:p>
                <a:pPr algn="ctr">
                  <a:lnSpc>
                    <a:spcPct val="150000"/>
                  </a:lnSpc>
                  <a:spcAft>
                    <a:spcPts val="600"/>
                  </a:spcAft>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筑牢全体人民共同思想基础、凝聚团结奋进强大精神力量的必然要求</a:t>
                </a:r>
              </a:p>
            </p:txBody>
          </p:sp>
          <p:sp>
            <p:nvSpPr>
              <p:cNvPr id="16" name="矩形 15"/>
              <p:cNvSpPr/>
              <p:nvPr/>
            </p:nvSpPr>
            <p:spPr>
              <a:xfrm>
                <a:off x="7464746" y="4517885"/>
                <a:ext cx="4788419" cy="1161170"/>
              </a:xfrm>
              <a:prstGeom prst="rect">
                <a:avLst/>
              </a:prstGeom>
            </p:spPr>
            <p:txBody>
              <a:bodyPr wrap="square">
                <a:spAutoFit/>
              </a:bodyPr>
              <a:lstStyle/>
              <a:p>
                <a:pPr algn="ctr">
                  <a:lnSpc>
                    <a:spcPct val="150000"/>
                  </a:lnSpc>
                  <a:spcAft>
                    <a:spcPts val="600"/>
                  </a:spcAft>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保证我国文化建设正确方向、更好担负起新时代使命任务的必然要求</a:t>
                </a:r>
              </a:p>
            </p:txBody>
          </p:sp>
        </p:grpSp>
      </p:grpSp>
      <p:sp>
        <p:nvSpPr>
          <p:cNvPr id="7" name="对角圆角矩形 6"/>
          <p:cNvSpPr/>
          <p:nvPr/>
        </p:nvSpPr>
        <p:spPr>
          <a:xfrm flipH="1">
            <a:off x="1024890" y="840740"/>
            <a:ext cx="10142220"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为什么坚持马克思主义在意识形态领域指导地位的根本制度是历史的结论、现实的必然 </a:t>
            </a:r>
          </a:p>
        </p:txBody>
      </p:sp>
      <p:sp>
        <p:nvSpPr>
          <p:cNvPr id="3" name="矩形 146"/>
          <p:cNvSpPr>
            <a:spLocks noChangeArrowheads="1"/>
          </p:cNvSpPr>
          <p:nvPr/>
        </p:nvSpPr>
        <p:spPr bwMode="auto">
          <a:xfrm>
            <a:off x="1631274" y="5434091"/>
            <a:ext cx="8929452" cy="1107996"/>
          </a:xfrm>
          <a:prstGeom prst="rect">
            <a:avLst/>
          </a:prstGeom>
        </p:spPr>
        <p:txBody>
          <a:bodyPr wrap="square">
            <a:spAutoFit/>
          </a:bodyPr>
          <a:lstStyle/>
          <a:p>
            <a:pPr indent="558800" algn="just">
              <a:lnSpc>
                <a:spcPct val="150000"/>
              </a:lnSpc>
              <a:extLst>
                <a:ext uri="{35155182-B16C-46BC-9424-99874614C6A1}">
                  <wpsdc:indentchars xmlns:wpsdc="http://www.wps.cn/officeDocument/2017/drawingmlCustomData" xmlns="" val="200" checksum="1956455923"/>
                </a:ext>
              </a:extLst>
            </a:pPr>
            <a:r>
              <a:rPr lang="zh-CN" altLang="en-US" sz="2200" b="1" kern="10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宋体" panose="02010600030101010101" pitchFamily="2" charset="-122"/>
              </a:rPr>
              <a:t>党</a:t>
            </a:r>
            <a:r>
              <a:rPr lang="zh-CN" altLang="en-US" sz="2200" b="1" kern="100"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宋体" panose="02010600030101010101" pitchFamily="2" charset="-122"/>
              </a:rPr>
              <a:t>的十九届四中全会第一次明确提出了坚持</a:t>
            </a:r>
            <a:r>
              <a:rPr lang="zh-CN" altLang="en-US" sz="2200" b="1" kern="10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宋体" panose="02010600030101010101" pitchFamily="2" charset="-122"/>
              </a:rPr>
              <a:t>马克思主义在意识形态</a:t>
            </a:r>
            <a:r>
              <a:rPr lang="zh-CN" altLang="en-US" sz="2200" b="1" kern="100"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宋体" panose="02010600030101010101" pitchFamily="2" charset="-122"/>
              </a:rPr>
              <a:t>领域指导地位的根本制度。</a:t>
            </a:r>
          </a:p>
        </p:txBody>
      </p:sp>
      <p:grpSp>
        <p:nvGrpSpPr>
          <p:cNvPr id="10" name="组合 9"/>
          <p:cNvGrpSpPr/>
          <p:nvPr/>
        </p:nvGrpSpPr>
        <p:grpSpPr>
          <a:xfrm>
            <a:off x="1019175" y="5048014"/>
            <a:ext cx="10153650" cy="45720"/>
            <a:chOff x="1019175" y="5184135"/>
            <a:chExt cx="10153650" cy="45720"/>
          </a:xfrm>
        </p:grpSpPr>
        <p:cxnSp>
          <p:nvCxnSpPr>
            <p:cNvPr id="20" name="直接连接符 19"/>
            <p:cNvCxnSpPr/>
            <p:nvPr/>
          </p:nvCxnSpPr>
          <p:spPr>
            <a:xfrm>
              <a:off x="1019175" y="5206995"/>
              <a:ext cx="10153650" cy="0"/>
            </a:xfrm>
            <a:prstGeom prst="line">
              <a:avLst/>
            </a:prstGeom>
            <a:ln>
              <a:solidFill>
                <a:srgbClr val="B00000"/>
              </a:solidFill>
            </a:ln>
          </p:spPr>
          <p:style>
            <a:lnRef idx="1">
              <a:schemeClr val="accent1"/>
            </a:lnRef>
            <a:fillRef idx="0">
              <a:schemeClr val="accent1"/>
            </a:fillRef>
            <a:effectRef idx="0">
              <a:schemeClr val="accent1"/>
            </a:effectRef>
            <a:fontRef idx="minor">
              <a:schemeClr val="tx1"/>
            </a:fontRef>
          </p:style>
        </p:cxnSp>
        <p:sp>
          <p:nvSpPr>
            <p:cNvPr id="5" name="矩形 4"/>
            <p:cNvSpPr/>
            <p:nvPr/>
          </p:nvSpPr>
          <p:spPr>
            <a:xfrm>
              <a:off x="5638800" y="5184135"/>
              <a:ext cx="914400" cy="45720"/>
            </a:xfrm>
            <a:prstGeom prst="rect">
              <a:avLst/>
            </a:prstGeom>
            <a:solidFill>
              <a:srgbClr val="FF9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平行四边形 4"/>
          <p:cNvSpPr/>
          <p:nvPr/>
        </p:nvSpPr>
        <p:spPr>
          <a:xfrm>
            <a:off x="4993871" y="2699191"/>
            <a:ext cx="6956856" cy="3065116"/>
          </a:xfrm>
          <a:prstGeom prst="parallelogram">
            <a:avLst>
              <a:gd name="adj" fmla="val 16476"/>
            </a:avLst>
          </a:prstGeom>
          <a:gradFill flip="none" rotWithShape="1">
            <a:gsLst>
              <a:gs pos="35000">
                <a:srgbClr val="B00000"/>
              </a:gs>
              <a:gs pos="100000">
                <a:schemeClr val="bg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平行四边形 8"/>
          <p:cNvSpPr/>
          <p:nvPr/>
        </p:nvSpPr>
        <p:spPr>
          <a:xfrm>
            <a:off x="474885" y="1931908"/>
            <a:ext cx="11388271" cy="3654465"/>
          </a:xfrm>
          <a:prstGeom prst="parallelogram">
            <a:avLst>
              <a:gd name="adj" fmla="val 16476"/>
            </a:avLst>
          </a:prstGeom>
          <a:solidFill>
            <a:srgbClr val="FFFDFD"/>
          </a:solidFill>
          <a:ln>
            <a:gradFill>
              <a:gsLst>
                <a:gs pos="10000">
                  <a:srgbClr val="FFFDFD">
                    <a:alpha val="0"/>
                  </a:srgbClr>
                </a:gs>
                <a:gs pos="55000">
                  <a:srgbClr val="C00000"/>
                </a:gs>
              </a:gsLst>
              <a:lin ang="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4" name="TextBox 87"/>
          <p:cNvSpPr txBox="1"/>
          <p:nvPr/>
        </p:nvSpPr>
        <p:spPr bwMode="auto">
          <a:xfrm>
            <a:off x="342552" y="5923127"/>
            <a:ext cx="4197350" cy="414020"/>
          </a:xfrm>
          <a:prstGeom prst="rect">
            <a:avLst/>
          </a:prstGeom>
          <a:noFill/>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sz="21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27" name="TextBox 87"/>
          <p:cNvSpPr txBox="1"/>
          <p:nvPr/>
        </p:nvSpPr>
        <p:spPr bwMode="auto">
          <a:xfrm>
            <a:off x="342552" y="6439382"/>
            <a:ext cx="4197350" cy="414020"/>
          </a:xfrm>
          <a:prstGeom prst="rect">
            <a:avLst/>
          </a:prstGeom>
          <a:noFill/>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sz="21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nvGrpSpPr>
          <p:cNvPr id="6" name="组合 5"/>
          <p:cNvGrpSpPr/>
          <p:nvPr/>
        </p:nvGrpSpPr>
        <p:grpSpPr>
          <a:xfrm>
            <a:off x="3755598" y="950689"/>
            <a:ext cx="4590965" cy="467995"/>
            <a:chOff x="863996" y="1728000"/>
            <a:chExt cx="4895850" cy="467995"/>
          </a:xfrm>
        </p:grpSpPr>
        <p:sp>
          <p:nvSpPr>
            <p:cNvPr id="7" name="对角圆角矩形 6"/>
            <p:cNvSpPr/>
            <p:nvPr/>
          </p:nvSpPr>
          <p:spPr>
            <a:xfrm>
              <a:off x="863996" y="1728000"/>
              <a:ext cx="4895850" cy="467995"/>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马克思主义是共产党人的“真经”</a:t>
              </a:r>
            </a:p>
          </p:txBody>
        </p:sp>
        <p:sp>
          <p:nvSpPr>
            <p:cNvPr id="8" name="对角圆角矩形 7"/>
            <p:cNvSpPr/>
            <p:nvPr/>
          </p:nvSpPr>
          <p:spPr>
            <a:xfrm rot="5400000" flipH="1">
              <a:off x="1075815" y="1893956"/>
              <a:ext cx="152371" cy="136089"/>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sp>
        <p:nvSpPr>
          <p:cNvPr id="10" name="矩形 146"/>
          <p:cNvSpPr>
            <a:spLocks noChangeArrowheads="1"/>
          </p:cNvSpPr>
          <p:nvPr/>
        </p:nvSpPr>
        <p:spPr bwMode="auto">
          <a:xfrm>
            <a:off x="5843810" y="4606289"/>
            <a:ext cx="5178425" cy="835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indent="457200">
              <a:lnSpc>
                <a:spcPct val="90000"/>
              </a:lnSpc>
              <a:spcBef>
                <a:spcPct val="40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ct val="2010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ct val="201000"/>
              </a:spcBef>
              <a:buFont typeface="Arial" panose="020B0604020202020204" pitchFamily="34" charset="0"/>
              <a:buChar char="•"/>
              <a:defRPr sz="21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ct val="201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ct val="201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9pPr>
          </a:lstStyle>
          <a:p>
            <a:pPr indent="0" algn="just">
              <a:lnSpc>
                <a:spcPct val="110000"/>
              </a:lnSpc>
              <a:spcBef>
                <a:spcPct val="0"/>
              </a:spcBef>
              <a:buNone/>
            </a:pPr>
            <a:r>
              <a:rPr lang="zh-CN" altLang="en-US" sz="2200" dirty="0">
                <a:solidFill>
                  <a:srgbClr val="B00000"/>
                </a:solidFill>
                <a:latin typeface="华文行楷" panose="02010800040101010101" pitchFamily="2" charset="-122"/>
                <a:ea typeface="华文行楷" panose="02010800040101010101" pitchFamily="2" charset="-122"/>
              </a:rPr>
              <a:t>　  </a:t>
            </a:r>
            <a:r>
              <a:rPr lang="en-US" altLang="zh-CN" sz="2200" dirty="0">
                <a:solidFill>
                  <a:srgbClr val="B00000"/>
                </a:solidFill>
                <a:latin typeface="华文行楷" panose="02010800040101010101" pitchFamily="2" charset="-122"/>
                <a:ea typeface="华文行楷" panose="02010800040101010101" pitchFamily="2" charset="-122"/>
              </a:rPr>
              <a:t>  </a:t>
            </a:r>
            <a:r>
              <a:rPr lang="zh-CN" altLang="en-US" sz="2200" dirty="0">
                <a:solidFill>
                  <a:srgbClr val="C00000"/>
                </a:solidFill>
                <a:latin typeface="华文行楷" panose="02010800040101010101" pitchFamily="2" charset="-122"/>
                <a:ea typeface="华文行楷" panose="02010800040101010101" pitchFamily="2" charset="-122"/>
              </a:rPr>
              <a:t>中国共产党的初心使命源于马克思主义科学理论的指引和召唤</a:t>
            </a:r>
          </a:p>
        </p:txBody>
      </p:sp>
      <p:sp>
        <p:nvSpPr>
          <p:cNvPr id="15" name="文本框 14"/>
          <p:cNvSpPr txBox="1"/>
          <p:nvPr/>
        </p:nvSpPr>
        <p:spPr>
          <a:xfrm>
            <a:off x="6000973" y="2021839"/>
            <a:ext cx="4864100" cy="2584450"/>
          </a:xfrm>
          <a:prstGeom prst="rect">
            <a:avLst/>
          </a:prstGeom>
          <a:noFill/>
        </p:spPr>
        <p:txBody>
          <a:bodyPr wrap="square" rtlCol="0">
            <a:spAutoFit/>
          </a:bodyPr>
          <a:lstStyle/>
          <a:p>
            <a:pPr algn="just">
              <a:lnSpc>
                <a:spcPct val="150000"/>
              </a:lnSpc>
            </a:pPr>
            <a:r>
              <a:rPr lang="en-US" altLang="zh-CN" dirty="0"/>
              <a:t>       </a:t>
            </a:r>
            <a:r>
              <a:rPr lang="zh-CN" altLang="en-US" dirty="0">
                <a:latin typeface="微软雅黑" panose="020B0503020204020204" pitchFamily="34" charset="-122"/>
                <a:ea typeface="微软雅黑" panose="020B0503020204020204" pitchFamily="34" charset="-122"/>
              </a:rPr>
              <a:t>正是因为选择了马克思主义，我们党才掌握了认识世界、改造世界的锐利思想武器，从而成为最先进的政治力量，在近代以后中国政治舞台上脱颖而出；正是因为毫不动摇地坚持和发展马克思主义，我们党才能够始终走在时代前列、历经百年风雨依然风华正茂。</a:t>
            </a:r>
          </a:p>
        </p:txBody>
      </p:sp>
      <p:pic>
        <p:nvPicPr>
          <p:cNvPr id="13" name="图片 12"/>
          <p:cNvPicPr>
            <a:picLocks noChangeAspect="1"/>
          </p:cNvPicPr>
          <p:nvPr/>
        </p:nvPicPr>
        <p:blipFill>
          <a:blip r:embed="rId3"/>
          <a:stretch>
            <a:fillRect/>
          </a:stretch>
        </p:blipFill>
        <p:spPr>
          <a:xfrm>
            <a:off x="342552" y="2122635"/>
            <a:ext cx="2359970" cy="3244361"/>
          </a:xfrm>
          <a:prstGeom prst="rect">
            <a:avLst/>
          </a:prstGeom>
          <a:ln w="38100">
            <a:solidFill>
              <a:schemeClr val="bg1"/>
            </a:solidFill>
          </a:ln>
          <a:effectLst>
            <a:outerShdw blurRad="50800" dist="38100" dir="2700000" algn="tl" rotWithShape="0">
              <a:prstClr val="black">
                <a:alpha val="40000"/>
              </a:prstClr>
            </a:outerShdw>
          </a:effectLst>
        </p:spPr>
      </p:pic>
      <p:sp>
        <p:nvSpPr>
          <p:cNvPr id="16" name="文本框 15"/>
          <p:cNvSpPr txBox="1"/>
          <p:nvPr/>
        </p:nvSpPr>
        <p:spPr>
          <a:xfrm>
            <a:off x="562455" y="5577338"/>
            <a:ext cx="1919368" cy="345789"/>
          </a:xfrm>
          <a:prstGeom prst="rect">
            <a:avLst/>
          </a:prstGeom>
          <a:noFill/>
        </p:spPr>
        <p:txBody>
          <a:bodyPr wrap="square" rtlCol="0">
            <a:spAutoFit/>
          </a:bodyPr>
          <a:lstStyle/>
          <a:p>
            <a:pPr algn="ct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sym typeface="+mn-ea"/>
              </a:rPr>
              <a:t>《共产党宣言》</a:t>
            </a:r>
          </a:p>
        </p:txBody>
      </p:sp>
      <p:sp>
        <p:nvSpPr>
          <p:cNvPr id="17" name="文本框 16"/>
          <p:cNvSpPr txBox="1"/>
          <p:nvPr/>
        </p:nvSpPr>
        <p:spPr>
          <a:xfrm>
            <a:off x="3092132" y="5577338"/>
            <a:ext cx="2140067" cy="345789"/>
          </a:xfrm>
          <a:prstGeom prst="rect">
            <a:avLst/>
          </a:prstGeom>
          <a:noFill/>
        </p:spPr>
        <p:txBody>
          <a:bodyPr wrap="square" rtlCol="0">
            <a:spAutoFit/>
          </a:bodyPr>
          <a:lstStyle/>
          <a:p>
            <a:pPr algn="ct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sym typeface="+mn-ea"/>
              </a:rPr>
              <a:t>“真理的味道非常甜”</a:t>
            </a:r>
          </a:p>
        </p:txBody>
      </p:sp>
      <p:pic>
        <p:nvPicPr>
          <p:cNvPr id="20" name="Picture 2" descr="1891年1月18日：《共产党宣言》中文全译本首位翻译者陈望道出生编辑图片素材-ID:1335059081"/>
          <p:cNvPicPr>
            <a:picLocks noChangeAspect="1" noChangeArrowheads="1"/>
          </p:cNvPicPr>
          <p:nvPr/>
        </p:nvPicPr>
        <p:blipFill rotWithShape="1">
          <a:blip r:embed="rId4">
            <a:extLst>
              <a:ext uri="{28A0092B-C50C-407E-A947-70E740481C1C}">
                <a14:useLocalDpi xmlns:a14="http://schemas.microsoft.com/office/drawing/2010/main" val="0"/>
              </a:ext>
            </a:extLst>
          </a:blip>
          <a:srcRect l="34515" t="16762" r="34515" b="19332"/>
          <a:stretch>
            <a:fillRect/>
          </a:stretch>
        </p:blipFill>
        <p:spPr bwMode="auto">
          <a:xfrm>
            <a:off x="2979492" y="2122633"/>
            <a:ext cx="2359970" cy="3244361"/>
          </a:xfrm>
          <a:prstGeom prst="rect">
            <a:avLst/>
          </a:prstGeom>
          <a:ln w="38100">
            <a:solidFill>
              <a:schemeClr val="bg1"/>
            </a:solidFill>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işlídê"/>
          <p:cNvSpPr/>
          <p:nvPr/>
        </p:nvSpPr>
        <p:spPr>
          <a:xfrm>
            <a:off x="0" y="1530157"/>
            <a:ext cx="12192635" cy="1903578"/>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a:t>s</a:t>
            </a:r>
            <a:endParaRPr lang="zh-CN" altLang="en-US" dirty="0"/>
          </a:p>
        </p:txBody>
      </p:sp>
      <p:sp>
        <p:nvSpPr>
          <p:cNvPr id="27" name="矩形 26"/>
          <p:cNvSpPr/>
          <p:nvPr/>
        </p:nvSpPr>
        <p:spPr>
          <a:xfrm>
            <a:off x="318" y="3965781"/>
            <a:ext cx="12191365" cy="2078228"/>
          </a:xfrm>
          <a:prstGeom prst="rect">
            <a:avLst/>
          </a:prstGeom>
          <a:gradFill>
            <a:gsLst>
              <a:gs pos="61000">
                <a:srgbClr val="D04D3A"/>
              </a:gs>
              <a:gs pos="0">
                <a:srgbClr val="B00000"/>
              </a:gs>
              <a:gs pos="100000">
                <a:srgbClr val="9E0406"/>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nvGrpSpPr>
          <p:cNvPr id="2" name="组合 1"/>
          <p:cNvGrpSpPr/>
          <p:nvPr/>
        </p:nvGrpSpPr>
        <p:grpSpPr>
          <a:xfrm>
            <a:off x="3762914" y="752351"/>
            <a:ext cx="5038036" cy="467995"/>
            <a:chOff x="863996" y="1728000"/>
            <a:chExt cx="5457825" cy="467995"/>
          </a:xfrm>
        </p:grpSpPr>
        <p:sp>
          <p:nvSpPr>
            <p:cNvPr id="3" name="对角圆角矩形 2"/>
            <p:cNvSpPr/>
            <p:nvPr/>
          </p:nvSpPr>
          <p:spPr>
            <a:xfrm>
              <a:off x="863996" y="1728000"/>
              <a:ext cx="5457825" cy="467995"/>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马克思主义是社会主义事业的“北斗”</a:t>
              </a:r>
            </a:p>
          </p:txBody>
        </p:sp>
        <p:sp>
          <p:nvSpPr>
            <p:cNvPr id="4" name="对角圆角矩形 3"/>
            <p:cNvSpPr/>
            <p:nvPr/>
          </p:nvSpPr>
          <p:spPr>
            <a:xfrm rot="5400000" flipH="1">
              <a:off x="1077894" y="1892046"/>
              <a:ext cx="148213" cy="139907"/>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sp>
        <p:nvSpPr>
          <p:cNvPr id="11" name="矩形 146"/>
          <p:cNvSpPr>
            <a:spLocks noChangeArrowheads="1"/>
          </p:cNvSpPr>
          <p:nvPr/>
        </p:nvSpPr>
        <p:spPr bwMode="auto">
          <a:xfrm>
            <a:off x="2315087" y="1702418"/>
            <a:ext cx="7933690" cy="14229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indent="457200">
              <a:lnSpc>
                <a:spcPct val="90000"/>
              </a:lnSpc>
              <a:spcBef>
                <a:spcPct val="40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ct val="2010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ct val="201000"/>
              </a:spcBef>
              <a:buFont typeface="Arial" panose="020B0604020202020204" pitchFamily="34" charset="0"/>
              <a:buChar char="•"/>
              <a:defRPr sz="21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ct val="201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ct val="201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9pPr>
          </a:lstStyle>
          <a:p>
            <a:pPr indent="539750" algn="just">
              <a:lnSpc>
                <a:spcPct val="150000"/>
              </a:lnSpc>
              <a:spcBef>
                <a:spcPct val="0"/>
              </a:spcBef>
              <a:buNone/>
            </a:pPr>
            <a:r>
              <a:rPr lang="zh-CN" altLang="en-US" sz="2000" dirty="0">
                <a:solidFill>
                  <a:schemeClr val="tx1"/>
                </a:solidFill>
                <a:effectLst/>
                <a:latin typeface="微软雅黑" panose="020B0503020204020204" pitchFamily="34" charset="-122"/>
                <a:ea typeface="微软雅黑" panose="020B0503020204020204" pitchFamily="34" charset="-122"/>
              </a:rPr>
              <a:t>找到一条正确道路、建立一个国家政权不容易，坚持住这条道路、巩固好这个政权更不容易。只有始终不渝坚持以马克思主义为指导，才能保证道路不偏向、江山不变色，保证国本永固、事业常青。</a:t>
            </a:r>
          </a:p>
        </p:txBody>
      </p:sp>
      <p:sp>
        <p:nvSpPr>
          <p:cNvPr id="28" name="矩形 27"/>
          <p:cNvSpPr/>
          <p:nvPr/>
        </p:nvSpPr>
        <p:spPr>
          <a:xfrm>
            <a:off x="168669" y="4049905"/>
            <a:ext cx="4605233" cy="1895006"/>
          </a:xfrm>
          <a:prstGeom prst="rect">
            <a:avLst/>
          </a:prstGeom>
        </p:spPr>
        <p:txBody>
          <a:bodyPr wrap="square">
            <a:spAutoFit/>
          </a:bodyPr>
          <a:lstStyle/>
          <a:p>
            <a:pPr marR="0" lvl="0" indent="558800" algn="just" fontAlgn="auto">
              <a:lnSpc>
                <a:spcPct val="150000"/>
              </a:lnSpc>
              <a:spcBef>
                <a:spcPts val="0"/>
              </a:spcBef>
              <a:spcAft>
                <a:spcPts val="0"/>
              </a:spcAft>
            </a:pPr>
            <a:r>
              <a:rPr lang="zh-CN" altLang="en-US" sz="2000" b="1" kern="100" dirty="0">
                <a:solidFill>
                  <a:schemeClr val="bg1"/>
                </a:solidFill>
                <a:effectLst>
                  <a:outerShdw blurRad="38100" dist="38100" dir="2700000" algn="tl">
                    <a:srgbClr val="000000">
                      <a:alpha val="43137"/>
                    </a:srgbClr>
                  </a:outerShdw>
                </a:effectLst>
                <a:latin typeface="华文新魏" panose="02010800040101010101" pitchFamily="2" charset="-122"/>
                <a:ea typeface="华文新魏" panose="02010800040101010101" pitchFamily="2" charset="-122"/>
                <a:cs typeface="宋体" panose="02010600030101010101" pitchFamily="2" charset="-122"/>
              </a:rPr>
              <a:t>必须坚持马克思主义在意识形态领域指导地位的根本制度，坚定主心骨、把准定盘星，确保我国始终沿着社会主义方向凝心聚力、阔步前进。</a:t>
            </a:r>
          </a:p>
        </p:txBody>
      </p:sp>
      <p:grpSp>
        <p:nvGrpSpPr>
          <p:cNvPr id="5" name="组合 4"/>
          <p:cNvGrpSpPr/>
          <p:nvPr/>
        </p:nvGrpSpPr>
        <p:grpSpPr>
          <a:xfrm>
            <a:off x="1925034" y="1741946"/>
            <a:ext cx="45719" cy="1443038"/>
            <a:chOff x="459503" y="3402806"/>
            <a:chExt cx="45719" cy="1443038"/>
          </a:xfrm>
        </p:grpSpPr>
        <p:cxnSp>
          <p:nvCxnSpPr>
            <p:cNvPr id="9" name="直接连接符 8"/>
            <p:cNvCxnSpPr/>
            <p:nvPr/>
          </p:nvCxnSpPr>
          <p:spPr>
            <a:xfrm>
              <a:off x="482362" y="3402806"/>
              <a:ext cx="0" cy="1443038"/>
            </a:xfrm>
            <a:prstGeom prst="line">
              <a:avLst/>
            </a:prstGeom>
            <a:ln>
              <a:solidFill>
                <a:srgbClr val="FF9000"/>
              </a:solidFill>
            </a:ln>
          </p:spPr>
          <p:style>
            <a:lnRef idx="1">
              <a:schemeClr val="accent1"/>
            </a:lnRef>
            <a:fillRef idx="0">
              <a:schemeClr val="accent1"/>
            </a:fillRef>
            <a:effectRef idx="0">
              <a:schemeClr val="accent1"/>
            </a:effectRef>
            <a:fontRef idx="minor">
              <a:schemeClr val="tx1"/>
            </a:fontRef>
          </p:style>
        </p:cxnSp>
        <p:sp>
          <p:nvSpPr>
            <p:cNvPr id="10" name="矩形: 剪去对角 9"/>
            <p:cNvSpPr/>
            <p:nvPr/>
          </p:nvSpPr>
          <p:spPr>
            <a:xfrm>
              <a:off x="459503" y="3764032"/>
              <a:ext cx="45719" cy="720586"/>
            </a:xfrm>
            <a:prstGeom prst="snip2DiagRect">
              <a:avLst>
                <a:gd name="adj1" fmla="val 0"/>
                <a:gd name="adj2" fmla="val 50000"/>
              </a:avLst>
            </a:prstGeom>
            <a:solidFill>
              <a:srgbClr val="9E040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12" name="组合 11"/>
          <p:cNvGrpSpPr/>
          <p:nvPr/>
        </p:nvGrpSpPr>
        <p:grpSpPr>
          <a:xfrm>
            <a:off x="10593111" y="1741946"/>
            <a:ext cx="45719" cy="1443038"/>
            <a:chOff x="459503" y="3402806"/>
            <a:chExt cx="45719" cy="1443038"/>
          </a:xfrm>
        </p:grpSpPr>
        <p:cxnSp>
          <p:nvCxnSpPr>
            <p:cNvPr id="13" name="直接连接符 12"/>
            <p:cNvCxnSpPr/>
            <p:nvPr/>
          </p:nvCxnSpPr>
          <p:spPr>
            <a:xfrm>
              <a:off x="482362" y="3402806"/>
              <a:ext cx="0" cy="1443038"/>
            </a:xfrm>
            <a:prstGeom prst="line">
              <a:avLst/>
            </a:prstGeom>
            <a:ln>
              <a:solidFill>
                <a:srgbClr val="FF9000"/>
              </a:solidFill>
            </a:ln>
          </p:spPr>
          <p:style>
            <a:lnRef idx="1">
              <a:schemeClr val="accent1"/>
            </a:lnRef>
            <a:fillRef idx="0">
              <a:schemeClr val="accent1"/>
            </a:fillRef>
            <a:effectRef idx="0">
              <a:schemeClr val="accent1"/>
            </a:effectRef>
            <a:fontRef idx="minor">
              <a:schemeClr val="tx1"/>
            </a:fontRef>
          </p:style>
        </p:cxnSp>
        <p:sp>
          <p:nvSpPr>
            <p:cNvPr id="14" name="矩形: 剪去对角 13"/>
            <p:cNvSpPr/>
            <p:nvPr/>
          </p:nvSpPr>
          <p:spPr>
            <a:xfrm>
              <a:off x="459503" y="3764032"/>
              <a:ext cx="45719" cy="720586"/>
            </a:xfrm>
            <a:prstGeom prst="snip2DiagRect">
              <a:avLst>
                <a:gd name="adj1" fmla="val 0"/>
                <a:gd name="adj2" fmla="val 50000"/>
              </a:avLst>
            </a:prstGeom>
            <a:solidFill>
              <a:srgbClr val="9E040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7" name="组合 6"/>
          <p:cNvGrpSpPr/>
          <p:nvPr/>
        </p:nvGrpSpPr>
        <p:grpSpPr>
          <a:xfrm>
            <a:off x="4795057" y="3585363"/>
            <a:ext cx="7228274" cy="3118109"/>
            <a:chOff x="4889319" y="3840361"/>
            <a:chExt cx="6975829" cy="2297322"/>
          </a:xfrm>
        </p:grpSpPr>
        <p:sp>
          <p:nvSpPr>
            <p:cNvPr id="25" name="işlídê"/>
            <p:cNvSpPr/>
            <p:nvPr/>
          </p:nvSpPr>
          <p:spPr>
            <a:xfrm>
              <a:off x="5029831" y="3949457"/>
              <a:ext cx="6835317" cy="2188226"/>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4" name="işlídê"/>
            <p:cNvSpPr/>
            <p:nvPr/>
          </p:nvSpPr>
          <p:spPr>
            <a:xfrm>
              <a:off x="4946585" y="3892089"/>
              <a:ext cx="6835317" cy="2188226"/>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9" name="işlídê"/>
            <p:cNvSpPr/>
            <p:nvPr/>
          </p:nvSpPr>
          <p:spPr>
            <a:xfrm>
              <a:off x="4889319" y="3840361"/>
              <a:ext cx="6835317" cy="2188226"/>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grpSp>
        <p:nvGrpSpPr>
          <p:cNvPr id="23" name="组合 22"/>
          <p:cNvGrpSpPr/>
          <p:nvPr/>
        </p:nvGrpSpPr>
        <p:grpSpPr>
          <a:xfrm>
            <a:off x="7356829" y="3860308"/>
            <a:ext cx="4302760" cy="2329180"/>
            <a:chOff x="4929065" y="4085939"/>
            <a:chExt cx="4302760" cy="2329180"/>
          </a:xfrm>
        </p:grpSpPr>
        <p:grpSp>
          <p:nvGrpSpPr>
            <p:cNvPr id="6" name="组合 5"/>
            <p:cNvGrpSpPr/>
            <p:nvPr/>
          </p:nvGrpSpPr>
          <p:grpSpPr>
            <a:xfrm>
              <a:off x="4929065" y="4085939"/>
              <a:ext cx="4302760" cy="2329180"/>
              <a:chOff x="2368" y="5121"/>
              <a:chExt cx="6776" cy="3668"/>
            </a:xfrm>
          </p:grpSpPr>
          <p:sp>
            <p:nvSpPr>
              <p:cNvPr id="21" name="文本框 20"/>
              <p:cNvSpPr txBox="1"/>
              <p:nvPr/>
            </p:nvSpPr>
            <p:spPr>
              <a:xfrm>
                <a:off x="2369" y="5954"/>
                <a:ext cx="6775" cy="2835"/>
              </a:xfrm>
              <a:prstGeom prst="rect">
                <a:avLst/>
              </a:prstGeom>
              <a:noFill/>
            </p:spPr>
            <p:txBody>
              <a:bodyPr wrap="square">
                <a:spAutoFit/>
              </a:bodyPr>
              <a:lstStyle/>
              <a:p>
                <a:pPr algn="just">
                  <a:lnSpc>
                    <a:spcPct val="15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      </a:t>
                </a:r>
                <a:r>
                  <a:rPr lang="zh-CN" altLang="en-US" dirty="0">
                    <a:solidFill>
                      <a:schemeClr val="tx1">
                        <a:lumMod val="85000"/>
                        <a:lumOff val="15000"/>
                      </a:schemeClr>
                    </a:solidFill>
                    <a:latin typeface="楷体" panose="02010609060101010101" pitchFamily="49" charset="-122"/>
                    <a:ea typeface="楷体" panose="02010609060101010101" pitchFamily="49" charset="-122"/>
                  </a:rPr>
                  <a:t>苏联解体的根本原因是苏共在建设苏维埃社会主义实践中严重背离了马克思主义和社会主义，取消了马克思主义的指导地位。</a:t>
                </a:r>
              </a:p>
            </p:txBody>
          </p:sp>
          <p:sp>
            <p:nvSpPr>
              <p:cNvPr id="15" name="文本框 14"/>
              <p:cNvSpPr txBox="1"/>
              <p:nvPr/>
            </p:nvSpPr>
            <p:spPr>
              <a:xfrm>
                <a:off x="2368" y="5121"/>
                <a:ext cx="3509" cy="580"/>
              </a:xfrm>
              <a:prstGeom prst="rect">
                <a:avLst/>
              </a:prstGeom>
              <a:noFill/>
            </p:spPr>
            <p:txBody>
              <a:bodyPr vert="horz" wrap="square" rtlCol="0">
                <a:spAutoFit/>
              </a:bodyPr>
              <a:lstStyle/>
              <a:p>
                <a:pPr marL="285750" indent="-285750">
                  <a:buClr>
                    <a:srgbClr val="C00000"/>
                  </a:buClr>
                  <a:buSzPct val="90000"/>
                  <a:buFont typeface="Wingdings" panose="05000000000000000000" charset="0"/>
                  <a:buChar char="n"/>
                </a:pPr>
                <a:r>
                  <a:rPr lang="zh-CN" altLang="en-US" b="1" dirty="0">
                    <a:latin typeface="微软雅黑" panose="020B0503020204020204" pitchFamily="34" charset="-122"/>
                    <a:ea typeface="微软雅黑" panose="020B0503020204020204" pitchFamily="34" charset="-122"/>
                    <a:sym typeface="+mn-ea"/>
                  </a:rPr>
                  <a:t>案例：苏联解体</a:t>
                </a:r>
                <a:endParaRPr lang="zh-CN" altLang="en-US" b="1" dirty="0">
                  <a:latin typeface="微软雅黑" panose="020B0503020204020204" pitchFamily="34" charset="-122"/>
                  <a:ea typeface="微软雅黑" panose="020B0503020204020204" pitchFamily="34" charset="-122"/>
                </a:endParaRPr>
              </a:p>
            </p:txBody>
          </p:sp>
        </p:grpSp>
        <p:cxnSp>
          <p:nvCxnSpPr>
            <p:cNvPr id="22" name="直接连接符 21"/>
            <p:cNvCxnSpPr/>
            <p:nvPr/>
          </p:nvCxnSpPr>
          <p:spPr>
            <a:xfrm>
              <a:off x="4997800" y="4698261"/>
              <a:ext cx="4166197" cy="0"/>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pSp>
      <p:pic>
        <p:nvPicPr>
          <p:cNvPr id="16" name="图片 1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94127" y="3678633"/>
            <a:ext cx="2307473" cy="2001681"/>
          </a:xfrm>
          <a:prstGeom prst="rect">
            <a:avLst/>
          </a:prstGeom>
        </p:spPr>
      </p:pic>
      <p:sp>
        <p:nvSpPr>
          <p:cNvPr id="18" name="文本框 17"/>
          <p:cNvSpPr txBox="1"/>
          <p:nvPr/>
        </p:nvSpPr>
        <p:spPr>
          <a:xfrm>
            <a:off x="4865774" y="5712462"/>
            <a:ext cx="2343735" cy="829945"/>
          </a:xfrm>
          <a:prstGeom prst="rect">
            <a:avLst/>
          </a:prstGeom>
          <a:noFill/>
        </p:spPr>
        <p:txBody>
          <a:bodyPr wrap="square" rtlCol="0" anchor="t">
            <a:spAutoFit/>
          </a:bodyPr>
          <a:lstStyle/>
          <a:p>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       苏联解体后，不少民众对十月革命和苏联的历史仍旧充满怀念。图为群众参加纪念十月革命胜利集会</a:t>
            </a:r>
            <a:endParaRPr lang="zh-CN" alt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矩形 23"/>
          <p:cNvSpPr/>
          <p:nvPr/>
        </p:nvSpPr>
        <p:spPr>
          <a:xfrm>
            <a:off x="202793" y="2117972"/>
            <a:ext cx="11751784" cy="3239845"/>
          </a:xfrm>
          <a:prstGeom prst="rect">
            <a:avLst/>
          </a:prstGeom>
          <a:solidFill>
            <a:sysClr val="window" lastClr="FFFFFF"/>
          </a:solidFill>
          <a:ln>
            <a:solidFill>
              <a:srgbClr val="FFCDCD"/>
            </a:solidFill>
          </a:ln>
          <a:effectLst>
            <a:outerShdw blurRad="177800" dist="152400" dir="2700000" algn="tl" rotWithShape="0">
              <a:prstClr val="black">
                <a:alpha val="15000"/>
              </a:prstClr>
            </a:outerShdw>
          </a:effectLst>
        </p:spPr>
        <p:style>
          <a:lnRef idx="2">
            <a:srgbClr val="4472C4">
              <a:shade val="50000"/>
            </a:srgbClr>
          </a:lnRef>
          <a:fillRef idx="1">
            <a:srgbClr val="4472C4"/>
          </a:fillRef>
          <a:effectRef idx="0">
            <a:srgbClr val="4472C4"/>
          </a:effectRef>
          <a:fontRef idx="minor">
            <a:sysClr val="window" lastClr="FFFFFF"/>
          </a:fontRef>
        </p:style>
        <p:txBody>
          <a:bodyPr rtlCol="0" anchor="ctr"/>
          <a:lstStyle/>
          <a:p>
            <a:pPr algn="ctr"/>
            <a:endParaRPr lang="zh-CN" altLang="en-US"/>
          </a:p>
        </p:txBody>
      </p:sp>
      <p:sp>
        <p:nvSpPr>
          <p:cNvPr id="26" name="矩形 25"/>
          <p:cNvSpPr/>
          <p:nvPr/>
        </p:nvSpPr>
        <p:spPr>
          <a:xfrm>
            <a:off x="318" y="4729955"/>
            <a:ext cx="12191365" cy="1462806"/>
          </a:xfrm>
          <a:prstGeom prst="rect">
            <a:avLst/>
          </a:prstGeom>
          <a:gradFill>
            <a:gsLst>
              <a:gs pos="61000">
                <a:srgbClr val="D04D3A"/>
              </a:gs>
              <a:gs pos="0">
                <a:srgbClr val="B00000"/>
              </a:gs>
              <a:gs pos="100000">
                <a:srgbClr val="9E0406"/>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nvGrpSpPr>
          <p:cNvPr id="2" name="组合 1"/>
          <p:cNvGrpSpPr/>
          <p:nvPr/>
        </p:nvGrpSpPr>
        <p:grpSpPr>
          <a:xfrm>
            <a:off x="3413533" y="1103495"/>
            <a:ext cx="5183256" cy="467995"/>
            <a:chOff x="863996" y="1728000"/>
            <a:chExt cx="5518150" cy="467995"/>
          </a:xfrm>
        </p:grpSpPr>
        <p:sp>
          <p:nvSpPr>
            <p:cNvPr id="3" name="对角圆角矩形 2"/>
            <p:cNvSpPr/>
            <p:nvPr/>
          </p:nvSpPr>
          <p:spPr>
            <a:xfrm>
              <a:off x="863996" y="1728000"/>
              <a:ext cx="5518150" cy="467995"/>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马克思主义是当代中国文化发展的灵魂</a:t>
              </a:r>
            </a:p>
          </p:txBody>
        </p:sp>
        <p:sp>
          <p:nvSpPr>
            <p:cNvPr id="4" name="对角圆角矩形 3"/>
            <p:cNvSpPr/>
            <p:nvPr/>
          </p:nvSpPr>
          <p:spPr>
            <a:xfrm rot="5400000" flipH="1">
              <a:off x="1080000" y="1890000"/>
              <a:ext cx="144000" cy="144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grpSp>
        <p:nvGrpSpPr>
          <p:cNvPr id="30" name="组合 29"/>
          <p:cNvGrpSpPr/>
          <p:nvPr/>
        </p:nvGrpSpPr>
        <p:grpSpPr>
          <a:xfrm>
            <a:off x="1345128" y="2712880"/>
            <a:ext cx="9692328" cy="1399259"/>
            <a:chOff x="1253824" y="2198237"/>
            <a:chExt cx="9692328" cy="1399259"/>
          </a:xfrm>
        </p:grpSpPr>
        <p:sp>
          <p:nvSpPr>
            <p:cNvPr id="9" name="矩形: 对角圆角 8"/>
            <p:cNvSpPr/>
            <p:nvPr/>
          </p:nvSpPr>
          <p:spPr>
            <a:xfrm>
              <a:off x="5550406" y="2708761"/>
              <a:ext cx="1592975" cy="888735"/>
            </a:xfrm>
            <a:prstGeom prst="round2DiagRect">
              <a:avLst/>
            </a:prstGeom>
            <a:solidFill>
              <a:srgbClr val="C00000"/>
            </a:solidFill>
            <a:ln w="28575">
              <a:solidFill>
                <a:srgbClr val="FFFDEB"/>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zh-CN" altLang="en-US" b="1" dirty="0">
                  <a:latin typeface="微软雅黑" panose="020B0503020204020204" pitchFamily="34" charset="-122"/>
                  <a:ea typeface="微软雅黑" panose="020B0503020204020204" pitchFamily="34" charset="-122"/>
                </a:rPr>
                <a:t>马克思主义</a:t>
              </a:r>
              <a:endParaRPr lang="en-US" altLang="zh-CN" b="1" dirty="0">
                <a:latin typeface="微软雅黑" panose="020B0503020204020204" pitchFamily="34" charset="-122"/>
                <a:ea typeface="微软雅黑" panose="020B0503020204020204" pitchFamily="34" charset="-122"/>
              </a:endParaRPr>
            </a:p>
            <a:p>
              <a:pPr algn="ctr">
                <a:lnSpc>
                  <a:spcPct val="150000"/>
                </a:lnSpc>
              </a:pPr>
              <a:r>
                <a:rPr lang="zh-CN" altLang="en-US" b="1" dirty="0">
                  <a:latin typeface="微软雅黑" panose="020B0503020204020204" pitchFamily="34" charset="-122"/>
                  <a:ea typeface="微软雅黑" panose="020B0503020204020204" pitchFamily="34" charset="-122"/>
                </a:rPr>
                <a:t>指导地位</a:t>
              </a:r>
            </a:p>
          </p:txBody>
        </p:sp>
        <p:sp>
          <p:nvSpPr>
            <p:cNvPr id="66" name="文本框 65"/>
            <p:cNvSpPr txBox="1"/>
            <p:nvPr/>
          </p:nvSpPr>
          <p:spPr>
            <a:xfrm>
              <a:off x="2711328" y="2198237"/>
              <a:ext cx="1310640" cy="400110"/>
            </a:xfrm>
            <a:prstGeom prst="rect">
              <a:avLst/>
            </a:prstGeom>
            <a:noFill/>
          </p:spPr>
          <p:txBody>
            <a:bodyPr wrap="square" rtlCol="0">
              <a:spAutoFit/>
            </a:bodyPr>
            <a:lstStyle/>
            <a:p>
              <a:pPr algn="dist"/>
              <a:r>
                <a:rPr lang="zh-CN" altLang="en-US" sz="2000" b="1" dirty="0">
                  <a:solidFill>
                    <a:srgbClr val="C00000"/>
                  </a:solidFill>
                  <a:latin typeface="方正粗雅宋_GBK" panose="02000000000000000000" pitchFamily="2" charset="-122"/>
                  <a:ea typeface="方正粗雅宋_GBK" panose="02000000000000000000" pitchFamily="2" charset="-122"/>
                  <a:sym typeface="Arial" panose="020B0604020202020204" pitchFamily="34" charset="0"/>
                </a:rPr>
                <a:t>把握得牢</a:t>
              </a:r>
            </a:p>
          </p:txBody>
        </p:sp>
        <p:sp>
          <p:nvSpPr>
            <p:cNvPr id="89" name="文本框 88"/>
            <p:cNvSpPr txBox="1"/>
            <p:nvPr/>
          </p:nvSpPr>
          <p:spPr>
            <a:xfrm>
              <a:off x="1253824" y="2728012"/>
              <a:ext cx="3411855" cy="369332"/>
            </a:xfrm>
            <a:prstGeom prst="rect">
              <a:avLst/>
            </a:prstGeom>
            <a:noFill/>
          </p:spPr>
          <p:txBody>
            <a:bodyPr wrap="square" rtlCol="0" anchor="t">
              <a:spAutoFit/>
            </a:bodyPr>
            <a:lstStyle/>
            <a:p>
              <a:r>
                <a:rPr lang="zh-CN" altLang="en-US" dirty="0">
                  <a:solidFill>
                    <a:schemeClr val="tx1"/>
                  </a:solidFill>
                  <a:latin typeface="微软雅黑" panose="020B0503020204020204" pitchFamily="34" charset="-122"/>
                  <a:ea typeface="微软雅黑" panose="020B0503020204020204" pitchFamily="34" charset="-122"/>
                </a:rPr>
                <a:t>形成文化繁荣兴盛的生动局面</a:t>
              </a:r>
            </a:p>
          </p:txBody>
        </p:sp>
        <p:sp>
          <p:nvSpPr>
            <p:cNvPr id="93" name="文本框 92"/>
            <p:cNvSpPr txBox="1"/>
            <p:nvPr/>
          </p:nvSpPr>
          <p:spPr>
            <a:xfrm>
              <a:off x="1253824" y="3168521"/>
              <a:ext cx="2652077" cy="369332"/>
            </a:xfrm>
            <a:prstGeom prst="rect">
              <a:avLst/>
            </a:prstGeom>
            <a:noFill/>
          </p:spPr>
          <p:txBody>
            <a:bodyPr wrap="square" rtlCol="0" anchor="t">
              <a:spAutoFit/>
            </a:bodyPr>
            <a:lstStyle/>
            <a:p>
              <a:r>
                <a:rPr lang="zh-CN" altLang="en-US" dirty="0">
                  <a:solidFill>
                    <a:schemeClr val="tx1"/>
                  </a:solidFill>
                  <a:latin typeface="微软雅黑" panose="020B0503020204020204" pitchFamily="34" charset="-122"/>
                  <a:ea typeface="微软雅黑" panose="020B0503020204020204" pitchFamily="34" charset="-122"/>
                </a:rPr>
                <a:t>推动党和人民事业发展</a:t>
              </a:r>
            </a:p>
          </p:txBody>
        </p:sp>
        <p:sp>
          <p:nvSpPr>
            <p:cNvPr id="114" name="文本框 113"/>
            <p:cNvSpPr txBox="1"/>
            <p:nvPr/>
          </p:nvSpPr>
          <p:spPr>
            <a:xfrm>
              <a:off x="1253824" y="2198237"/>
              <a:ext cx="1320254" cy="400110"/>
            </a:xfrm>
            <a:prstGeom prst="rect">
              <a:avLst/>
            </a:prstGeom>
            <a:noFill/>
          </p:spPr>
          <p:txBody>
            <a:bodyPr wrap="square" rtlCol="0">
              <a:spAutoFit/>
            </a:bodyPr>
            <a:lstStyle/>
            <a:p>
              <a:pPr lvl="0" algn="dist"/>
              <a:r>
                <a:rPr lang="zh-CN" altLang="en-US" sz="2000" b="1" dirty="0">
                  <a:solidFill>
                    <a:srgbClr val="C00000"/>
                  </a:solidFill>
                  <a:latin typeface="方正粗雅宋_GBK" panose="02000000000000000000" pitchFamily="2" charset="-122"/>
                  <a:ea typeface="方正粗雅宋_GBK" panose="02000000000000000000" pitchFamily="2" charset="-122"/>
                  <a:sym typeface="Arial" panose="020B0604020202020204" pitchFamily="34" charset="0"/>
                </a:rPr>
                <a:t>坚持得好</a:t>
              </a:r>
            </a:p>
          </p:txBody>
        </p:sp>
        <p:cxnSp>
          <p:nvCxnSpPr>
            <p:cNvPr id="7" name="直接连接符 6"/>
            <p:cNvCxnSpPr/>
            <p:nvPr/>
          </p:nvCxnSpPr>
          <p:spPr>
            <a:xfrm>
              <a:off x="2637036" y="2242507"/>
              <a:ext cx="0" cy="311571"/>
            </a:xfrm>
            <a:prstGeom prst="line">
              <a:avLst/>
            </a:prstGeom>
            <a:ln w="15875">
              <a:solidFill>
                <a:srgbClr val="FF9000"/>
              </a:solidFill>
            </a:ln>
          </p:spPr>
          <p:style>
            <a:lnRef idx="1">
              <a:schemeClr val="accent1"/>
            </a:lnRef>
            <a:fillRef idx="0">
              <a:schemeClr val="accent1"/>
            </a:fillRef>
            <a:effectRef idx="0">
              <a:schemeClr val="accent1"/>
            </a:effectRef>
            <a:fontRef idx="minor">
              <a:schemeClr val="tx1"/>
            </a:fontRef>
          </p:style>
        </p:cxnSp>
        <p:cxnSp>
          <p:nvCxnSpPr>
            <p:cNvPr id="13" name="连接符: 肘形 12"/>
            <p:cNvCxnSpPr>
              <a:stCxn id="89" idx="3"/>
            </p:cNvCxnSpPr>
            <p:nvPr/>
          </p:nvCxnSpPr>
          <p:spPr>
            <a:xfrm flipH="1">
              <a:off x="4103487" y="2912678"/>
              <a:ext cx="562192" cy="440509"/>
            </a:xfrm>
            <a:prstGeom prst="bentConnector3">
              <a:avLst>
                <a:gd name="adj1" fmla="val -40662"/>
              </a:avLst>
            </a:prstGeom>
            <a:ln>
              <a:solidFill>
                <a:srgbClr val="FF9000"/>
              </a:solidFill>
              <a:headEnd type="oval"/>
              <a:tailEnd type="oval"/>
            </a:ln>
          </p:spPr>
          <p:style>
            <a:lnRef idx="1">
              <a:schemeClr val="accent1"/>
            </a:lnRef>
            <a:fillRef idx="0">
              <a:schemeClr val="accent1"/>
            </a:fillRef>
            <a:effectRef idx="0">
              <a:schemeClr val="accent1"/>
            </a:effectRef>
            <a:fontRef idx="minor">
              <a:schemeClr val="tx1"/>
            </a:fontRef>
          </p:style>
        </p:cxnSp>
        <p:sp>
          <p:nvSpPr>
            <p:cNvPr id="57" name="文本框 56"/>
            <p:cNvSpPr txBox="1"/>
            <p:nvPr/>
          </p:nvSpPr>
          <p:spPr>
            <a:xfrm>
              <a:off x="8012134" y="2198237"/>
              <a:ext cx="974090" cy="400110"/>
            </a:xfrm>
            <a:prstGeom prst="rect">
              <a:avLst/>
            </a:prstGeom>
            <a:noFill/>
          </p:spPr>
          <p:txBody>
            <a:bodyPr wrap="square" rtlCol="0">
              <a:spAutoFit/>
            </a:bodyPr>
            <a:lstStyle/>
            <a:p>
              <a:pPr lvl="0" algn="dist"/>
              <a:r>
                <a:rPr lang="zh-CN" altLang="en-US" sz="2000" b="1" spc="150" dirty="0">
                  <a:solidFill>
                    <a:schemeClr val="tx1">
                      <a:lumMod val="85000"/>
                      <a:lumOff val="15000"/>
                    </a:schemeClr>
                  </a:solidFill>
                  <a:latin typeface="方正粗雅宋_GBK" panose="02000000000000000000" pitchFamily="2" charset="-122"/>
                  <a:ea typeface="方正粗雅宋_GBK" panose="02000000000000000000" pitchFamily="2" charset="-122"/>
                  <a:sym typeface="Arial" panose="020B0604020202020204" pitchFamily="34" charset="0"/>
                </a:rPr>
                <a:t>否</a:t>
              </a:r>
              <a:r>
                <a:rPr lang="en-US" altLang="zh-CN" sz="2000" b="1" spc="150" dirty="0">
                  <a:solidFill>
                    <a:schemeClr val="tx1">
                      <a:lumMod val="85000"/>
                      <a:lumOff val="15000"/>
                    </a:schemeClr>
                  </a:solidFill>
                  <a:latin typeface="方正粗雅宋_GBK" panose="02000000000000000000" pitchFamily="2" charset="-122"/>
                  <a:ea typeface="方正粗雅宋_GBK" panose="02000000000000000000" pitchFamily="2" charset="-122"/>
                  <a:sym typeface="Arial" panose="020B0604020202020204" pitchFamily="34" charset="0"/>
                </a:rPr>
                <a:t> </a:t>
              </a:r>
              <a:r>
                <a:rPr lang="zh-CN" altLang="en-US" sz="2000" b="1" spc="150" dirty="0">
                  <a:solidFill>
                    <a:schemeClr val="tx1">
                      <a:lumMod val="85000"/>
                      <a:lumOff val="15000"/>
                    </a:schemeClr>
                  </a:solidFill>
                  <a:latin typeface="方正粗雅宋_GBK" panose="02000000000000000000" pitchFamily="2" charset="-122"/>
                  <a:ea typeface="方正粗雅宋_GBK" panose="02000000000000000000" pitchFamily="2" charset="-122"/>
                  <a:sym typeface="Arial" panose="020B0604020202020204" pitchFamily="34" charset="0"/>
                </a:rPr>
                <a:t>则</a:t>
              </a:r>
            </a:p>
          </p:txBody>
        </p:sp>
        <p:sp>
          <p:nvSpPr>
            <p:cNvPr id="98" name="文本框 97"/>
            <p:cNvSpPr txBox="1"/>
            <p:nvPr/>
          </p:nvSpPr>
          <p:spPr>
            <a:xfrm>
              <a:off x="8012134" y="3168521"/>
              <a:ext cx="2934018" cy="369332"/>
            </a:xfrm>
            <a:prstGeom prst="rect">
              <a:avLst/>
            </a:prstGeom>
            <a:noFill/>
          </p:spPr>
          <p:txBody>
            <a:bodyPr wrap="square" rtlCol="0" anchor="t">
              <a:spAutoFit/>
            </a:bodyPr>
            <a:lstStyle/>
            <a:p>
              <a:r>
                <a:rPr lang="zh-CN" altLang="en-US" dirty="0">
                  <a:solidFill>
                    <a:schemeClr val="tx1"/>
                  </a:solidFill>
                  <a:latin typeface="微软雅黑" panose="020B0503020204020204" pitchFamily="34" charset="-122"/>
                  <a:ea typeface="微软雅黑" panose="020B0503020204020204" pitchFamily="34" charset="-122"/>
                </a:rPr>
                <a:t>给党和人民事业带来损害</a:t>
              </a:r>
            </a:p>
          </p:txBody>
        </p:sp>
        <p:sp>
          <p:nvSpPr>
            <p:cNvPr id="101" name="文本框 100"/>
            <p:cNvSpPr txBox="1"/>
            <p:nvPr/>
          </p:nvSpPr>
          <p:spPr>
            <a:xfrm>
              <a:off x="8012134" y="2728012"/>
              <a:ext cx="2934018" cy="369332"/>
            </a:xfrm>
            <a:prstGeom prst="rect">
              <a:avLst/>
            </a:prstGeom>
            <a:noFill/>
          </p:spPr>
          <p:txBody>
            <a:bodyPr wrap="square" rtlCol="0" anchor="t">
              <a:spAutoFit/>
            </a:bodyPr>
            <a:lstStyle/>
            <a:p>
              <a:r>
                <a:rPr lang="zh-CN" altLang="en-US" dirty="0">
                  <a:solidFill>
                    <a:schemeClr val="tx1"/>
                  </a:solidFill>
                  <a:latin typeface="微软雅黑" panose="020B0503020204020204" pitchFamily="34" charset="-122"/>
                  <a:ea typeface="微软雅黑" panose="020B0503020204020204" pitchFamily="34" charset="-122"/>
                </a:rPr>
                <a:t>造成思想文化上的混乱</a:t>
              </a:r>
            </a:p>
          </p:txBody>
        </p:sp>
        <p:cxnSp>
          <p:nvCxnSpPr>
            <p:cNvPr id="14" name="连接符: 肘形 13"/>
            <p:cNvCxnSpPr/>
            <p:nvPr/>
          </p:nvCxnSpPr>
          <p:spPr>
            <a:xfrm rot="10800000" flipV="1">
              <a:off x="7999434" y="2934278"/>
              <a:ext cx="12700" cy="440509"/>
            </a:xfrm>
            <a:prstGeom prst="bentConnector3">
              <a:avLst>
                <a:gd name="adj1" fmla="val 1800000"/>
              </a:avLst>
            </a:prstGeom>
            <a:ln>
              <a:solidFill>
                <a:srgbClr val="FF9000"/>
              </a:soli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20" name="直接连接符 19"/>
            <p:cNvCxnSpPr/>
            <p:nvPr/>
          </p:nvCxnSpPr>
          <p:spPr>
            <a:xfrm flipH="1" flipV="1">
              <a:off x="5104457" y="3153128"/>
              <a:ext cx="393562" cy="1"/>
            </a:xfrm>
            <a:prstGeom prst="line">
              <a:avLst/>
            </a:prstGeom>
            <a:ln w="15875">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2" name="直接连接符 21"/>
            <p:cNvCxnSpPr/>
            <p:nvPr/>
          </p:nvCxnSpPr>
          <p:spPr>
            <a:xfrm flipH="1" flipV="1">
              <a:off x="7195768" y="3153128"/>
              <a:ext cx="393562" cy="1"/>
            </a:xfrm>
            <a:prstGeom prst="line">
              <a:avLst/>
            </a:prstGeom>
            <a:ln w="15875">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grpSp>
      <p:sp>
        <p:nvSpPr>
          <p:cNvPr id="23" name="矩形 22"/>
          <p:cNvSpPr/>
          <p:nvPr/>
        </p:nvSpPr>
        <p:spPr>
          <a:xfrm>
            <a:off x="1038369" y="4893607"/>
            <a:ext cx="9756987" cy="1048044"/>
          </a:xfrm>
          <a:prstGeom prst="rect">
            <a:avLst/>
          </a:prstGeom>
        </p:spPr>
        <p:txBody>
          <a:bodyPr wrap="square">
            <a:spAutoFit/>
          </a:bodyPr>
          <a:lstStyle/>
          <a:p>
            <a:pPr indent="558800" algn="just">
              <a:lnSpc>
                <a:spcPct val="150000"/>
              </a:lnSpc>
              <a:extLst>
                <a:ext uri="{35155182-B16C-46BC-9424-99874614C6A1}">
                  <wpsdc:indentchars xmlns:wpsdc="http://www.wps.cn/officeDocument/2017/drawingmlCustomData" xmlns="" val="200" checksum="1956455923"/>
                </a:ext>
              </a:extLst>
            </a:pPr>
            <a:r>
              <a:rPr lang="zh-CN" altLang="en-US" sz="2200" b="1" kern="100"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宋体" panose="02010600030101010101" pitchFamily="2" charset="-122"/>
              </a:rPr>
              <a:t>必须坚持马克思主义在意识形态领域指导地位的根本制度，确保我国文化建设始终沿着正确方向前进。</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p:cNvPicPr>
            <a:picLocks noChangeAspect="1" noChangeArrowheads="1"/>
          </p:cNvPicPr>
          <p:nvPr/>
        </p:nvPicPr>
        <p:blipFill>
          <a:blip r:embed="rId2">
            <a:duotone>
              <a:schemeClr val="accent2">
                <a:shade val="45000"/>
                <a:satMod val="135000"/>
              </a:schemeClr>
              <a:prstClr val="white"/>
            </a:duotone>
            <a:extLst>
              <a:ext uri="{28A0092B-C50C-407E-A947-70E740481C1C}">
                <a14:useLocalDpi xmlns:a14="http://schemas.microsoft.com/office/drawing/2010/main" val="0"/>
              </a:ext>
            </a:extLst>
          </a:blip>
          <a:srcRect t="1836" b="58414"/>
          <a:stretch>
            <a:fillRect/>
          </a:stretch>
        </p:blipFill>
        <p:spPr bwMode="auto">
          <a:xfrm>
            <a:off x="0" y="3611563"/>
            <a:ext cx="12192000" cy="3246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7" name="组合 6"/>
          <p:cNvGrpSpPr/>
          <p:nvPr/>
        </p:nvGrpSpPr>
        <p:grpSpPr>
          <a:xfrm>
            <a:off x="949488" y="1815868"/>
            <a:ext cx="10293024" cy="3818085"/>
            <a:chOff x="1064709" y="1638633"/>
            <a:chExt cx="10293024" cy="3818085"/>
          </a:xfrm>
        </p:grpSpPr>
        <p:sp>
          <p:nvSpPr>
            <p:cNvPr id="8" name="图文框 7"/>
            <p:cNvSpPr/>
            <p:nvPr/>
          </p:nvSpPr>
          <p:spPr>
            <a:xfrm>
              <a:off x="1064709" y="1638633"/>
              <a:ext cx="10080000" cy="3600000"/>
            </a:xfrm>
            <a:prstGeom prst="frame">
              <a:avLst>
                <a:gd name="adj1" fmla="val 3688"/>
              </a:avLst>
            </a:prstGeom>
            <a:gradFill flip="none" rotWithShape="1">
              <a:gsLst>
                <a:gs pos="0">
                  <a:srgbClr val="B00000"/>
                </a:gs>
                <a:gs pos="100000">
                  <a:srgbClr val="C00000"/>
                </a:gs>
              </a:gsLst>
              <a:lin ang="1800000" scaled="0"/>
              <a:tileRect/>
            </a:gradFill>
            <a:ln>
              <a:noFill/>
            </a:ln>
            <a:effectLst>
              <a:outerShdw blurRad="177800" dist="152400" dir="2700000" algn="tl" rotWithShape="0">
                <a:prstClr val="black">
                  <a:alpha val="15000"/>
                </a:prstClr>
              </a:outerShdw>
            </a:effectLst>
          </p:spPr>
          <p:style>
            <a:lnRef idx="2">
              <a:srgbClr val="4472C4">
                <a:shade val="50000"/>
              </a:srgbClr>
            </a:lnRef>
            <a:fillRef idx="1">
              <a:srgbClr val="4472C4"/>
            </a:fillRef>
            <a:effectRef idx="0">
              <a:srgbClr val="4472C4"/>
            </a:effectRef>
            <a:fontRef idx="minor">
              <a:sysClr val="window" lastClr="FFFFFF"/>
            </a:fontRef>
          </p:style>
          <p:txBody>
            <a:bodyPr rtlCol="0" anchor="ctr"/>
            <a:lstStyle/>
            <a:p>
              <a:pPr algn="ctr"/>
              <a:endParaRPr lang="zh-CN" altLang="en-US"/>
            </a:p>
          </p:txBody>
        </p:sp>
        <p:grpSp>
          <p:nvGrpSpPr>
            <p:cNvPr id="9" name="组合 8"/>
            <p:cNvGrpSpPr/>
            <p:nvPr/>
          </p:nvGrpSpPr>
          <p:grpSpPr>
            <a:xfrm>
              <a:off x="1277733" y="1856718"/>
              <a:ext cx="10080000" cy="3600000"/>
              <a:chOff x="1277733" y="1856718"/>
              <a:chExt cx="10080000" cy="3600000"/>
            </a:xfrm>
          </p:grpSpPr>
          <p:sp>
            <p:nvSpPr>
              <p:cNvPr id="10" name="矩形 9"/>
              <p:cNvSpPr/>
              <p:nvPr/>
            </p:nvSpPr>
            <p:spPr>
              <a:xfrm>
                <a:off x="1277733" y="1856718"/>
                <a:ext cx="10080000" cy="3600000"/>
              </a:xfrm>
              <a:prstGeom prst="rect">
                <a:avLst/>
              </a:prstGeom>
              <a:solidFill>
                <a:sysClr val="window" lastClr="FFFFFF"/>
              </a:solidFill>
              <a:ln>
                <a:noFill/>
              </a:ln>
              <a:effectLst>
                <a:outerShdw blurRad="177800" dist="152400" dir="2700000" algn="tl" rotWithShape="0">
                  <a:prstClr val="black">
                    <a:alpha val="15000"/>
                  </a:prstClr>
                </a:outerShdw>
              </a:effectLst>
            </p:spPr>
            <p:style>
              <a:lnRef idx="2">
                <a:srgbClr val="4472C4">
                  <a:shade val="50000"/>
                </a:srgbClr>
              </a:lnRef>
              <a:fillRef idx="1">
                <a:srgbClr val="4472C4"/>
              </a:fillRef>
              <a:effectRef idx="0">
                <a:srgbClr val="4472C4"/>
              </a:effectRef>
              <a:fontRef idx="minor">
                <a:sysClr val="window" lastClr="FFFFFF"/>
              </a:fontRef>
            </p:style>
            <p:txBody>
              <a:bodyPr rtlCol="0" anchor="ctr"/>
              <a:lstStyle/>
              <a:p>
                <a:pPr algn="ctr"/>
                <a:endParaRPr lang="zh-CN" altLang="en-US"/>
              </a:p>
            </p:txBody>
          </p:sp>
          <p:pic>
            <p:nvPicPr>
              <p:cNvPr id="11" name="图片 10"/>
              <p:cNvPicPr>
                <a:picLocks noChangeAspect="1"/>
              </p:cNvPicPr>
              <p:nvPr/>
            </p:nvPicPr>
            <p:blipFill rotWithShape="1">
              <a:blip r:embed="rId3" cstate="print">
                <a:duotone>
                  <a:srgbClr val="ED7D31">
                    <a:shade val="45000"/>
                    <a:satMod val="135000"/>
                  </a:srgbClr>
                  <a:prstClr val="white"/>
                </a:duotone>
                <a:extLst>
                  <a:ext uri="{BEBA8EAE-BF5A-486C-A8C5-ECC9F3942E4B}">
                    <a14:imgProps xmlns:a14="http://schemas.microsoft.com/office/drawing/2010/main">
                      <a14:imgLayer r:embed="rId4">
                        <a14:imgEffect>
                          <a14:brightnessContrast contrast="40000"/>
                        </a14:imgEffect>
                        <a14:imgEffect>
                          <a14:sharpenSoften amount="25000"/>
                        </a14:imgEffect>
                      </a14:imgLayer>
                    </a14:imgProps>
                  </a:ext>
                  <a:ext uri="{28A0092B-C50C-407E-A947-70E740481C1C}">
                    <a14:useLocalDpi xmlns:a14="http://schemas.microsoft.com/office/drawing/2010/main" val="0"/>
                  </a:ext>
                </a:extLst>
              </a:blip>
              <a:srcRect r="6647" b="50000"/>
              <a:stretch>
                <a:fillRect/>
              </a:stretch>
            </p:blipFill>
            <p:spPr>
              <a:xfrm flipH="1">
                <a:off x="3977733" y="4196718"/>
                <a:ext cx="7380000" cy="1260000"/>
              </a:xfrm>
              <a:prstGeom prst="rect">
                <a:avLst/>
              </a:prstGeom>
            </p:spPr>
          </p:pic>
        </p:grpSp>
      </p:grpSp>
      <p:sp>
        <p:nvSpPr>
          <p:cNvPr id="2" name="矩形 1"/>
          <p:cNvSpPr/>
          <p:nvPr/>
        </p:nvSpPr>
        <p:spPr>
          <a:xfrm>
            <a:off x="2014855" y="899795"/>
            <a:ext cx="8162925" cy="429895"/>
          </a:xfrm>
          <a:prstGeom prst="rect">
            <a:avLst/>
          </a:prstGeom>
          <a:noFill/>
        </p:spPr>
        <p:txBody>
          <a:bodyPr wrap="square" rtlCol="0">
            <a:spAutoFit/>
          </a:bodyPr>
          <a:lstStyle/>
          <a:p>
            <a:pPr algn="ctr">
              <a:buClr>
                <a:srgbClr val="C00000"/>
              </a:buClr>
              <a:buSzPct val="80000"/>
            </a:pP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（三）不断增强意识形态领域主导权和话语权</a:t>
            </a:r>
          </a:p>
        </p:txBody>
      </p:sp>
      <p:sp>
        <p:nvSpPr>
          <p:cNvPr id="6" name="矩形 5"/>
          <p:cNvSpPr/>
          <p:nvPr/>
        </p:nvSpPr>
        <p:spPr>
          <a:xfrm>
            <a:off x="1624965" y="2233295"/>
            <a:ext cx="8942705" cy="3047365"/>
          </a:xfrm>
          <a:prstGeom prst="rect">
            <a:avLst/>
          </a:prstGeom>
        </p:spPr>
        <p:txBody>
          <a:bodyPr wrap="square">
            <a:spAutoFit/>
          </a:bodyPr>
          <a:lstStyle/>
          <a:p>
            <a:pPr algn="just">
              <a:lnSpc>
                <a:spcPct val="150000"/>
              </a:lnSpc>
            </a:pPr>
            <a:r>
              <a:rPr lang="zh-CN" altLang="en-US" sz="2200"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　　</a:t>
            </a:r>
            <a:r>
              <a:rPr lang="zh-CN" altLang="en-US" sz="2200" b="1" dirty="0">
                <a:solidFill>
                  <a:schemeClr val="tx1"/>
                </a:solidFill>
                <a:effectLst/>
                <a:latin typeface="楷体" panose="02010609060101010101" pitchFamily="49" charset="-122"/>
                <a:ea typeface="楷体" panose="02010609060101010101" pitchFamily="49" charset="-122"/>
              </a:rPr>
              <a:t>意识形态工作是为国家立心、为民族立魂的工作。牢牢掌握党对意识形态工作领导权，全面落实意识形态工作责任制，巩固壮大奋进新时代的主流思想舆论。健全用党的创新理论武装全党、教育人民、指导实践工作体系。</a:t>
            </a:r>
            <a:r>
              <a:rPr lang="en-US" altLang="zh-CN" b="1" dirty="0">
                <a:solidFill>
                  <a:schemeClr val="tx1"/>
                </a:solidFill>
                <a:effectLst/>
                <a:latin typeface="楷体" panose="02010609060101010101" pitchFamily="49" charset="-122"/>
                <a:ea typeface="楷体" panose="02010609060101010101" pitchFamily="49" charset="-122"/>
              </a:rPr>
              <a:t>    </a:t>
            </a:r>
            <a:r>
              <a:rPr lang="zh-CN" altLang="en-US" b="1" dirty="0">
                <a:solidFill>
                  <a:schemeClr val="tx1"/>
                </a:solidFill>
                <a:effectLst/>
                <a:latin typeface="楷体" panose="02010609060101010101" pitchFamily="49" charset="-122"/>
                <a:ea typeface="楷体" panose="02010609060101010101" pitchFamily="49" charset="-122"/>
              </a:rPr>
              <a:t>         </a:t>
            </a:r>
            <a:endParaRPr lang="en-US" altLang="zh-CN" b="1" dirty="0">
              <a:solidFill>
                <a:schemeClr val="tx1"/>
              </a:solidFill>
              <a:effectLst/>
              <a:latin typeface="楷体" panose="02010609060101010101" pitchFamily="49" charset="-122"/>
              <a:ea typeface="楷体" panose="02010609060101010101" pitchFamily="49" charset="-122"/>
            </a:endParaRPr>
          </a:p>
          <a:p>
            <a:pPr algn="r">
              <a:lnSpc>
                <a:spcPct val="130000"/>
              </a:lnSpc>
              <a:spcBef>
                <a:spcPts val="800"/>
              </a:spcBef>
            </a:pPr>
            <a:r>
              <a:rPr lang="en-US" altLang="zh-CN" b="1" dirty="0">
                <a:solidFill>
                  <a:schemeClr val="tx1"/>
                </a:solidFill>
                <a:effectLst/>
                <a:latin typeface="楷体" panose="02010609060101010101" pitchFamily="49" charset="-122"/>
                <a:ea typeface="楷体" panose="02010609060101010101" pitchFamily="49" charset="-122"/>
              </a:rPr>
              <a:t>——</a:t>
            </a:r>
            <a:r>
              <a:rPr b="1" dirty="0">
                <a:solidFill>
                  <a:schemeClr val="tx1"/>
                </a:solidFill>
                <a:effectLst/>
                <a:latin typeface="楷体" panose="02010609060101010101" pitchFamily="49" charset="-122"/>
                <a:ea typeface="楷体" panose="02010609060101010101" pitchFamily="49" charset="-122"/>
              </a:rPr>
              <a:t>习近平在中国共产党第</a:t>
            </a:r>
            <a:r>
              <a:rPr lang="zh-CN" b="1" dirty="0">
                <a:solidFill>
                  <a:schemeClr val="tx1"/>
                </a:solidFill>
                <a:effectLst/>
                <a:latin typeface="楷体" panose="02010609060101010101" pitchFamily="49" charset="-122"/>
                <a:ea typeface="楷体" panose="02010609060101010101" pitchFamily="49" charset="-122"/>
              </a:rPr>
              <a:t>二十</a:t>
            </a:r>
            <a:r>
              <a:rPr b="1" dirty="0">
                <a:solidFill>
                  <a:schemeClr val="tx1"/>
                </a:solidFill>
                <a:effectLst/>
                <a:latin typeface="楷体" panose="02010609060101010101" pitchFamily="49" charset="-122"/>
                <a:ea typeface="楷体" panose="02010609060101010101" pitchFamily="49" charset="-122"/>
              </a:rPr>
              <a:t>次全国代表大会上的报告</a:t>
            </a:r>
          </a:p>
          <a:p>
            <a:pPr algn="r">
              <a:lnSpc>
                <a:spcPct val="130000"/>
              </a:lnSpc>
              <a:spcBef>
                <a:spcPts val="800"/>
              </a:spcBef>
            </a:pPr>
            <a:r>
              <a:rPr b="1" dirty="0">
                <a:solidFill>
                  <a:schemeClr val="tx1"/>
                </a:solidFill>
                <a:effectLst/>
                <a:latin typeface="楷体" panose="02010609060101010101" pitchFamily="49" charset="-122"/>
                <a:ea typeface="楷体" panose="02010609060101010101" pitchFamily="49" charset="-122"/>
              </a:rPr>
              <a:t>（20</a:t>
            </a:r>
            <a:r>
              <a:rPr lang="en-US" b="1" dirty="0">
                <a:solidFill>
                  <a:schemeClr val="tx1"/>
                </a:solidFill>
                <a:effectLst/>
                <a:latin typeface="楷体" panose="02010609060101010101" pitchFamily="49" charset="-122"/>
                <a:ea typeface="楷体" panose="02010609060101010101" pitchFamily="49" charset="-122"/>
              </a:rPr>
              <a:t>22</a:t>
            </a:r>
            <a:r>
              <a:rPr b="1" dirty="0">
                <a:solidFill>
                  <a:schemeClr val="tx1"/>
                </a:solidFill>
                <a:effectLst/>
                <a:latin typeface="楷体" panose="02010609060101010101" pitchFamily="49" charset="-122"/>
                <a:ea typeface="楷体" panose="02010609060101010101" pitchFamily="49" charset="-122"/>
              </a:rPr>
              <a:t>年10月1</a:t>
            </a:r>
            <a:r>
              <a:rPr lang="en-US" b="1" dirty="0">
                <a:solidFill>
                  <a:schemeClr val="tx1"/>
                </a:solidFill>
                <a:effectLst/>
                <a:latin typeface="楷体" panose="02010609060101010101" pitchFamily="49" charset="-122"/>
                <a:ea typeface="楷体" panose="02010609060101010101" pitchFamily="49" charset="-122"/>
              </a:rPr>
              <a:t>6</a:t>
            </a:r>
            <a:r>
              <a:rPr b="1" dirty="0">
                <a:solidFill>
                  <a:schemeClr val="tx1"/>
                </a:solidFill>
                <a:effectLst/>
                <a:latin typeface="楷体" panose="02010609060101010101" pitchFamily="49" charset="-122"/>
                <a:ea typeface="楷体" panose="02010609060101010101" pitchFamily="49" charset="-122"/>
              </a:rPr>
              <a:t>日）</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 name="işlídê"/>
          <p:cNvSpPr/>
          <p:nvPr/>
        </p:nvSpPr>
        <p:spPr>
          <a:xfrm>
            <a:off x="0" y="1518134"/>
            <a:ext cx="12192635" cy="3732959"/>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a:t>s</a:t>
            </a:r>
            <a:endParaRPr lang="zh-CN" altLang="en-US" dirty="0"/>
          </a:p>
        </p:txBody>
      </p:sp>
      <p:sp>
        <p:nvSpPr>
          <p:cNvPr id="50" name="矩形 49"/>
          <p:cNvSpPr/>
          <p:nvPr/>
        </p:nvSpPr>
        <p:spPr>
          <a:xfrm>
            <a:off x="737658" y="5478399"/>
            <a:ext cx="10732135" cy="873586"/>
          </a:xfrm>
          <a:prstGeom prst="rect">
            <a:avLst/>
          </a:prstGeom>
          <a:solidFill>
            <a:srgbClr val="FFFDEB"/>
          </a:solidFill>
          <a:ln>
            <a:noFill/>
          </a:ln>
          <a:effectLst>
            <a:outerShdw blurRad="50800" dist="381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000" b="1" dirty="0">
                <a:solidFill>
                  <a:srgbClr val="C00000"/>
                </a:solidFill>
                <a:latin typeface="微软雅黑" panose="020B0503020204020204" pitchFamily="34" charset="-122"/>
                <a:ea typeface="微软雅黑" panose="020B0503020204020204" pitchFamily="34" charset="-122"/>
              </a:rPr>
              <a:t>           </a:t>
            </a:r>
            <a:r>
              <a:rPr lang="zh-CN" altLang="en-US" sz="2400" b="1" dirty="0">
                <a:solidFill>
                  <a:srgbClr val="C00000"/>
                </a:solidFill>
                <a:latin typeface="微软雅黑" panose="020B0503020204020204" pitchFamily="34" charset="-122"/>
                <a:ea typeface="微软雅黑" panose="020B0503020204020204" pitchFamily="34" charset="-122"/>
              </a:rPr>
              <a:t>面对此等形势与挑战，我们又该如何应对？</a:t>
            </a:r>
          </a:p>
        </p:txBody>
      </p:sp>
      <p:sp>
        <p:nvSpPr>
          <p:cNvPr id="2" name="对角圆角矩形 1"/>
          <p:cNvSpPr/>
          <p:nvPr/>
        </p:nvSpPr>
        <p:spPr>
          <a:xfrm flipH="1">
            <a:off x="3012440" y="721360"/>
            <a:ext cx="6155055"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意识形态领域现状：</a:t>
            </a: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sym typeface="+mn-ea"/>
              </a:rPr>
              <a:t>形势</a:t>
            </a: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依然复杂、挑战依然严峻</a:t>
            </a:r>
          </a:p>
        </p:txBody>
      </p:sp>
      <p:grpSp>
        <p:nvGrpSpPr>
          <p:cNvPr id="21" name="组合 20"/>
          <p:cNvGrpSpPr/>
          <p:nvPr/>
        </p:nvGrpSpPr>
        <p:grpSpPr>
          <a:xfrm>
            <a:off x="3877654" y="1366090"/>
            <a:ext cx="4552950" cy="467995"/>
            <a:chOff x="863996" y="1728000"/>
            <a:chExt cx="4552950" cy="467995"/>
          </a:xfrm>
        </p:grpSpPr>
        <p:sp>
          <p:nvSpPr>
            <p:cNvPr id="22" name="对角圆角矩形 21"/>
            <p:cNvSpPr/>
            <p:nvPr/>
          </p:nvSpPr>
          <p:spPr>
            <a:xfrm>
              <a:off x="863996" y="1728000"/>
              <a:ext cx="4552950" cy="467995"/>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社会思想意识复杂多样、相互交织</a:t>
              </a:r>
            </a:p>
          </p:txBody>
        </p:sp>
        <p:sp>
          <p:nvSpPr>
            <p:cNvPr id="5" name="对角圆角矩形 4"/>
            <p:cNvSpPr/>
            <p:nvPr/>
          </p:nvSpPr>
          <p:spPr>
            <a:xfrm rot="5400000" flipH="1">
              <a:off x="1080000" y="1890000"/>
              <a:ext cx="144000" cy="144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sp>
        <p:nvSpPr>
          <p:cNvPr id="51" name="文本框 50"/>
          <p:cNvSpPr txBox="1">
            <a:spLocks noChangeAspect="1"/>
          </p:cNvSpPr>
          <p:nvPr/>
        </p:nvSpPr>
        <p:spPr>
          <a:xfrm>
            <a:off x="1913486" y="5607704"/>
            <a:ext cx="410569" cy="592791"/>
          </a:xfrm>
          <a:custGeom>
            <a:avLst/>
            <a:gdLst/>
            <a:ahLst/>
            <a:cxnLst/>
            <a:rect l="l" t="t" r="r" b="b"/>
            <a:pathLst>
              <a:path w="562502" h="812155">
                <a:moveTo>
                  <a:pt x="257655" y="620500"/>
                </a:moveTo>
                <a:cubicBezTo>
                  <a:pt x="319902" y="626389"/>
                  <a:pt x="353866" y="659088"/>
                  <a:pt x="359548" y="718598"/>
                </a:cubicBezTo>
                <a:cubicBezTo>
                  <a:pt x="353576" y="775122"/>
                  <a:pt x="319674" y="806308"/>
                  <a:pt x="257842" y="812155"/>
                </a:cubicBezTo>
                <a:cubicBezTo>
                  <a:pt x="195968" y="806349"/>
                  <a:pt x="162066" y="775101"/>
                  <a:pt x="156136" y="718411"/>
                </a:cubicBezTo>
                <a:cubicBezTo>
                  <a:pt x="161776" y="659026"/>
                  <a:pt x="195615" y="626389"/>
                  <a:pt x="257655" y="620500"/>
                </a:cubicBezTo>
                <a:close/>
                <a:moveTo>
                  <a:pt x="284590" y="0"/>
                </a:moveTo>
                <a:cubicBezTo>
                  <a:pt x="464364" y="5433"/>
                  <a:pt x="556967" y="70417"/>
                  <a:pt x="562400" y="194952"/>
                </a:cubicBezTo>
                <a:cubicBezTo>
                  <a:pt x="565095" y="272916"/>
                  <a:pt x="514895" y="336822"/>
                  <a:pt x="411800" y="386669"/>
                </a:cubicBezTo>
                <a:cubicBezTo>
                  <a:pt x="319736" y="427932"/>
                  <a:pt x="278908" y="492999"/>
                  <a:pt x="289318" y="581870"/>
                </a:cubicBezTo>
                <a:lnTo>
                  <a:pt x="223566" y="581870"/>
                </a:lnTo>
                <a:cubicBezTo>
                  <a:pt x="215065" y="491921"/>
                  <a:pt x="239968" y="417689"/>
                  <a:pt x="298275" y="359175"/>
                </a:cubicBezTo>
                <a:cubicBezTo>
                  <a:pt x="362264" y="292822"/>
                  <a:pt x="391646" y="234660"/>
                  <a:pt x="386420" y="184688"/>
                </a:cubicBezTo>
                <a:cubicBezTo>
                  <a:pt x="386420" y="98140"/>
                  <a:pt x="351005" y="54865"/>
                  <a:pt x="280173" y="54865"/>
                </a:cubicBezTo>
                <a:cubicBezTo>
                  <a:pt x="225225" y="49681"/>
                  <a:pt x="190390" y="97663"/>
                  <a:pt x="175668" y="198809"/>
                </a:cubicBezTo>
                <a:cubicBezTo>
                  <a:pt x="169821" y="248573"/>
                  <a:pt x="139962" y="273455"/>
                  <a:pt x="86092" y="273455"/>
                </a:cubicBezTo>
                <a:cubicBezTo>
                  <a:pt x="28697" y="273455"/>
                  <a:pt x="0" y="248407"/>
                  <a:pt x="0" y="198311"/>
                </a:cubicBezTo>
                <a:cubicBezTo>
                  <a:pt x="13478" y="74232"/>
                  <a:pt x="108341" y="8128"/>
                  <a:pt x="284590" y="0"/>
                </a:cubicBezTo>
                <a:close/>
              </a:path>
            </a:pathLst>
          </a:custGeom>
          <a:gradFill>
            <a:gsLst>
              <a:gs pos="0">
                <a:srgbClr val="FFFDFD"/>
              </a:gs>
              <a:gs pos="20000">
                <a:srgbClr val="F7C973"/>
              </a:gs>
              <a:gs pos="100000">
                <a:srgbClr val="ED2124"/>
              </a:gs>
            </a:gsLst>
            <a:lin ang="0" scaled="0"/>
          </a:gradFill>
          <a:ln>
            <a:noFill/>
          </a:ln>
          <a:effectLst>
            <a:outerShdw dist="63500" dir="2700000" algn="tl" rotWithShape="0">
              <a:srgbClr val="FAE7D0"/>
            </a:outerShdw>
          </a:effectLst>
        </p:spPr>
        <p:txBody>
          <a:bodyPr rot="0" spcFirstLastPara="0" vertOverflow="overflow" horzOverflow="overflow" vert="horz" wrap="square" lIns="91440" tIns="45720" rIns="91440" bIns="45720" numCol="1" spcCol="0" rtlCol="0" fromWordArt="0" anchor="t" anchorCtr="0" forceAA="0" compatLnSpc="1">
            <a:noAutofit/>
          </a:bodyPr>
          <a:lstStyle/>
          <a:p>
            <a:endParaRPr lang="zh-CN" altLang="en-US" sz="8000" b="1" dirty="0">
              <a:latin typeface="方正粗雅宋_GBK" panose="02000000000000000000" pitchFamily="2" charset="-122"/>
              <a:ea typeface="方正粗雅宋_GBK" panose="02000000000000000000" pitchFamily="2" charset="-122"/>
            </a:endParaRPr>
          </a:p>
        </p:txBody>
      </p:sp>
      <p:cxnSp>
        <p:nvCxnSpPr>
          <p:cNvPr id="52" name="直接连接符 51"/>
          <p:cNvCxnSpPr/>
          <p:nvPr/>
        </p:nvCxnSpPr>
        <p:spPr>
          <a:xfrm>
            <a:off x="2708275" y="5597712"/>
            <a:ext cx="0" cy="612775"/>
          </a:xfrm>
          <a:prstGeom prst="line">
            <a:avLst/>
          </a:prstGeom>
          <a:ln>
            <a:gradFill>
              <a:gsLst>
                <a:gs pos="0">
                  <a:srgbClr val="9E0406"/>
                </a:gs>
                <a:gs pos="100000">
                  <a:srgbClr val="9E0406">
                    <a:alpha val="0"/>
                  </a:srgbClr>
                </a:gs>
              </a:gsLst>
              <a:lin ang="5400000" scaled="1"/>
            </a:gradFill>
            <a:headEnd type="diamond"/>
            <a:tailEnd type="diamond"/>
          </a:ln>
        </p:spPr>
        <p:style>
          <a:lnRef idx="1">
            <a:schemeClr val="accent1"/>
          </a:lnRef>
          <a:fillRef idx="0">
            <a:schemeClr val="accent1"/>
          </a:fillRef>
          <a:effectRef idx="0">
            <a:schemeClr val="accent1"/>
          </a:effectRef>
          <a:fontRef idx="minor">
            <a:schemeClr val="tx1"/>
          </a:fontRef>
        </p:style>
      </p:cxnSp>
      <p:grpSp>
        <p:nvGrpSpPr>
          <p:cNvPr id="8" name="组合 7"/>
          <p:cNvGrpSpPr/>
          <p:nvPr/>
        </p:nvGrpSpPr>
        <p:grpSpPr>
          <a:xfrm>
            <a:off x="1094740" y="2030095"/>
            <a:ext cx="9892030" cy="3014345"/>
            <a:chOff x="1817" y="3197"/>
            <a:chExt cx="15578" cy="4747"/>
          </a:xfrm>
        </p:grpSpPr>
        <p:sp>
          <p:nvSpPr>
            <p:cNvPr id="4" name="Text Box 27"/>
            <p:cNvSpPr txBox="1">
              <a:spLocks noChangeArrowheads="1"/>
            </p:cNvSpPr>
            <p:nvPr/>
          </p:nvSpPr>
          <p:spPr bwMode="auto">
            <a:xfrm>
              <a:off x="9998" y="3320"/>
              <a:ext cx="6794" cy="4506"/>
            </a:xfrm>
            <a:prstGeom prst="rect">
              <a:avLst/>
            </a:prstGeom>
            <a:noFill/>
          </p:spPr>
          <p:txBody>
            <a:bodyPr wrap="square">
              <a:spAutoFit/>
            </a:bodyPr>
            <a:lstStyle>
              <a:defPPr>
                <a:defRPr lang="zh-CN"/>
              </a:defPPr>
              <a:lvl1pPr marL="285750">
                <a:lnSpc>
                  <a:spcPct val="150000"/>
                </a:lnSpc>
                <a:spcBef>
                  <a:spcPts val="0"/>
                </a:spcBef>
                <a:spcAft>
                  <a:spcPts val="0"/>
                </a:spcAft>
                <a:buClr>
                  <a:srgbClr val="C90700"/>
                </a:buClr>
                <a:defRPr kern="0" spc="120">
                  <a:solidFill>
                    <a:srgbClr val="FFFFFF"/>
                  </a:solidFill>
                  <a:latin typeface="微软雅黑" panose="020B0503020204020204" pitchFamily="34" charset="-122"/>
                  <a:ea typeface="微软雅黑" panose="020B0503020204020204" pitchFamily="34" charset="-122"/>
                  <a:cs typeface="微软雅黑" panose="020B0503020204020204" pitchFamily="34" charset="-122"/>
                </a:defRPr>
              </a:lvl1pPr>
            </a:lstStyle>
            <a:p>
              <a:pPr marL="0" algn="just" eaLnBrk="1" hangingPunct="1"/>
              <a:r>
                <a:rPr lang="zh-CN" altLang="en-US" sz="2000" dirty="0">
                  <a:solidFill>
                    <a:srgbClr val="000000"/>
                  </a:solidFill>
                </a:rPr>
                <a:t>　　一些错误思想观点特别是西方“宪政民主”、新自由主义、历史虚无主义等仍然伺机冒头，妄图挑战马克思主义指导地位，攻击否定党的领导和我国政治制度、发展道路，竭力争夺意识形态话语权。</a:t>
              </a:r>
            </a:p>
          </p:txBody>
        </p:sp>
        <p:grpSp>
          <p:nvGrpSpPr>
            <p:cNvPr id="7" name="组合 6"/>
            <p:cNvGrpSpPr/>
            <p:nvPr/>
          </p:nvGrpSpPr>
          <p:grpSpPr>
            <a:xfrm>
              <a:off x="1817" y="3469"/>
              <a:ext cx="7299" cy="3979"/>
              <a:chOff x="1113" y="3501"/>
              <a:chExt cx="7299" cy="3979"/>
            </a:xfrm>
          </p:grpSpPr>
          <p:grpSp>
            <p:nvGrpSpPr>
              <p:cNvPr id="3" name="组合 2"/>
              <p:cNvGrpSpPr/>
              <p:nvPr/>
            </p:nvGrpSpPr>
            <p:grpSpPr>
              <a:xfrm>
                <a:off x="4059" y="4318"/>
                <a:ext cx="3189" cy="2606"/>
                <a:chOff x="3196" y="4096"/>
                <a:chExt cx="4916" cy="4017"/>
              </a:xfrm>
            </p:grpSpPr>
            <p:sp>
              <p:nvSpPr>
                <p:cNvPr id="107" name="Freeform 14"/>
                <p:cNvSpPr/>
                <p:nvPr/>
              </p:nvSpPr>
              <p:spPr bwMode="auto">
                <a:xfrm>
                  <a:off x="3800" y="6735"/>
                  <a:ext cx="1208" cy="953"/>
                </a:xfrm>
                <a:custGeom>
                  <a:avLst/>
                  <a:gdLst>
                    <a:gd name="T0" fmla="*/ 0 w 1637"/>
                    <a:gd name="T1" fmla="*/ 1291 h 1291"/>
                    <a:gd name="T2" fmla="*/ 11 w 1637"/>
                    <a:gd name="T3" fmla="*/ 1280 h 1291"/>
                    <a:gd name="T4" fmla="*/ 819 w 1637"/>
                    <a:gd name="T5" fmla="*/ 0 h 1291"/>
                    <a:gd name="T6" fmla="*/ 829 w 1637"/>
                    <a:gd name="T7" fmla="*/ 0 h 1291"/>
                    <a:gd name="T8" fmla="*/ 21 w 1637"/>
                    <a:gd name="T9" fmla="*/ 1280 h 1291"/>
                    <a:gd name="T10" fmla="*/ 1637 w 1637"/>
                    <a:gd name="T11" fmla="*/ 987 h 1291"/>
                    <a:gd name="T12" fmla="*/ 1637 w 1637"/>
                    <a:gd name="T13" fmla="*/ 997 h 1291"/>
                    <a:gd name="T14" fmla="*/ 0 w 1637"/>
                    <a:gd name="T15" fmla="*/ 1291 h 129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37" h="1291">
                      <a:moveTo>
                        <a:pt x="0" y="1291"/>
                      </a:moveTo>
                      <a:lnTo>
                        <a:pt x="11" y="1280"/>
                      </a:lnTo>
                      <a:lnTo>
                        <a:pt x="819" y="0"/>
                      </a:lnTo>
                      <a:lnTo>
                        <a:pt x="829" y="0"/>
                      </a:lnTo>
                      <a:lnTo>
                        <a:pt x="21" y="1280"/>
                      </a:lnTo>
                      <a:lnTo>
                        <a:pt x="1637" y="987"/>
                      </a:lnTo>
                      <a:lnTo>
                        <a:pt x="1637" y="997"/>
                      </a:lnTo>
                      <a:lnTo>
                        <a:pt x="0" y="1291"/>
                      </a:lnTo>
                      <a:close/>
                    </a:path>
                  </a:pathLst>
                </a:custGeom>
                <a:solidFill>
                  <a:srgbClr val="90A4AE"/>
                </a:solidFill>
                <a:ln>
                  <a:noFill/>
                </a:ln>
              </p:spPr>
              <p:txBody>
                <a:bodyPr vert="horz" wrap="square" lIns="91440" tIns="45720" rIns="91440" bIns="45720" numCol="1" anchor="t" anchorCtr="0" compatLnSpc="1"/>
                <a:lstStyle/>
                <a:p>
                  <a:endParaRPr lang="th-TH"/>
                </a:p>
              </p:txBody>
            </p:sp>
            <p:sp>
              <p:nvSpPr>
                <p:cNvPr id="108" name="Freeform 16"/>
                <p:cNvSpPr>
                  <a:spLocks noEditPoints="1"/>
                </p:cNvSpPr>
                <p:nvPr/>
              </p:nvSpPr>
              <p:spPr bwMode="auto">
                <a:xfrm>
                  <a:off x="6471" y="4266"/>
                  <a:ext cx="1463" cy="913"/>
                </a:xfrm>
                <a:custGeom>
                  <a:avLst/>
                  <a:gdLst>
                    <a:gd name="T0" fmla="*/ 1983 w 1983"/>
                    <a:gd name="T1" fmla="*/ 1238 h 1238"/>
                    <a:gd name="T2" fmla="*/ 1972 w 1983"/>
                    <a:gd name="T3" fmla="*/ 1238 h 1238"/>
                    <a:gd name="T4" fmla="*/ 797 w 1983"/>
                    <a:gd name="T5" fmla="*/ 797 h 1238"/>
                    <a:gd name="T6" fmla="*/ 797 w 1983"/>
                    <a:gd name="T7" fmla="*/ 797 h 1238"/>
                    <a:gd name="T8" fmla="*/ 545 w 1983"/>
                    <a:gd name="T9" fmla="*/ 21 h 1238"/>
                    <a:gd name="T10" fmla="*/ 10 w 1983"/>
                    <a:gd name="T11" fmla="*/ 944 h 1238"/>
                    <a:gd name="T12" fmla="*/ 0 w 1983"/>
                    <a:gd name="T13" fmla="*/ 944 h 1238"/>
                    <a:gd name="T14" fmla="*/ 545 w 1983"/>
                    <a:gd name="T15" fmla="*/ 0 h 1238"/>
                    <a:gd name="T16" fmla="*/ 797 w 1983"/>
                    <a:gd name="T17" fmla="*/ 787 h 1238"/>
                    <a:gd name="T18" fmla="*/ 1983 w 1983"/>
                    <a:gd name="T19" fmla="*/ 535 h 1238"/>
                    <a:gd name="T20" fmla="*/ 1983 w 1983"/>
                    <a:gd name="T21" fmla="*/ 1238 h 1238"/>
                    <a:gd name="T22" fmla="*/ 818 w 1983"/>
                    <a:gd name="T23" fmla="*/ 797 h 1238"/>
                    <a:gd name="T24" fmla="*/ 1972 w 1983"/>
                    <a:gd name="T25" fmla="*/ 1217 h 1238"/>
                    <a:gd name="T26" fmla="*/ 1972 w 1983"/>
                    <a:gd name="T27" fmla="*/ 545 h 1238"/>
                    <a:gd name="T28" fmla="*/ 818 w 1983"/>
                    <a:gd name="T29" fmla="*/ 797 h 12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983" h="1238">
                      <a:moveTo>
                        <a:pt x="1983" y="1238"/>
                      </a:moveTo>
                      <a:lnTo>
                        <a:pt x="1972" y="1238"/>
                      </a:lnTo>
                      <a:lnTo>
                        <a:pt x="797" y="797"/>
                      </a:lnTo>
                      <a:lnTo>
                        <a:pt x="797" y="797"/>
                      </a:lnTo>
                      <a:lnTo>
                        <a:pt x="545" y="21"/>
                      </a:lnTo>
                      <a:lnTo>
                        <a:pt x="10" y="944"/>
                      </a:lnTo>
                      <a:lnTo>
                        <a:pt x="0" y="944"/>
                      </a:lnTo>
                      <a:lnTo>
                        <a:pt x="545" y="0"/>
                      </a:lnTo>
                      <a:lnTo>
                        <a:pt x="797" y="787"/>
                      </a:lnTo>
                      <a:lnTo>
                        <a:pt x="1983" y="535"/>
                      </a:lnTo>
                      <a:lnTo>
                        <a:pt x="1983" y="1238"/>
                      </a:lnTo>
                      <a:close/>
                      <a:moveTo>
                        <a:pt x="818" y="797"/>
                      </a:moveTo>
                      <a:lnTo>
                        <a:pt x="1972" y="1217"/>
                      </a:lnTo>
                      <a:lnTo>
                        <a:pt x="1972" y="545"/>
                      </a:lnTo>
                      <a:lnTo>
                        <a:pt x="818" y="797"/>
                      </a:lnTo>
                      <a:close/>
                    </a:path>
                  </a:pathLst>
                </a:custGeom>
                <a:solidFill>
                  <a:srgbClr val="90A4AE"/>
                </a:solidFill>
                <a:ln>
                  <a:noFill/>
                </a:ln>
              </p:spPr>
              <p:txBody>
                <a:bodyPr vert="horz" wrap="square" lIns="91440" tIns="45720" rIns="91440" bIns="45720" numCol="1" anchor="t" anchorCtr="0" compatLnSpc="1"/>
                <a:lstStyle/>
                <a:p>
                  <a:endParaRPr lang="th-TH"/>
                </a:p>
              </p:txBody>
            </p:sp>
            <p:sp>
              <p:nvSpPr>
                <p:cNvPr id="109" name="Freeform 17"/>
                <p:cNvSpPr>
                  <a:spLocks noEditPoints="1"/>
                </p:cNvSpPr>
                <p:nvPr/>
              </p:nvSpPr>
              <p:spPr bwMode="auto">
                <a:xfrm>
                  <a:off x="3691" y="4181"/>
                  <a:ext cx="1556" cy="759"/>
                </a:xfrm>
                <a:custGeom>
                  <a:avLst/>
                  <a:gdLst>
                    <a:gd name="T0" fmla="*/ 326 w 2109"/>
                    <a:gd name="T1" fmla="*/ 1029 h 1029"/>
                    <a:gd name="T2" fmla="*/ 326 w 2109"/>
                    <a:gd name="T3" fmla="*/ 1018 h 1029"/>
                    <a:gd name="T4" fmla="*/ 0 w 2109"/>
                    <a:gd name="T5" fmla="*/ 0 h 1029"/>
                    <a:gd name="T6" fmla="*/ 11 w 2109"/>
                    <a:gd name="T7" fmla="*/ 0 h 1029"/>
                    <a:gd name="T8" fmla="*/ 2109 w 2109"/>
                    <a:gd name="T9" fmla="*/ 567 h 1029"/>
                    <a:gd name="T10" fmla="*/ 326 w 2109"/>
                    <a:gd name="T11" fmla="*/ 1029 h 1029"/>
                    <a:gd name="T12" fmla="*/ 11 w 2109"/>
                    <a:gd name="T13" fmla="*/ 11 h 1029"/>
                    <a:gd name="T14" fmla="*/ 326 w 2109"/>
                    <a:gd name="T15" fmla="*/ 1018 h 1029"/>
                    <a:gd name="T16" fmla="*/ 2067 w 2109"/>
                    <a:gd name="T17" fmla="*/ 567 h 1029"/>
                    <a:gd name="T18" fmla="*/ 11 w 2109"/>
                    <a:gd name="T19" fmla="*/ 11 h 10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109" h="1029">
                      <a:moveTo>
                        <a:pt x="326" y="1029"/>
                      </a:moveTo>
                      <a:lnTo>
                        <a:pt x="326" y="1018"/>
                      </a:lnTo>
                      <a:lnTo>
                        <a:pt x="0" y="0"/>
                      </a:lnTo>
                      <a:lnTo>
                        <a:pt x="11" y="0"/>
                      </a:lnTo>
                      <a:lnTo>
                        <a:pt x="2109" y="567"/>
                      </a:lnTo>
                      <a:lnTo>
                        <a:pt x="326" y="1029"/>
                      </a:lnTo>
                      <a:close/>
                      <a:moveTo>
                        <a:pt x="11" y="11"/>
                      </a:moveTo>
                      <a:lnTo>
                        <a:pt x="326" y="1018"/>
                      </a:lnTo>
                      <a:lnTo>
                        <a:pt x="2067" y="567"/>
                      </a:lnTo>
                      <a:lnTo>
                        <a:pt x="11" y="11"/>
                      </a:lnTo>
                      <a:close/>
                    </a:path>
                  </a:pathLst>
                </a:custGeom>
                <a:solidFill>
                  <a:srgbClr val="90A4AE"/>
                </a:solidFill>
                <a:ln>
                  <a:noFill/>
                </a:ln>
              </p:spPr>
              <p:txBody>
                <a:bodyPr vert="horz" wrap="square" lIns="91440" tIns="45720" rIns="91440" bIns="45720" numCol="1" anchor="t" anchorCtr="0" compatLnSpc="1"/>
                <a:lstStyle/>
                <a:p>
                  <a:endParaRPr lang="th-TH"/>
                </a:p>
              </p:txBody>
            </p:sp>
            <p:sp>
              <p:nvSpPr>
                <p:cNvPr id="110" name="Freeform 18"/>
                <p:cNvSpPr/>
                <p:nvPr/>
              </p:nvSpPr>
              <p:spPr bwMode="auto">
                <a:xfrm>
                  <a:off x="6216" y="7231"/>
                  <a:ext cx="998" cy="821"/>
                </a:xfrm>
                <a:custGeom>
                  <a:avLst/>
                  <a:gdLst>
                    <a:gd name="T0" fmla="*/ 1353 w 1353"/>
                    <a:gd name="T1" fmla="*/ 1112 h 1112"/>
                    <a:gd name="T2" fmla="*/ 0 w 1353"/>
                    <a:gd name="T3" fmla="*/ 325 h 1112"/>
                    <a:gd name="T4" fmla="*/ 0 w 1353"/>
                    <a:gd name="T5" fmla="*/ 315 h 1112"/>
                    <a:gd name="T6" fmla="*/ 1332 w 1353"/>
                    <a:gd name="T7" fmla="*/ 1091 h 1112"/>
                    <a:gd name="T8" fmla="*/ 891 w 1353"/>
                    <a:gd name="T9" fmla="*/ 0 h 1112"/>
                    <a:gd name="T10" fmla="*/ 902 w 1353"/>
                    <a:gd name="T11" fmla="*/ 0 h 1112"/>
                    <a:gd name="T12" fmla="*/ 1353 w 1353"/>
                    <a:gd name="T13" fmla="*/ 1112 h 1112"/>
                  </a:gdLst>
                  <a:ahLst/>
                  <a:cxnLst>
                    <a:cxn ang="0">
                      <a:pos x="T0" y="T1"/>
                    </a:cxn>
                    <a:cxn ang="0">
                      <a:pos x="T2" y="T3"/>
                    </a:cxn>
                    <a:cxn ang="0">
                      <a:pos x="T4" y="T5"/>
                    </a:cxn>
                    <a:cxn ang="0">
                      <a:pos x="T6" y="T7"/>
                    </a:cxn>
                    <a:cxn ang="0">
                      <a:pos x="T8" y="T9"/>
                    </a:cxn>
                    <a:cxn ang="0">
                      <a:pos x="T10" y="T11"/>
                    </a:cxn>
                    <a:cxn ang="0">
                      <a:pos x="T12" y="T13"/>
                    </a:cxn>
                  </a:cxnLst>
                  <a:rect l="0" t="0" r="r" b="b"/>
                  <a:pathLst>
                    <a:path w="1353" h="1112">
                      <a:moveTo>
                        <a:pt x="1353" y="1112"/>
                      </a:moveTo>
                      <a:lnTo>
                        <a:pt x="0" y="325"/>
                      </a:lnTo>
                      <a:lnTo>
                        <a:pt x="0" y="315"/>
                      </a:lnTo>
                      <a:lnTo>
                        <a:pt x="1332" y="1091"/>
                      </a:lnTo>
                      <a:lnTo>
                        <a:pt x="891" y="0"/>
                      </a:lnTo>
                      <a:lnTo>
                        <a:pt x="902" y="0"/>
                      </a:lnTo>
                      <a:lnTo>
                        <a:pt x="1353" y="1112"/>
                      </a:lnTo>
                      <a:close/>
                    </a:path>
                  </a:pathLst>
                </a:custGeom>
                <a:solidFill>
                  <a:srgbClr val="90A4AE"/>
                </a:solidFill>
                <a:ln>
                  <a:noFill/>
                </a:ln>
              </p:spPr>
              <p:txBody>
                <a:bodyPr vert="horz" wrap="square" lIns="91440" tIns="45720" rIns="91440" bIns="45720" numCol="1" anchor="t" anchorCtr="0" compatLnSpc="1"/>
                <a:lstStyle/>
                <a:p>
                  <a:endParaRPr lang="th-TH"/>
                </a:p>
              </p:txBody>
            </p:sp>
            <p:sp>
              <p:nvSpPr>
                <p:cNvPr id="111" name="Freeform 19"/>
                <p:cNvSpPr/>
                <p:nvPr/>
              </p:nvSpPr>
              <p:spPr bwMode="auto">
                <a:xfrm>
                  <a:off x="4977" y="7464"/>
                  <a:ext cx="674" cy="526"/>
                </a:xfrm>
                <a:custGeom>
                  <a:avLst/>
                  <a:gdLst>
                    <a:gd name="T0" fmla="*/ 913 w 913"/>
                    <a:gd name="T1" fmla="*/ 713 h 713"/>
                    <a:gd name="T2" fmla="*/ 0 w 913"/>
                    <a:gd name="T3" fmla="*/ 10 h 713"/>
                    <a:gd name="T4" fmla="*/ 10 w 913"/>
                    <a:gd name="T5" fmla="*/ 0 h 713"/>
                    <a:gd name="T6" fmla="*/ 913 w 913"/>
                    <a:gd name="T7" fmla="*/ 703 h 713"/>
                    <a:gd name="T8" fmla="*/ 913 w 913"/>
                    <a:gd name="T9" fmla="*/ 713 h 713"/>
                  </a:gdLst>
                  <a:ahLst/>
                  <a:cxnLst>
                    <a:cxn ang="0">
                      <a:pos x="T0" y="T1"/>
                    </a:cxn>
                    <a:cxn ang="0">
                      <a:pos x="T2" y="T3"/>
                    </a:cxn>
                    <a:cxn ang="0">
                      <a:pos x="T4" y="T5"/>
                    </a:cxn>
                    <a:cxn ang="0">
                      <a:pos x="T6" y="T7"/>
                    </a:cxn>
                    <a:cxn ang="0">
                      <a:pos x="T8" y="T9"/>
                    </a:cxn>
                  </a:cxnLst>
                  <a:rect l="0" t="0" r="r" b="b"/>
                  <a:pathLst>
                    <a:path w="913" h="713">
                      <a:moveTo>
                        <a:pt x="913" y="713"/>
                      </a:moveTo>
                      <a:lnTo>
                        <a:pt x="0" y="10"/>
                      </a:lnTo>
                      <a:lnTo>
                        <a:pt x="10" y="0"/>
                      </a:lnTo>
                      <a:lnTo>
                        <a:pt x="913" y="703"/>
                      </a:lnTo>
                      <a:lnTo>
                        <a:pt x="913" y="713"/>
                      </a:lnTo>
                      <a:close/>
                    </a:path>
                  </a:pathLst>
                </a:custGeom>
                <a:solidFill>
                  <a:srgbClr val="90A4AE"/>
                </a:solidFill>
                <a:ln>
                  <a:noFill/>
                </a:ln>
              </p:spPr>
              <p:txBody>
                <a:bodyPr vert="horz" wrap="square" lIns="91440" tIns="45720" rIns="91440" bIns="45720" numCol="1" anchor="t" anchorCtr="0" compatLnSpc="1"/>
                <a:lstStyle/>
                <a:p>
                  <a:endParaRPr lang="th-TH"/>
                </a:p>
              </p:txBody>
            </p:sp>
            <p:sp>
              <p:nvSpPr>
                <p:cNvPr id="112" name="Freeform 20"/>
                <p:cNvSpPr>
                  <a:spLocks noEditPoints="1"/>
                </p:cNvSpPr>
                <p:nvPr/>
              </p:nvSpPr>
              <p:spPr bwMode="auto">
                <a:xfrm>
                  <a:off x="5070" y="4653"/>
                  <a:ext cx="2098" cy="2144"/>
                </a:xfrm>
                <a:custGeom>
                  <a:avLst/>
                  <a:gdLst>
                    <a:gd name="T0" fmla="*/ 1143 w 2843"/>
                    <a:gd name="T1" fmla="*/ 2906 h 2906"/>
                    <a:gd name="T2" fmla="*/ 1143 w 2843"/>
                    <a:gd name="T3" fmla="*/ 2130 h 2906"/>
                    <a:gd name="T4" fmla="*/ 629 w 2843"/>
                    <a:gd name="T5" fmla="*/ 1973 h 2906"/>
                    <a:gd name="T6" fmla="*/ 0 w 2843"/>
                    <a:gd name="T7" fmla="*/ 850 h 2906"/>
                    <a:gd name="T8" fmla="*/ 472 w 2843"/>
                    <a:gd name="T9" fmla="*/ 336 h 2906"/>
                    <a:gd name="T10" fmla="*/ 1227 w 2843"/>
                    <a:gd name="T11" fmla="*/ 0 h 2906"/>
                    <a:gd name="T12" fmla="*/ 1909 w 2843"/>
                    <a:gd name="T13" fmla="*/ 420 h 2906"/>
                    <a:gd name="T14" fmla="*/ 2833 w 2843"/>
                    <a:gd name="T15" fmla="*/ 200 h 2906"/>
                    <a:gd name="T16" fmla="*/ 2843 w 2843"/>
                    <a:gd name="T17" fmla="*/ 210 h 2906"/>
                    <a:gd name="T18" fmla="*/ 1899 w 2843"/>
                    <a:gd name="T19" fmla="*/ 430 h 2906"/>
                    <a:gd name="T20" fmla="*/ 1899 w 2843"/>
                    <a:gd name="T21" fmla="*/ 430 h 2906"/>
                    <a:gd name="T22" fmla="*/ 1227 w 2843"/>
                    <a:gd name="T23" fmla="*/ 11 h 2906"/>
                    <a:gd name="T24" fmla="*/ 482 w 2843"/>
                    <a:gd name="T25" fmla="*/ 347 h 2906"/>
                    <a:gd name="T26" fmla="*/ 10 w 2843"/>
                    <a:gd name="T27" fmla="*/ 850 h 2906"/>
                    <a:gd name="T28" fmla="*/ 640 w 2843"/>
                    <a:gd name="T29" fmla="*/ 1973 h 2906"/>
                    <a:gd name="T30" fmla="*/ 1143 w 2843"/>
                    <a:gd name="T31" fmla="*/ 2120 h 2906"/>
                    <a:gd name="T32" fmla="*/ 1301 w 2843"/>
                    <a:gd name="T33" fmla="*/ 1564 h 2906"/>
                    <a:gd name="T34" fmla="*/ 1301 w 2843"/>
                    <a:gd name="T35" fmla="*/ 1564 h 2906"/>
                    <a:gd name="T36" fmla="*/ 2402 w 2843"/>
                    <a:gd name="T37" fmla="*/ 871 h 2906"/>
                    <a:gd name="T38" fmla="*/ 2413 w 2843"/>
                    <a:gd name="T39" fmla="*/ 882 h 2906"/>
                    <a:gd name="T40" fmla="*/ 1301 w 2843"/>
                    <a:gd name="T41" fmla="*/ 1574 h 2906"/>
                    <a:gd name="T42" fmla="*/ 1154 w 2843"/>
                    <a:gd name="T43" fmla="*/ 2120 h 2906"/>
                    <a:gd name="T44" fmla="*/ 2360 w 2843"/>
                    <a:gd name="T45" fmla="*/ 2476 h 2906"/>
                    <a:gd name="T46" fmla="*/ 1143 w 2843"/>
                    <a:gd name="T47" fmla="*/ 2906 h 2906"/>
                    <a:gd name="T48" fmla="*/ 1154 w 2843"/>
                    <a:gd name="T49" fmla="*/ 2130 h 2906"/>
                    <a:gd name="T50" fmla="*/ 1154 w 2843"/>
                    <a:gd name="T51" fmla="*/ 2896 h 2906"/>
                    <a:gd name="T52" fmla="*/ 2329 w 2843"/>
                    <a:gd name="T53" fmla="*/ 2476 h 2906"/>
                    <a:gd name="T54" fmla="*/ 1154 w 2843"/>
                    <a:gd name="T55" fmla="*/ 2130 h 29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2843" h="2906">
                      <a:moveTo>
                        <a:pt x="1143" y="2906"/>
                      </a:moveTo>
                      <a:lnTo>
                        <a:pt x="1143" y="2130"/>
                      </a:lnTo>
                      <a:lnTo>
                        <a:pt x="629" y="1973"/>
                      </a:lnTo>
                      <a:lnTo>
                        <a:pt x="0" y="850"/>
                      </a:lnTo>
                      <a:lnTo>
                        <a:pt x="472" y="336"/>
                      </a:lnTo>
                      <a:lnTo>
                        <a:pt x="1227" y="0"/>
                      </a:lnTo>
                      <a:lnTo>
                        <a:pt x="1909" y="420"/>
                      </a:lnTo>
                      <a:lnTo>
                        <a:pt x="2833" y="200"/>
                      </a:lnTo>
                      <a:lnTo>
                        <a:pt x="2843" y="210"/>
                      </a:lnTo>
                      <a:lnTo>
                        <a:pt x="1899" y="430"/>
                      </a:lnTo>
                      <a:lnTo>
                        <a:pt x="1899" y="430"/>
                      </a:lnTo>
                      <a:lnTo>
                        <a:pt x="1227" y="11"/>
                      </a:lnTo>
                      <a:lnTo>
                        <a:pt x="482" y="347"/>
                      </a:lnTo>
                      <a:lnTo>
                        <a:pt x="10" y="850"/>
                      </a:lnTo>
                      <a:lnTo>
                        <a:pt x="640" y="1973"/>
                      </a:lnTo>
                      <a:lnTo>
                        <a:pt x="1143" y="2120"/>
                      </a:lnTo>
                      <a:lnTo>
                        <a:pt x="1301" y="1564"/>
                      </a:lnTo>
                      <a:lnTo>
                        <a:pt x="1301" y="1564"/>
                      </a:lnTo>
                      <a:lnTo>
                        <a:pt x="2402" y="871"/>
                      </a:lnTo>
                      <a:lnTo>
                        <a:pt x="2413" y="882"/>
                      </a:lnTo>
                      <a:lnTo>
                        <a:pt x="1301" y="1574"/>
                      </a:lnTo>
                      <a:lnTo>
                        <a:pt x="1154" y="2120"/>
                      </a:lnTo>
                      <a:lnTo>
                        <a:pt x="2360" y="2476"/>
                      </a:lnTo>
                      <a:lnTo>
                        <a:pt x="1143" y="2906"/>
                      </a:lnTo>
                      <a:close/>
                      <a:moveTo>
                        <a:pt x="1154" y="2130"/>
                      </a:moveTo>
                      <a:lnTo>
                        <a:pt x="1154" y="2896"/>
                      </a:lnTo>
                      <a:lnTo>
                        <a:pt x="2329" y="2476"/>
                      </a:lnTo>
                      <a:lnTo>
                        <a:pt x="1154" y="2130"/>
                      </a:lnTo>
                      <a:close/>
                    </a:path>
                  </a:pathLst>
                </a:custGeom>
                <a:solidFill>
                  <a:srgbClr val="90A4AE"/>
                </a:solidFill>
                <a:ln>
                  <a:noFill/>
                </a:ln>
              </p:spPr>
              <p:txBody>
                <a:bodyPr vert="horz" wrap="square" lIns="91440" tIns="45720" rIns="91440" bIns="45720" numCol="1" anchor="t" anchorCtr="0" compatLnSpc="1"/>
                <a:lstStyle/>
                <a:p>
                  <a:endParaRPr lang="th-TH"/>
                </a:p>
              </p:txBody>
            </p:sp>
            <p:sp>
              <p:nvSpPr>
                <p:cNvPr id="113" name="Freeform 21"/>
                <p:cNvSpPr>
                  <a:spLocks noEditPoints="1"/>
                </p:cNvSpPr>
                <p:nvPr/>
              </p:nvSpPr>
              <p:spPr bwMode="auto">
                <a:xfrm>
                  <a:off x="3336" y="4591"/>
                  <a:ext cx="4281" cy="2880"/>
                </a:xfrm>
                <a:custGeom>
                  <a:avLst/>
                  <a:gdLst>
                    <a:gd name="T0" fmla="*/ 3945 w 5802"/>
                    <a:gd name="T1" fmla="*/ 3903 h 3903"/>
                    <a:gd name="T2" fmla="*/ 3347 w 5802"/>
                    <a:gd name="T3" fmla="*/ 3148 h 3903"/>
                    <a:gd name="T4" fmla="*/ 2853 w 5802"/>
                    <a:gd name="T5" fmla="*/ 2109 h 3903"/>
                    <a:gd name="T6" fmla="*/ 3368 w 5802"/>
                    <a:gd name="T7" fmla="*/ 903 h 3903"/>
                    <a:gd name="T8" fmla="*/ 2402 w 5802"/>
                    <a:gd name="T9" fmla="*/ 934 h 3903"/>
                    <a:gd name="T10" fmla="*/ 2025 w 5802"/>
                    <a:gd name="T11" fmla="*/ 2088 h 3903"/>
                    <a:gd name="T12" fmla="*/ 2025 w 5802"/>
                    <a:gd name="T13" fmla="*/ 2099 h 3903"/>
                    <a:gd name="T14" fmla="*/ 1353 w 5802"/>
                    <a:gd name="T15" fmla="*/ 2875 h 3903"/>
                    <a:gd name="T16" fmla="*/ 1573 w 5802"/>
                    <a:gd name="T17" fmla="*/ 1689 h 3903"/>
                    <a:gd name="T18" fmla="*/ 944 w 5802"/>
                    <a:gd name="T19" fmla="*/ 2004 h 3903"/>
                    <a:gd name="T20" fmla="*/ 0 w 5802"/>
                    <a:gd name="T21" fmla="*/ 1847 h 3903"/>
                    <a:gd name="T22" fmla="*/ 850 w 5802"/>
                    <a:gd name="T23" fmla="*/ 504 h 3903"/>
                    <a:gd name="T24" fmla="*/ 860 w 5802"/>
                    <a:gd name="T25" fmla="*/ 504 h 3903"/>
                    <a:gd name="T26" fmla="*/ 2350 w 5802"/>
                    <a:gd name="T27" fmla="*/ 924 h 3903"/>
                    <a:gd name="T28" fmla="*/ 2591 w 5802"/>
                    <a:gd name="T29" fmla="*/ 0 h 3903"/>
                    <a:gd name="T30" fmla="*/ 2591 w 5802"/>
                    <a:gd name="T31" fmla="*/ 0 h 3903"/>
                    <a:gd name="T32" fmla="*/ 3588 w 5802"/>
                    <a:gd name="T33" fmla="*/ 84 h 3903"/>
                    <a:gd name="T34" fmla="*/ 3441 w 5802"/>
                    <a:gd name="T35" fmla="*/ 745 h 3903"/>
                    <a:gd name="T36" fmla="*/ 3378 w 5802"/>
                    <a:gd name="T37" fmla="*/ 892 h 3903"/>
                    <a:gd name="T38" fmla="*/ 3525 w 5802"/>
                    <a:gd name="T39" fmla="*/ 882 h 3903"/>
                    <a:gd name="T40" fmla="*/ 3525 w 5802"/>
                    <a:gd name="T41" fmla="*/ 882 h 3903"/>
                    <a:gd name="T42" fmla="*/ 4396 w 5802"/>
                    <a:gd name="T43" fmla="*/ 1123 h 3903"/>
                    <a:gd name="T44" fmla="*/ 5802 w 5802"/>
                    <a:gd name="T45" fmla="*/ 2214 h 3903"/>
                    <a:gd name="T46" fmla="*/ 5791 w 5802"/>
                    <a:gd name="T47" fmla="*/ 2225 h 3903"/>
                    <a:gd name="T48" fmla="*/ 4690 w 5802"/>
                    <a:gd name="T49" fmla="*/ 2445 h 3903"/>
                    <a:gd name="T50" fmla="*/ 4553 w 5802"/>
                    <a:gd name="T51" fmla="*/ 2487 h 3903"/>
                    <a:gd name="T52" fmla="*/ 4805 w 5802"/>
                    <a:gd name="T53" fmla="*/ 3525 h 3903"/>
                    <a:gd name="T54" fmla="*/ 3945 w 5802"/>
                    <a:gd name="T55" fmla="*/ 3903 h 3903"/>
                    <a:gd name="T56" fmla="*/ 3357 w 5802"/>
                    <a:gd name="T57" fmla="*/ 3148 h 3903"/>
                    <a:gd name="T58" fmla="*/ 3945 w 5802"/>
                    <a:gd name="T59" fmla="*/ 3893 h 3903"/>
                    <a:gd name="T60" fmla="*/ 4794 w 5802"/>
                    <a:gd name="T61" fmla="*/ 3525 h 3903"/>
                    <a:gd name="T62" fmla="*/ 4543 w 5802"/>
                    <a:gd name="T63" fmla="*/ 2476 h 3903"/>
                    <a:gd name="T64" fmla="*/ 4679 w 5802"/>
                    <a:gd name="T65" fmla="*/ 2434 h 3903"/>
                    <a:gd name="T66" fmla="*/ 5781 w 5802"/>
                    <a:gd name="T67" fmla="*/ 2214 h 3903"/>
                    <a:gd name="T68" fmla="*/ 4396 w 5802"/>
                    <a:gd name="T69" fmla="*/ 1133 h 3903"/>
                    <a:gd name="T70" fmla="*/ 3525 w 5802"/>
                    <a:gd name="T71" fmla="*/ 892 h 3903"/>
                    <a:gd name="T72" fmla="*/ 3378 w 5802"/>
                    <a:gd name="T73" fmla="*/ 903 h 3903"/>
                    <a:gd name="T74" fmla="*/ 2864 w 5802"/>
                    <a:gd name="T75" fmla="*/ 2109 h 3903"/>
                    <a:gd name="T76" fmla="*/ 3357 w 5802"/>
                    <a:gd name="T77" fmla="*/ 3148 h 3903"/>
                    <a:gd name="T78" fmla="*/ 1594 w 5802"/>
                    <a:gd name="T79" fmla="*/ 1669 h 3903"/>
                    <a:gd name="T80" fmla="*/ 1364 w 5802"/>
                    <a:gd name="T81" fmla="*/ 2844 h 3903"/>
                    <a:gd name="T82" fmla="*/ 2025 w 5802"/>
                    <a:gd name="T83" fmla="*/ 2088 h 3903"/>
                    <a:gd name="T84" fmla="*/ 2402 w 5802"/>
                    <a:gd name="T85" fmla="*/ 934 h 3903"/>
                    <a:gd name="T86" fmla="*/ 2402 w 5802"/>
                    <a:gd name="T87" fmla="*/ 934 h 3903"/>
                    <a:gd name="T88" fmla="*/ 3368 w 5802"/>
                    <a:gd name="T89" fmla="*/ 892 h 3903"/>
                    <a:gd name="T90" fmla="*/ 3431 w 5802"/>
                    <a:gd name="T91" fmla="*/ 745 h 3903"/>
                    <a:gd name="T92" fmla="*/ 3567 w 5802"/>
                    <a:gd name="T93" fmla="*/ 95 h 3903"/>
                    <a:gd name="T94" fmla="*/ 2591 w 5802"/>
                    <a:gd name="T95" fmla="*/ 11 h 3903"/>
                    <a:gd name="T96" fmla="*/ 2360 w 5802"/>
                    <a:gd name="T97" fmla="*/ 945 h 3903"/>
                    <a:gd name="T98" fmla="*/ 860 w 5802"/>
                    <a:gd name="T99" fmla="*/ 514 h 3903"/>
                    <a:gd name="T100" fmla="*/ 21 w 5802"/>
                    <a:gd name="T101" fmla="*/ 1836 h 3903"/>
                    <a:gd name="T102" fmla="*/ 944 w 5802"/>
                    <a:gd name="T103" fmla="*/ 1994 h 3903"/>
                    <a:gd name="T104" fmla="*/ 1594 w 5802"/>
                    <a:gd name="T105" fmla="*/ 1669 h 39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5802" h="3903">
                      <a:moveTo>
                        <a:pt x="3945" y="3903"/>
                      </a:moveTo>
                      <a:lnTo>
                        <a:pt x="3347" y="3148"/>
                      </a:lnTo>
                      <a:lnTo>
                        <a:pt x="2853" y="2109"/>
                      </a:lnTo>
                      <a:lnTo>
                        <a:pt x="3368" y="903"/>
                      </a:lnTo>
                      <a:lnTo>
                        <a:pt x="2402" y="934"/>
                      </a:lnTo>
                      <a:lnTo>
                        <a:pt x="2025" y="2088"/>
                      </a:lnTo>
                      <a:lnTo>
                        <a:pt x="2025" y="2099"/>
                      </a:lnTo>
                      <a:lnTo>
                        <a:pt x="1353" y="2875"/>
                      </a:lnTo>
                      <a:lnTo>
                        <a:pt x="1573" y="1689"/>
                      </a:lnTo>
                      <a:lnTo>
                        <a:pt x="944" y="2004"/>
                      </a:lnTo>
                      <a:lnTo>
                        <a:pt x="0" y="1847"/>
                      </a:lnTo>
                      <a:lnTo>
                        <a:pt x="850" y="504"/>
                      </a:lnTo>
                      <a:lnTo>
                        <a:pt x="860" y="504"/>
                      </a:lnTo>
                      <a:lnTo>
                        <a:pt x="2350" y="924"/>
                      </a:lnTo>
                      <a:lnTo>
                        <a:pt x="2591" y="0"/>
                      </a:lnTo>
                      <a:lnTo>
                        <a:pt x="2591" y="0"/>
                      </a:lnTo>
                      <a:lnTo>
                        <a:pt x="3588" y="84"/>
                      </a:lnTo>
                      <a:lnTo>
                        <a:pt x="3441" y="745"/>
                      </a:lnTo>
                      <a:lnTo>
                        <a:pt x="3378" y="892"/>
                      </a:lnTo>
                      <a:lnTo>
                        <a:pt x="3525" y="882"/>
                      </a:lnTo>
                      <a:lnTo>
                        <a:pt x="3525" y="882"/>
                      </a:lnTo>
                      <a:lnTo>
                        <a:pt x="4396" y="1123"/>
                      </a:lnTo>
                      <a:lnTo>
                        <a:pt x="5802" y="2214"/>
                      </a:lnTo>
                      <a:lnTo>
                        <a:pt x="5791" y="2225"/>
                      </a:lnTo>
                      <a:lnTo>
                        <a:pt x="4690" y="2445"/>
                      </a:lnTo>
                      <a:lnTo>
                        <a:pt x="4553" y="2487"/>
                      </a:lnTo>
                      <a:lnTo>
                        <a:pt x="4805" y="3525"/>
                      </a:lnTo>
                      <a:lnTo>
                        <a:pt x="3945" y="3903"/>
                      </a:lnTo>
                      <a:close/>
                      <a:moveTo>
                        <a:pt x="3357" y="3148"/>
                      </a:moveTo>
                      <a:lnTo>
                        <a:pt x="3945" y="3893"/>
                      </a:lnTo>
                      <a:lnTo>
                        <a:pt x="4794" y="3525"/>
                      </a:lnTo>
                      <a:lnTo>
                        <a:pt x="4543" y="2476"/>
                      </a:lnTo>
                      <a:lnTo>
                        <a:pt x="4679" y="2434"/>
                      </a:lnTo>
                      <a:lnTo>
                        <a:pt x="5781" y="2214"/>
                      </a:lnTo>
                      <a:lnTo>
                        <a:pt x="4396" y="1133"/>
                      </a:lnTo>
                      <a:lnTo>
                        <a:pt x="3525" y="892"/>
                      </a:lnTo>
                      <a:lnTo>
                        <a:pt x="3378" y="903"/>
                      </a:lnTo>
                      <a:lnTo>
                        <a:pt x="2864" y="2109"/>
                      </a:lnTo>
                      <a:lnTo>
                        <a:pt x="3357" y="3148"/>
                      </a:lnTo>
                      <a:close/>
                      <a:moveTo>
                        <a:pt x="1594" y="1669"/>
                      </a:moveTo>
                      <a:lnTo>
                        <a:pt x="1364" y="2844"/>
                      </a:lnTo>
                      <a:lnTo>
                        <a:pt x="2025" y="2088"/>
                      </a:lnTo>
                      <a:lnTo>
                        <a:pt x="2402" y="934"/>
                      </a:lnTo>
                      <a:lnTo>
                        <a:pt x="2402" y="934"/>
                      </a:lnTo>
                      <a:lnTo>
                        <a:pt x="3368" y="892"/>
                      </a:lnTo>
                      <a:lnTo>
                        <a:pt x="3431" y="745"/>
                      </a:lnTo>
                      <a:lnTo>
                        <a:pt x="3567" y="95"/>
                      </a:lnTo>
                      <a:lnTo>
                        <a:pt x="2591" y="11"/>
                      </a:lnTo>
                      <a:lnTo>
                        <a:pt x="2360" y="945"/>
                      </a:lnTo>
                      <a:lnTo>
                        <a:pt x="860" y="514"/>
                      </a:lnTo>
                      <a:lnTo>
                        <a:pt x="21" y="1836"/>
                      </a:lnTo>
                      <a:lnTo>
                        <a:pt x="944" y="1994"/>
                      </a:lnTo>
                      <a:lnTo>
                        <a:pt x="1594" y="1669"/>
                      </a:lnTo>
                      <a:close/>
                    </a:path>
                  </a:pathLst>
                </a:custGeom>
                <a:solidFill>
                  <a:srgbClr val="90A4AE"/>
                </a:solidFill>
                <a:ln>
                  <a:noFill/>
                </a:ln>
              </p:spPr>
              <p:txBody>
                <a:bodyPr vert="horz" wrap="square" lIns="91440" tIns="45720" rIns="91440" bIns="45720" numCol="1" anchor="t" anchorCtr="0" compatLnSpc="1"/>
                <a:lstStyle/>
                <a:p>
                  <a:endParaRPr lang="th-TH"/>
                </a:p>
              </p:txBody>
            </p:sp>
            <p:sp>
              <p:nvSpPr>
                <p:cNvPr id="114" name="Freeform 22"/>
                <p:cNvSpPr/>
                <p:nvPr/>
              </p:nvSpPr>
              <p:spPr bwMode="auto">
                <a:xfrm>
                  <a:off x="6734" y="4824"/>
                  <a:ext cx="882" cy="1401"/>
                </a:xfrm>
                <a:custGeom>
                  <a:avLst/>
                  <a:gdLst>
                    <a:gd name="T0" fmla="*/ 1185 w 1196"/>
                    <a:gd name="T1" fmla="*/ 1899 h 1899"/>
                    <a:gd name="T2" fmla="*/ 440 w 1196"/>
                    <a:gd name="T3" fmla="*/ 21 h 1899"/>
                    <a:gd name="T4" fmla="*/ 0 w 1196"/>
                    <a:gd name="T5" fmla="*/ 850 h 1899"/>
                    <a:gd name="T6" fmla="*/ 0 w 1196"/>
                    <a:gd name="T7" fmla="*/ 839 h 1899"/>
                    <a:gd name="T8" fmla="*/ 440 w 1196"/>
                    <a:gd name="T9" fmla="*/ 0 h 1899"/>
                    <a:gd name="T10" fmla="*/ 451 w 1196"/>
                    <a:gd name="T11" fmla="*/ 11 h 1899"/>
                    <a:gd name="T12" fmla="*/ 1196 w 1196"/>
                    <a:gd name="T13" fmla="*/ 1899 h 1899"/>
                    <a:gd name="T14" fmla="*/ 1185 w 1196"/>
                    <a:gd name="T15" fmla="*/ 1899 h 189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96" h="1899">
                      <a:moveTo>
                        <a:pt x="1185" y="1899"/>
                      </a:moveTo>
                      <a:lnTo>
                        <a:pt x="440" y="21"/>
                      </a:lnTo>
                      <a:lnTo>
                        <a:pt x="0" y="850"/>
                      </a:lnTo>
                      <a:lnTo>
                        <a:pt x="0" y="839"/>
                      </a:lnTo>
                      <a:lnTo>
                        <a:pt x="440" y="0"/>
                      </a:lnTo>
                      <a:lnTo>
                        <a:pt x="451" y="11"/>
                      </a:lnTo>
                      <a:lnTo>
                        <a:pt x="1196" y="1899"/>
                      </a:lnTo>
                      <a:lnTo>
                        <a:pt x="1185" y="1899"/>
                      </a:lnTo>
                      <a:close/>
                    </a:path>
                  </a:pathLst>
                </a:custGeom>
                <a:solidFill>
                  <a:srgbClr val="90A4AE"/>
                </a:solidFill>
                <a:ln>
                  <a:noFill/>
                </a:ln>
              </p:spPr>
              <p:txBody>
                <a:bodyPr vert="horz" wrap="square" lIns="91440" tIns="45720" rIns="91440" bIns="45720" numCol="1" anchor="t" anchorCtr="0" compatLnSpc="1"/>
                <a:lstStyle/>
                <a:p>
                  <a:endParaRPr lang="th-TH"/>
                </a:p>
              </p:txBody>
            </p:sp>
            <p:sp>
              <p:nvSpPr>
                <p:cNvPr id="115" name="Freeform 23"/>
                <p:cNvSpPr/>
                <p:nvPr/>
              </p:nvSpPr>
              <p:spPr bwMode="auto">
                <a:xfrm>
                  <a:off x="4404" y="6070"/>
                  <a:ext cx="1060" cy="1401"/>
                </a:xfrm>
                <a:custGeom>
                  <a:avLst/>
                  <a:gdLst>
                    <a:gd name="T0" fmla="*/ 818 w 1437"/>
                    <a:gd name="T1" fmla="*/ 1899 h 1899"/>
                    <a:gd name="T2" fmla="*/ 0 w 1437"/>
                    <a:gd name="T3" fmla="*/ 902 h 1899"/>
                    <a:gd name="T4" fmla="*/ 0 w 1437"/>
                    <a:gd name="T5" fmla="*/ 902 h 1899"/>
                    <a:gd name="T6" fmla="*/ 1426 w 1437"/>
                    <a:gd name="T7" fmla="*/ 0 h 1899"/>
                    <a:gd name="T8" fmla="*/ 1437 w 1437"/>
                    <a:gd name="T9" fmla="*/ 11 h 1899"/>
                    <a:gd name="T10" fmla="*/ 10 w 1437"/>
                    <a:gd name="T11" fmla="*/ 902 h 1899"/>
                    <a:gd name="T12" fmla="*/ 828 w 1437"/>
                    <a:gd name="T13" fmla="*/ 1899 h 1899"/>
                    <a:gd name="T14" fmla="*/ 818 w 1437"/>
                    <a:gd name="T15" fmla="*/ 1899 h 189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437" h="1899">
                      <a:moveTo>
                        <a:pt x="818" y="1899"/>
                      </a:moveTo>
                      <a:lnTo>
                        <a:pt x="0" y="902"/>
                      </a:lnTo>
                      <a:lnTo>
                        <a:pt x="0" y="902"/>
                      </a:lnTo>
                      <a:lnTo>
                        <a:pt x="1426" y="0"/>
                      </a:lnTo>
                      <a:lnTo>
                        <a:pt x="1437" y="11"/>
                      </a:lnTo>
                      <a:lnTo>
                        <a:pt x="10" y="902"/>
                      </a:lnTo>
                      <a:lnTo>
                        <a:pt x="828" y="1899"/>
                      </a:lnTo>
                      <a:lnTo>
                        <a:pt x="818" y="1899"/>
                      </a:lnTo>
                      <a:close/>
                    </a:path>
                  </a:pathLst>
                </a:custGeom>
                <a:solidFill>
                  <a:srgbClr val="90A4AE"/>
                </a:solidFill>
                <a:ln>
                  <a:noFill/>
                </a:ln>
              </p:spPr>
              <p:txBody>
                <a:bodyPr vert="horz" wrap="square" lIns="91440" tIns="45720" rIns="91440" bIns="45720" numCol="1" anchor="t" anchorCtr="0" compatLnSpc="1"/>
                <a:lstStyle/>
                <a:p>
                  <a:endParaRPr lang="th-TH"/>
                </a:p>
              </p:txBody>
            </p:sp>
            <p:sp>
              <p:nvSpPr>
                <p:cNvPr id="116" name="Freeform 24"/>
                <p:cNvSpPr/>
                <p:nvPr/>
              </p:nvSpPr>
              <p:spPr bwMode="auto">
                <a:xfrm>
                  <a:off x="6943" y="5172"/>
                  <a:ext cx="991" cy="2036"/>
                </a:xfrm>
                <a:custGeom>
                  <a:avLst/>
                  <a:gdLst>
                    <a:gd name="T0" fmla="*/ 10 w 1343"/>
                    <a:gd name="T1" fmla="*/ 2759 h 2759"/>
                    <a:gd name="T2" fmla="*/ 0 w 1343"/>
                    <a:gd name="T3" fmla="*/ 2759 h 2759"/>
                    <a:gd name="T4" fmla="*/ 787 w 1343"/>
                    <a:gd name="T5" fmla="*/ 1469 h 2759"/>
                    <a:gd name="T6" fmla="*/ 1332 w 1343"/>
                    <a:gd name="T7" fmla="*/ 0 h 2759"/>
                    <a:gd name="T8" fmla="*/ 1343 w 1343"/>
                    <a:gd name="T9" fmla="*/ 0 h 2759"/>
                    <a:gd name="T10" fmla="*/ 797 w 1343"/>
                    <a:gd name="T11" fmla="*/ 1479 h 2759"/>
                    <a:gd name="T12" fmla="*/ 797 w 1343"/>
                    <a:gd name="T13" fmla="*/ 1479 h 2759"/>
                    <a:gd name="T14" fmla="*/ 10 w 1343"/>
                    <a:gd name="T15" fmla="*/ 2759 h 275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43" h="2759">
                      <a:moveTo>
                        <a:pt x="10" y="2759"/>
                      </a:moveTo>
                      <a:lnTo>
                        <a:pt x="0" y="2759"/>
                      </a:lnTo>
                      <a:lnTo>
                        <a:pt x="787" y="1469"/>
                      </a:lnTo>
                      <a:lnTo>
                        <a:pt x="1332" y="0"/>
                      </a:lnTo>
                      <a:lnTo>
                        <a:pt x="1343" y="0"/>
                      </a:lnTo>
                      <a:lnTo>
                        <a:pt x="797" y="1479"/>
                      </a:lnTo>
                      <a:lnTo>
                        <a:pt x="797" y="1479"/>
                      </a:lnTo>
                      <a:lnTo>
                        <a:pt x="10" y="2759"/>
                      </a:lnTo>
                      <a:close/>
                    </a:path>
                  </a:pathLst>
                </a:custGeom>
                <a:solidFill>
                  <a:srgbClr val="90A4AE"/>
                </a:solidFill>
                <a:ln>
                  <a:noFill/>
                </a:ln>
              </p:spPr>
              <p:txBody>
                <a:bodyPr vert="horz" wrap="square" lIns="91440" tIns="45720" rIns="91440" bIns="45720" numCol="1" anchor="t" anchorCtr="0" compatLnSpc="1"/>
                <a:lstStyle/>
                <a:p>
                  <a:endParaRPr lang="th-TH"/>
                </a:p>
              </p:txBody>
            </p:sp>
            <p:sp>
              <p:nvSpPr>
                <p:cNvPr id="117" name="Freeform 25"/>
                <p:cNvSpPr/>
                <p:nvPr/>
              </p:nvSpPr>
              <p:spPr bwMode="auto">
                <a:xfrm>
                  <a:off x="3947" y="4994"/>
                  <a:ext cx="1176" cy="843"/>
                </a:xfrm>
                <a:custGeom>
                  <a:avLst/>
                  <a:gdLst>
                    <a:gd name="T0" fmla="*/ 755 w 1594"/>
                    <a:gd name="T1" fmla="*/ 1143 h 1143"/>
                    <a:gd name="T2" fmla="*/ 755 w 1594"/>
                    <a:gd name="T3" fmla="*/ 1133 h 1143"/>
                    <a:gd name="T4" fmla="*/ 0 w 1594"/>
                    <a:gd name="T5" fmla="*/ 0 h 1143"/>
                    <a:gd name="T6" fmla="*/ 10 w 1594"/>
                    <a:gd name="T7" fmla="*/ 0 h 1143"/>
                    <a:gd name="T8" fmla="*/ 755 w 1594"/>
                    <a:gd name="T9" fmla="*/ 1123 h 1143"/>
                    <a:gd name="T10" fmla="*/ 1584 w 1594"/>
                    <a:gd name="T11" fmla="*/ 252 h 1143"/>
                    <a:gd name="T12" fmla="*/ 1594 w 1594"/>
                    <a:gd name="T13" fmla="*/ 262 h 1143"/>
                    <a:gd name="T14" fmla="*/ 755 w 1594"/>
                    <a:gd name="T15" fmla="*/ 1143 h 114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594" h="1143">
                      <a:moveTo>
                        <a:pt x="755" y="1143"/>
                      </a:moveTo>
                      <a:lnTo>
                        <a:pt x="755" y="1133"/>
                      </a:lnTo>
                      <a:lnTo>
                        <a:pt x="0" y="0"/>
                      </a:lnTo>
                      <a:lnTo>
                        <a:pt x="10" y="0"/>
                      </a:lnTo>
                      <a:lnTo>
                        <a:pt x="755" y="1123"/>
                      </a:lnTo>
                      <a:lnTo>
                        <a:pt x="1584" y="252"/>
                      </a:lnTo>
                      <a:lnTo>
                        <a:pt x="1594" y="262"/>
                      </a:lnTo>
                      <a:lnTo>
                        <a:pt x="755" y="1143"/>
                      </a:lnTo>
                      <a:close/>
                    </a:path>
                  </a:pathLst>
                </a:custGeom>
                <a:solidFill>
                  <a:srgbClr val="90A4AE"/>
                </a:solidFill>
                <a:ln>
                  <a:noFill/>
                </a:ln>
              </p:spPr>
              <p:txBody>
                <a:bodyPr vert="horz" wrap="square" lIns="91440" tIns="45720" rIns="91440" bIns="45720" numCol="1" anchor="t" anchorCtr="0" compatLnSpc="1"/>
                <a:lstStyle/>
                <a:p>
                  <a:endParaRPr lang="th-TH"/>
                </a:p>
              </p:txBody>
            </p:sp>
            <p:sp>
              <p:nvSpPr>
                <p:cNvPr id="118" name="Freeform 26"/>
                <p:cNvSpPr/>
                <p:nvPr/>
              </p:nvSpPr>
              <p:spPr bwMode="auto">
                <a:xfrm>
                  <a:off x="3343" y="5296"/>
                  <a:ext cx="1727" cy="658"/>
                </a:xfrm>
                <a:custGeom>
                  <a:avLst/>
                  <a:gdLst>
                    <a:gd name="T0" fmla="*/ 0 w 2340"/>
                    <a:gd name="T1" fmla="*/ 892 h 892"/>
                    <a:gd name="T2" fmla="*/ 0 w 2340"/>
                    <a:gd name="T3" fmla="*/ 892 h 892"/>
                    <a:gd name="T4" fmla="*/ 651 w 2340"/>
                    <a:gd name="T5" fmla="*/ 514 h 892"/>
                    <a:gd name="T6" fmla="*/ 651 w 2340"/>
                    <a:gd name="T7" fmla="*/ 514 h 892"/>
                    <a:gd name="T8" fmla="*/ 2340 w 2340"/>
                    <a:gd name="T9" fmla="*/ 0 h 892"/>
                    <a:gd name="T10" fmla="*/ 2340 w 2340"/>
                    <a:gd name="T11" fmla="*/ 0 h 892"/>
                    <a:gd name="T12" fmla="*/ 651 w 2340"/>
                    <a:gd name="T13" fmla="*/ 525 h 892"/>
                    <a:gd name="T14" fmla="*/ 0 w 2340"/>
                    <a:gd name="T15" fmla="*/ 892 h 89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340" h="892">
                      <a:moveTo>
                        <a:pt x="0" y="892"/>
                      </a:moveTo>
                      <a:lnTo>
                        <a:pt x="0" y="892"/>
                      </a:lnTo>
                      <a:lnTo>
                        <a:pt x="651" y="514"/>
                      </a:lnTo>
                      <a:lnTo>
                        <a:pt x="651" y="514"/>
                      </a:lnTo>
                      <a:lnTo>
                        <a:pt x="2340" y="0"/>
                      </a:lnTo>
                      <a:lnTo>
                        <a:pt x="2340" y="0"/>
                      </a:lnTo>
                      <a:lnTo>
                        <a:pt x="651" y="525"/>
                      </a:lnTo>
                      <a:lnTo>
                        <a:pt x="0" y="892"/>
                      </a:lnTo>
                      <a:close/>
                    </a:path>
                  </a:pathLst>
                </a:custGeom>
                <a:solidFill>
                  <a:srgbClr val="90A4AE"/>
                </a:solidFill>
                <a:ln>
                  <a:noFill/>
                </a:ln>
              </p:spPr>
              <p:txBody>
                <a:bodyPr vert="horz" wrap="square" lIns="91440" tIns="45720" rIns="91440" bIns="45720" numCol="1" anchor="t" anchorCtr="0" compatLnSpc="1"/>
                <a:lstStyle/>
                <a:p>
                  <a:endParaRPr lang="th-TH"/>
                </a:p>
              </p:txBody>
            </p:sp>
            <p:sp>
              <p:nvSpPr>
                <p:cNvPr id="119" name="Freeform 27"/>
                <p:cNvSpPr/>
                <p:nvPr/>
              </p:nvSpPr>
              <p:spPr bwMode="auto">
                <a:xfrm>
                  <a:off x="6633" y="5172"/>
                  <a:ext cx="1293" cy="325"/>
                </a:xfrm>
                <a:custGeom>
                  <a:avLst/>
                  <a:gdLst>
                    <a:gd name="T0" fmla="*/ 0 w 1752"/>
                    <a:gd name="T1" fmla="*/ 441 h 441"/>
                    <a:gd name="T2" fmla="*/ 0 w 1752"/>
                    <a:gd name="T3" fmla="*/ 430 h 441"/>
                    <a:gd name="T4" fmla="*/ 1752 w 1752"/>
                    <a:gd name="T5" fmla="*/ 0 h 441"/>
                    <a:gd name="T6" fmla="*/ 1752 w 1752"/>
                    <a:gd name="T7" fmla="*/ 11 h 441"/>
                    <a:gd name="T8" fmla="*/ 0 w 1752"/>
                    <a:gd name="T9" fmla="*/ 441 h 441"/>
                  </a:gdLst>
                  <a:ahLst/>
                  <a:cxnLst>
                    <a:cxn ang="0">
                      <a:pos x="T0" y="T1"/>
                    </a:cxn>
                    <a:cxn ang="0">
                      <a:pos x="T2" y="T3"/>
                    </a:cxn>
                    <a:cxn ang="0">
                      <a:pos x="T4" y="T5"/>
                    </a:cxn>
                    <a:cxn ang="0">
                      <a:pos x="T6" y="T7"/>
                    </a:cxn>
                    <a:cxn ang="0">
                      <a:pos x="T8" y="T9"/>
                    </a:cxn>
                  </a:cxnLst>
                  <a:rect l="0" t="0" r="r" b="b"/>
                  <a:pathLst>
                    <a:path w="1752" h="441">
                      <a:moveTo>
                        <a:pt x="0" y="441"/>
                      </a:moveTo>
                      <a:lnTo>
                        <a:pt x="0" y="430"/>
                      </a:lnTo>
                      <a:lnTo>
                        <a:pt x="1752" y="0"/>
                      </a:lnTo>
                      <a:lnTo>
                        <a:pt x="1752" y="11"/>
                      </a:lnTo>
                      <a:lnTo>
                        <a:pt x="0" y="441"/>
                      </a:lnTo>
                      <a:close/>
                    </a:path>
                  </a:pathLst>
                </a:custGeom>
                <a:solidFill>
                  <a:srgbClr val="90A4AE"/>
                </a:solidFill>
                <a:ln>
                  <a:noFill/>
                </a:ln>
              </p:spPr>
              <p:txBody>
                <a:bodyPr vert="horz" wrap="square" lIns="91440" tIns="45720" rIns="91440" bIns="45720" numCol="1" anchor="t" anchorCtr="0" compatLnSpc="1"/>
                <a:lstStyle/>
                <a:p>
                  <a:endParaRPr lang="th-TH"/>
                </a:p>
              </p:txBody>
            </p:sp>
            <p:sp>
              <p:nvSpPr>
                <p:cNvPr id="120" name="Freeform 28"/>
                <p:cNvSpPr/>
                <p:nvPr/>
              </p:nvSpPr>
              <p:spPr bwMode="auto">
                <a:xfrm>
                  <a:off x="5008" y="6093"/>
                  <a:ext cx="464" cy="1378"/>
                </a:xfrm>
                <a:custGeom>
                  <a:avLst/>
                  <a:gdLst>
                    <a:gd name="T0" fmla="*/ 10 w 629"/>
                    <a:gd name="T1" fmla="*/ 1867 h 1867"/>
                    <a:gd name="T2" fmla="*/ 0 w 629"/>
                    <a:gd name="T3" fmla="*/ 1867 h 1867"/>
                    <a:gd name="T4" fmla="*/ 619 w 629"/>
                    <a:gd name="T5" fmla="*/ 0 h 1867"/>
                    <a:gd name="T6" fmla="*/ 629 w 629"/>
                    <a:gd name="T7" fmla="*/ 10 h 1867"/>
                    <a:gd name="T8" fmla="*/ 10 w 629"/>
                    <a:gd name="T9" fmla="*/ 1867 h 1867"/>
                  </a:gdLst>
                  <a:ahLst/>
                  <a:cxnLst>
                    <a:cxn ang="0">
                      <a:pos x="T0" y="T1"/>
                    </a:cxn>
                    <a:cxn ang="0">
                      <a:pos x="T2" y="T3"/>
                    </a:cxn>
                    <a:cxn ang="0">
                      <a:pos x="T4" y="T5"/>
                    </a:cxn>
                    <a:cxn ang="0">
                      <a:pos x="T6" y="T7"/>
                    </a:cxn>
                    <a:cxn ang="0">
                      <a:pos x="T8" y="T9"/>
                    </a:cxn>
                  </a:cxnLst>
                  <a:rect l="0" t="0" r="r" b="b"/>
                  <a:pathLst>
                    <a:path w="629" h="1867">
                      <a:moveTo>
                        <a:pt x="10" y="1867"/>
                      </a:moveTo>
                      <a:lnTo>
                        <a:pt x="0" y="1867"/>
                      </a:lnTo>
                      <a:lnTo>
                        <a:pt x="619" y="0"/>
                      </a:lnTo>
                      <a:lnTo>
                        <a:pt x="629" y="10"/>
                      </a:lnTo>
                      <a:lnTo>
                        <a:pt x="10" y="1867"/>
                      </a:lnTo>
                      <a:close/>
                    </a:path>
                  </a:pathLst>
                </a:custGeom>
                <a:solidFill>
                  <a:srgbClr val="90A4AE"/>
                </a:solidFill>
                <a:ln>
                  <a:noFill/>
                </a:ln>
              </p:spPr>
              <p:txBody>
                <a:bodyPr vert="horz" wrap="square" lIns="91440" tIns="45720" rIns="91440" bIns="45720" numCol="1" anchor="t" anchorCtr="0" compatLnSpc="1"/>
                <a:lstStyle/>
                <a:p>
                  <a:endParaRPr lang="th-TH"/>
                </a:p>
              </p:txBody>
            </p:sp>
            <p:sp>
              <p:nvSpPr>
                <p:cNvPr id="121" name="Freeform 29"/>
                <p:cNvSpPr/>
                <p:nvPr/>
              </p:nvSpPr>
              <p:spPr bwMode="auto">
                <a:xfrm>
                  <a:off x="3815" y="4932"/>
                  <a:ext cx="1997" cy="1989"/>
                </a:xfrm>
                <a:custGeom>
                  <a:avLst/>
                  <a:gdLst>
                    <a:gd name="T0" fmla="*/ 2707 w 2707"/>
                    <a:gd name="T1" fmla="*/ 2696 h 2696"/>
                    <a:gd name="T2" fmla="*/ 798 w 2707"/>
                    <a:gd name="T3" fmla="*/ 2455 h 2696"/>
                    <a:gd name="T4" fmla="*/ 798 w 2707"/>
                    <a:gd name="T5" fmla="*/ 2444 h 2696"/>
                    <a:gd name="T6" fmla="*/ 0 w 2707"/>
                    <a:gd name="T7" fmla="*/ 1007 h 2696"/>
                    <a:gd name="T8" fmla="*/ 0 w 2707"/>
                    <a:gd name="T9" fmla="*/ 1007 h 2696"/>
                    <a:gd name="T10" fmla="*/ 158 w 2707"/>
                    <a:gd name="T11" fmla="*/ 0 h 2696"/>
                    <a:gd name="T12" fmla="*/ 168 w 2707"/>
                    <a:gd name="T13" fmla="*/ 0 h 2696"/>
                    <a:gd name="T14" fmla="*/ 11 w 2707"/>
                    <a:gd name="T15" fmla="*/ 1007 h 2696"/>
                    <a:gd name="T16" fmla="*/ 808 w 2707"/>
                    <a:gd name="T17" fmla="*/ 2444 h 2696"/>
                    <a:gd name="T18" fmla="*/ 2707 w 2707"/>
                    <a:gd name="T19" fmla="*/ 2686 h 2696"/>
                    <a:gd name="T20" fmla="*/ 2707 w 2707"/>
                    <a:gd name="T21" fmla="*/ 2696 h 26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707" h="2696">
                      <a:moveTo>
                        <a:pt x="2707" y="2696"/>
                      </a:moveTo>
                      <a:lnTo>
                        <a:pt x="798" y="2455"/>
                      </a:lnTo>
                      <a:lnTo>
                        <a:pt x="798" y="2444"/>
                      </a:lnTo>
                      <a:lnTo>
                        <a:pt x="0" y="1007"/>
                      </a:lnTo>
                      <a:lnTo>
                        <a:pt x="0" y="1007"/>
                      </a:lnTo>
                      <a:lnTo>
                        <a:pt x="158" y="0"/>
                      </a:lnTo>
                      <a:lnTo>
                        <a:pt x="168" y="0"/>
                      </a:lnTo>
                      <a:lnTo>
                        <a:pt x="11" y="1007"/>
                      </a:lnTo>
                      <a:lnTo>
                        <a:pt x="808" y="2444"/>
                      </a:lnTo>
                      <a:lnTo>
                        <a:pt x="2707" y="2686"/>
                      </a:lnTo>
                      <a:lnTo>
                        <a:pt x="2707" y="2696"/>
                      </a:lnTo>
                      <a:close/>
                    </a:path>
                  </a:pathLst>
                </a:custGeom>
                <a:solidFill>
                  <a:srgbClr val="90A4AE"/>
                </a:solidFill>
                <a:ln>
                  <a:noFill/>
                </a:ln>
              </p:spPr>
              <p:txBody>
                <a:bodyPr vert="horz" wrap="square" lIns="91440" tIns="45720" rIns="91440" bIns="45720" numCol="1" anchor="t" anchorCtr="0" compatLnSpc="1"/>
                <a:lstStyle/>
                <a:p>
                  <a:endParaRPr lang="th-TH"/>
                </a:p>
              </p:txBody>
            </p:sp>
            <p:sp>
              <p:nvSpPr>
                <p:cNvPr id="122" name="Freeform 30"/>
                <p:cNvSpPr/>
                <p:nvPr/>
              </p:nvSpPr>
              <p:spPr bwMode="auto">
                <a:xfrm>
                  <a:off x="6688" y="5172"/>
                  <a:ext cx="1246" cy="1254"/>
                </a:xfrm>
                <a:custGeom>
                  <a:avLst/>
                  <a:gdLst>
                    <a:gd name="T0" fmla="*/ 10 w 1689"/>
                    <a:gd name="T1" fmla="*/ 1700 h 1700"/>
                    <a:gd name="T2" fmla="*/ 0 w 1689"/>
                    <a:gd name="T3" fmla="*/ 1689 h 1700"/>
                    <a:gd name="T4" fmla="*/ 1678 w 1689"/>
                    <a:gd name="T5" fmla="*/ 0 h 1700"/>
                    <a:gd name="T6" fmla="*/ 1689 w 1689"/>
                    <a:gd name="T7" fmla="*/ 0 h 1700"/>
                    <a:gd name="T8" fmla="*/ 10 w 1689"/>
                    <a:gd name="T9" fmla="*/ 1700 h 1700"/>
                  </a:gdLst>
                  <a:ahLst/>
                  <a:cxnLst>
                    <a:cxn ang="0">
                      <a:pos x="T0" y="T1"/>
                    </a:cxn>
                    <a:cxn ang="0">
                      <a:pos x="T2" y="T3"/>
                    </a:cxn>
                    <a:cxn ang="0">
                      <a:pos x="T4" y="T5"/>
                    </a:cxn>
                    <a:cxn ang="0">
                      <a:pos x="T6" y="T7"/>
                    </a:cxn>
                    <a:cxn ang="0">
                      <a:pos x="T8" y="T9"/>
                    </a:cxn>
                  </a:cxnLst>
                  <a:rect l="0" t="0" r="r" b="b"/>
                  <a:pathLst>
                    <a:path w="1689" h="1700">
                      <a:moveTo>
                        <a:pt x="10" y="1700"/>
                      </a:moveTo>
                      <a:lnTo>
                        <a:pt x="0" y="1689"/>
                      </a:lnTo>
                      <a:lnTo>
                        <a:pt x="1678" y="0"/>
                      </a:lnTo>
                      <a:lnTo>
                        <a:pt x="1689" y="0"/>
                      </a:lnTo>
                      <a:lnTo>
                        <a:pt x="10" y="1700"/>
                      </a:lnTo>
                      <a:close/>
                    </a:path>
                  </a:pathLst>
                </a:custGeom>
                <a:solidFill>
                  <a:srgbClr val="90A4AE"/>
                </a:solidFill>
                <a:ln>
                  <a:noFill/>
                </a:ln>
              </p:spPr>
              <p:txBody>
                <a:bodyPr vert="horz" wrap="square" lIns="91440" tIns="45720" rIns="91440" bIns="45720" numCol="1" anchor="t" anchorCtr="0" compatLnSpc="1"/>
                <a:lstStyle/>
                <a:p>
                  <a:endParaRPr lang="th-TH"/>
                </a:p>
              </p:txBody>
            </p:sp>
            <p:sp>
              <p:nvSpPr>
                <p:cNvPr id="123" name="Freeform 31"/>
                <p:cNvSpPr/>
                <p:nvPr/>
              </p:nvSpPr>
              <p:spPr bwMode="auto">
                <a:xfrm>
                  <a:off x="4465" y="5837"/>
                  <a:ext cx="1347" cy="1077"/>
                </a:xfrm>
                <a:custGeom>
                  <a:avLst/>
                  <a:gdLst>
                    <a:gd name="T0" fmla="*/ 1816 w 1826"/>
                    <a:gd name="T1" fmla="*/ 1459 h 1459"/>
                    <a:gd name="T2" fmla="*/ 0 w 1826"/>
                    <a:gd name="T3" fmla="*/ 11 h 1459"/>
                    <a:gd name="T4" fmla="*/ 0 w 1826"/>
                    <a:gd name="T5" fmla="*/ 0 h 1459"/>
                    <a:gd name="T6" fmla="*/ 1826 w 1826"/>
                    <a:gd name="T7" fmla="*/ 1459 h 1459"/>
                    <a:gd name="T8" fmla="*/ 1816 w 1826"/>
                    <a:gd name="T9" fmla="*/ 1459 h 1459"/>
                  </a:gdLst>
                  <a:ahLst/>
                  <a:cxnLst>
                    <a:cxn ang="0">
                      <a:pos x="T0" y="T1"/>
                    </a:cxn>
                    <a:cxn ang="0">
                      <a:pos x="T2" y="T3"/>
                    </a:cxn>
                    <a:cxn ang="0">
                      <a:pos x="T4" y="T5"/>
                    </a:cxn>
                    <a:cxn ang="0">
                      <a:pos x="T6" y="T7"/>
                    </a:cxn>
                    <a:cxn ang="0">
                      <a:pos x="T8" y="T9"/>
                    </a:cxn>
                  </a:cxnLst>
                  <a:rect l="0" t="0" r="r" b="b"/>
                  <a:pathLst>
                    <a:path w="1826" h="1459">
                      <a:moveTo>
                        <a:pt x="1816" y="1459"/>
                      </a:moveTo>
                      <a:lnTo>
                        <a:pt x="0" y="11"/>
                      </a:lnTo>
                      <a:lnTo>
                        <a:pt x="0" y="0"/>
                      </a:lnTo>
                      <a:lnTo>
                        <a:pt x="1826" y="1459"/>
                      </a:lnTo>
                      <a:lnTo>
                        <a:pt x="1816" y="1459"/>
                      </a:lnTo>
                      <a:close/>
                    </a:path>
                  </a:pathLst>
                </a:custGeom>
                <a:solidFill>
                  <a:srgbClr val="90A4AE"/>
                </a:solidFill>
                <a:ln>
                  <a:noFill/>
                </a:ln>
              </p:spPr>
              <p:txBody>
                <a:bodyPr vert="horz" wrap="square" lIns="91440" tIns="45720" rIns="91440" bIns="45720" numCol="1" anchor="t" anchorCtr="0" compatLnSpc="1"/>
                <a:lstStyle/>
                <a:p>
                  <a:endParaRPr lang="th-TH"/>
                </a:p>
              </p:txBody>
            </p:sp>
            <p:sp>
              <p:nvSpPr>
                <p:cNvPr id="124" name="Freeform 32"/>
                <p:cNvSpPr/>
                <p:nvPr/>
              </p:nvSpPr>
              <p:spPr bwMode="auto">
                <a:xfrm>
                  <a:off x="3343" y="5946"/>
                  <a:ext cx="1068" cy="798"/>
                </a:xfrm>
                <a:custGeom>
                  <a:avLst/>
                  <a:gdLst>
                    <a:gd name="T0" fmla="*/ 1438 w 1448"/>
                    <a:gd name="T1" fmla="*/ 1081 h 1081"/>
                    <a:gd name="T2" fmla="*/ 0 w 1448"/>
                    <a:gd name="T3" fmla="*/ 11 h 1081"/>
                    <a:gd name="T4" fmla="*/ 0 w 1448"/>
                    <a:gd name="T5" fmla="*/ 0 h 1081"/>
                    <a:gd name="T6" fmla="*/ 1448 w 1448"/>
                    <a:gd name="T7" fmla="*/ 1070 h 1081"/>
                    <a:gd name="T8" fmla="*/ 1438 w 1448"/>
                    <a:gd name="T9" fmla="*/ 1081 h 1081"/>
                  </a:gdLst>
                  <a:ahLst/>
                  <a:cxnLst>
                    <a:cxn ang="0">
                      <a:pos x="T0" y="T1"/>
                    </a:cxn>
                    <a:cxn ang="0">
                      <a:pos x="T2" y="T3"/>
                    </a:cxn>
                    <a:cxn ang="0">
                      <a:pos x="T4" y="T5"/>
                    </a:cxn>
                    <a:cxn ang="0">
                      <a:pos x="T6" y="T7"/>
                    </a:cxn>
                    <a:cxn ang="0">
                      <a:pos x="T8" y="T9"/>
                    </a:cxn>
                  </a:cxnLst>
                  <a:rect l="0" t="0" r="r" b="b"/>
                  <a:pathLst>
                    <a:path w="1448" h="1081">
                      <a:moveTo>
                        <a:pt x="1438" y="1081"/>
                      </a:moveTo>
                      <a:lnTo>
                        <a:pt x="0" y="11"/>
                      </a:lnTo>
                      <a:lnTo>
                        <a:pt x="0" y="0"/>
                      </a:lnTo>
                      <a:lnTo>
                        <a:pt x="1448" y="1070"/>
                      </a:lnTo>
                      <a:lnTo>
                        <a:pt x="1438" y="1081"/>
                      </a:lnTo>
                      <a:close/>
                    </a:path>
                  </a:pathLst>
                </a:custGeom>
                <a:solidFill>
                  <a:srgbClr val="90A4AE"/>
                </a:solidFill>
                <a:ln>
                  <a:noFill/>
                </a:ln>
              </p:spPr>
              <p:txBody>
                <a:bodyPr vert="horz" wrap="square" lIns="91440" tIns="45720" rIns="91440" bIns="45720" numCol="1" anchor="t" anchorCtr="0" compatLnSpc="1"/>
                <a:lstStyle/>
                <a:p>
                  <a:endParaRPr lang="th-TH"/>
                </a:p>
              </p:txBody>
            </p:sp>
            <p:sp>
              <p:nvSpPr>
                <p:cNvPr id="125" name="Freeform 33"/>
                <p:cNvSpPr/>
                <p:nvPr/>
              </p:nvSpPr>
              <p:spPr bwMode="auto">
                <a:xfrm>
                  <a:off x="5070" y="5280"/>
                  <a:ext cx="1626" cy="1146"/>
                </a:xfrm>
                <a:custGeom>
                  <a:avLst/>
                  <a:gdLst>
                    <a:gd name="T0" fmla="*/ 2193 w 2203"/>
                    <a:gd name="T1" fmla="*/ 1553 h 1553"/>
                    <a:gd name="T2" fmla="*/ 1301 w 2203"/>
                    <a:gd name="T3" fmla="*/ 724 h 1553"/>
                    <a:gd name="T4" fmla="*/ 0 w 2203"/>
                    <a:gd name="T5" fmla="*/ 0 h 1553"/>
                    <a:gd name="T6" fmla="*/ 0 w 2203"/>
                    <a:gd name="T7" fmla="*/ 0 h 1553"/>
                    <a:gd name="T8" fmla="*/ 1301 w 2203"/>
                    <a:gd name="T9" fmla="*/ 714 h 1553"/>
                    <a:gd name="T10" fmla="*/ 1301 w 2203"/>
                    <a:gd name="T11" fmla="*/ 714 h 1553"/>
                    <a:gd name="T12" fmla="*/ 2203 w 2203"/>
                    <a:gd name="T13" fmla="*/ 1542 h 1553"/>
                    <a:gd name="T14" fmla="*/ 2193 w 2203"/>
                    <a:gd name="T15" fmla="*/ 1553 h 155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203" h="1553">
                      <a:moveTo>
                        <a:pt x="2193" y="1553"/>
                      </a:moveTo>
                      <a:lnTo>
                        <a:pt x="1301" y="724"/>
                      </a:lnTo>
                      <a:lnTo>
                        <a:pt x="0" y="0"/>
                      </a:lnTo>
                      <a:lnTo>
                        <a:pt x="0" y="0"/>
                      </a:lnTo>
                      <a:lnTo>
                        <a:pt x="1301" y="714"/>
                      </a:lnTo>
                      <a:lnTo>
                        <a:pt x="1301" y="714"/>
                      </a:lnTo>
                      <a:lnTo>
                        <a:pt x="2203" y="1542"/>
                      </a:lnTo>
                      <a:lnTo>
                        <a:pt x="2193" y="1553"/>
                      </a:lnTo>
                      <a:close/>
                    </a:path>
                  </a:pathLst>
                </a:custGeom>
                <a:solidFill>
                  <a:srgbClr val="90A4AE"/>
                </a:solidFill>
                <a:ln>
                  <a:noFill/>
                </a:ln>
              </p:spPr>
              <p:txBody>
                <a:bodyPr vert="horz" wrap="square" lIns="91440" tIns="45720" rIns="91440" bIns="45720" numCol="1" anchor="t" anchorCtr="0" compatLnSpc="1"/>
                <a:lstStyle/>
                <a:p>
                  <a:endParaRPr lang="th-TH"/>
                </a:p>
              </p:txBody>
            </p:sp>
            <p:sp>
              <p:nvSpPr>
                <p:cNvPr id="126" name="Freeform 34"/>
                <p:cNvSpPr/>
                <p:nvPr/>
              </p:nvSpPr>
              <p:spPr bwMode="auto">
                <a:xfrm>
                  <a:off x="5008" y="6914"/>
                  <a:ext cx="805" cy="534"/>
                </a:xfrm>
                <a:custGeom>
                  <a:avLst/>
                  <a:gdLst>
                    <a:gd name="T0" fmla="*/ 10 w 1091"/>
                    <a:gd name="T1" fmla="*/ 724 h 724"/>
                    <a:gd name="T2" fmla="*/ 0 w 1091"/>
                    <a:gd name="T3" fmla="*/ 713 h 724"/>
                    <a:gd name="T4" fmla="*/ 1081 w 1091"/>
                    <a:gd name="T5" fmla="*/ 0 h 724"/>
                    <a:gd name="T6" fmla="*/ 1091 w 1091"/>
                    <a:gd name="T7" fmla="*/ 0 h 724"/>
                    <a:gd name="T8" fmla="*/ 10 w 1091"/>
                    <a:gd name="T9" fmla="*/ 724 h 724"/>
                  </a:gdLst>
                  <a:ahLst/>
                  <a:cxnLst>
                    <a:cxn ang="0">
                      <a:pos x="T0" y="T1"/>
                    </a:cxn>
                    <a:cxn ang="0">
                      <a:pos x="T2" y="T3"/>
                    </a:cxn>
                    <a:cxn ang="0">
                      <a:pos x="T4" y="T5"/>
                    </a:cxn>
                    <a:cxn ang="0">
                      <a:pos x="T6" y="T7"/>
                    </a:cxn>
                    <a:cxn ang="0">
                      <a:pos x="T8" y="T9"/>
                    </a:cxn>
                  </a:cxnLst>
                  <a:rect l="0" t="0" r="r" b="b"/>
                  <a:pathLst>
                    <a:path w="1091" h="724">
                      <a:moveTo>
                        <a:pt x="10" y="724"/>
                      </a:moveTo>
                      <a:lnTo>
                        <a:pt x="0" y="713"/>
                      </a:lnTo>
                      <a:lnTo>
                        <a:pt x="1081" y="0"/>
                      </a:lnTo>
                      <a:lnTo>
                        <a:pt x="1091" y="0"/>
                      </a:lnTo>
                      <a:lnTo>
                        <a:pt x="10" y="724"/>
                      </a:lnTo>
                      <a:close/>
                    </a:path>
                  </a:pathLst>
                </a:custGeom>
                <a:solidFill>
                  <a:srgbClr val="90A4AE"/>
                </a:solidFill>
                <a:ln>
                  <a:noFill/>
                </a:ln>
              </p:spPr>
              <p:txBody>
                <a:bodyPr vert="horz" wrap="square" lIns="91440" tIns="45720" rIns="91440" bIns="45720" numCol="1" anchor="t" anchorCtr="0" compatLnSpc="1"/>
                <a:lstStyle/>
                <a:p>
                  <a:endParaRPr lang="th-TH"/>
                </a:p>
              </p:txBody>
            </p:sp>
            <p:sp>
              <p:nvSpPr>
                <p:cNvPr id="127" name="Oval 35"/>
                <p:cNvSpPr>
                  <a:spLocks noChangeArrowheads="1"/>
                </p:cNvSpPr>
                <p:nvPr/>
              </p:nvSpPr>
              <p:spPr bwMode="auto">
                <a:xfrm>
                  <a:off x="5015" y="6271"/>
                  <a:ext cx="101" cy="100"/>
                </a:xfrm>
                <a:prstGeom prst="ellipse">
                  <a:avLst/>
                </a:prstGeom>
                <a:solidFill>
                  <a:srgbClr val="90A4AE"/>
                </a:solidFill>
                <a:ln>
                  <a:noFill/>
                </a:ln>
              </p:spPr>
              <p:txBody>
                <a:bodyPr vert="horz" wrap="square" lIns="91440" tIns="45720" rIns="91440" bIns="45720" numCol="1" anchor="t" anchorCtr="0" compatLnSpc="1"/>
                <a:lstStyle/>
                <a:p>
                  <a:endParaRPr lang="th-TH"/>
                </a:p>
              </p:txBody>
            </p:sp>
            <p:sp>
              <p:nvSpPr>
                <p:cNvPr id="128" name="Oval 36"/>
                <p:cNvSpPr>
                  <a:spLocks noChangeArrowheads="1"/>
                </p:cNvSpPr>
                <p:nvPr/>
              </p:nvSpPr>
              <p:spPr bwMode="auto">
                <a:xfrm>
                  <a:off x="3762" y="5621"/>
                  <a:ext cx="124" cy="124"/>
                </a:xfrm>
                <a:prstGeom prst="ellipse">
                  <a:avLst/>
                </a:prstGeom>
                <a:solidFill>
                  <a:srgbClr val="90A4AE"/>
                </a:solidFill>
                <a:ln>
                  <a:noFill/>
                </a:ln>
              </p:spPr>
              <p:txBody>
                <a:bodyPr vert="horz" wrap="square" lIns="91440" tIns="45720" rIns="91440" bIns="45720" numCol="1" anchor="t" anchorCtr="0" compatLnSpc="1"/>
                <a:lstStyle/>
                <a:p>
                  <a:endParaRPr lang="th-TH"/>
                </a:p>
              </p:txBody>
            </p:sp>
            <p:sp>
              <p:nvSpPr>
                <p:cNvPr id="129" name="Oval 37"/>
                <p:cNvSpPr>
                  <a:spLocks noChangeArrowheads="1"/>
                </p:cNvSpPr>
                <p:nvPr/>
              </p:nvSpPr>
              <p:spPr bwMode="auto">
                <a:xfrm>
                  <a:off x="4265" y="5497"/>
                  <a:ext cx="69" cy="69"/>
                </a:xfrm>
                <a:prstGeom prst="ellipse">
                  <a:avLst/>
                </a:prstGeom>
                <a:solidFill>
                  <a:srgbClr val="90A4AE"/>
                </a:solidFill>
                <a:ln>
                  <a:noFill/>
                </a:ln>
              </p:spPr>
              <p:txBody>
                <a:bodyPr vert="horz" wrap="square" lIns="91440" tIns="45720" rIns="91440" bIns="45720" numCol="1" anchor="t" anchorCtr="0" compatLnSpc="1"/>
                <a:lstStyle/>
                <a:p>
                  <a:endParaRPr lang="th-TH"/>
                </a:p>
              </p:txBody>
            </p:sp>
            <p:sp>
              <p:nvSpPr>
                <p:cNvPr id="130" name="Oval 38"/>
                <p:cNvSpPr>
                  <a:spLocks noChangeArrowheads="1"/>
                </p:cNvSpPr>
                <p:nvPr/>
              </p:nvSpPr>
              <p:spPr bwMode="auto">
                <a:xfrm>
                  <a:off x="3955" y="5985"/>
                  <a:ext cx="147" cy="147"/>
                </a:xfrm>
                <a:prstGeom prst="ellipse">
                  <a:avLst/>
                </a:prstGeom>
                <a:solidFill>
                  <a:srgbClr val="90A4AE"/>
                </a:solidFill>
                <a:ln>
                  <a:noFill/>
                </a:ln>
              </p:spPr>
              <p:txBody>
                <a:bodyPr vert="horz" wrap="square" lIns="91440" tIns="45720" rIns="91440" bIns="45720" numCol="1" anchor="t" anchorCtr="0" compatLnSpc="1"/>
                <a:lstStyle/>
                <a:p>
                  <a:endParaRPr lang="th-TH"/>
                </a:p>
              </p:txBody>
            </p:sp>
            <p:sp>
              <p:nvSpPr>
                <p:cNvPr id="131" name="Oval 39"/>
                <p:cNvSpPr>
                  <a:spLocks noChangeArrowheads="1"/>
                </p:cNvSpPr>
                <p:nvPr/>
              </p:nvSpPr>
              <p:spPr bwMode="auto">
                <a:xfrm>
                  <a:off x="7114" y="5823"/>
                  <a:ext cx="162" cy="162"/>
                </a:xfrm>
                <a:prstGeom prst="ellipse">
                  <a:avLst/>
                </a:prstGeom>
                <a:solidFill>
                  <a:srgbClr val="90A4AE"/>
                </a:solidFill>
                <a:ln>
                  <a:noFill/>
                </a:ln>
              </p:spPr>
              <p:txBody>
                <a:bodyPr vert="horz" wrap="square" lIns="91440" tIns="45720" rIns="91440" bIns="45720" numCol="1" anchor="t" anchorCtr="0" compatLnSpc="1"/>
                <a:lstStyle/>
                <a:p>
                  <a:endParaRPr lang="th-TH"/>
                </a:p>
              </p:txBody>
            </p:sp>
            <p:sp>
              <p:nvSpPr>
                <p:cNvPr id="132" name="Oval 40"/>
                <p:cNvSpPr>
                  <a:spLocks noChangeArrowheads="1"/>
                </p:cNvSpPr>
                <p:nvPr/>
              </p:nvSpPr>
              <p:spPr bwMode="auto">
                <a:xfrm>
                  <a:off x="4744" y="6047"/>
                  <a:ext cx="170" cy="170"/>
                </a:xfrm>
                <a:prstGeom prst="ellipse">
                  <a:avLst/>
                </a:prstGeom>
                <a:solidFill>
                  <a:srgbClr val="90A4AE"/>
                </a:solidFill>
                <a:ln>
                  <a:noFill/>
                </a:ln>
              </p:spPr>
              <p:txBody>
                <a:bodyPr vert="horz" wrap="square" lIns="91440" tIns="45720" rIns="91440" bIns="45720" numCol="1" anchor="t" anchorCtr="0" compatLnSpc="1"/>
                <a:lstStyle/>
                <a:p>
                  <a:endParaRPr lang="th-TH"/>
                </a:p>
              </p:txBody>
            </p:sp>
            <p:sp>
              <p:nvSpPr>
                <p:cNvPr id="133" name="Oval 41"/>
                <p:cNvSpPr>
                  <a:spLocks noChangeArrowheads="1"/>
                </p:cNvSpPr>
                <p:nvPr/>
              </p:nvSpPr>
              <p:spPr bwMode="auto">
                <a:xfrm>
                  <a:off x="5821" y="6124"/>
                  <a:ext cx="185" cy="185"/>
                </a:xfrm>
                <a:prstGeom prst="ellipse">
                  <a:avLst/>
                </a:prstGeom>
                <a:solidFill>
                  <a:srgbClr val="90A4AE"/>
                </a:solidFill>
                <a:ln>
                  <a:noFill/>
                </a:ln>
              </p:spPr>
              <p:txBody>
                <a:bodyPr vert="horz" wrap="square" lIns="91440" tIns="45720" rIns="91440" bIns="45720" numCol="1" anchor="t" anchorCtr="0" compatLnSpc="1"/>
                <a:lstStyle/>
                <a:p>
                  <a:endParaRPr lang="th-TH"/>
                </a:p>
              </p:txBody>
            </p:sp>
            <p:sp>
              <p:nvSpPr>
                <p:cNvPr id="134" name="Oval 42"/>
                <p:cNvSpPr>
                  <a:spLocks noChangeArrowheads="1"/>
                </p:cNvSpPr>
                <p:nvPr/>
              </p:nvSpPr>
              <p:spPr bwMode="auto">
                <a:xfrm>
                  <a:off x="5975" y="5753"/>
                  <a:ext cx="108" cy="116"/>
                </a:xfrm>
                <a:prstGeom prst="ellipse">
                  <a:avLst/>
                </a:prstGeom>
                <a:solidFill>
                  <a:srgbClr val="90A4AE"/>
                </a:solidFill>
                <a:ln>
                  <a:noFill/>
                </a:ln>
              </p:spPr>
              <p:txBody>
                <a:bodyPr vert="horz" wrap="square" lIns="91440" tIns="45720" rIns="91440" bIns="45720" numCol="1" anchor="t" anchorCtr="0" compatLnSpc="1"/>
                <a:lstStyle/>
                <a:p>
                  <a:endParaRPr lang="th-TH"/>
                </a:p>
              </p:txBody>
            </p:sp>
            <p:sp>
              <p:nvSpPr>
                <p:cNvPr id="135" name="Oval 43"/>
                <p:cNvSpPr>
                  <a:spLocks noChangeArrowheads="1"/>
                </p:cNvSpPr>
                <p:nvPr/>
              </p:nvSpPr>
              <p:spPr bwMode="auto">
                <a:xfrm>
                  <a:off x="5619" y="5559"/>
                  <a:ext cx="100" cy="100"/>
                </a:xfrm>
                <a:prstGeom prst="ellipse">
                  <a:avLst/>
                </a:prstGeom>
                <a:solidFill>
                  <a:srgbClr val="90A4AE"/>
                </a:solidFill>
                <a:ln>
                  <a:noFill/>
                </a:ln>
              </p:spPr>
              <p:txBody>
                <a:bodyPr vert="horz" wrap="square" lIns="91440" tIns="45720" rIns="91440" bIns="45720" numCol="1" anchor="t" anchorCtr="0" compatLnSpc="1"/>
                <a:lstStyle/>
                <a:p>
                  <a:endParaRPr lang="th-TH"/>
                </a:p>
              </p:txBody>
            </p:sp>
            <p:sp>
              <p:nvSpPr>
                <p:cNvPr id="136" name="Freeform 44"/>
                <p:cNvSpPr/>
                <p:nvPr/>
              </p:nvSpPr>
              <p:spPr bwMode="auto">
                <a:xfrm>
                  <a:off x="6247" y="6418"/>
                  <a:ext cx="449" cy="1053"/>
                </a:xfrm>
                <a:custGeom>
                  <a:avLst/>
                  <a:gdLst>
                    <a:gd name="T0" fmla="*/ 0 w 608"/>
                    <a:gd name="T1" fmla="*/ 1427 h 1427"/>
                    <a:gd name="T2" fmla="*/ 0 w 608"/>
                    <a:gd name="T3" fmla="*/ 1427 h 1427"/>
                    <a:gd name="T4" fmla="*/ 598 w 608"/>
                    <a:gd name="T5" fmla="*/ 0 h 1427"/>
                    <a:gd name="T6" fmla="*/ 608 w 608"/>
                    <a:gd name="T7" fmla="*/ 11 h 1427"/>
                    <a:gd name="T8" fmla="*/ 0 w 608"/>
                    <a:gd name="T9" fmla="*/ 1427 h 1427"/>
                  </a:gdLst>
                  <a:ahLst/>
                  <a:cxnLst>
                    <a:cxn ang="0">
                      <a:pos x="T0" y="T1"/>
                    </a:cxn>
                    <a:cxn ang="0">
                      <a:pos x="T2" y="T3"/>
                    </a:cxn>
                    <a:cxn ang="0">
                      <a:pos x="T4" y="T5"/>
                    </a:cxn>
                    <a:cxn ang="0">
                      <a:pos x="T6" y="T7"/>
                    </a:cxn>
                    <a:cxn ang="0">
                      <a:pos x="T8" y="T9"/>
                    </a:cxn>
                  </a:cxnLst>
                  <a:rect l="0" t="0" r="r" b="b"/>
                  <a:pathLst>
                    <a:path w="608" h="1427">
                      <a:moveTo>
                        <a:pt x="0" y="1427"/>
                      </a:moveTo>
                      <a:lnTo>
                        <a:pt x="0" y="1427"/>
                      </a:lnTo>
                      <a:lnTo>
                        <a:pt x="598" y="0"/>
                      </a:lnTo>
                      <a:lnTo>
                        <a:pt x="608" y="11"/>
                      </a:lnTo>
                      <a:lnTo>
                        <a:pt x="0" y="1427"/>
                      </a:lnTo>
                      <a:close/>
                    </a:path>
                  </a:pathLst>
                </a:custGeom>
                <a:solidFill>
                  <a:srgbClr val="90A4AE"/>
                </a:solidFill>
                <a:ln>
                  <a:noFill/>
                </a:ln>
              </p:spPr>
              <p:txBody>
                <a:bodyPr vert="horz" wrap="square" lIns="91440" tIns="45720" rIns="91440" bIns="45720" numCol="1" anchor="t" anchorCtr="0" compatLnSpc="1"/>
                <a:lstStyle/>
                <a:p>
                  <a:endParaRPr lang="th-TH"/>
                </a:p>
              </p:txBody>
            </p:sp>
            <p:sp>
              <p:nvSpPr>
                <p:cNvPr id="137" name="Freeform 45"/>
                <p:cNvSpPr/>
                <p:nvPr/>
              </p:nvSpPr>
              <p:spPr bwMode="auto">
                <a:xfrm>
                  <a:off x="5813" y="6914"/>
                  <a:ext cx="1060" cy="317"/>
                </a:xfrm>
                <a:custGeom>
                  <a:avLst/>
                  <a:gdLst>
                    <a:gd name="T0" fmla="*/ 1437 w 1437"/>
                    <a:gd name="T1" fmla="*/ 430 h 430"/>
                    <a:gd name="T2" fmla="*/ 0 w 1437"/>
                    <a:gd name="T3" fmla="*/ 10 h 430"/>
                    <a:gd name="T4" fmla="*/ 0 w 1437"/>
                    <a:gd name="T5" fmla="*/ 0 h 430"/>
                    <a:gd name="T6" fmla="*/ 1437 w 1437"/>
                    <a:gd name="T7" fmla="*/ 419 h 430"/>
                    <a:gd name="T8" fmla="*/ 1437 w 1437"/>
                    <a:gd name="T9" fmla="*/ 430 h 430"/>
                  </a:gdLst>
                  <a:ahLst/>
                  <a:cxnLst>
                    <a:cxn ang="0">
                      <a:pos x="T0" y="T1"/>
                    </a:cxn>
                    <a:cxn ang="0">
                      <a:pos x="T2" y="T3"/>
                    </a:cxn>
                    <a:cxn ang="0">
                      <a:pos x="T4" y="T5"/>
                    </a:cxn>
                    <a:cxn ang="0">
                      <a:pos x="T6" y="T7"/>
                    </a:cxn>
                    <a:cxn ang="0">
                      <a:pos x="T8" y="T9"/>
                    </a:cxn>
                  </a:cxnLst>
                  <a:rect l="0" t="0" r="r" b="b"/>
                  <a:pathLst>
                    <a:path w="1437" h="430">
                      <a:moveTo>
                        <a:pt x="1437" y="430"/>
                      </a:moveTo>
                      <a:lnTo>
                        <a:pt x="0" y="10"/>
                      </a:lnTo>
                      <a:lnTo>
                        <a:pt x="0" y="0"/>
                      </a:lnTo>
                      <a:lnTo>
                        <a:pt x="1437" y="419"/>
                      </a:lnTo>
                      <a:lnTo>
                        <a:pt x="1437" y="430"/>
                      </a:lnTo>
                      <a:close/>
                    </a:path>
                  </a:pathLst>
                </a:custGeom>
                <a:solidFill>
                  <a:srgbClr val="90A4AE"/>
                </a:solidFill>
                <a:ln>
                  <a:noFill/>
                </a:ln>
              </p:spPr>
              <p:txBody>
                <a:bodyPr vert="horz" wrap="square" lIns="91440" tIns="45720" rIns="91440" bIns="45720" numCol="1" anchor="t" anchorCtr="0" compatLnSpc="1"/>
                <a:lstStyle/>
                <a:p>
                  <a:endParaRPr lang="th-TH"/>
                </a:p>
              </p:txBody>
            </p:sp>
            <p:sp>
              <p:nvSpPr>
                <p:cNvPr id="138" name="Oval 46"/>
                <p:cNvSpPr>
                  <a:spLocks noChangeArrowheads="1"/>
                </p:cNvSpPr>
                <p:nvPr/>
              </p:nvSpPr>
              <p:spPr bwMode="auto">
                <a:xfrm>
                  <a:off x="6339" y="7022"/>
                  <a:ext cx="139" cy="131"/>
                </a:xfrm>
                <a:prstGeom prst="ellipse">
                  <a:avLst/>
                </a:prstGeom>
                <a:solidFill>
                  <a:srgbClr val="90A4AE"/>
                </a:solidFill>
                <a:ln>
                  <a:noFill/>
                </a:ln>
              </p:spPr>
              <p:txBody>
                <a:bodyPr vert="horz" wrap="square" lIns="91440" tIns="45720" rIns="91440" bIns="45720" numCol="1" anchor="t" anchorCtr="0" compatLnSpc="1"/>
                <a:lstStyle/>
                <a:p>
                  <a:endParaRPr lang="th-TH"/>
                </a:p>
              </p:txBody>
            </p:sp>
            <p:sp>
              <p:nvSpPr>
                <p:cNvPr id="139" name="Freeform 47"/>
                <p:cNvSpPr/>
                <p:nvPr/>
              </p:nvSpPr>
              <p:spPr bwMode="auto">
                <a:xfrm>
                  <a:off x="6471" y="4963"/>
                  <a:ext cx="178" cy="464"/>
                </a:xfrm>
                <a:custGeom>
                  <a:avLst/>
                  <a:gdLst>
                    <a:gd name="T0" fmla="*/ 231 w 241"/>
                    <a:gd name="T1" fmla="*/ 629 h 629"/>
                    <a:gd name="T2" fmla="*/ 0 w 241"/>
                    <a:gd name="T3" fmla="*/ 0 h 629"/>
                    <a:gd name="T4" fmla="*/ 10 w 241"/>
                    <a:gd name="T5" fmla="*/ 0 h 629"/>
                    <a:gd name="T6" fmla="*/ 241 w 241"/>
                    <a:gd name="T7" fmla="*/ 629 h 629"/>
                    <a:gd name="T8" fmla="*/ 231 w 241"/>
                    <a:gd name="T9" fmla="*/ 629 h 629"/>
                  </a:gdLst>
                  <a:ahLst/>
                  <a:cxnLst>
                    <a:cxn ang="0">
                      <a:pos x="T0" y="T1"/>
                    </a:cxn>
                    <a:cxn ang="0">
                      <a:pos x="T2" y="T3"/>
                    </a:cxn>
                    <a:cxn ang="0">
                      <a:pos x="T4" y="T5"/>
                    </a:cxn>
                    <a:cxn ang="0">
                      <a:pos x="T6" y="T7"/>
                    </a:cxn>
                    <a:cxn ang="0">
                      <a:pos x="T8" y="T9"/>
                    </a:cxn>
                  </a:cxnLst>
                  <a:rect l="0" t="0" r="r" b="b"/>
                  <a:pathLst>
                    <a:path w="241" h="629">
                      <a:moveTo>
                        <a:pt x="231" y="629"/>
                      </a:moveTo>
                      <a:lnTo>
                        <a:pt x="0" y="0"/>
                      </a:lnTo>
                      <a:lnTo>
                        <a:pt x="10" y="0"/>
                      </a:lnTo>
                      <a:lnTo>
                        <a:pt x="241" y="629"/>
                      </a:lnTo>
                      <a:lnTo>
                        <a:pt x="231" y="629"/>
                      </a:lnTo>
                      <a:close/>
                    </a:path>
                  </a:pathLst>
                </a:custGeom>
                <a:solidFill>
                  <a:srgbClr val="90A4AE"/>
                </a:solidFill>
                <a:ln>
                  <a:noFill/>
                </a:ln>
              </p:spPr>
              <p:txBody>
                <a:bodyPr vert="horz" wrap="square" lIns="91440" tIns="45720" rIns="91440" bIns="45720" numCol="1" anchor="t" anchorCtr="0" compatLnSpc="1"/>
                <a:lstStyle/>
                <a:p>
                  <a:endParaRPr lang="th-TH"/>
                </a:p>
              </p:txBody>
            </p:sp>
            <p:sp>
              <p:nvSpPr>
                <p:cNvPr id="140" name="Oval 48"/>
                <p:cNvSpPr>
                  <a:spLocks noChangeArrowheads="1"/>
                </p:cNvSpPr>
                <p:nvPr/>
              </p:nvSpPr>
              <p:spPr bwMode="auto">
                <a:xfrm>
                  <a:off x="6393" y="4886"/>
                  <a:ext cx="162" cy="155"/>
                </a:xfrm>
                <a:prstGeom prst="ellipse">
                  <a:avLst/>
                </a:prstGeom>
                <a:solidFill>
                  <a:srgbClr val="90A4AE"/>
                </a:solidFill>
                <a:ln>
                  <a:noFill/>
                </a:ln>
              </p:spPr>
              <p:txBody>
                <a:bodyPr vert="horz" wrap="square" lIns="91440" tIns="45720" rIns="91440" bIns="45720" numCol="1" anchor="t" anchorCtr="0" compatLnSpc="1"/>
                <a:lstStyle/>
                <a:p>
                  <a:endParaRPr lang="th-TH"/>
                </a:p>
              </p:txBody>
            </p:sp>
            <p:sp>
              <p:nvSpPr>
                <p:cNvPr id="141" name="Oval 49"/>
                <p:cNvSpPr>
                  <a:spLocks noChangeArrowheads="1"/>
                </p:cNvSpPr>
                <p:nvPr/>
              </p:nvSpPr>
              <p:spPr bwMode="auto">
                <a:xfrm>
                  <a:off x="5913" y="4599"/>
                  <a:ext cx="124" cy="124"/>
                </a:xfrm>
                <a:prstGeom prst="ellipse">
                  <a:avLst/>
                </a:prstGeom>
                <a:solidFill>
                  <a:srgbClr val="90A4AE"/>
                </a:solidFill>
                <a:ln>
                  <a:noFill/>
                </a:ln>
              </p:spPr>
              <p:txBody>
                <a:bodyPr vert="horz" wrap="square" lIns="91440" tIns="45720" rIns="91440" bIns="45720" numCol="1" anchor="t" anchorCtr="0" compatLnSpc="1"/>
                <a:lstStyle/>
                <a:p>
                  <a:endParaRPr lang="th-TH"/>
                </a:p>
              </p:txBody>
            </p:sp>
            <p:sp>
              <p:nvSpPr>
                <p:cNvPr id="142" name="Freeform 50"/>
                <p:cNvSpPr/>
                <p:nvPr/>
              </p:nvSpPr>
              <p:spPr bwMode="auto">
                <a:xfrm>
                  <a:off x="3932" y="4560"/>
                  <a:ext cx="1920" cy="635"/>
                </a:xfrm>
                <a:custGeom>
                  <a:avLst/>
                  <a:gdLst>
                    <a:gd name="T0" fmla="*/ 2591 w 2602"/>
                    <a:gd name="T1" fmla="*/ 861 h 861"/>
                    <a:gd name="T2" fmla="*/ 2014 w 2602"/>
                    <a:gd name="T3" fmla="*/ 462 h 861"/>
                    <a:gd name="T4" fmla="*/ 1815 w 2602"/>
                    <a:gd name="T5" fmla="*/ 21 h 861"/>
                    <a:gd name="T6" fmla="*/ 1164 w 2602"/>
                    <a:gd name="T7" fmla="*/ 473 h 861"/>
                    <a:gd name="T8" fmla="*/ 1154 w 2602"/>
                    <a:gd name="T9" fmla="*/ 473 h 861"/>
                    <a:gd name="T10" fmla="*/ 0 w 2602"/>
                    <a:gd name="T11" fmla="*/ 556 h 861"/>
                    <a:gd name="T12" fmla="*/ 0 w 2602"/>
                    <a:gd name="T13" fmla="*/ 546 h 861"/>
                    <a:gd name="T14" fmla="*/ 1154 w 2602"/>
                    <a:gd name="T15" fmla="*/ 462 h 861"/>
                    <a:gd name="T16" fmla="*/ 1825 w 2602"/>
                    <a:gd name="T17" fmla="*/ 0 h 861"/>
                    <a:gd name="T18" fmla="*/ 2024 w 2602"/>
                    <a:gd name="T19" fmla="*/ 462 h 861"/>
                    <a:gd name="T20" fmla="*/ 2602 w 2602"/>
                    <a:gd name="T21" fmla="*/ 861 h 861"/>
                    <a:gd name="T22" fmla="*/ 2591 w 2602"/>
                    <a:gd name="T23" fmla="*/ 861 h 8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602" h="861">
                      <a:moveTo>
                        <a:pt x="2591" y="861"/>
                      </a:moveTo>
                      <a:lnTo>
                        <a:pt x="2014" y="462"/>
                      </a:lnTo>
                      <a:lnTo>
                        <a:pt x="1815" y="21"/>
                      </a:lnTo>
                      <a:lnTo>
                        <a:pt x="1164" y="473"/>
                      </a:lnTo>
                      <a:lnTo>
                        <a:pt x="1154" y="473"/>
                      </a:lnTo>
                      <a:lnTo>
                        <a:pt x="0" y="556"/>
                      </a:lnTo>
                      <a:lnTo>
                        <a:pt x="0" y="546"/>
                      </a:lnTo>
                      <a:lnTo>
                        <a:pt x="1154" y="462"/>
                      </a:lnTo>
                      <a:lnTo>
                        <a:pt x="1825" y="0"/>
                      </a:lnTo>
                      <a:lnTo>
                        <a:pt x="2024" y="462"/>
                      </a:lnTo>
                      <a:lnTo>
                        <a:pt x="2602" y="861"/>
                      </a:lnTo>
                      <a:lnTo>
                        <a:pt x="2591" y="861"/>
                      </a:lnTo>
                      <a:close/>
                    </a:path>
                  </a:pathLst>
                </a:custGeom>
                <a:solidFill>
                  <a:srgbClr val="90A4AE"/>
                </a:solidFill>
                <a:ln>
                  <a:noFill/>
                </a:ln>
              </p:spPr>
              <p:txBody>
                <a:bodyPr vert="horz" wrap="square" lIns="91440" tIns="45720" rIns="91440" bIns="45720" numCol="1" anchor="t" anchorCtr="0" compatLnSpc="1"/>
                <a:lstStyle/>
                <a:p>
                  <a:endParaRPr lang="th-TH"/>
                </a:p>
              </p:txBody>
            </p:sp>
            <p:sp>
              <p:nvSpPr>
                <p:cNvPr id="143" name="Freeform 51"/>
                <p:cNvSpPr/>
                <p:nvPr/>
              </p:nvSpPr>
              <p:spPr bwMode="auto">
                <a:xfrm>
                  <a:off x="4783" y="4901"/>
                  <a:ext cx="294" cy="395"/>
                </a:xfrm>
                <a:custGeom>
                  <a:avLst/>
                  <a:gdLst>
                    <a:gd name="T0" fmla="*/ 388 w 398"/>
                    <a:gd name="T1" fmla="*/ 535 h 535"/>
                    <a:gd name="T2" fmla="*/ 0 w 398"/>
                    <a:gd name="T3" fmla="*/ 11 h 535"/>
                    <a:gd name="T4" fmla="*/ 10 w 398"/>
                    <a:gd name="T5" fmla="*/ 0 h 535"/>
                    <a:gd name="T6" fmla="*/ 398 w 398"/>
                    <a:gd name="T7" fmla="*/ 535 h 535"/>
                    <a:gd name="T8" fmla="*/ 388 w 398"/>
                    <a:gd name="T9" fmla="*/ 535 h 535"/>
                  </a:gdLst>
                  <a:ahLst/>
                  <a:cxnLst>
                    <a:cxn ang="0">
                      <a:pos x="T0" y="T1"/>
                    </a:cxn>
                    <a:cxn ang="0">
                      <a:pos x="T2" y="T3"/>
                    </a:cxn>
                    <a:cxn ang="0">
                      <a:pos x="T4" y="T5"/>
                    </a:cxn>
                    <a:cxn ang="0">
                      <a:pos x="T6" y="T7"/>
                    </a:cxn>
                    <a:cxn ang="0">
                      <a:pos x="T8" y="T9"/>
                    </a:cxn>
                  </a:cxnLst>
                  <a:rect l="0" t="0" r="r" b="b"/>
                  <a:pathLst>
                    <a:path w="398" h="535">
                      <a:moveTo>
                        <a:pt x="388" y="535"/>
                      </a:moveTo>
                      <a:lnTo>
                        <a:pt x="0" y="11"/>
                      </a:lnTo>
                      <a:lnTo>
                        <a:pt x="10" y="0"/>
                      </a:lnTo>
                      <a:lnTo>
                        <a:pt x="398" y="535"/>
                      </a:lnTo>
                      <a:lnTo>
                        <a:pt x="388" y="535"/>
                      </a:lnTo>
                      <a:close/>
                    </a:path>
                  </a:pathLst>
                </a:custGeom>
                <a:solidFill>
                  <a:srgbClr val="90A4AE"/>
                </a:solidFill>
                <a:ln>
                  <a:noFill/>
                </a:ln>
              </p:spPr>
              <p:txBody>
                <a:bodyPr vert="horz" wrap="square" lIns="91440" tIns="45720" rIns="91440" bIns="45720" numCol="1" anchor="t" anchorCtr="0" compatLnSpc="1"/>
                <a:lstStyle/>
                <a:p>
                  <a:endParaRPr lang="th-TH"/>
                </a:p>
              </p:txBody>
            </p:sp>
            <p:sp>
              <p:nvSpPr>
                <p:cNvPr id="144" name="Oval 52"/>
                <p:cNvSpPr>
                  <a:spLocks noChangeArrowheads="1"/>
                </p:cNvSpPr>
                <p:nvPr/>
              </p:nvSpPr>
              <p:spPr bwMode="auto">
                <a:xfrm>
                  <a:off x="4752" y="4870"/>
                  <a:ext cx="69" cy="70"/>
                </a:xfrm>
                <a:prstGeom prst="ellipse">
                  <a:avLst/>
                </a:prstGeom>
                <a:solidFill>
                  <a:srgbClr val="90A4AE"/>
                </a:solidFill>
                <a:ln>
                  <a:noFill/>
                </a:ln>
              </p:spPr>
              <p:txBody>
                <a:bodyPr vert="horz" wrap="square" lIns="91440" tIns="45720" rIns="91440" bIns="45720" numCol="1" anchor="t" anchorCtr="0" compatLnSpc="1"/>
                <a:lstStyle/>
                <a:p>
                  <a:endParaRPr lang="th-TH"/>
                </a:p>
              </p:txBody>
            </p:sp>
            <p:sp>
              <p:nvSpPr>
                <p:cNvPr id="145" name="Oval 53"/>
                <p:cNvSpPr>
                  <a:spLocks noChangeArrowheads="1"/>
                </p:cNvSpPr>
                <p:nvPr/>
              </p:nvSpPr>
              <p:spPr bwMode="auto">
                <a:xfrm>
                  <a:off x="5380" y="4863"/>
                  <a:ext cx="85" cy="85"/>
                </a:xfrm>
                <a:prstGeom prst="ellipse">
                  <a:avLst/>
                </a:prstGeom>
                <a:solidFill>
                  <a:srgbClr val="90A4AE"/>
                </a:solidFill>
                <a:ln>
                  <a:noFill/>
                </a:ln>
              </p:spPr>
              <p:txBody>
                <a:bodyPr vert="horz" wrap="square" lIns="91440" tIns="45720" rIns="91440" bIns="45720" numCol="1" anchor="t" anchorCtr="0" compatLnSpc="1"/>
                <a:lstStyle/>
                <a:p>
                  <a:endParaRPr lang="th-TH"/>
                </a:p>
              </p:txBody>
            </p:sp>
            <p:sp>
              <p:nvSpPr>
                <p:cNvPr id="146" name="Freeform 54"/>
                <p:cNvSpPr/>
                <p:nvPr/>
              </p:nvSpPr>
              <p:spPr bwMode="auto">
                <a:xfrm>
                  <a:off x="4296" y="4901"/>
                  <a:ext cx="495" cy="635"/>
                </a:xfrm>
                <a:custGeom>
                  <a:avLst/>
                  <a:gdLst>
                    <a:gd name="T0" fmla="*/ 10 w 671"/>
                    <a:gd name="T1" fmla="*/ 860 h 860"/>
                    <a:gd name="T2" fmla="*/ 0 w 671"/>
                    <a:gd name="T3" fmla="*/ 850 h 860"/>
                    <a:gd name="T4" fmla="*/ 661 w 671"/>
                    <a:gd name="T5" fmla="*/ 0 h 860"/>
                    <a:gd name="T6" fmla="*/ 671 w 671"/>
                    <a:gd name="T7" fmla="*/ 11 h 860"/>
                    <a:gd name="T8" fmla="*/ 10 w 671"/>
                    <a:gd name="T9" fmla="*/ 860 h 860"/>
                  </a:gdLst>
                  <a:ahLst/>
                  <a:cxnLst>
                    <a:cxn ang="0">
                      <a:pos x="T0" y="T1"/>
                    </a:cxn>
                    <a:cxn ang="0">
                      <a:pos x="T2" y="T3"/>
                    </a:cxn>
                    <a:cxn ang="0">
                      <a:pos x="T4" y="T5"/>
                    </a:cxn>
                    <a:cxn ang="0">
                      <a:pos x="T6" y="T7"/>
                    </a:cxn>
                    <a:cxn ang="0">
                      <a:pos x="T8" y="T9"/>
                    </a:cxn>
                  </a:cxnLst>
                  <a:rect l="0" t="0" r="r" b="b"/>
                  <a:pathLst>
                    <a:path w="671" h="860">
                      <a:moveTo>
                        <a:pt x="10" y="860"/>
                      </a:moveTo>
                      <a:lnTo>
                        <a:pt x="0" y="850"/>
                      </a:lnTo>
                      <a:lnTo>
                        <a:pt x="661" y="0"/>
                      </a:lnTo>
                      <a:lnTo>
                        <a:pt x="671" y="11"/>
                      </a:lnTo>
                      <a:lnTo>
                        <a:pt x="10" y="860"/>
                      </a:lnTo>
                      <a:close/>
                    </a:path>
                  </a:pathLst>
                </a:custGeom>
                <a:solidFill>
                  <a:srgbClr val="90A4AE"/>
                </a:solidFill>
                <a:ln>
                  <a:noFill/>
                </a:ln>
              </p:spPr>
              <p:txBody>
                <a:bodyPr vert="horz" wrap="square" lIns="91440" tIns="45720" rIns="91440" bIns="45720" numCol="1" anchor="t" anchorCtr="0" compatLnSpc="1"/>
                <a:lstStyle/>
                <a:p>
                  <a:endParaRPr lang="th-TH"/>
                </a:p>
              </p:txBody>
            </p:sp>
            <p:sp>
              <p:nvSpPr>
                <p:cNvPr id="147" name="Oval 55"/>
                <p:cNvSpPr>
                  <a:spLocks noChangeArrowheads="1"/>
                </p:cNvSpPr>
                <p:nvPr/>
              </p:nvSpPr>
              <p:spPr bwMode="auto">
                <a:xfrm>
                  <a:off x="4512" y="5056"/>
                  <a:ext cx="179" cy="178"/>
                </a:xfrm>
                <a:prstGeom prst="ellipse">
                  <a:avLst/>
                </a:prstGeom>
                <a:solidFill>
                  <a:srgbClr val="90A4AE"/>
                </a:solidFill>
                <a:ln>
                  <a:noFill/>
                </a:ln>
              </p:spPr>
              <p:txBody>
                <a:bodyPr vert="horz" wrap="square" lIns="91440" tIns="45720" rIns="91440" bIns="45720" numCol="1" anchor="t" anchorCtr="0" compatLnSpc="1"/>
                <a:lstStyle/>
                <a:p>
                  <a:endParaRPr lang="th-TH"/>
                </a:p>
              </p:txBody>
            </p:sp>
            <p:sp>
              <p:nvSpPr>
                <p:cNvPr id="148" name="Oval 56"/>
                <p:cNvSpPr>
                  <a:spLocks noChangeArrowheads="1"/>
                </p:cNvSpPr>
                <p:nvPr/>
              </p:nvSpPr>
              <p:spPr bwMode="auto">
                <a:xfrm>
                  <a:off x="3607" y="4096"/>
                  <a:ext cx="178" cy="178"/>
                </a:xfrm>
                <a:prstGeom prst="ellipse">
                  <a:avLst/>
                </a:prstGeom>
                <a:solidFill>
                  <a:srgbClr val="90A4AE"/>
                </a:solidFill>
                <a:ln>
                  <a:noFill/>
                </a:ln>
              </p:spPr>
              <p:txBody>
                <a:bodyPr vert="horz" wrap="square" lIns="91440" tIns="45720" rIns="91440" bIns="45720" numCol="1" anchor="t" anchorCtr="0" compatLnSpc="1"/>
                <a:lstStyle/>
                <a:p>
                  <a:endParaRPr lang="th-TH"/>
                </a:p>
              </p:txBody>
            </p:sp>
            <p:sp>
              <p:nvSpPr>
                <p:cNvPr id="149" name="Oval 57"/>
                <p:cNvSpPr>
                  <a:spLocks noChangeArrowheads="1"/>
                </p:cNvSpPr>
                <p:nvPr/>
              </p:nvSpPr>
              <p:spPr bwMode="auto">
                <a:xfrm>
                  <a:off x="7168" y="5257"/>
                  <a:ext cx="155" cy="154"/>
                </a:xfrm>
                <a:prstGeom prst="ellipse">
                  <a:avLst/>
                </a:prstGeom>
                <a:solidFill>
                  <a:srgbClr val="90A4AE"/>
                </a:solidFill>
                <a:ln>
                  <a:noFill/>
                </a:ln>
              </p:spPr>
              <p:txBody>
                <a:bodyPr vert="horz" wrap="square" lIns="91440" tIns="45720" rIns="91440" bIns="45720" numCol="1" anchor="t" anchorCtr="0" compatLnSpc="1"/>
                <a:lstStyle/>
                <a:p>
                  <a:endParaRPr lang="th-TH"/>
                </a:p>
              </p:txBody>
            </p:sp>
            <p:sp>
              <p:nvSpPr>
                <p:cNvPr id="150" name="Oval 58"/>
                <p:cNvSpPr>
                  <a:spLocks noChangeArrowheads="1"/>
                </p:cNvSpPr>
                <p:nvPr/>
              </p:nvSpPr>
              <p:spPr bwMode="auto">
                <a:xfrm>
                  <a:off x="7369" y="5675"/>
                  <a:ext cx="62" cy="62"/>
                </a:xfrm>
                <a:prstGeom prst="ellipse">
                  <a:avLst/>
                </a:prstGeom>
                <a:solidFill>
                  <a:srgbClr val="90A4AE"/>
                </a:solidFill>
                <a:ln>
                  <a:noFill/>
                </a:ln>
              </p:spPr>
              <p:txBody>
                <a:bodyPr vert="horz" wrap="square" lIns="91440" tIns="45720" rIns="91440" bIns="45720" numCol="1" anchor="t" anchorCtr="0" compatLnSpc="1"/>
                <a:lstStyle/>
                <a:p>
                  <a:endParaRPr lang="th-TH"/>
                </a:p>
              </p:txBody>
            </p:sp>
            <p:sp>
              <p:nvSpPr>
                <p:cNvPr id="151" name="Oval 59"/>
                <p:cNvSpPr>
                  <a:spLocks noChangeArrowheads="1"/>
                </p:cNvSpPr>
                <p:nvPr/>
              </p:nvSpPr>
              <p:spPr bwMode="auto">
                <a:xfrm>
                  <a:off x="5279" y="6480"/>
                  <a:ext cx="86" cy="93"/>
                </a:xfrm>
                <a:prstGeom prst="ellipse">
                  <a:avLst/>
                </a:prstGeom>
                <a:solidFill>
                  <a:srgbClr val="90A4AE"/>
                </a:solidFill>
                <a:ln>
                  <a:noFill/>
                </a:ln>
              </p:spPr>
              <p:txBody>
                <a:bodyPr vert="horz" wrap="square" lIns="91440" tIns="45720" rIns="91440" bIns="45720" numCol="1" anchor="t" anchorCtr="0" compatLnSpc="1"/>
                <a:lstStyle/>
                <a:p>
                  <a:endParaRPr lang="th-TH"/>
                </a:p>
              </p:txBody>
            </p:sp>
            <p:sp>
              <p:nvSpPr>
                <p:cNvPr id="152" name="Oval 60"/>
                <p:cNvSpPr>
                  <a:spLocks noChangeArrowheads="1"/>
                </p:cNvSpPr>
                <p:nvPr/>
              </p:nvSpPr>
              <p:spPr bwMode="auto">
                <a:xfrm>
                  <a:off x="5147" y="6766"/>
                  <a:ext cx="147" cy="148"/>
                </a:xfrm>
                <a:prstGeom prst="ellipse">
                  <a:avLst/>
                </a:prstGeom>
                <a:solidFill>
                  <a:srgbClr val="90A4AE"/>
                </a:solidFill>
                <a:ln>
                  <a:noFill/>
                </a:ln>
              </p:spPr>
              <p:txBody>
                <a:bodyPr vert="horz" wrap="square" lIns="91440" tIns="45720" rIns="91440" bIns="45720" numCol="1" anchor="t" anchorCtr="0" compatLnSpc="1"/>
                <a:lstStyle/>
                <a:p>
                  <a:endParaRPr lang="th-TH"/>
                </a:p>
              </p:txBody>
            </p:sp>
            <p:sp>
              <p:nvSpPr>
                <p:cNvPr id="153" name="Oval 61"/>
                <p:cNvSpPr>
                  <a:spLocks noChangeArrowheads="1"/>
                </p:cNvSpPr>
                <p:nvPr/>
              </p:nvSpPr>
              <p:spPr bwMode="auto">
                <a:xfrm>
                  <a:off x="5573" y="7912"/>
                  <a:ext cx="155" cy="147"/>
                </a:xfrm>
                <a:prstGeom prst="ellipse">
                  <a:avLst/>
                </a:prstGeom>
                <a:solidFill>
                  <a:srgbClr val="90A4AE"/>
                </a:solidFill>
                <a:ln>
                  <a:noFill/>
                </a:ln>
              </p:spPr>
              <p:txBody>
                <a:bodyPr vert="horz" wrap="square" lIns="91440" tIns="45720" rIns="91440" bIns="45720" numCol="1" anchor="t" anchorCtr="0" compatLnSpc="1"/>
                <a:lstStyle/>
                <a:p>
                  <a:endParaRPr lang="th-TH"/>
                </a:p>
              </p:txBody>
            </p:sp>
            <p:sp>
              <p:nvSpPr>
                <p:cNvPr id="154" name="Oval 62"/>
                <p:cNvSpPr>
                  <a:spLocks noChangeArrowheads="1"/>
                </p:cNvSpPr>
                <p:nvPr/>
              </p:nvSpPr>
              <p:spPr bwMode="auto">
                <a:xfrm>
                  <a:off x="3738" y="7610"/>
                  <a:ext cx="148" cy="147"/>
                </a:xfrm>
                <a:prstGeom prst="ellipse">
                  <a:avLst/>
                </a:prstGeom>
                <a:solidFill>
                  <a:srgbClr val="90A4AE"/>
                </a:solidFill>
                <a:ln>
                  <a:noFill/>
                </a:ln>
              </p:spPr>
              <p:txBody>
                <a:bodyPr vert="horz" wrap="square" lIns="91440" tIns="45720" rIns="91440" bIns="45720" numCol="1" anchor="t" anchorCtr="0" compatLnSpc="1"/>
                <a:lstStyle/>
                <a:p>
                  <a:endParaRPr lang="th-TH"/>
                </a:p>
              </p:txBody>
            </p:sp>
            <p:sp>
              <p:nvSpPr>
                <p:cNvPr id="155" name="Oval 63"/>
                <p:cNvSpPr>
                  <a:spLocks noChangeArrowheads="1"/>
                </p:cNvSpPr>
                <p:nvPr/>
              </p:nvSpPr>
              <p:spPr bwMode="auto">
                <a:xfrm>
                  <a:off x="7129" y="7959"/>
                  <a:ext cx="154" cy="155"/>
                </a:xfrm>
                <a:prstGeom prst="ellipse">
                  <a:avLst/>
                </a:prstGeom>
                <a:solidFill>
                  <a:srgbClr val="90A4AE"/>
                </a:solidFill>
                <a:ln>
                  <a:noFill/>
                </a:ln>
              </p:spPr>
              <p:txBody>
                <a:bodyPr vert="horz" wrap="square" lIns="91440" tIns="45720" rIns="91440" bIns="45720" numCol="1" anchor="t" anchorCtr="0" compatLnSpc="1"/>
                <a:lstStyle/>
                <a:p>
                  <a:endParaRPr lang="th-TH"/>
                </a:p>
              </p:txBody>
            </p:sp>
            <p:sp>
              <p:nvSpPr>
                <p:cNvPr id="156" name="Oval 64"/>
                <p:cNvSpPr>
                  <a:spLocks noChangeArrowheads="1"/>
                </p:cNvSpPr>
                <p:nvPr/>
              </p:nvSpPr>
              <p:spPr bwMode="auto">
                <a:xfrm>
                  <a:off x="7857" y="4591"/>
                  <a:ext cx="147" cy="148"/>
                </a:xfrm>
                <a:prstGeom prst="ellipse">
                  <a:avLst/>
                </a:prstGeom>
                <a:solidFill>
                  <a:srgbClr val="90A4AE"/>
                </a:solidFill>
                <a:ln>
                  <a:noFill/>
                </a:ln>
              </p:spPr>
              <p:txBody>
                <a:bodyPr vert="horz" wrap="square" lIns="91440" tIns="45720" rIns="91440" bIns="45720" numCol="1" anchor="t" anchorCtr="0" compatLnSpc="1"/>
                <a:lstStyle/>
                <a:p>
                  <a:endParaRPr lang="th-TH"/>
                </a:p>
              </p:txBody>
            </p:sp>
            <p:sp>
              <p:nvSpPr>
                <p:cNvPr id="157" name="Oval 65"/>
                <p:cNvSpPr>
                  <a:spLocks noChangeArrowheads="1"/>
                </p:cNvSpPr>
                <p:nvPr/>
              </p:nvSpPr>
              <p:spPr bwMode="auto">
                <a:xfrm>
                  <a:off x="6804" y="4196"/>
                  <a:ext cx="147" cy="155"/>
                </a:xfrm>
                <a:prstGeom prst="ellipse">
                  <a:avLst/>
                </a:prstGeom>
                <a:solidFill>
                  <a:srgbClr val="90A4AE"/>
                </a:solidFill>
                <a:ln>
                  <a:noFill/>
                </a:ln>
              </p:spPr>
              <p:txBody>
                <a:bodyPr vert="horz" wrap="square" lIns="91440" tIns="45720" rIns="91440" bIns="45720" numCol="1" anchor="t" anchorCtr="0" compatLnSpc="1"/>
                <a:lstStyle/>
                <a:p>
                  <a:endParaRPr lang="th-TH"/>
                </a:p>
              </p:txBody>
            </p:sp>
            <p:sp>
              <p:nvSpPr>
                <p:cNvPr id="158" name="Oval 66"/>
                <p:cNvSpPr>
                  <a:spLocks noChangeArrowheads="1"/>
                </p:cNvSpPr>
                <p:nvPr/>
              </p:nvSpPr>
              <p:spPr bwMode="auto">
                <a:xfrm>
                  <a:off x="5867" y="6171"/>
                  <a:ext cx="92" cy="100"/>
                </a:xfrm>
                <a:prstGeom prst="ellipse">
                  <a:avLst/>
                </a:prstGeom>
                <a:solidFill>
                  <a:srgbClr val="E9E9EA"/>
                </a:solidFill>
                <a:ln>
                  <a:noFill/>
                </a:ln>
              </p:spPr>
              <p:txBody>
                <a:bodyPr vert="horz" wrap="square" lIns="91440" tIns="45720" rIns="91440" bIns="45720" numCol="1" anchor="t" anchorCtr="0" compatLnSpc="1"/>
                <a:lstStyle/>
                <a:p>
                  <a:endParaRPr lang="th-TH"/>
                </a:p>
              </p:txBody>
            </p:sp>
            <p:sp>
              <p:nvSpPr>
                <p:cNvPr id="159" name="Oval 67"/>
                <p:cNvSpPr>
                  <a:spLocks noChangeArrowheads="1"/>
                </p:cNvSpPr>
                <p:nvPr/>
              </p:nvSpPr>
              <p:spPr bwMode="auto">
                <a:xfrm>
                  <a:off x="4551" y="5102"/>
                  <a:ext cx="100" cy="93"/>
                </a:xfrm>
                <a:prstGeom prst="ellipse">
                  <a:avLst/>
                </a:prstGeom>
                <a:solidFill>
                  <a:srgbClr val="E9E9EA"/>
                </a:solidFill>
                <a:ln>
                  <a:noFill/>
                </a:ln>
              </p:spPr>
              <p:txBody>
                <a:bodyPr vert="horz" wrap="square" lIns="91440" tIns="45720" rIns="91440" bIns="45720" numCol="1" anchor="t" anchorCtr="0" compatLnSpc="1"/>
                <a:lstStyle/>
                <a:p>
                  <a:endParaRPr lang="th-TH"/>
                </a:p>
              </p:txBody>
            </p:sp>
            <p:sp>
              <p:nvSpPr>
                <p:cNvPr id="160" name="Oval 68"/>
                <p:cNvSpPr>
                  <a:spLocks noChangeArrowheads="1"/>
                </p:cNvSpPr>
                <p:nvPr/>
              </p:nvSpPr>
              <p:spPr bwMode="auto">
                <a:xfrm>
                  <a:off x="3660" y="4150"/>
                  <a:ext cx="70" cy="77"/>
                </a:xfrm>
                <a:prstGeom prst="ellipse">
                  <a:avLst/>
                </a:prstGeom>
                <a:solidFill>
                  <a:srgbClr val="E9E9EA"/>
                </a:solidFill>
                <a:ln>
                  <a:noFill/>
                </a:ln>
              </p:spPr>
              <p:txBody>
                <a:bodyPr vert="horz" wrap="square" lIns="91440" tIns="45720" rIns="91440" bIns="45720" numCol="1" anchor="t" anchorCtr="0" compatLnSpc="1"/>
                <a:lstStyle/>
                <a:p>
                  <a:endParaRPr lang="th-TH"/>
                </a:p>
              </p:txBody>
            </p:sp>
            <p:sp>
              <p:nvSpPr>
                <p:cNvPr id="161" name="Oval 69"/>
                <p:cNvSpPr>
                  <a:spLocks noChangeArrowheads="1"/>
                </p:cNvSpPr>
                <p:nvPr/>
              </p:nvSpPr>
              <p:spPr bwMode="auto">
                <a:xfrm>
                  <a:off x="4791" y="6093"/>
                  <a:ext cx="77" cy="77"/>
                </a:xfrm>
                <a:prstGeom prst="ellipse">
                  <a:avLst/>
                </a:prstGeom>
                <a:solidFill>
                  <a:srgbClr val="E9E9EA"/>
                </a:solidFill>
                <a:ln>
                  <a:noFill/>
                </a:ln>
              </p:spPr>
              <p:txBody>
                <a:bodyPr vert="horz" wrap="square" lIns="91440" tIns="45720" rIns="91440" bIns="45720" numCol="1" anchor="t" anchorCtr="0" compatLnSpc="1"/>
                <a:lstStyle/>
                <a:p>
                  <a:endParaRPr lang="th-TH"/>
                </a:p>
              </p:txBody>
            </p:sp>
            <p:sp>
              <p:nvSpPr>
                <p:cNvPr id="162" name="Oval 70"/>
                <p:cNvSpPr>
                  <a:spLocks noChangeArrowheads="1"/>
                </p:cNvSpPr>
                <p:nvPr/>
              </p:nvSpPr>
              <p:spPr bwMode="auto">
                <a:xfrm>
                  <a:off x="5186" y="6805"/>
                  <a:ext cx="70" cy="69"/>
                </a:xfrm>
                <a:prstGeom prst="ellipse">
                  <a:avLst/>
                </a:prstGeom>
                <a:solidFill>
                  <a:srgbClr val="E9E9EA"/>
                </a:solidFill>
                <a:ln>
                  <a:noFill/>
                </a:ln>
              </p:spPr>
              <p:txBody>
                <a:bodyPr vert="horz" wrap="square" lIns="91440" tIns="45720" rIns="91440" bIns="45720" numCol="1" anchor="t" anchorCtr="0" compatLnSpc="1"/>
                <a:lstStyle/>
                <a:p>
                  <a:endParaRPr lang="th-TH"/>
                </a:p>
              </p:txBody>
            </p:sp>
            <p:sp>
              <p:nvSpPr>
                <p:cNvPr id="163" name="Oval 71"/>
                <p:cNvSpPr>
                  <a:spLocks noChangeArrowheads="1"/>
                </p:cNvSpPr>
                <p:nvPr/>
              </p:nvSpPr>
              <p:spPr bwMode="auto">
                <a:xfrm>
                  <a:off x="3784" y="7657"/>
                  <a:ext cx="55" cy="54"/>
                </a:xfrm>
                <a:prstGeom prst="ellipse">
                  <a:avLst/>
                </a:prstGeom>
                <a:solidFill>
                  <a:srgbClr val="FFFFFF"/>
                </a:solidFill>
                <a:ln>
                  <a:noFill/>
                </a:ln>
              </p:spPr>
              <p:txBody>
                <a:bodyPr vert="horz" wrap="square" lIns="91440" tIns="45720" rIns="91440" bIns="45720" numCol="1" anchor="t" anchorCtr="0" compatLnSpc="1"/>
                <a:lstStyle/>
                <a:p>
                  <a:endParaRPr lang="th-TH"/>
                </a:p>
              </p:txBody>
            </p:sp>
            <p:sp>
              <p:nvSpPr>
                <p:cNvPr id="164" name="Oval 72"/>
                <p:cNvSpPr>
                  <a:spLocks noChangeArrowheads="1"/>
                </p:cNvSpPr>
                <p:nvPr/>
              </p:nvSpPr>
              <p:spPr bwMode="auto">
                <a:xfrm>
                  <a:off x="6440" y="4925"/>
                  <a:ext cx="69" cy="77"/>
                </a:xfrm>
                <a:prstGeom prst="ellipse">
                  <a:avLst/>
                </a:prstGeom>
                <a:solidFill>
                  <a:srgbClr val="E9E9EA"/>
                </a:solidFill>
                <a:ln>
                  <a:noFill/>
                </a:ln>
              </p:spPr>
              <p:txBody>
                <a:bodyPr vert="horz" wrap="square" lIns="91440" tIns="45720" rIns="91440" bIns="45720" numCol="1" anchor="t" anchorCtr="0" compatLnSpc="1"/>
                <a:lstStyle/>
                <a:p>
                  <a:endParaRPr lang="th-TH"/>
                </a:p>
              </p:txBody>
            </p:sp>
            <p:sp>
              <p:nvSpPr>
                <p:cNvPr id="165" name="Oval 73"/>
                <p:cNvSpPr>
                  <a:spLocks noChangeArrowheads="1"/>
                </p:cNvSpPr>
                <p:nvPr/>
              </p:nvSpPr>
              <p:spPr bwMode="auto">
                <a:xfrm>
                  <a:off x="7207" y="5296"/>
                  <a:ext cx="77" cy="77"/>
                </a:xfrm>
                <a:prstGeom prst="ellipse">
                  <a:avLst/>
                </a:prstGeom>
                <a:solidFill>
                  <a:srgbClr val="E9E9EA"/>
                </a:solidFill>
                <a:ln>
                  <a:noFill/>
                </a:ln>
              </p:spPr>
              <p:txBody>
                <a:bodyPr vert="horz" wrap="square" lIns="91440" tIns="45720" rIns="91440" bIns="45720" numCol="1" anchor="t" anchorCtr="0" compatLnSpc="1"/>
                <a:lstStyle/>
                <a:p>
                  <a:endParaRPr lang="th-TH"/>
                </a:p>
              </p:txBody>
            </p:sp>
            <p:sp>
              <p:nvSpPr>
                <p:cNvPr id="166" name="Oval 74"/>
                <p:cNvSpPr>
                  <a:spLocks noChangeArrowheads="1"/>
                </p:cNvSpPr>
                <p:nvPr/>
              </p:nvSpPr>
              <p:spPr bwMode="auto">
                <a:xfrm>
                  <a:off x="7145" y="5853"/>
                  <a:ext cx="100" cy="101"/>
                </a:xfrm>
                <a:prstGeom prst="ellipse">
                  <a:avLst/>
                </a:prstGeom>
                <a:solidFill>
                  <a:srgbClr val="E9E9EA"/>
                </a:solidFill>
                <a:ln>
                  <a:noFill/>
                </a:ln>
              </p:spPr>
              <p:txBody>
                <a:bodyPr vert="horz" wrap="square" lIns="91440" tIns="45720" rIns="91440" bIns="45720" numCol="1" anchor="t" anchorCtr="0" compatLnSpc="1"/>
                <a:lstStyle/>
                <a:p>
                  <a:endParaRPr lang="th-TH"/>
                </a:p>
              </p:txBody>
            </p:sp>
            <p:sp>
              <p:nvSpPr>
                <p:cNvPr id="167" name="Freeform 77"/>
                <p:cNvSpPr/>
                <p:nvPr/>
              </p:nvSpPr>
              <p:spPr bwMode="auto">
                <a:xfrm>
                  <a:off x="6912" y="4619"/>
                  <a:ext cx="371" cy="371"/>
                </a:xfrm>
                <a:custGeom>
                  <a:avLst/>
                  <a:gdLst>
                    <a:gd name="T0" fmla="*/ 47 w 48"/>
                    <a:gd name="T1" fmla="*/ 19 h 48"/>
                    <a:gd name="T2" fmla="*/ 24 w 48"/>
                    <a:gd name="T3" fmla="*/ 0 h 48"/>
                    <a:gd name="T4" fmla="*/ 0 w 48"/>
                    <a:gd name="T5" fmla="*/ 24 h 48"/>
                    <a:gd name="T6" fmla="*/ 24 w 48"/>
                    <a:gd name="T7" fmla="*/ 48 h 48"/>
                    <a:gd name="T8" fmla="*/ 48 w 48"/>
                    <a:gd name="T9" fmla="*/ 24 h 48"/>
                    <a:gd name="T10" fmla="*/ 47 w 48"/>
                    <a:gd name="T11" fmla="*/ 19 h 48"/>
                  </a:gdLst>
                  <a:ahLst/>
                  <a:cxnLst>
                    <a:cxn ang="0">
                      <a:pos x="T0" y="T1"/>
                    </a:cxn>
                    <a:cxn ang="0">
                      <a:pos x="T2" y="T3"/>
                    </a:cxn>
                    <a:cxn ang="0">
                      <a:pos x="T4" y="T5"/>
                    </a:cxn>
                    <a:cxn ang="0">
                      <a:pos x="T6" y="T7"/>
                    </a:cxn>
                    <a:cxn ang="0">
                      <a:pos x="T8" y="T9"/>
                    </a:cxn>
                    <a:cxn ang="0">
                      <a:pos x="T10" y="T11"/>
                    </a:cxn>
                  </a:cxnLst>
                  <a:rect l="0" t="0" r="r" b="b"/>
                  <a:pathLst>
                    <a:path w="48" h="48">
                      <a:moveTo>
                        <a:pt x="47" y="19"/>
                      </a:moveTo>
                      <a:cubicBezTo>
                        <a:pt x="44" y="8"/>
                        <a:pt x="35" y="0"/>
                        <a:pt x="24" y="0"/>
                      </a:cubicBezTo>
                      <a:cubicBezTo>
                        <a:pt x="10" y="0"/>
                        <a:pt x="0" y="11"/>
                        <a:pt x="0" y="24"/>
                      </a:cubicBezTo>
                      <a:cubicBezTo>
                        <a:pt x="0" y="37"/>
                        <a:pt x="10" y="48"/>
                        <a:pt x="24" y="48"/>
                      </a:cubicBezTo>
                      <a:cubicBezTo>
                        <a:pt x="37" y="48"/>
                        <a:pt x="48" y="37"/>
                        <a:pt x="48" y="24"/>
                      </a:cubicBezTo>
                      <a:cubicBezTo>
                        <a:pt x="48" y="22"/>
                        <a:pt x="47" y="20"/>
                        <a:pt x="47" y="19"/>
                      </a:cubicBezTo>
                      <a:close/>
                    </a:path>
                  </a:pathLst>
                </a:custGeom>
                <a:solidFill>
                  <a:srgbClr val="F58344"/>
                </a:solidFill>
                <a:ln>
                  <a:noFill/>
                </a:ln>
              </p:spPr>
              <p:txBody>
                <a:bodyPr vert="horz" wrap="square" lIns="91440" tIns="45720" rIns="91440" bIns="45720" numCol="1" anchor="t" anchorCtr="0" compatLnSpc="1"/>
                <a:lstStyle/>
                <a:p>
                  <a:endParaRPr lang="th-TH"/>
                </a:p>
              </p:txBody>
            </p:sp>
            <p:sp>
              <p:nvSpPr>
                <p:cNvPr id="168" name="Oval 79"/>
                <p:cNvSpPr>
                  <a:spLocks noChangeArrowheads="1"/>
                </p:cNvSpPr>
                <p:nvPr/>
              </p:nvSpPr>
              <p:spPr bwMode="auto">
                <a:xfrm>
                  <a:off x="6657" y="6910"/>
                  <a:ext cx="511" cy="511"/>
                </a:xfrm>
                <a:prstGeom prst="ellipse">
                  <a:avLst/>
                </a:prstGeom>
                <a:solidFill>
                  <a:srgbClr val="F58344"/>
                </a:solidFill>
                <a:ln>
                  <a:noFill/>
                </a:ln>
              </p:spPr>
              <p:txBody>
                <a:bodyPr vert="horz" wrap="square" lIns="91440" tIns="45720" rIns="91440" bIns="45720" numCol="1" anchor="t" anchorCtr="0" compatLnSpc="1"/>
                <a:lstStyle/>
                <a:p>
                  <a:endParaRPr lang="th-TH"/>
                </a:p>
              </p:txBody>
            </p:sp>
            <p:sp>
              <p:nvSpPr>
                <p:cNvPr id="169" name="Oval 80"/>
                <p:cNvSpPr>
                  <a:spLocks noChangeArrowheads="1"/>
                </p:cNvSpPr>
                <p:nvPr/>
              </p:nvSpPr>
              <p:spPr bwMode="auto">
                <a:xfrm>
                  <a:off x="4311" y="5629"/>
                  <a:ext cx="379" cy="387"/>
                </a:xfrm>
                <a:prstGeom prst="ellipse">
                  <a:avLst/>
                </a:prstGeom>
                <a:solidFill>
                  <a:srgbClr val="F58344"/>
                </a:solidFill>
                <a:ln>
                  <a:noFill/>
                </a:ln>
              </p:spPr>
              <p:txBody>
                <a:bodyPr vert="horz" wrap="square" lIns="91440" tIns="45720" rIns="91440" bIns="45720" numCol="1" anchor="t" anchorCtr="0" compatLnSpc="1"/>
                <a:lstStyle/>
                <a:p>
                  <a:endParaRPr lang="th-TH"/>
                </a:p>
              </p:txBody>
            </p:sp>
            <p:sp>
              <p:nvSpPr>
                <p:cNvPr id="170" name="Oval 82"/>
                <p:cNvSpPr>
                  <a:spLocks noChangeArrowheads="1"/>
                </p:cNvSpPr>
                <p:nvPr/>
              </p:nvSpPr>
              <p:spPr bwMode="auto">
                <a:xfrm>
                  <a:off x="5549" y="6570"/>
                  <a:ext cx="596" cy="595"/>
                </a:xfrm>
                <a:prstGeom prst="ellipse">
                  <a:avLst/>
                </a:prstGeom>
                <a:solidFill>
                  <a:srgbClr val="F58344"/>
                </a:solidFill>
                <a:ln>
                  <a:noFill/>
                </a:ln>
              </p:spPr>
              <p:txBody>
                <a:bodyPr vert="horz" wrap="square" lIns="91440" tIns="45720" rIns="91440" bIns="45720" numCol="1" anchor="t" anchorCtr="0" compatLnSpc="1"/>
                <a:lstStyle/>
                <a:p>
                  <a:endParaRPr lang="th-TH"/>
                </a:p>
              </p:txBody>
            </p:sp>
            <p:sp>
              <p:nvSpPr>
                <p:cNvPr id="171" name="Oval 83"/>
                <p:cNvSpPr>
                  <a:spLocks noChangeArrowheads="1"/>
                </p:cNvSpPr>
                <p:nvPr/>
              </p:nvSpPr>
              <p:spPr bwMode="auto">
                <a:xfrm>
                  <a:off x="4845" y="4990"/>
                  <a:ext cx="519" cy="519"/>
                </a:xfrm>
                <a:prstGeom prst="ellipse">
                  <a:avLst/>
                </a:prstGeom>
                <a:solidFill>
                  <a:srgbClr val="F58344"/>
                </a:solidFill>
                <a:ln>
                  <a:noFill/>
                </a:ln>
              </p:spPr>
              <p:txBody>
                <a:bodyPr vert="horz" wrap="square" lIns="91440" tIns="45720" rIns="91440" bIns="45720" numCol="1" anchor="t" anchorCtr="0" compatLnSpc="1"/>
                <a:lstStyle/>
                <a:p>
                  <a:endParaRPr lang="th-TH"/>
                </a:p>
              </p:txBody>
            </p:sp>
            <p:sp>
              <p:nvSpPr>
                <p:cNvPr id="172" name="Oval 85"/>
                <p:cNvSpPr>
                  <a:spLocks noChangeArrowheads="1"/>
                </p:cNvSpPr>
                <p:nvPr/>
              </p:nvSpPr>
              <p:spPr bwMode="auto">
                <a:xfrm>
                  <a:off x="6278" y="5061"/>
                  <a:ext cx="781" cy="781"/>
                </a:xfrm>
                <a:prstGeom prst="ellipse">
                  <a:avLst/>
                </a:prstGeom>
                <a:solidFill>
                  <a:srgbClr val="F58344"/>
                </a:solidFill>
                <a:ln>
                  <a:noFill/>
                </a:ln>
              </p:spPr>
              <p:txBody>
                <a:bodyPr vert="horz" wrap="square" lIns="91440" tIns="45720" rIns="91440" bIns="45720" numCol="1" anchor="t" anchorCtr="0" compatLnSpc="1"/>
                <a:lstStyle/>
                <a:p>
                  <a:endParaRPr lang="th-TH"/>
                </a:p>
              </p:txBody>
            </p:sp>
            <p:grpSp>
              <p:nvGrpSpPr>
                <p:cNvPr id="173" name="กลุ่ม 37939"/>
                <p:cNvGrpSpPr/>
                <p:nvPr/>
              </p:nvGrpSpPr>
              <p:grpSpPr>
                <a:xfrm>
                  <a:off x="4063" y="4320"/>
                  <a:ext cx="3019" cy="3669"/>
                  <a:chOff x="8789988" y="4445000"/>
                  <a:chExt cx="6496050" cy="7894638"/>
                </a:xfrm>
              </p:grpSpPr>
              <p:sp>
                <p:nvSpPr>
                  <p:cNvPr id="181" name="Freeform 15"/>
                  <p:cNvSpPr/>
                  <p:nvPr/>
                </p:nvSpPr>
                <p:spPr bwMode="auto">
                  <a:xfrm>
                    <a:off x="12204700" y="11223625"/>
                    <a:ext cx="1282700" cy="1116013"/>
                  </a:xfrm>
                  <a:custGeom>
                    <a:avLst/>
                    <a:gdLst>
                      <a:gd name="T0" fmla="*/ 0 w 808"/>
                      <a:gd name="T1" fmla="*/ 703 h 703"/>
                      <a:gd name="T2" fmla="*/ 0 w 808"/>
                      <a:gd name="T3" fmla="*/ 693 h 703"/>
                      <a:gd name="T4" fmla="*/ 808 w 808"/>
                      <a:gd name="T5" fmla="*/ 0 h 703"/>
                      <a:gd name="T6" fmla="*/ 808 w 808"/>
                      <a:gd name="T7" fmla="*/ 0 h 703"/>
                      <a:gd name="T8" fmla="*/ 0 w 808"/>
                      <a:gd name="T9" fmla="*/ 703 h 703"/>
                    </a:gdLst>
                    <a:ahLst/>
                    <a:cxnLst>
                      <a:cxn ang="0">
                        <a:pos x="T0" y="T1"/>
                      </a:cxn>
                      <a:cxn ang="0">
                        <a:pos x="T2" y="T3"/>
                      </a:cxn>
                      <a:cxn ang="0">
                        <a:pos x="T4" y="T5"/>
                      </a:cxn>
                      <a:cxn ang="0">
                        <a:pos x="T6" y="T7"/>
                      </a:cxn>
                      <a:cxn ang="0">
                        <a:pos x="T8" y="T9"/>
                      </a:cxn>
                    </a:cxnLst>
                    <a:rect l="0" t="0" r="r" b="b"/>
                    <a:pathLst>
                      <a:path w="808" h="703">
                        <a:moveTo>
                          <a:pt x="0" y="703"/>
                        </a:moveTo>
                        <a:lnTo>
                          <a:pt x="0" y="693"/>
                        </a:lnTo>
                        <a:lnTo>
                          <a:pt x="808" y="0"/>
                        </a:lnTo>
                        <a:lnTo>
                          <a:pt x="808" y="0"/>
                        </a:lnTo>
                        <a:lnTo>
                          <a:pt x="0" y="703"/>
                        </a:lnTo>
                        <a:close/>
                      </a:path>
                    </a:pathLst>
                  </a:custGeom>
                  <a:solidFill>
                    <a:schemeClr val="accent3"/>
                  </a:solidFill>
                  <a:ln>
                    <a:noFill/>
                  </a:ln>
                </p:spPr>
                <p:txBody>
                  <a:bodyPr vert="horz" wrap="square" lIns="91440" tIns="45720" rIns="91440" bIns="45720" numCol="1" anchor="t" anchorCtr="0" compatLnSpc="1"/>
                  <a:lstStyle/>
                  <a:p>
                    <a:endParaRPr lang="th-TH"/>
                  </a:p>
                </p:txBody>
              </p:sp>
              <p:sp>
                <p:nvSpPr>
                  <p:cNvPr id="182" name="Oval 75"/>
                  <p:cNvSpPr>
                    <a:spLocks noChangeArrowheads="1"/>
                  </p:cNvSpPr>
                  <p:nvPr/>
                </p:nvSpPr>
                <p:spPr bwMode="auto">
                  <a:xfrm>
                    <a:off x="13752513" y="8126413"/>
                    <a:ext cx="1533525" cy="1531938"/>
                  </a:xfrm>
                  <a:prstGeom prst="ellipse">
                    <a:avLst/>
                  </a:prstGeom>
                  <a:solidFill>
                    <a:srgbClr val="C90800"/>
                  </a:solidFill>
                  <a:ln>
                    <a:noFill/>
                  </a:ln>
                </p:spPr>
                <p:txBody>
                  <a:bodyPr vert="horz" wrap="square" lIns="91440" tIns="45720" rIns="91440" bIns="45720" numCol="1" anchor="t" anchorCtr="0" compatLnSpc="1"/>
                  <a:lstStyle/>
                  <a:p>
                    <a:endParaRPr lang="th-TH"/>
                  </a:p>
                </p:txBody>
              </p:sp>
              <p:sp>
                <p:nvSpPr>
                  <p:cNvPr id="183" name="Oval 76"/>
                  <p:cNvSpPr>
                    <a:spLocks noChangeArrowheads="1"/>
                  </p:cNvSpPr>
                  <p:nvPr/>
                </p:nvSpPr>
                <p:spPr bwMode="auto">
                  <a:xfrm>
                    <a:off x="8789988" y="8758238"/>
                    <a:ext cx="1631950" cy="1633538"/>
                  </a:xfrm>
                  <a:prstGeom prst="ellipse">
                    <a:avLst/>
                  </a:prstGeom>
                  <a:solidFill>
                    <a:srgbClr val="C90800"/>
                  </a:solidFill>
                  <a:ln>
                    <a:noFill/>
                  </a:ln>
                </p:spPr>
                <p:txBody>
                  <a:bodyPr vert="horz" wrap="square" lIns="91440" tIns="45720" rIns="91440" bIns="45720" numCol="1" anchor="t" anchorCtr="0" compatLnSpc="1"/>
                  <a:lstStyle/>
                  <a:p>
                    <a:endParaRPr lang="th-TH"/>
                  </a:p>
                </p:txBody>
              </p:sp>
              <p:sp>
                <p:nvSpPr>
                  <p:cNvPr id="184" name="Oval 78"/>
                  <p:cNvSpPr>
                    <a:spLocks noChangeArrowheads="1"/>
                  </p:cNvSpPr>
                  <p:nvPr/>
                </p:nvSpPr>
                <p:spPr bwMode="auto">
                  <a:xfrm>
                    <a:off x="12220575" y="5694363"/>
                    <a:ext cx="1049338" cy="1065213"/>
                  </a:xfrm>
                  <a:prstGeom prst="ellipse">
                    <a:avLst/>
                  </a:prstGeom>
                  <a:solidFill>
                    <a:srgbClr val="C90800"/>
                  </a:solidFill>
                  <a:ln>
                    <a:noFill/>
                  </a:ln>
                </p:spPr>
                <p:txBody>
                  <a:bodyPr vert="horz" wrap="square" lIns="91440" tIns="45720" rIns="91440" bIns="45720" numCol="1" anchor="t" anchorCtr="0" compatLnSpc="1"/>
                  <a:lstStyle/>
                  <a:p>
                    <a:endParaRPr lang="th-TH"/>
                  </a:p>
                </p:txBody>
              </p:sp>
              <p:sp>
                <p:nvSpPr>
                  <p:cNvPr id="185" name="Oval 84"/>
                  <p:cNvSpPr>
                    <a:spLocks noChangeArrowheads="1"/>
                  </p:cNvSpPr>
                  <p:nvPr/>
                </p:nvSpPr>
                <p:spPr bwMode="auto">
                  <a:xfrm>
                    <a:off x="13220700" y="10807700"/>
                    <a:ext cx="682625" cy="665163"/>
                  </a:xfrm>
                  <a:prstGeom prst="ellipse">
                    <a:avLst/>
                  </a:prstGeom>
                  <a:solidFill>
                    <a:srgbClr val="C90800"/>
                  </a:solidFill>
                  <a:ln>
                    <a:noFill/>
                  </a:ln>
                </p:spPr>
                <p:txBody>
                  <a:bodyPr vert="horz" wrap="square" lIns="91440" tIns="45720" rIns="91440" bIns="45720" numCol="1" anchor="t" anchorCtr="0" compatLnSpc="1"/>
                  <a:lstStyle/>
                  <a:p>
                    <a:endParaRPr lang="th-TH"/>
                  </a:p>
                </p:txBody>
              </p:sp>
              <p:sp>
                <p:nvSpPr>
                  <p:cNvPr id="186" name="Freeform 86"/>
                  <p:cNvSpPr/>
                  <p:nvPr/>
                </p:nvSpPr>
                <p:spPr bwMode="auto">
                  <a:xfrm>
                    <a:off x="10955338" y="4445000"/>
                    <a:ext cx="931863" cy="933450"/>
                  </a:xfrm>
                  <a:custGeom>
                    <a:avLst/>
                    <a:gdLst>
                      <a:gd name="T0" fmla="*/ 21 w 56"/>
                      <a:gd name="T1" fmla="*/ 3 h 56"/>
                      <a:gd name="T2" fmla="*/ 3 w 56"/>
                      <a:gd name="T3" fmla="*/ 34 h 56"/>
                      <a:gd name="T4" fmla="*/ 34 w 56"/>
                      <a:gd name="T5" fmla="*/ 52 h 56"/>
                      <a:gd name="T6" fmla="*/ 52 w 56"/>
                      <a:gd name="T7" fmla="*/ 21 h 56"/>
                      <a:gd name="T8" fmla="*/ 21 w 56"/>
                      <a:gd name="T9" fmla="*/ 3 h 56"/>
                    </a:gdLst>
                    <a:ahLst/>
                    <a:cxnLst>
                      <a:cxn ang="0">
                        <a:pos x="T0" y="T1"/>
                      </a:cxn>
                      <a:cxn ang="0">
                        <a:pos x="T2" y="T3"/>
                      </a:cxn>
                      <a:cxn ang="0">
                        <a:pos x="T4" y="T5"/>
                      </a:cxn>
                      <a:cxn ang="0">
                        <a:pos x="T6" y="T7"/>
                      </a:cxn>
                      <a:cxn ang="0">
                        <a:pos x="T8" y="T9"/>
                      </a:cxn>
                    </a:cxnLst>
                    <a:rect l="0" t="0" r="r" b="b"/>
                    <a:pathLst>
                      <a:path w="56" h="56">
                        <a:moveTo>
                          <a:pt x="21" y="3"/>
                        </a:moveTo>
                        <a:cubicBezTo>
                          <a:pt x="8" y="7"/>
                          <a:pt x="0" y="21"/>
                          <a:pt x="3" y="34"/>
                        </a:cubicBezTo>
                        <a:cubicBezTo>
                          <a:pt x="7" y="48"/>
                          <a:pt x="21" y="56"/>
                          <a:pt x="34" y="52"/>
                        </a:cubicBezTo>
                        <a:cubicBezTo>
                          <a:pt x="48" y="49"/>
                          <a:pt x="56" y="35"/>
                          <a:pt x="52" y="21"/>
                        </a:cubicBezTo>
                        <a:cubicBezTo>
                          <a:pt x="48" y="8"/>
                          <a:pt x="35" y="0"/>
                          <a:pt x="21" y="3"/>
                        </a:cubicBezTo>
                        <a:close/>
                      </a:path>
                    </a:pathLst>
                  </a:custGeom>
                  <a:solidFill>
                    <a:srgbClr val="C90800"/>
                  </a:solidFill>
                  <a:ln>
                    <a:noFill/>
                  </a:ln>
                </p:spPr>
                <p:txBody>
                  <a:bodyPr vert="horz" wrap="square" lIns="91440" tIns="45720" rIns="91440" bIns="45720" numCol="1" anchor="t" anchorCtr="0" compatLnSpc="1"/>
                  <a:lstStyle/>
                  <a:p>
                    <a:endParaRPr lang="th-TH"/>
                  </a:p>
                </p:txBody>
              </p:sp>
            </p:grpSp>
            <p:sp>
              <p:nvSpPr>
                <p:cNvPr id="174" name="Oval 87"/>
                <p:cNvSpPr>
                  <a:spLocks noChangeArrowheads="1"/>
                </p:cNvSpPr>
                <p:nvPr/>
              </p:nvSpPr>
              <p:spPr bwMode="auto">
                <a:xfrm>
                  <a:off x="3196" y="5737"/>
                  <a:ext cx="356" cy="356"/>
                </a:xfrm>
                <a:prstGeom prst="ellipse">
                  <a:avLst/>
                </a:prstGeom>
                <a:solidFill>
                  <a:srgbClr val="F58344"/>
                </a:solidFill>
                <a:ln>
                  <a:noFill/>
                </a:ln>
              </p:spPr>
              <p:txBody>
                <a:bodyPr vert="horz" wrap="square" lIns="91440" tIns="45720" rIns="91440" bIns="45720" numCol="1" anchor="t" anchorCtr="0" compatLnSpc="1"/>
                <a:lstStyle/>
                <a:p>
                  <a:endParaRPr lang="th-TH"/>
                </a:p>
              </p:txBody>
            </p:sp>
            <p:grpSp>
              <p:nvGrpSpPr>
                <p:cNvPr id="175" name="กลุ่ม 37938"/>
                <p:cNvGrpSpPr/>
                <p:nvPr/>
              </p:nvGrpSpPr>
              <p:grpSpPr>
                <a:xfrm>
                  <a:off x="3684" y="4646"/>
                  <a:ext cx="4428" cy="3003"/>
                  <a:chOff x="7974013" y="5145088"/>
                  <a:chExt cx="9526588" cy="6461125"/>
                </a:xfrm>
              </p:grpSpPr>
              <p:sp>
                <p:nvSpPr>
                  <p:cNvPr id="176" name="Oval 81"/>
                  <p:cNvSpPr>
                    <a:spLocks noChangeArrowheads="1"/>
                  </p:cNvSpPr>
                  <p:nvPr/>
                </p:nvSpPr>
                <p:spPr bwMode="auto">
                  <a:xfrm>
                    <a:off x="15935325" y="7942263"/>
                    <a:ext cx="965200" cy="966788"/>
                  </a:xfrm>
                  <a:prstGeom prst="ellipse">
                    <a:avLst/>
                  </a:prstGeom>
                  <a:solidFill>
                    <a:srgbClr val="960101"/>
                  </a:solidFill>
                  <a:ln>
                    <a:noFill/>
                  </a:ln>
                </p:spPr>
                <p:txBody>
                  <a:bodyPr vert="horz" wrap="square" lIns="91440" tIns="45720" rIns="91440" bIns="45720" numCol="1" anchor="t" anchorCtr="0" compatLnSpc="1"/>
                  <a:lstStyle/>
                  <a:p>
                    <a:endParaRPr lang="th-TH"/>
                  </a:p>
                </p:txBody>
              </p:sp>
              <p:sp>
                <p:nvSpPr>
                  <p:cNvPr id="177" name="Oval 88"/>
                  <p:cNvSpPr>
                    <a:spLocks noChangeArrowheads="1"/>
                  </p:cNvSpPr>
                  <p:nvPr/>
                </p:nvSpPr>
                <p:spPr bwMode="auto">
                  <a:xfrm>
                    <a:off x="16867188" y="5876925"/>
                    <a:ext cx="633413" cy="650875"/>
                  </a:xfrm>
                  <a:prstGeom prst="ellipse">
                    <a:avLst/>
                  </a:prstGeom>
                  <a:solidFill>
                    <a:srgbClr val="960101"/>
                  </a:solidFill>
                  <a:ln>
                    <a:noFill/>
                  </a:ln>
                </p:spPr>
                <p:txBody>
                  <a:bodyPr vert="horz" wrap="square" lIns="91440" tIns="45720" rIns="91440" bIns="45720" numCol="1" anchor="t" anchorCtr="0" compatLnSpc="1"/>
                  <a:lstStyle/>
                  <a:p>
                    <a:endParaRPr lang="th-TH"/>
                  </a:p>
                </p:txBody>
              </p:sp>
              <p:sp>
                <p:nvSpPr>
                  <p:cNvPr id="178" name="Oval 89"/>
                  <p:cNvSpPr>
                    <a:spLocks noChangeArrowheads="1"/>
                  </p:cNvSpPr>
                  <p:nvPr/>
                </p:nvSpPr>
                <p:spPr bwMode="auto">
                  <a:xfrm>
                    <a:off x="11255375" y="7577138"/>
                    <a:ext cx="1182688" cy="1181100"/>
                  </a:xfrm>
                  <a:prstGeom prst="ellipse">
                    <a:avLst/>
                  </a:prstGeom>
                  <a:solidFill>
                    <a:srgbClr val="960101"/>
                  </a:solidFill>
                  <a:ln>
                    <a:noFill/>
                  </a:ln>
                </p:spPr>
                <p:txBody>
                  <a:bodyPr vert="horz" wrap="square" lIns="91440" tIns="45720" rIns="91440" bIns="45720" numCol="1" anchor="t" anchorCtr="0" compatLnSpc="1"/>
                  <a:lstStyle/>
                  <a:p>
                    <a:endParaRPr lang="th-TH"/>
                  </a:p>
                </p:txBody>
              </p:sp>
              <p:sp>
                <p:nvSpPr>
                  <p:cNvPr id="179" name="Oval 90"/>
                  <p:cNvSpPr>
                    <a:spLocks noChangeArrowheads="1"/>
                  </p:cNvSpPr>
                  <p:nvPr/>
                </p:nvSpPr>
                <p:spPr bwMode="auto">
                  <a:xfrm>
                    <a:off x="7974013" y="5145088"/>
                    <a:ext cx="1231900" cy="1231900"/>
                  </a:xfrm>
                  <a:prstGeom prst="ellipse">
                    <a:avLst/>
                  </a:prstGeom>
                  <a:solidFill>
                    <a:srgbClr val="C90800"/>
                  </a:solidFill>
                  <a:ln>
                    <a:noFill/>
                  </a:ln>
                </p:spPr>
                <p:txBody>
                  <a:bodyPr vert="horz" wrap="square" lIns="91440" tIns="45720" rIns="91440" bIns="45720" numCol="1" anchor="t" anchorCtr="0" compatLnSpc="1"/>
                  <a:lstStyle/>
                  <a:p>
                    <a:endParaRPr lang="th-TH"/>
                  </a:p>
                </p:txBody>
              </p:sp>
              <p:sp>
                <p:nvSpPr>
                  <p:cNvPr id="180" name="Freeform 91"/>
                  <p:cNvSpPr/>
                  <p:nvPr/>
                </p:nvSpPr>
                <p:spPr bwMode="auto">
                  <a:xfrm>
                    <a:off x="10439400" y="10690225"/>
                    <a:ext cx="915988" cy="915988"/>
                  </a:xfrm>
                  <a:custGeom>
                    <a:avLst/>
                    <a:gdLst>
                      <a:gd name="T0" fmla="*/ 21 w 55"/>
                      <a:gd name="T1" fmla="*/ 3 h 55"/>
                      <a:gd name="T2" fmla="*/ 3 w 55"/>
                      <a:gd name="T3" fmla="*/ 34 h 55"/>
                      <a:gd name="T4" fmla="*/ 34 w 55"/>
                      <a:gd name="T5" fmla="*/ 51 h 55"/>
                      <a:gd name="T6" fmla="*/ 51 w 55"/>
                      <a:gd name="T7" fmla="*/ 21 h 55"/>
                      <a:gd name="T8" fmla="*/ 21 w 55"/>
                      <a:gd name="T9" fmla="*/ 3 h 55"/>
                    </a:gdLst>
                    <a:ahLst/>
                    <a:cxnLst>
                      <a:cxn ang="0">
                        <a:pos x="T0" y="T1"/>
                      </a:cxn>
                      <a:cxn ang="0">
                        <a:pos x="T2" y="T3"/>
                      </a:cxn>
                      <a:cxn ang="0">
                        <a:pos x="T4" y="T5"/>
                      </a:cxn>
                      <a:cxn ang="0">
                        <a:pos x="T6" y="T7"/>
                      </a:cxn>
                      <a:cxn ang="0">
                        <a:pos x="T8" y="T9"/>
                      </a:cxn>
                    </a:cxnLst>
                    <a:rect l="0" t="0" r="r" b="b"/>
                    <a:pathLst>
                      <a:path w="55" h="55">
                        <a:moveTo>
                          <a:pt x="21" y="3"/>
                        </a:moveTo>
                        <a:cubicBezTo>
                          <a:pt x="8" y="7"/>
                          <a:pt x="0" y="20"/>
                          <a:pt x="3" y="34"/>
                        </a:cubicBezTo>
                        <a:cubicBezTo>
                          <a:pt x="7" y="47"/>
                          <a:pt x="20" y="55"/>
                          <a:pt x="34" y="51"/>
                        </a:cubicBezTo>
                        <a:cubicBezTo>
                          <a:pt x="47" y="48"/>
                          <a:pt x="55" y="34"/>
                          <a:pt x="51" y="21"/>
                        </a:cubicBezTo>
                        <a:cubicBezTo>
                          <a:pt x="48" y="8"/>
                          <a:pt x="34" y="0"/>
                          <a:pt x="21" y="3"/>
                        </a:cubicBezTo>
                        <a:close/>
                      </a:path>
                    </a:pathLst>
                  </a:custGeom>
                  <a:solidFill>
                    <a:srgbClr val="960101"/>
                  </a:solidFill>
                  <a:ln>
                    <a:noFill/>
                  </a:ln>
                </p:spPr>
                <p:txBody>
                  <a:bodyPr vert="horz" wrap="square" lIns="91440" tIns="45720" rIns="91440" bIns="45720" numCol="1" anchor="t" anchorCtr="0" compatLnSpc="1"/>
                  <a:lstStyle/>
                  <a:p>
                    <a:endParaRPr lang="th-TH"/>
                  </a:p>
                </p:txBody>
              </p:sp>
            </p:grpSp>
          </p:grpSp>
          <p:sp>
            <p:nvSpPr>
              <p:cNvPr id="32" name="Text Box 27"/>
              <p:cNvSpPr txBox="1">
                <a:spLocks noChangeArrowheads="1"/>
              </p:cNvSpPr>
              <p:nvPr/>
            </p:nvSpPr>
            <p:spPr bwMode="auto">
              <a:xfrm>
                <a:off x="1113" y="6121"/>
                <a:ext cx="3671" cy="787"/>
              </a:xfrm>
              <a:prstGeom prst="rect">
                <a:avLst/>
              </a:prstGeom>
              <a:noFill/>
              <a:ln>
                <a:noFill/>
              </a:ln>
            </p:spPr>
            <p:txBody>
              <a:bodyPr wrap="square">
                <a:spAutoFit/>
              </a:bodyPr>
              <a:lstStyle>
                <a:defPPr>
                  <a:defRPr lang="zh-CN"/>
                </a:defPPr>
                <a:lvl1pPr indent="457200" algn="just" eaLnBrk="1" hangingPunct="1">
                  <a:lnSpc>
                    <a:spcPct val="150000"/>
                  </a:lnSpc>
                  <a:buFontTx/>
                  <a:buNone/>
                  <a:defRPr sz="1600" b="1">
                    <a:solidFill>
                      <a:schemeClr val="tx1">
                        <a:lumMod val="85000"/>
                        <a:lumOff val="15000"/>
                      </a:schemeClr>
                    </a:solidFill>
                    <a:ea typeface="微软雅黑" panose="020B0503020204020204" pitchFamily="34" charset="-122"/>
                  </a:defRPr>
                </a:lvl1pPr>
                <a:lvl2pPr marL="742950" indent="-285750">
                  <a:lnSpc>
                    <a:spcPct val="90000"/>
                  </a:lnSpc>
                  <a:spcBef>
                    <a:spcPct val="2010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ct val="201000"/>
                  </a:spcBef>
                  <a:buFont typeface="Arial" panose="020B0604020202020204" pitchFamily="34" charset="0"/>
                  <a:buChar char="•"/>
                  <a:defRPr sz="2100">
                    <a:solidFill>
                      <a:schemeClr val="tx1"/>
                    </a:solidFill>
                    <a:latin typeface="Calibri" panose="020F0502020204030204" pitchFamily="34" charset="0"/>
                  </a:defRPr>
                </a:lvl3pPr>
                <a:lvl4pPr marL="1600200" indent="-228600">
                  <a:lnSpc>
                    <a:spcPct val="90000"/>
                  </a:lnSpc>
                  <a:spcBef>
                    <a:spcPct val="201000"/>
                  </a:spcBef>
                  <a:buFont typeface="Arial" panose="020B0604020202020204" pitchFamily="34" charset="0"/>
                  <a:buChar char="•"/>
                  <a:defRPr sz="2000">
                    <a:solidFill>
                      <a:schemeClr val="tx1"/>
                    </a:solidFill>
                    <a:latin typeface="Calibri" panose="020F0502020204030204" pitchFamily="34" charset="0"/>
                  </a:defRPr>
                </a:lvl4pPr>
                <a:lvl5pPr marL="2057400" indent="-228600">
                  <a:lnSpc>
                    <a:spcPct val="90000"/>
                  </a:lnSpc>
                  <a:spcBef>
                    <a:spcPct val="201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indent="0" algn="ctr"/>
                <a:r>
                  <a:rPr lang="zh-CN" altLang="en-US" sz="2000" dirty="0">
                    <a:solidFill>
                      <a:srgbClr val="C00000"/>
                    </a:solidFill>
                    <a:latin typeface="华文中宋" panose="02010600040101010101" pitchFamily="2" charset="-122"/>
                    <a:ea typeface="华文中宋" panose="02010600040101010101" pitchFamily="2" charset="-122"/>
                    <a:cs typeface="华文中宋" panose="02010600040101010101" pitchFamily="2" charset="-122"/>
                  </a:rPr>
                  <a:t>西方</a:t>
                </a:r>
                <a:r>
                  <a:rPr lang="en-US" altLang="zh-CN" sz="2000" dirty="0">
                    <a:solidFill>
                      <a:srgbClr val="C00000"/>
                    </a:solidFill>
                    <a:latin typeface="华文中宋" panose="02010600040101010101" pitchFamily="2" charset="-122"/>
                    <a:ea typeface="华文中宋" panose="02010600040101010101" pitchFamily="2" charset="-122"/>
                    <a:cs typeface="华文中宋" panose="02010600040101010101" pitchFamily="2" charset="-122"/>
                  </a:rPr>
                  <a:t>“</a:t>
                </a:r>
                <a:r>
                  <a:rPr lang="zh-CN" altLang="en-US" sz="2000" dirty="0">
                    <a:solidFill>
                      <a:srgbClr val="C00000"/>
                    </a:solidFill>
                    <a:latin typeface="华文中宋" panose="02010600040101010101" pitchFamily="2" charset="-122"/>
                    <a:ea typeface="华文中宋" panose="02010600040101010101" pitchFamily="2" charset="-122"/>
                    <a:cs typeface="华文中宋" panose="02010600040101010101" pitchFamily="2" charset="-122"/>
                  </a:rPr>
                  <a:t>宪政民主</a:t>
                </a:r>
                <a:r>
                  <a:rPr lang="en-US" altLang="zh-CN" sz="2000" dirty="0">
                    <a:solidFill>
                      <a:srgbClr val="C00000"/>
                    </a:solidFill>
                    <a:latin typeface="华文中宋" panose="02010600040101010101" pitchFamily="2" charset="-122"/>
                    <a:ea typeface="华文中宋" panose="02010600040101010101" pitchFamily="2" charset="-122"/>
                    <a:cs typeface="华文中宋" panose="02010600040101010101" pitchFamily="2" charset="-122"/>
                  </a:rPr>
                  <a:t>”</a:t>
                </a:r>
              </a:p>
            </p:txBody>
          </p:sp>
          <p:sp>
            <p:nvSpPr>
              <p:cNvPr id="33" name="Text Box 27"/>
              <p:cNvSpPr txBox="1">
                <a:spLocks noChangeArrowheads="1"/>
              </p:cNvSpPr>
              <p:nvPr/>
            </p:nvSpPr>
            <p:spPr bwMode="auto">
              <a:xfrm>
                <a:off x="5932" y="6693"/>
                <a:ext cx="2480" cy="787"/>
              </a:xfrm>
              <a:prstGeom prst="rect">
                <a:avLst/>
              </a:prstGeom>
              <a:noFill/>
              <a:ln>
                <a:noFill/>
              </a:ln>
            </p:spPr>
            <p:txBody>
              <a:bodyPr wrap="square">
                <a:spAutoFit/>
              </a:bodyPr>
              <a:lstStyle>
                <a:lvl1pPr indent="457200">
                  <a:lnSpc>
                    <a:spcPct val="90000"/>
                  </a:lnSpc>
                  <a:spcBef>
                    <a:spcPct val="40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ct val="2010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ct val="201000"/>
                  </a:spcBef>
                  <a:buFont typeface="Arial" panose="020B0604020202020204" pitchFamily="34" charset="0"/>
                  <a:buChar char="•"/>
                  <a:defRPr sz="21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ct val="201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ct val="201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9pPr>
              </a:lstStyle>
              <a:p>
                <a:pPr indent="0" algn="ctr" eaLnBrk="1" hangingPunct="1">
                  <a:lnSpc>
                    <a:spcPct val="150000"/>
                  </a:lnSpc>
                  <a:spcBef>
                    <a:spcPct val="0"/>
                  </a:spcBef>
                  <a:buFontTx/>
                  <a:buNone/>
                </a:pPr>
                <a:r>
                  <a:rPr lang="zh-CN" altLang="en-US" sz="2000" b="1" dirty="0">
                    <a:solidFill>
                      <a:srgbClr val="C00000"/>
                    </a:solidFill>
                    <a:latin typeface="华文中宋" panose="02010600040101010101" pitchFamily="2" charset="-122"/>
                    <a:ea typeface="华文中宋" panose="02010600040101010101" pitchFamily="2" charset="-122"/>
                  </a:rPr>
                  <a:t>新自由主义</a:t>
                </a:r>
              </a:p>
            </p:txBody>
          </p:sp>
          <p:sp>
            <p:nvSpPr>
              <p:cNvPr id="34" name="Text Box 27"/>
              <p:cNvSpPr txBox="1">
                <a:spLocks noChangeArrowheads="1"/>
              </p:cNvSpPr>
              <p:nvPr/>
            </p:nvSpPr>
            <p:spPr bwMode="auto">
              <a:xfrm>
                <a:off x="3325" y="3501"/>
                <a:ext cx="3533" cy="787"/>
              </a:xfrm>
              <a:prstGeom prst="rect">
                <a:avLst/>
              </a:prstGeom>
              <a:noFill/>
              <a:ln>
                <a:noFill/>
              </a:ln>
            </p:spPr>
            <p:txBody>
              <a:bodyPr wrap="square">
                <a:spAutoFit/>
              </a:bodyPr>
              <a:lstStyle>
                <a:lvl1pPr indent="457200">
                  <a:lnSpc>
                    <a:spcPct val="90000"/>
                  </a:lnSpc>
                  <a:spcBef>
                    <a:spcPct val="40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ct val="2010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ct val="201000"/>
                  </a:spcBef>
                  <a:buFont typeface="Arial" panose="020B0604020202020204" pitchFamily="34" charset="0"/>
                  <a:buChar char="•"/>
                  <a:defRPr sz="21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ct val="201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ct val="201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9pPr>
              </a:lstStyle>
              <a:p>
                <a:pPr indent="0" algn="ctr" eaLnBrk="1" hangingPunct="1">
                  <a:lnSpc>
                    <a:spcPct val="150000"/>
                  </a:lnSpc>
                  <a:spcBef>
                    <a:spcPct val="0"/>
                  </a:spcBef>
                  <a:buFontTx/>
                  <a:buNone/>
                </a:pPr>
                <a:r>
                  <a:rPr lang="zh-CN" altLang="en-US" sz="2000" b="1" dirty="0">
                    <a:solidFill>
                      <a:srgbClr val="C00000"/>
                    </a:solidFill>
                    <a:latin typeface="华文中宋" panose="02010600040101010101" pitchFamily="2" charset="-122"/>
                    <a:ea typeface="华文中宋" panose="02010600040101010101" pitchFamily="2" charset="-122"/>
                  </a:rPr>
                  <a:t>历史虚无主义</a:t>
                </a:r>
              </a:p>
            </p:txBody>
          </p:sp>
        </p:grpSp>
        <p:sp>
          <p:nvSpPr>
            <p:cNvPr id="6" name="矩形 5"/>
            <p:cNvSpPr/>
            <p:nvPr/>
          </p:nvSpPr>
          <p:spPr>
            <a:xfrm>
              <a:off x="9395" y="3197"/>
              <a:ext cx="8000" cy="4747"/>
            </a:xfrm>
            <a:prstGeom prst="rect">
              <a:avLst/>
            </a:prstGeom>
            <a:noFill/>
            <a:ln w="254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101600" dist="127000" dir="2700000" algn="tl" rotWithShape="0">
                <a:srgbClr val="B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9" name="文本框 8"/>
          <p:cNvSpPr txBox="1"/>
          <p:nvPr/>
        </p:nvSpPr>
        <p:spPr>
          <a:xfrm>
            <a:off x="5938520" y="2247900"/>
            <a:ext cx="309880" cy="368300"/>
          </a:xfrm>
          <a:prstGeom prst="rect">
            <a:avLst/>
          </a:prstGeom>
          <a:noFill/>
        </p:spPr>
        <p:txBody>
          <a:bodyPr wrap="none" rtlCol="0">
            <a:spAutoFit/>
          </a:bodyPr>
          <a:lstStyle/>
          <a:p>
            <a:endParaRPr lang="zh-CN" alt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 name="矩形 39"/>
          <p:cNvSpPr/>
          <p:nvPr/>
        </p:nvSpPr>
        <p:spPr>
          <a:xfrm>
            <a:off x="202793" y="2554563"/>
            <a:ext cx="11751784" cy="3239845"/>
          </a:xfrm>
          <a:prstGeom prst="rect">
            <a:avLst/>
          </a:prstGeom>
          <a:solidFill>
            <a:sysClr val="window" lastClr="FFFFFF"/>
          </a:solidFill>
          <a:ln>
            <a:solidFill>
              <a:srgbClr val="FFCDCD"/>
            </a:solidFill>
          </a:ln>
          <a:effectLst>
            <a:outerShdw blurRad="177800" dist="152400" dir="2700000" algn="tl" rotWithShape="0">
              <a:prstClr val="black">
                <a:alpha val="15000"/>
              </a:prstClr>
            </a:outerShdw>
          </a:effectLst>
        </p:spPr>
        <p:style>
          <a:lnRef idx="2">
            <a:srgbClr val="4472C4">
              <a:shade val="50000"/>
            </a:srgbClr>
          </a:lnRef>
          <a:fillRef idx="1">
            <a:srgbClr val="4472C4"/>
          </a:fillRef>
          <a:effectRef idx="0">
            <a:srgbClr val="4472C4"/>
          </a:effectRef>
          <a:fontRef idx="minor">
            <a:sysClr val="window" lastClr="FFFFFF"/>
          </a:fontRef>
        </p:style>
        <p:txBody>
          <a:bodyPr rtlCol="0" anchor="ctr"/>
          <a:lstStyle/>
          <a:p>
            <a:pPr algn="ctr"/>
            <a:endParaRPr lang="zh-CN" altLang="en-US"/>
          </a:p>
        </p:txBody>
      </p:sp>
      <p:sp>
        <p:nvSpPr>
          <p:cNvPr id="75" name="矩形 74"/>
          <p:cNvSpPr/>
          <p:nvPr/>
        </p:nvSpPr>
        <p:spPr>
          <a:xfrm>
            <a:off x="318" y="5456280"/>
            <a:ext cx="12191365" cy="873778"/>
          </a:xfrm>
          <a:prstGeom prst="rect">
            <a:avLst/>
          </a:prstGeom>
          <a:gradFill>
            <a:gsLst>
              <a:gs pos="61000">
                <a:srgbClr val="D04D3A"/>
              </a:gs>
              <a:gs pos="0">
                <a:srgbClr val="B00000"/>
              </a:gs>
              <a:gs pos="100000">
                <a:srgbClr val="9E0406"/>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37" name="文本框 36"/>
          <p:cNvSpPr txBox="1"/>
          <p:nvPr/>
        </p:nvSpPr>
        <p:spPr>
          <a:xfrm>
            <a:off x="7705318" y="5134189"/>
            <a:ext cx="184731" cy="369332"/>
          </a:xfrm>
          <a:prstGeom prst="rect">
            <a:avLst/>
          </a:prstGeom>
          <a:noFill/>
        </p:spPr>
        <p:txBody>
          <a:bodyPr wrap="none" rtlCol="0">
            <a:spAutoFit/>
          </a:bodyPr>
          <a:lstStyle/>
          <a:p>
            <a:endParaRPr kumimoji="1" lang="zh-CN" altLang="en-US" b="1" dirty="0">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3" name="文本框 2"/>
          <p:cNvSpPr txBox="1"/>
          <p:nvPr/>
        </p:nvSpPr>
        <p:spPr>
          <a:xfrm>
            <a:off x="1075614" y="1444238"/>
            <a:ext cx="9935009" cy="1015663"/>
          </a:xfrm>
          <a:prstGeom prst="rect">
            <a:avLst/>
          </a:prstGeom>
          <a:noFill/>
        </p:spPr>
        <p:txBody>
          <a:bodyPr wrap="square" rtlCol="0">
            <a:spAutoFit/>
          </a:bodyPr>
          <a:lstStyle/>
          <a:p>
            <a:pPr>
              <a:lnSpc>
                <a:spcPct val="150000"/>
              </a:lnSpc>
            </a:pPr>
            <a:r>
              <a:rPr lang="en-US" altLang="zh-CN" b="1" dirty="0">
                <a:solidFill>
                  <a:schemeClr val="bg1"/>
                </a:solidFill>
                <a:latin typeface="微软雅黑" panose="020B0503020204020204" pitchFamily="34" charset="-122"/>
                <a:ea typeface="微软雅黑" panose="020B0503020204020204" pitchFamily="34" charset="-122"/>
              </a:rPr>
              <a:t>     </a:t>
            </a:r>
            <a:r>
              <a:rPr lang="en-US" altLang="zh-CN" dirty="0">
                <a:solidFill>
                  <a:schemeClr val="tx1"/>
                </a:solidFill>
                <a:latin typeface="微软雅黑" panose="020B0503020204020204" pitchFamily="34" charset="-122"/>
                <a:ea typeface="微软雅黑" panose="020B0503020204020204" pitchFamily="34" charset="-122"/>
              </a:rPr>
              <a:t>   </a:t>
            </a:r>
            <a:r>
              <a:rPr lang="zh-CN" altLang="en-US" sz="2000" dirty="0">
                <a:solidFill>
                  <a:schemeClr val="tx1"/>
                </a:solidFill>
                <a:latin typeface="微软雅黑" panose="020B0503020204020204" pitchFamily="34" charset="-122"/>
                <a:ea typeface="微软雅黑" panose="020B0503020204020204" pitchFamily="34" charset="-122"/>
              </a:rPr>
              <a:t>市场存在的自身弱点和消极方面，等价交换原则等观念，必然反映和进入到人们的精神生活中来，甚至渗透到党内生活中来。</a:t>
            </a:r>
          </a:p>
        </p:txBody>
      </p:sp>
      <p:sp>
        <p:nvSpPr>
          <p:cNvPr id="25" name="文本框 24"/>
          <p:cNvSpPr txBox="1"/>
          <p:nvPr/>
        </p:nvSpPr>
        <p:spPr>
          <a:xfrm>
            <a:off x="2934477" y="5569220"/>
            <a:ext cx="6487795" cy="600164"/>
          </a:xfrm>
          <a:prstGeom prst="rect">
            <a:avLst/>
          </a:prstGeom>
        </p:spPr>
        <p:txBody>
          <a:bodyPr wrap="square">
            <a:spAutoFit/>
          </a:bodyPr>
          <a:lstStyle>
            <a:defPPr>
              <a:defRPr lang="zh-CN"/>
            </a:defPPr>
            <a:lvl1pPr marR="0" lvl="0" indent="558800" algn="just" fontAlgn="auto">
              <a:lnSpc>
                <a:spcPct val="150000"/>
              </a:lnSpc>
              <a:spcBef>
                <a:spcPts val="0"/>
              </a:spcBef>
              <a:spcAft>
                <a:spcPts val="0"/>
              </a:spcAft>
              <a:defRPr sz="2200" b="1" kern="10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宋体" panose="02010600030101010101" pitchFamily="2" charset="-122"/>
              </a:defRPr>
            </a:lvl1pPr>
          </a:lstStyle>
          <a:p>
            <a:r>
              <a:rPr lang="zh-CN" altLang="en-US" dirty="0"/>
              <a:t>必须弘扬社会主流思想道德和价值观念</a:t>
            </a:r>
          </a:p>
        </p:txBody>
      </p:sp>
      <p:sp>
        <p:nvSpPr>
          <p:cNvPr id="49" name="Freeform 10"/>
          <p:cNvSpPr/>
          <p:nvPr/>
        </p:nvSpPr>
        <p:spPr bwMode="auto">
          <a:xfrm>
            <a:off x="9400540" y="5329555"/>
            <a:ext cx="9525" cy="9525"/>
          </a:xfrm>
          <a:custGeom>
            <a:avLst/>
            <a:gdLst>
              <a:gd name="T0" fmla="*/ 1 w 2"/>
              <a:gd name="T1" fmla="*/ 2 h 2"/>
              <a:gd name="T2" fmla="*/ 2 w 2"/>
              <a:gd name="T3" fmla="*/ 1 h 2"/>
              <a:gd name="T4" fmla="*/ 1 w 2"/>
              <a:gd name="T5" fmla="*/ 0 h 2"/>
              <a:gd name="T6" fmla="*/ 2 w 2"/>
              <a:gd name="T7" fmla="*/ 0 h 2"/>
              <a:gd name="T8" fmla="*/ 1 w 2"/>
              <a:gd name="T9" fmla="*/ 0 h 2"/>
              <a:gd name="T10" fmla="*/ 0 w 2"/>
              <a:gd name="T11" fmla="*/ 1 h 2"/>
              <a:gd name="T12" fmla="*/ 1 w 2"/>
              <a:gd name="T13" fmla="*/ 2 h 2"/>
            </a:gdLst>
            <a:ahLst/>
            <a:cxnLst>
              <a:cxn ang="0">
                <a:pos x="T0" y="T1"/>
              </a:cxn>
              <a:cxn ang="0">
                <a:pos x="T2" y="T3"/>
              </a:cxn>
              <a:cxn ang="0">
                <a:pos x="T4" y="T5"/>
              </a:cxn>
              <a:cxn ang="0">
                <a:pos x="T6" y="T7"/>
              </a:cxn>
              <a:cxn ang="0">
                <a:pos x="T8" y="T9"/>
              </a:cxn>
              <a:cxn ang="0">
                <a:pos x="T10" y="T11"/>
              </a:cxn>
              <a:cxn ang="0">
                <a:pos x="T12" y="T13"/>
              </a:cxn>
            </a:cxnLst>
            <a:rect l="0" t="0" r="r" b="b"/>
            <a:pathLst>
              <a:path w="2" h="2">
                <a:moveTo>
                  <a:pt x="1" y="2"/>
                </a:moveTo>
                <a:cubicBezTo>
                  <a:pt x="2" y="1"/>
                  <a:pt x="2" y="1"/>
                  <a:pt x="2" y="1"/>
                </a:cubicBezTo>
                <a:cubicBezTo>
                  <a:pt x="1" y="0"/>
                  <a:pt x="1" y="0"/>
                  <a:pt x="1" y="0"/>
                </a:cubicBezTo>
                <a:cubicBezTo>
                  <a:pt x="2" y="0"/>
                  <a:pt x="2" y="0"/>
                  <a:pt x="2" y="0"/>
                </a:cubicBezTo>
                <a:cubicBezTo>
                  <a:pt x="1" y="0"/>
                  <a:pt x="1" y="0"/>
                  <a:pt x="1" y="0"/>
                </a:cubicBezTo>
                <a:cubicBezTo>
                  <a:pt x="0" y="0"/>
                  <a:pt x="0" y="1"/>
                  <a:pt x="0" y="1"/>
                </a:cubicBezTo>
                <a:lnTo>
                  <a:pt x="1" y="2"/>
                </a:lnTo>
                <a:close/>
              </a:path>
            </a:pathLst>
          </a:custGeom>
          <a:solidFill>
            <a:srgbClr val="38535D"/>
          </a:solidFill>
          <a:ln>
            <a:noFill/>
          </a:ln>
        </p:spPr>
        <p:txBody>
          <a:bodyPr vert="horz" wrap="square" lIns="91440" tIns="45720" rIns="91440" bIns="45720" numCol="1" anchor="t" anchorCtr="0" compatLnSpc="1"/>
          <a:lstStyle/>
          <a:p>
            <a:endParaRPr lang="th-TH"/>
          </a:p>
        </p:txBody>
      </p:sp>
      <p:sp>
        <p:nvSpPr>
          <p:cNvPr id="43" name="Freeform 6"/>
          <p:cNvSpPr/>
          <p:nvPr/>
        </p:nvSpPr>
        <p:spPr bwMode="auto">
          <a:xfrm>
            <a:off x="6951202" y="2929539"/>
            <a:ext cx="8890" cy="4445"/>
          </a:xfrm>
          <a:custGeom>
            <a:avLst/>
            <a:gdLst>
              <a:gd name="T0" fmla="*/ 2 w 2"/>
              <a:gd name="T1" fmla="*/ 1 h 1"/>
              <a:gd name="T2" fmla="*/ 2 w 2"/>
              <a:gd name="T3" fmla="*/ 0 h 1"/>
              <a:gd name="T4" fmla="*/ 0 w 2"/>
              <a:gd name="T5" fmla="*/ 0 h 1"/>
              <a:gd name="T6" fmla="*/ 0 w 2"/>
              <a:gd name="T7" fmla="*/ 1 h 1"/>
              <a:gd name="T8" fmla="*/ 2 w 2"/>
              <a:gd name="T9" fmla="*/ 1 h 1"/>
            </a:gdLst>
            <a:ahLst/>
            <a:cxnLst>
              <a:cxn ang="0">
                <a:pos x="T0" y="T1"/>
              </a:cxn>
              <a:cxn ang="0">
                <a:pos x="T2" y="T3"/>
              </a:cxn>
              <a:cxn ang="0">
                <a:pos x="T4" y="T5"/>
              </a:cxn>
              <a:cxn ang="0">
                <a:pos x="T6" y="T7"/>
              </a:cxn>
              <a:cxn ang="0">
                <a:pos x="T8" y="T9"/>
              </a:cxn>
            </a:cxnLst>
            <a:rect l="0" t="0" r="r" b="b"/>
            <a:pathLst>
              <a:path w="2" h="1">
                <a:moveTo>
                  <a:pt x="2" y="1"/>
                </a:moveTo>
                <a:cubicBezTo>
                  <a:pt x="2" y="0"/>
                  <a:pt x="2" y="0"/>
                  <a:pt x="2" y="0"/>
                </a:cubicBezTo>
                <a:cubicBezTo>
                  <a:pt x="0" y="0"/>
                  <a:pt x="0" y="0"/>
                  <a:pt x="0" y="0"/>
                </a:cubicBezTo>
                <a:cubicBezTo>
                  <a:pt x="0" y="1"/>
                  <a:pt x="0" y="1"/>
                  <a:pt x="0" y="1"/>
                </a:cubicBezTo>
                <a:cubicBezTo>
                  <a:pt x="1" y="1"/>
                  <a:pt x="1" y="1"/>
                  <a:pt x="2" y="1"/>
                </a:cubicBezTo>
                <a:close/>
              </a:path>
            </a:pathLst>
          </a:custGeom>
          <a:solidFill>
            <a:srgbClr val="2F9AB0"/>
          </a:solidFill>
          <a:ln>
            <a:noFill/>
          </a:ln>
        </p:spPr>
        <p:txBody>
          <a:bodyPr vert="horz" wrap="square" lIns="91440" tIns="45720" rIns="91440" bIns="45720" numCol="1" anchor="t" anchorCtr="0" compatLnSpc="1"/>
          <a:lstStyle/>
          <a:p>
            <a:endParaRPr lang="th-TH"/>
          </a:p>
        </p:txBody>
      </p:sp>
      <p:sp>
        <p:nvSpPr>
          <p:cNvPr id="16" name="文本框 15"/>
          <p:cNvSpPr txBox="1"/>
          <p:nvPr/>
        </p:nvSpPr>
        <p:spPr>
          <a:xfrm>
            <a:off x="595028" y="4343136"/>
            <a:ext cx="2809875" cy="481670"/>
          </a:xfrm>
          <a:prstGeom prst="rect">
            <a:avLst/>
          </a:prstGeom>
          <a:noFill/>
        </p:spPr>
        <p:txBody>
          <a:bodyPr wrap="square" rtlCol="0">
            <a:spAutoFit/>
          </a:bodyPr>
          <a:lstStyle>
            <a:defPPr>
              <a:defRPr lang="zh-CN"/>
            </a:defPPr>
            <a:lvl1pPr algn="ctr" fontAlgn="auto">
              <a:lnSpc>
                <a:spcPct val="120000"/>
              </a:lnSpc>
              <a:defRPr sz="2200">
                <a:solidFill>
                  <a:srgbClr val="B00000"/>
                </a:solidFill>
                <a:latin typeface="华文行楷" panose="02010800040101010101" pitchFamily="2" charset="-122"/>
                <a:ea typeface="华文行楷" panose="02010800040101010101" pitchFamily="2" charset="-122"/>
              </a:defRPr>
            </a:lvl1pPr>
          </a:lstStyle>
          <a:p>
            <a:r>
              <a:rPr lang="zh-CN" altLang="en-US" dirty="0">
                <a:solidFill>
                  <a:srgbClr val="C00000"/>
                </a:solidFill>
              </a:rPr>
              <a:t>在一定范围滋长蔓延</a:t>
            </a:r>
          </a:p>
        </p:txBody>
      </p:sp>
      <p:sp>
        <p:nvSpPr>
          <p:cNvPr id="20" name="文本框 19"/>
          <p:cNvSpPr txBox="1"/>
          <p:nvPr/>
        </p:nvSpPr>
        <p:spPr>
          <a:xfrm>
            <a:off x="8552679" y="4343136"/>
            <a:ext cx="2121074" cy="481670"/>
          </a:xfrm>
          <a:prstGeom prst="rect">
            <a:avLst/>
          </a:prstGeom>
          <a:noFill/>
        </p:spPr>
        <p:txBody>
          <a:bodyPr wrap="square" rtlCol="0">
            <a:spAutoFit/>
          </a:bodyPr>
          <a:lstStyle/>
          <a:p>
            <a:pPr algn="ctr" fontAlgn="auto">
              <a:lnSpc>
                <a:spcPct val="120000"/>
              </a:lnSpc>
            </a:pPr>
            <a:r>
              <a:rPr lang="zh-CN" altLang="en-US" sz="2200" dirty="0">
                <a:solidFill>
                  <a:schemeClr val="tx1">
                    <a:lumMod val="85000"/>
                    <a:lumOff val="15000"/>
                  </a:schemeClr>
                </a:solidFill>
                <a:latin typeface="华文行楷" panose="02010800040101010101" pitchFamily="2" charset="-122"/>
                <a:ea typeface="华文行楷" panose="02010800040101010101" pitchFamily="2" charset="-122"/>
              </a:rPr>
              <a:t>受到新的挑战</a:t>
            </a:r>
          </a:p>
        </p:txBody>
      </p:sp>
      <p:grpSp>
        <p:nvGrpSpPr>
          <p:cNvPr id="2" name="组合 1"/>
          <p:cNvGrpSpPr/>
          <p:nvPr/>
        </p:nvGrpSpPr>
        <p:grpSpPr>
          <a:xfrm>
            <a:off x="3695065" y="776688"/>
            <a:ext cx="4801870" cy="467995"/>
            <a:chOff x="765175" y="819150"/>
            <a:chExt cx="4801870" cy="467995"/>
          </a:xfrm>
        </p:grpSpPr>
        <p:sp>
          <p:nvSpPr>
            <p:cNvPr id="5" name="对角圆角矩形 4"/>
            <p:cNvSpPr/>
            <p:nvPr/>
          </p:nvSpPr>
          <p:spPr>
            <a:xfrm>
              <a:off x="765175" y="819150"/>
              <a:ext cx="4801870" cy="467995"/>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sz="2000" b="1" dirty="0">
                  <a:solidFill>
                    <a:schemeClr val="tx1">
                      <a:lumMod val="95000"/>
                      <a:lumOff val="5000"/>
                    </a:schemeClr>
                  </a:solidFill>
                  <a:latin typeface="微软雅黑" panose="020B0503020204020204" pitchFamily="34" charset="-122"/>
                  <a:ea typeface="微软雅黑" panose="020B0503020204020204" pitchFamily="34" charset="-122"/>
                </a:rPr>
                <a:t>社会主流价值遭遇市场逐利性的挑战</a:t>
              </a:r>
            </a:p>
          </p:txBody>
        </p:sp>
        <p:sp>
          <p:nvSpPr>
            <p:cNvPr id="32" name="对角圆角矩形 31"/>
            <p:cNvSpPr/>
            <p:nvPr/>
          </p:nvSpPr>
          <p:spPr>
            <a:xfrm rot="5400000" flipH="1">
              <a:off x="998395" y="981147"/>
              <a:ext cx="144000" cy="144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grpSp>
        <p:nvGrpSpPr>
          <p:cNvPr id="62" name="组合 61"/>
          <p:cNvGrpSpPr/>
          <p:nvPr/>
        </p:nvGrpSpPr>
        <p:grpSpPr>
          <a:xfrm>
            <a:off x="539088" y="3221889"/>
            <a:ext cx="2757774" cy="1074865"/>
            <a:chOff x="539088" y="2800251"/>
            <a:chExt cx="2757774" cy="1074865"/>
          </a:xfrm>
        </p:grpSpPr>
        <p:sp>
          <p:nvSpPr>
            <p:cNvPr id="48" name="矩形: 剪去单角 47"/>
            <p:cNvSpPr/>
            <p:nvPr/>
          </p:nvSpPr>
          <p:spPr>
            <a:xfrm>
              <a:off x="539088" y="3370472"/>
              <a:ext cx="2757773" cy="504644"/>
            </a:xfrm>
            <a:prstGeom prst="snip1Rect">
              <a:avLst>
                <a:gd name="adj" fmla="val 29059"/>
              </a:avLst>
            </a:prstGeom>
            <a:solidFill>
              <a:schemeClr val="bg1">
                <a:lumMod val="85000"/>
              </a:schemeClr>
            </a:solidFill>
            <a:ln>
              <a:gradFill>
                <a:gsLst>
                  <a:gs pos="14000">
                    <a:srgbClr val="FFFDFD">
                      <a:alpha val="0"/>
                    </a:srgbClr>
                  </a:gs>
                  <a:gs pos="55000">
                    <a:srgbClr val="C00000"/>
                  </a:gs>
                </a:gsLst>
                <a:lin ang="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7" name="矩形: 剪去单角 46"/>
            <p:cNvSpPr/>
            <p:nvPr/>
          </p:nvSpPr>
          <p:spPr>
            <a:xfrm>
              <a:off x="1972887" y="2800251"/>
              <a:ext cx="1323974" cy="504644"/>
            </a:xfrm>
            <a:prstGeom prst="snip1Rect">
              <a:avLst>
                <a:gd name="adj" fmla="val 29059"/>
              </a:avLst>
            </a:prstGeom>
            <a:solidFill>
              <a:schemeClr val="bg1">
                <a:lumMod val="85000"/>
              </a:schemeClr>
            </a:solidFill>
            <a:ln>
              <a:gradFill>
                <a:gsLst>
                  <a:gs pos="14000">
                    <a:srgbClr val="FFFDFD">
                      <a:alpha val="0"/>
                    </a:srgbClr>
                  </a:gs>
                  <a:gs pos="55000">
                    <a:srgbClr val="C00000"/>
                  </a:gs>
                </a:gsLst>
                <a:lin ang="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1"/>
            </a:p>
          </p:txBody>
        </p:sp>
        <p:sp>
          <p:nvSpPr>
            <p:cNvPr id="45" name="矩形: 剪去单角 44"/>
            <p:cNvSpPr/>
            <p:nvPr/>
          </p:nvSpPr>
          <p:spPr>
            <a:xfrm>
              <a:off x="539089" y="2800251"/>
              <a:ext cx="1323974" cy="504644"/>
            </a:xfrm>
            <a:prstGeom prst="snip1Rect">
              <a:avLst>
                <a:gd name="adj" fmla="val 29059"/>
              </a:avLst>
            </a:prstGeom>
            <a:solidFill>
              <a:schemeClr val="bg1">
                <a:lumMod val="85000"/>
              </a:schemeClr>
            </a:solidFill>
            <a:ln>
              <a:gradFill>
                <a:gsLst>
                  <a:gs pos="14000">
                    <a:srgbClr val="FFFDFD">
                      <a:alpha val="0"/>
                    </a:srgbClr>
                  </a:gs>
                  <a:gs pos="55000">
                    <a:srgbClr val="C00000"/>
                  </a:gs>
                </a:gsLst>
                <a:lin ang="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文本框 3"/>
            <p:cNvSpPr txBox="1"/>
            <p:nvPr/>
          </p:nvSpPr>
          <p:spPr>
            <a:xfrm>
              <a:off x="539088" y="2867907"/>
              <a:ext cx="1318999" cy="369332"/>
            </a:xfrm>
            <a:prstGeom prst="rect">
              <a:avLst/>
            </a:prstGeom>
            <a:noFill/>
          </p:spPr>
          <p:txBody>
            <a:bodyPr wrap="square">
              <a:spAutoFit/>
            </a:bodyPr>
            <a:lstStyle/>
            <a:p>
              <a:pPr algn="ctr"/>
              <a:r>
                <a:rPr lang="zh-CN" altLang="en-US" b="1" dirty="0">
                  <a:solidFill>
                    <a:schemeClr val="tx1">
                      <a:lumMod val="85000"/>
                      <a:lumOff val="15000"/>
                    </a:schemeClr>
                  </a:solidFill>
                  <a:latin typeface="微软雅黑" panose="020B0503020204020204" pitchFamily="34" charset="-122"/>
                  <a:ea typeface="微软雅黑" panose="020B0503020204020204" pitchFamily="34" charset="-122"/>
                </a:rPr>
                <a:t>拜金主义</a:t>
              </a:r>
              <a:endParaRPr lang="zh-CN" altLang="en-US" b="1" dirty="0">
                <a:solidFill>
                  <a:schemeClr val="tx1">
                    <a:lumMod val="85000"/>
                    <a:lumOff val="15000"/>
                  </a:schemeClr>
                </a:solidFill>
              </a:endParaRPr>
            </a:p>
          </p:txBody>
        </p:sp>
        <p:sp>
          <p:nvSpPr>
            <p:cNvPr id="8" name="文本框 7"/>
            <p:cNvSpPr txBox="1"/>
            <p:nvPr/>
          </p:nvSpPr>
          <p:spPr>
            <a:xfrm>
              <a:off x="1972887" y="2867907"/>
              <a:ext cx="1323974" cy="369332"/>
            </a:xfrm>
            <a:prstGeom prst="rect">
              <a:avLst/>
            </a:prstGeom>
            <a:noFill/>
          </p:spPr>
          <p:txBody>
            <a:bodyPr wrap="square">
              <a:spAutoFit/>
            </a:bodyPr>
            <a:lstStyle/>
            <a:p>
              <a:pPr algn="ctr"/>
              <a:r>
                <a:rPr lang="zh-CN" altLang="en-US" b="1" dirty="0">
                  <a:latin typeface="微软雅黑" panose="020B0503020204020204" pitchFamily="34" charset="-122"/>
                  <a:ea typeface="微软雅黑" panose="020B0503020204020204" pitchFamily="34" charset="-122"/>
                </a:rPr>
                <a:t>享乐主义</a:t>
              </a:r>
              <a:endParaRPr lang="zh-CN" altLang="en-US" b="1" dirty="0"/>
            </a:p>
          </p:txBody>
        </p:sp>
        <p:sp>
          <p:nvSpPr>
            <p:cNvPr id="12" name="文本框 11"/>
            <p:cNvSpPr txBox="1"/>
            <p:nvPr/>
          </p:nvSpPr>
          <p:spPr>
            <a:xfrm>
              <a:off x="539088" y="3438128"/>
              <a:ext cx="2757774" cy="369332"/>
            </a:xfrm>
            <a:prstGeom prst="rect">
              <a:avLst/>
            </a:prstGeom>
            <a:noFill/>
          </p:spPr>
          <p:txBody>
            <a:bodyPr wrap="square">
              <a:spAutoFit/>
            </a:bodyPr>
            <a:lstStyle/>
            <a:p>
              <a:pPr algn="ctr"/>
              <a:r>
                <a:rPr lang="zh-CN" altLang="en-US" b="1" dirty="0">
                  <a:latin typeface="微软雅黑" panose="020B0503020204020204" pitchFamily="34" charset="-122"/>
                  <a:ea typeface="微软雅黑" panose="020B0503020204020204" pitchFamily="34" charset="-122"/>
                </a:rPr>
                <a:t>极端个人主义</a:t>
              </a:r>
              <a:endParaRPr lang="zh-CN" altLang="en-US" b="1" dirty="0"/>
            </a:p>
          </p:txBody>
        </p:sp>
      </p:grpSp>
      <p:sp>
        <p:nvSpPr>
          <p:cNvPr id="14" name="文本框 13"/>
          <p:cNvSpPr txBox="1"/>
          <p:nvPr/>
        </p:nvSpPr>
        <p:spPr>
          <a:xfrm>
            <a:off x="3934195" y="4343136"/>
            <a:ext cx="2779077" cy="481670"/>
          </a:xfrm>
          <a:prstGeom prst="rect">
            <a:avLst/>
          </a:prstGeom>
          <a:noFill/>
        </p:spPr>
        <p:txBody>
          <a:bodyPr wrap="square" rtlCol="0">
            <a:spAutoFit/>
          </a:bodyPr>
          <a:lstStyle>
            <a:defPPr>
              <a:defRPr lang="zh-CN"/>
            </a:defPPr>
            <a:lvl1pPr algn="ctr" fontAlgn="auto">
              <a:lnSpc>
                <a:spcPct val="120000"/>
              </a:lnSpc>
              <a:defRPr sz="2200">
                <a:solidFill>
                  <a:srgbClr val="B00000"/>
                </a:solidFill>
                <a:latin typeface="华文行楷" panose="02010800040101010101" pitchFamily="2" charset="-122"/>
                <a:ea typeface="华文行楷" panose="02010800040101010101" pitchFamily="2" charset="-122"/>
              </a:defRPr>
            </a:lvl1pPr>
          </a:lstStyle>
          <a:p>
            <a:r>
              <a:rPr lang="zh-CN" altLang="en-US" dirty="0">
                <a:solidFill>
                  <a:srgbClr val="C00000"/>
                </a:solidFill>
              </a:rPr>
              <a:t>屡屡突破公序良俗线</a:t>
            </a:r>
          </a:p>
        </p:txBody>
      </p:sp>
      <p:grpSp>
        <p:nvGrpSpPr>
          <p:cNvPr id="63" name="组合 62"/>
          <p:cNvGrpSpPr/>
          <p:nvPr/>
        </p:nvGrpSpPr>
        <p:grpSpPr>
          <a:xfrm>
            <a:off x="3942359" y="3221889"/>
            <a:ext cx="2762748" cy="1074865"/>
            <a:chOff x="4186941" y="2850353"/>
            <a:chExt cx="2762748" cy="1074865"/>
          </a:xfrm>
        </p:grpSpPr>
        <p:sp>
          <p:nvSpPr>
            <p:cNvPr id="50" name="矩形: 剪去单角 49"/>
            <p:cNvSpPr/>
            <p:nvPr/>
          </p:nvSpPr>
          <p:spPr>
            <a:xfrm>
              <a:off x="4191916" y="3420574"/>
              <a:ext cx="2757773" cy="504644"/>
            </a:xfrm>
            <a:prstGeom prst="snip1Rect">
              <a:avLst>
                <a:gd name="adj" fmla="val 29059"/>
              </a:avLst>
            </a:prstGeom>
            <a:solidFill>
              <a:schemeClr val="bg1">
                <a:lumMod val="85000"/>
              </a:schemeClr>
            </a:solidFill>
            <a:ln>
              <a:gradFill>
                <a:gsLst>
                  <a:gs pos="14000">
                    <a:srgbClr val="FFFDFD">
                      <a:alpha val="0"/>
                    </a:srgbClr>
                  </a:gs>
                  <a:gs pos="55000">
                    <a:srgbClr val="C00000"/>
                  </a:gs>
                </a:gsLst>
                <a:lin ang="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1"/>
            </a:p>
          </p:txBody>
        </p:sp>
        <p:sp>
          <p:nvSpPr>
            <p:cNvPr id="51" name="矩形: 剪去单角 50"/>
            <p:cNvSpPr/>
            <p:nvPr/>
          </p:nvSpPr>
          <p:spPr>
            <a:xfrm>
              <a:off x="4186941" y="2850353"/>
              <a:ext cx="1323974" cy="504644"/>
            </a:xfrm>
            <a:prstGeom prst="snip1Rect">
              <a:avLst>
                <a:gd name="adj" fmla="val 29059"/>
              </a:avLst>
            </a:prstGeom>
            <a:solidFill>
              <a:schemeClr val="bg1">
                <a:lumMod val="85000"/>
              </a:schemeClr>
            </a:solidFill>
            <a:ln>
              <a:gradFill>
                <a:gsLst>
                  <a:gs pos="14000">
                    <a:srgbClr val="FFFDFD">
                      <a:alpha val="0"/>
                    </a:srgbClr>
                  </a:gs>
                  <a:gs pos="55000">
                    <a:srgbClr val="C00000"/>
                  </a:gs>
                </a:gsLst>
                <a:lin ang="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1"/>
            </a:p>
          </p:txBody>
        </p:sp>
        <p:sp>
          <p:nvSpPr>
            <p:cNvPr id="52" name="矩形: 剪去单角 51"/>
            <p:cNvSpPr/>
            <p:nvPr/>
          </p:nvSpPr>
          <p:spPr>
            <a:xfrm>
              <a:off x="5625714" y="2850353"/>
              <a:ext cx="1323974" cy="504644"/>
            </a:xfrm>
            <a:prstGeom prst="snip1Rect">
              <a:avLst>
                <a:gd name="adj" fmla="val 29059"/>
              </a:avLst>
            </a:prstGeom>
            <a:solidFill>
              <a:schemeClr val="bg1">
                <a:lumMod val="85000"/>
              </a:schemeClr>
            </a:solidFill>
            <a:ln>
              <a:gradFill>
                <a:gsLst>
                  <a:gs pos="14000">
                    <a:srgbClr val="FFFDFD">
                      <a:alpha val="0"/>
                    </a:srgbClr>
                  </a:gs>
                  <a:gs pos="55000">
                    <a:srgbClr val="C00000"/>
                  </a:gs>
                </a:gsLst>
                <a:lin ang="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1"/>
            </a:p>
          </p:txBody>
        </p:sp>
        <p:sp>
          <p:nvSpPr>
            <p:cNvPr id="31" name="文本框 30"/>
            <p:cNvSpPr txBox="1"/>
            <p:nvPr/>
          </p:nvSpPr>
          <p:spPr>
            <a:xfrm>
              <a:off x="4186941" y="2918009"/>
              <a:ext cx="1323974" cy="369332"/>
            </a:xfrm>
            <a:prstGeom prst="rect">
              <a:avLst/>
            </a:prstGeom>
            <a:noFill/>
          </p:spPr>
          <p:txBody>
            <a:bodyPr wrap="square">
              <a:spAutoFit/>
            </a:bodyPr>
            <a:lstStyle/>
            <a:p>
              <a:pPr algn="ctr"/>
              <a:r>
                <a:rPr lang="zh-CN" altLang="en-US" b="1" dirty="0">
                  <a:latin typeface="微软雅黑" panose="020B0503020204020204" pitchFamily="34" charset="-122"/>
                  <a:ea typeface="微软雅黑" panose="020B0503020204020204" pitchFamily="34" charset="-122"/>
                </a:rPr>
                <a:t>道德失范</a:t>
              </a:r>
              <a:endParaRPr lang="zh-CN" altLang="en-US" b="1" dirty="0"/>
            </a:p>
          </p:txBody>
        </p:sp>
        <p:sp>
          <p:nvSpPr>
            <p:cNvPr id="34" name="文本框 33"/>
            <p:cNvSpPr txBox="1"/>
            <p:nvPr/>
          </p:nvSpPr>
          <p:spPr>
            <a:xfrm>
              <a:off x="5625714" y="2918009"/>
              <a:ext cx="1323975" cy="369332"/>
            </a:xfrm>
            <a:prstGeom prst="rect">
              <a:avLst/>
            </a:prstGeom>
            <a:noFill/>
          </p:spPr>
          <p:txBody>
            <a:bodyPr wrap="square">
              <a:spAutoFit/>
            </a:bodyPr>
            <a:lstStyle/>
            <a:p>
              <a:pPr algn="ctr"/>
              <a:r>
                <a:rPr lang="zh-CN" altLang="en-US" b="1" dirty="0">
                  <a:latin typeface="微软雅黑" panose="020B0503020204020204" pitchFamily="34" charset="-122"/>
                  <a:ea typeface="微软雅黑" panose="020B0503020204020204" pitchFamily="34" charset="-122"/>
                </a:rPr>
                <a:t>唯利是图</a:t>
              </a:r>
              <a:endParaRPr lang="zh-CN" altLang="en-US" b="1" dirty="0"/>
            </a:p>
          </p:txBody>
        </p:sp>
        <p:sp>
          <p:nvSpPr>
            <p:cNvPr id="36" name="文本框 35"/>
            <p:cNvSpPr txBox="1"/>
            <p:nvPr/>
          </p:nvSpPr>
          <p:spPr>
            <a:xfrm>
              <a:off x="4199288" y="3488230"/>
              <a:ext cx="2750400" cy="369332"/>
            </a:xfrm>
            <a:prstGeom prst="rect">
              <a:avLst/>
            </a:prstGeom>
            <a:noFill/>
          </p:spPr>
          <p:txBody>
            <a:bodyPr wrap="square">
              <a:spAutoFit/>
            </a:bodyPr>
            <a:lstStyle/>
            <a:p>
              <a:pPr algn="ctr"/>
              <a:r>
                <a:rPr lang="zh-CN" altLang="en-US" b="1" dirty="0">
                  <a:latin typeface="微软雅黑" panose="020B0503020204020204" pitchFamily="34" charset="-122"/>
                  <a:ea typeface="微软雅黑" panose="020B0503020204020204" pitchFamily="34" charset="-122"/>
                </a:rPr>
                <a:t>低俗庸俗媚俗等行为现象</a:t>
              </a:r>
              <a:endParaRPr lang="zh-CN" altLang="en-US" b="1" dirty="0"/>
            </a:p>
          </p:txBody>
        </p:sp>
      </p:grpSp>
      <p:grpSp>
        <p:nvGrpSpPr>
          <p:cNvPr id="64" name="组合 63"/>
          <p:cNvGrpSpPr/>
          <p:nvPr/>
        </p:nvGrpSpPr>
        <p:grpSpPr>
          <a:xfrm>
            <a:off x="7405888" y="3474211"/>
            <a:ext cx="4405945" cy="570221"/>
            <a:chOff x="7405888" y="3077624"/>
            <a:chExt cx="4405945" cy="570221"/>
          </a:xfrm>
        </p:grpSpPr>
        <p:grpSp>
          <p:nvGrpSpPr>
            <p:cNvPr id="59" name="组合 58"/>
            <p:cNvGrpSpPr/>
            <p:nvPr/>
          </p:nvGrpSpPr>
          <p:grpSpPr>
            <a:xfrm>
              <a:off x="7405888" y="3077624"/>
              <a:ext cx="1347866" cy="570221"/>
              <a:chOff x="8179311" y="2818111"/>
              <a:chExt cx="1347866" cy="570221"/>
            </a:xfrm>
          </p:grpSpPr>
          <p:sp>
            <p:nvSpPr>
              <p:cNvPr id="53" name="矩形: 圆角 52"/>
              <p:cNvSpPr/>
              <p:nvPr/>
            </p:nvSpPr>
            <p:spPr>
              <a:xfrm>
                <a:off x="8179311" y="2818111"/>
                <a:ext cx="1347866" cy="570221"/>
              </a:xfrm>
              <a:prstGeom prst="roundRect">
                <a:avLst/>
              </a:prstGeom>
              <a:solidFill>
                <a:srgbClr val="B00000"/>
              </a:soli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1">
                  <a:solidFill>
                    <a:schemeClr val="bg1"/>
                  </a:solidFill>
                </a:endParaRPr>
              </a:p>
            </p:txBody>
          </p:sp>
          <p:sp>
            <p:nvSpPr>
              <p:cNvPr id="39" name="文本框 38"/>
              <p:cNvSpPr txBox="1"/>
              <p:nvPr/>
            </p:nvSpPr>
            <p:spPr>
              <a:xfrm>
                <a:off x="8179311" y="2918555"/>
                <a:ext cx="1347866" cy="369332"/>
              </a:xfrm>
              <a:prstGeom prst="rect">
                <a:avLst/>
              </a:prstGeom>
              <a:noFill/>
            </p:spPr>
            <p:txBody>
              <a:bodyPr wrap="square">
                <a:spAutoFit/>
              </a:bodyPr>
              <a:lstStyle/>
              <a:p>
                <a:pPr algn="ctr"/>
                <a:r>
                  <a:rPr lang="zh-CN" altLang="en-US" b="1" dirty="0">
                    <a:solidFill>
                      <a:schemeClr val="bg1"/>
                    </a:solidFill>
                    <a:latin typeface="微软雅黑" panose="020B0503020204020204" pitchFamily="34" charset="-122"/>
                    <a:ea typeface="微软雅黑" panose="020B0503020204020204" pitchFamily="34" charset="-122"/>
                  </a:rPr>
                  <a:t>社会主义</a:t>
                </a:r>
                <a:endParaRPr lang="zh-CN" altLang="en-US" b="1" dirty="0">
                  <a:solidFill>
                    <a:schemeClr val="bg1"/>
                  </a:solidFill>
                </a:endParaRPr>
              </a:p>
            </p:txBody>
          </p:sp>
        </p:grpSp>
        <p:grpSp>
          <p:nvGrpSpPr>
            <p:cNvPr id="60" name="组合 59"/>
            <p:cNvGrpSpPr/>
            <p:nvPr/>
          </p:nvGrpSpPr>
          <p:grpSpPr>
            <a:xfrm>
              <a:off x="8934927" y="3077624"/>
              <a:ext cx="1347866" cy="570221"/>
              <a:chOff x="9527177" y="2832907"/>
              <a:chExt cx="1347866" cy="570221"/>
            </a:xfrm>
          </p:grpSpPr>
          <p:sp>
            <p:nvSpPr>
              <p:cNvPr id="55" name="矩形: 圆角 54"/>
              <p:cNvSpPr/>
              <p:nvPr/>
            </p:nvSpPr>
            <p:spPr>
              <a:xfrm>
                <a:off x="9527177" y="2832907"/>
                <a:ext cx="1347866" cy="570221"/>
              </a:xfrm>
              <a:prstGeom prst="roundRect">
                <a:avLst/>
              </a:prstGeom>
              <a:solidFill>
                <a:srgbClr val="B00000"/>
              </a:soli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1">
                  <a:solidFill>
                    <a:schemeClr val="bg1"/>
                  </a:solidFill>
                </a:endParaRPr>
              </a:p>
            </p:txBody>
          </p:sp>
          <p:sp>
            <p:nvSpPr>
              <p:cNvPr id="56" name="文本框 55"/>
              <p:cNvSpPr txBox="1"/>
              <p:nvPr/>
            </p:nvSpPr>
            <p:spPr>
              <a:xfrm>
                <a:off x="9527177" y="2933351"/>
                <a:ext cx="1347866" cy="369332"/>
              </a:xfrm>
              <a:prstGeom prst="rect">
                <a:avLst/>
              </a:prstGeom>
              <a:noFill/>
            </p:spPr>
            <p:txBody>
              <a:bodyPr wrap="square">
                <a:spAutoFit/>
              </a:bodyPr>
              <a:lstStyle/>
              <a:p>
                <a:pPr algn="ctr"/>
                <a:r>
                  <a:rPr lang="zh-CN" altLang="en-US" b="1" dirty="0">
                    <a:solidFill>
                      <a:schemeClr val="bg1"/>
                    </a:solidFill>
                    <a:latin typeface="微软雅黑" panose="020B0503020204020204" pitchFamily="34" charset="-122"/>
                    <a:ea typeface="微软雅黑" panose="020B0503020204020204" pitchFamily="34" charset="-122"/>
                  </a:rPr>
                  <a:t>集体主义</a:t>
                </a:r>
              </a:p>
            </p:txBody>
          </p:sp>
        </p:grpSp>
        <p:grpSp>
          <p:nvGrpSpPr>
            <p:cNvPr id="61" name="组合 60"/>
            <p:cNvGrpSpPr/>
            <p:nvPr/>
          </p:nvGrpSpPr>
          <p:grpSpPr>
            <a:xfrm>
              <a:off x="10463967" y="3077624"/>
              <a:ext cx="1347866" cy="570221"/>
              <a:chOff x="10463967" y="3421045"/>
              <a:chExt cx="1347866" cy="570221"/>
            </a:xfrm>
          </p:grpSpPr>
          <p:sp>
            <p:nvSpPr>
              <p:cNvPr id="57" name="矩形: 圆角 56"/>
              <p:cNvSpPr/>
              <p:nvPr/>
            </p:nvSpPr>
            <p:spPr>
              <a:xfrm>
                <a:off x="10463967" y="3421045"/>
                <a:ext cx="1347866" cy="570221"/>
              </a:xfrm>
              <a:prstGeom prst="roundRect">
                <a:avLst/>
              </a:prstGeom>
              <a:solidFill>
                <a:srgbClr val="B00000"/>
              </a:soli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1">
                  <a:solidFill>
                    <a:schemeClr val="bg1"/>
                  </a:solidFill>
                </a:endParaRPr>
              </a:p>
            </p:txBody>
          </p:sp>
          <p:sp>
            <p:nvSpPr>
              <p:cNvPr id="58" name="文本框 57"/>
              <p:cNvSpPr txBox="1"/>
              <p:nvPr/>
            </p:nvSpPr>
            <p:spPr>
              <a:xfrm>
                <a:off x="10463967" y="3521489"/>
                <a:ext cx="1347866" cy="369332"/>
              </a:xfrm>
              <a:prstGeom prst="rect">
                <a:avLst/>
              </a:prstGeom>
              <a:noFill/>
            </p:spPr>
            <p:txBody>
              <a:bodyPr wrap="square">
                <a:spAutoFit/>
              </a:bodyPr>
              <a:lstStyle/>
              <a:p>
                <a:pPr algn="ctr"/>
                <a:r>
                  <a:rPr lang="zh-CN" altLang="en-US" b="1" dirty="0">
                    <a:solidFill>
                      <a:schemeClr val="bg1"/>
                    </a:solidFill>
                    <a:latin typeface="微软雅黑" panose="020B0503020204020204" pitchFamily="34" charset="-122"/>
                    <a:ea typeface="微软雅黑" panose="020B0503020204020204" pitchFamily="34" charset="-122"/>
                  </a:rPr>
                  <a:t>爱国主义</a:t>
                </a:r>
              </a:p>
            </p:txBody>
          </p:sp>
        </p:grpSp>
      </p:grpSp>
      <p:cxnSp>
        <p:nvCxnSpPr>
          <p:cNvPr id="66" name="直接连接符 65"/>
          <p:cNvCxnSpPr/>
          <p:nvPr/>
        </p:nvCxnSpPr>
        <p:spPr>
          <a:xfrm>
            <a:off x="650544" y="5010463"/>
            <a:ext cx="10890912" cy="0"/>
          </a:xfrm>
          <a:prstGeom prst="line">
            <a:avLst/>
          </a:prstGeom>
          <a:ln>
            <a:solidFill>
              <a:srgbClr val="FF9000"/>
            </a:soli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3934777" y="704533"/>
            <a:ext cx="4049395" cy="467995"/>
            <a:chOff x="863996" y="1728000"/>
            <a:chExt cx="4049395" cy="467995"/>
          </a:xfrm>
        </p:grpSpPr>
        <p:sp>
          <p:nvSpPr>
            <p:cNvPr id="3" name="对角圆角矩形 2"/>
            <p:cNvSpPr/>
            <p:nvPr/>
          </p:nvSpPr>
          <p:spPr>
            <a:xfrm>
              <a:off x="863996" y="1728000"/>
              <a:ext cx="4049395" cy="467995"/>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sz="2000" b="1" dirty="0">
                  <a:solidFill>
                    <a:schemeClr val="tx1">
                      <a:lumMod val="95000"/>
                      <a:lumOff val="5000"/>
                    </a:schemeClr>
                  </a:solidFill>
                  <a:latin typeface="微软雅黑" panose="020B0503020204020204" pitchFamily="34" charset="-122"/>
                  <a:ea typeface="微软雅黑" panose="020B0503020204020204" pitchFamily="34" charset="-122"/>
                </a:rPr>
                <a:t>各种敌对势力对我国渗透遏制</a:t>
              </a:r>
            </a:p>
          </p:txBody>
        </p:sp>
        <p:sp>
          <p:nvSpPr>
            <p:cNvPr id="4" name="对角圆角矩形 3"/>
            <p:cNvSpPr/>
            <p:nvPr/>
          </p:nvSpPr>
          <p:spPr>
            <a:xfrm rot="5400000" flipH="1">
              <a:off x="1080000" y="1890000"/>
              <a:ext cx="144000" cy="144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sp>
        <p:nvSpPr>
          <p:cNvPr id="9" name="işlídê"/>
          <p:cNvSpPr/>
          <p:nvPr/>
        </p:nvSpPr>
        <p:spPr>
          <a:xfrm>
            <a:off x="0" y="1579880"/>
            <a:ext cx="12192000" cy="476123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1" name="îṥḻïḋè"/>
          <p:cNvSpPr/>
          <p:nvPr/>
        </p:nvSpPr>
        <p:spPr bwMode="auto">
          <a:xfrm>
            <a:off x="5549900" y="5141595"/>
            <a:ext cx="6241415" cy="473075"/>
          </a:xfrm>
          <a:prstGeom prst="ellipse">
            <a:avLst/>
          </a:prstGeom>
          <a:gradFill>
            <a:gsLst>
              <a:gs pos="22000">
                <a:schemeClr val="bg1">
                  <a:lumMod val="75000"/>
                </a:schemeClr>
              </a:gs>
              <a:gs pos="100000">
                <a:schemeClr val="bg1">
                  <a:lumMod val="85000"/>
                </a:schemeClr>
              </a:gs>
            </a:gsLst>
            <a:lin ang="0" scaled="0"/>
          </a:gradFill>
          <a:ln>
            <a:noFill/>
          </a:ln>
          <a:effectLst>
            <a:outerShdw blurRad="50800" dist="38100" dir="2700000" algn="tl" rotWithShape="0">
              <a:prstClr val="black">
                <a:alpha val="23000"/>
              </a:prstClr>
            </a:outerShdw>
          </a:effectLst>
        </p:spPr>
        <p:txBody>
          <a:bodyPr anchor="ctr"/>
          <a:lstStyle/>
          <a:p>
            <a:pPr algn="ctr"/>
            <a:endParaRPr dirty="0"/>
          </a:p>
        </p:txBody>
      </p:sp>
      <p:sp>
        <p:nvSpPr>
          <p:cNvPr id="12" name="文本框 11"/>
          <p:cNvSpPr txBox="1"/>
          <p:nvPr/>
        </p:nvSpPr>
        <p:spPr>
          <a:xfrm>
            <a:off x="734695" y="2068195"/>
            <a:ext cx="4546600" cy="3784600"/>
          </a:xfrm>
          <a:prstGeom prst="rect">
            <a:avLst/>
          </a:prstGeom>
          <a:noFill/>
          <a:ln>
            <a:noFill/>
          </a:ln>
        </p:spPr>
        <p:txBody>
          <a:bodyPr wrap="square" rtlCol="0">
            <a:spAutoFit/>
          </a:bodyPr>
          <a:lstStyle/>
          <a:p>
            <a:pPr algn="just" eaLnBrk="1" hangingPunct="1">
              <a:lnSpc>
                <a:spcPct val="150000"/>
              </a:lnSpc>
            </a:pPr>
            <a:r>
              <a:rPr lang="zh-CN" altLang="en-US" sz="2000" dirty="0">
                <a:latin typeface="微软雅黑" panose="020B0503020204020204" pitchFamily="34" charset="-122"/>
                <a:ea typeface="微软雅黑" panose="020B0503020204020204" pitchFamily="34" charset="-122"/>
              </a:rPr>
              <a:t>　　只要我们坚持中国共产党领导、坚持社会主义制度，各种敌对势力对我国西化分化的图谋就不会改变；我们离民族复兴目标越近、离世界舞台中央越近，敌对势力越会想方设法攻击抹黑中国道路、理论、制度、文化，加紧进行意识形态渗透、价值观渗透，加大策动“颜色革命”力度。</a:t>
            </a:r>
          </a:p>
        </p:txBody>
      </p:sp>
      <p:sp>
        <p:nvSpPr>
          <p:cNvPr id="16" name="文本框 15"/>
          <p:cNvSpPr txBox="1"/>
          <p:nvPr/>
        </p:nvSpPr>
        <p:spPr>
          <a:xfrm>
            <a:off x="7231696" y="5783580"/>
            <a:ext cx="3533775" cy="275590"/>
          </a:xfrm>
          <a:prstGeom prst="rect">
            <a:avLst/>
          </a:prstGeom>
          <a:noFill/>
        </p:spPr>
        <p:txBody>
          <a:bodyPr wrap="square" rtlCol="0">
            <a:spAutoFit/>
          </a:bodyPr>
          <a:lstStyle/>
          <a:p>
            <a:pPr algn="ctr"/>
            <a:r>
              <a:rPr kumimoji="1" lang="zh-CN" altLang="en-US" sz="1200" dirty="0">
                <a:solidFill>
                  <a:schemeClr val="tx1">
                    <a:lumMod val="50000"/>
                    <a:lumOff val="50000"/>
                  </a:schemeClr>
                </a:solidFill>
                <a:latin typeface="微软雅黑" panose="020B0503020204020204" pitchFamily="34" charset="-122"/>
                <a:ea typeface="微软雅黑" panose="020B0503020204020204" pitchFamily="34" charset="-122"/>
                <a:cs typeface="微软雅黑" panose="020B0503020204020204" pitchFamily="34" charset="-122"/>
                <a:sym typeface="+mn-ea"/>
              </a:rPr>
              <a:t>西方有关国家滥用人权理事会平台抹黑中国</a:t>
            </a:r>
          </a:p>
        </p:txBody>
      </p:sp>
      <p:sp>
        <p:nvSpPr>
          <p:cNvPr id="18" name="矩形 17"/>
          <p:cNvSpPr/>
          <p:nvPr/>
        </p:nvSpPr>
        <p:spPr>
          <a:xfrm>
            <a:off x="452755" y="1862455"/>
            <a:ext cx="4998085" cy="4196715"/>
          </a:xfrm>
          <a:prstGeom prst="rect">
            <a:avLst/>
          </a:prstGeom>
          <a:noFill/>
          <a:ln w="254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101600" dist="127000" dir="2700000" algn="tl" rotWithShape="0">
              <a:srgbClr val="B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0" name="WeChat_20220812202038">
            <a:hlinkClick r:id="" action="ppaction://media"/>
          </p:cNvPr>
          <p:cNvPicPr/>
          <p:nvPr>
            <a:videoFile r:link="rId2"/>
            <p:extLst>
              <p:ext uri="{DAA4B4D4-6D71-4841-9C94-3DE7FCFB9230}">
                <p14:media xmlns:p14="http://schemas.microsoft.com/office/powerpoint/2010/main" r:embed="rId1">
                  <p14:fade in="250" out="250"/>
                </p14:media>
              </p:ext>
            </p:extLst>
          </p:nvPr>
        </p:nvPicPr>
        <p:blipFill>
          <a:blip r:embed="rId4"/>
          <a:stretch>
            <a:fillRect/>
          </a:stretch>
        </p:blipFill>
        <p:spPr>
          <a:xfrm>
            <a:off x="5953125" y="1965960"/>
            <a:ext cx="5376545" cy="3404870"/>
          </a:xfrm>
          <a:prstGeom prst="rect">
            <a:avLst/>
          </a:prstGeom>
          <a:ln w="34925" cmpd="sng">
            <a:solidFill>
              <a:srgbClr val="FFFDEB"/>
            </a:solidFill>
            <a:prstDash val="solid"/>
          </a:ln>
        </p:spPr>
      </p:pic>
      <p:grpSp>
        <p:nvGrpSpPr>
          <p:cNvPr id="13" name="组合 12"/>
          <p:cNvGrpSpPr/>
          <p:nvPr/>
        </p:nvGrpSpPr>
        <p:grpSpPr>
          <a:xfrm>
            <a:off x="6877368" y="5675946"/>
            <a:ext cx="464847" cy="464186"/>
            <a:chOff x="10027920" y="1418508"/>
            <a:chExt cx="613495" cy="612622"/>
          </a:xfrm>
        </p:grpSpPr>
        <p:sp>
          <p:nvSpPr>
            <p:cNvPr id="14" name="椭圆 13"/>
            <p:cNvSpPr/>
            <p:nvPr/>
          </p:nvSpPr>
          <p:spPr>
            <a:xfrm>
              <a:off x="10027920" y="1418508"/>
              <a:ext cx="609685" cy="609685"/>
            </a:xfrm>
            <a:prstGeom prst="ellipse">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1" name="iconfont-10043-4933224"/>
            <p:cNvSpPr/>
            <p:nvPr/>
          </p:nvSpPr>
          <p:spPr>
            <a:xfrm>
              <a:off x="10031730" y="1421445"/>
              <a:ext cx="609685" cy="609685"/>
            </a:xfrm>
            <a:custGeom>
              <a:avLst/>
              <a:gdLst>
                <a:gd name="T0" fmla="*/ 5600 w 11200"/>
                <a:gd name="T1" fmla="*/ 11200 h 11200"/>
                <a:gd name="T2" fmla="*/ 0 w 11200"/>
                <a:gd name="T3" fmla="*/ 5600 h 11200"/>
                <a:gd name="T4" fmla="*/ 5600 w 11200"/>
                <a:gd name="T5" fmla="*/ 0 h 11200"/>
                <a:gd name="T6" fmla="*/ 11200 w 11200"/>
                <a:gd name="T7" fmla="*/ 5600 h 11200"/>
                <a:gd name="T8" fmla="*/ 5600 w 11200"/>
                <a:gd name="T9" fmla="*/ 11200 h 11200"/>
                <a:gd name="T10" fmla="*/ 5600 w 11200"/>
                <a:gd name="T11" fmla="*/ 800 h 11200"/>
                <a:gd name="T12" fmla="*/ 800 w 11200"/>
                <a:gd name="T13" fmla="*/ 5600 h 11200"/>
                <a:gd name="T14" fmla="*/ 5600 w 11200"/>
                <a:gd name="T15" fmla="*/ 10400 h 11200"/>
                <a:gd name="T16" fmla="*/ 10400 w 11200"/>
                <a:gd name="T17" fmla="*/ 5600 h 11200"/>
                <a:gd name="T18" fmla="*/ 5600 w 11200"/>
                <a:gd name="T19" fmla="*/ 800 h 11200"/>
                <a:gd name="T20" fmla="*/ 4620 w 11200"/>
                <a:gd name="T21" fmla="*/ 7600 h 11200"/>
                <a:gd name="T22" fmla="*/ 4420 w 11200"/>
                <a:gd name="T23" fmla="*/ 7540 h 11200"/>
                <a:gd name="T24" fmla="*/ 4220 w 11200"/>
                <a:gd name="T25" fmla="*/ 7200 h 11200"/>
                <a:gd name="T26" fmla="*/ 4220 w 11200"/>
                <a:gd name="T27" fmla="*/ 4000 h 11200"/>
                <a:gd name="T28" fmla="*/ 4420 w 11200"/>
                <a:gd name="T29" fmla="*/ 3660 h 11200"/>
                <a:gd name="T30" fmla="*/ 4820 w 11200"/>
                <a:gd name="T31" fmla="*/ 3660 h 11200"/>
                <a:gd name="T32" fmla="*/ 7600 w 11200"/>
                <a:gd name="T33" fmla="*/ 5260 h 11200"/>
                <a:gd name="T34" fmla="*/ 7800 w 11200"/>
                <a:gd name="T35" fmla="*/ 5600 h 11200"/>
                <a:gd name="T36" fmla="*/ 7600 w 11200"/>
                <a:gd name="T37" fmla="*/ 5940 h 11200"/>
                <a:gd name="T38" fmla="*/ 4820 w 11200"/>
                <a:gd name="T39" fmla="*/ 7540 h 11200"/>
                <a:gd name="T40" fmla="*/ 4620 w 11200"/>
                <a:gd name="T41" fmla="*/ 7600 h 11200"/>
                <a:gd name="T42" fmla="*/ 5020 w 11200"/>
                <a:gd name="T43" fmla="*/ 4700 h 11200"/>
                <a:gd name="T44" fmla="*/ 5020 w 11200"/>
                <a:gd name="T45" fmla="*/ 6520 h 11200"/>
                <a:gd name="T46" fmla="*/ 6600 w 11200"/>
                <a:gd name="T47" fmla="*/ 5620 h 11200"/>
                <a:gd name="T48" fmla="*/ 5020 w 11200"/>
                <a:gd name="T49" fmla="*/ 4700 h 112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200" h="11200">
                  <a:moveTo>
                    <a:pt x="5600" y="11200"/>
                  </a:moveTo>
                  <a:cubicBezTo>
                    <a:pt x="2520" y="11200"/>
                    <a:pt x="0" y="8680"/>
                    <a:pt x="0" y="5600"/>
                  </a:cubicBezTo>
                  <a:cubicBezTo>
                    <a:pt x="0" y="2520"/>
                    <a:pt x="2520" y="0"/>
                    <a:pt x="5600" y="0"/>
                  </a:cubicBezTo>
                  <a:cubicBezTo>
                    <a:pt x="8680" y="0"/>
                    <a:pt x="11200" y="2520"/>
                    <a:pt x="11200" y="5600"/>
                  </a:cubicBezTo>
                  <a:cubicBezTo>
                    <a:pt x="11200" y="8680"/>
                    <a:pt x="8680" y="11200"/>
                    <a:pt x="5600" y="11200"/>
                  </a:cubicBezTo>
                  <a:close/>
                  <a:moveTo>
                    <a:pt x="5600" y="800"/>
                  </a:moveTo>
                  <a:cubicBezTo>
                    <a:pt x="2960" y="800"/>
                    <a:pt x="800" y="2960"/>
                    <a:pt x="800" y="5600"/>
                  </a:cubicBezTo>
                  <a:cubicBezTo>
                    <a:pt x="800" y="8240"/>
                    <a:pt x="2960" y="10400"/>
                    <a:pt x="5600" y="10400"/>
                  </a:cubicBezTo>
                  <a:cubicBezTo>
                    <a:pt x="8240" y="10400"/>
                    <a:pt x="10400" y="8240"/>
                    <a:pt x="10400" y="5600"/>
                  </a:cubicBezTo>
                  <a:cubicBezTo>
                    <a:pt x="10400" y="2960"/>
                    <a:pt x="8240" y="800"/>
                    <a:pt x="5600" y="800"/>
                  </a:cubicBezTo>
                  <a:close/>
                  <a:moveTo>
                    <a:pt x="4620" y="7600"/>
                  </a:moveTo>
                  <a:cubicBezTo>
                    <a:pt x="4560" y="7600"/>
                    <a:pt x="4480" y="7580"/>
                    <a:pt x="4420" y="7540"/>
                  </a:cubicBezTo>
                  <a:cubicBezTo>
                    <a:pt x="4300" y="7460"/>
                    <a:pt x="4220" y="7340"/>
                    <a:pt x="4220" y="7200"/>
                  </a:cubicBezTo>
                  <a:lnTo>
                    <a:pt x="4220" y="4000"/>
                  </a:lnTo>
                  <a:cubicBezTo>
                    <a:pt x="4220" y="3860"/>
                    <a:pt x="4300" y="3720"/>
                    <a:pt x="4420" y="3660"/>
                  </a:cubicBezTo>
                  <a:cubicBezTo>
                    <a:pt x="4540" y="3580"/>
                    <a:pt x="4700" y="3580"/>
                    <a:pt x="4820" y="3660"/>
                  </a:cubicBezTo>
                  <a:lnTo>
                    <a:pt x="7600" y="5260"/>
                  </a:lnTo>
                  <a:cubicBezTo>
                    <a:pt x="7720" y="5340"/>
                    <a:pt x="7800" y="5460"/>
                    <a:pt x="7800" y="5600"/>
                  </a:cubicBezTo>
                  <a:cubicBezTo>
                    <a:pt x="7800" y="5740"/>
                    <a:pt x="7720" y="5880"/>
                    <a:pt x="7600" y="5940"/>
                  </a:cubicBezTo>
                  <a:lnTo>
                    <a:pt x="4820" y="7540"/>
                  </a:lnTo>
                  <a:cubicBezTo>
                    <a:pt x="4760" y="7580"/>
                    <a:pt x="4680" y="7600"/>
                    <a:pt x="4620" y="7600"/>
                  </a:cubicBezTo>
                  <a:close/>
                  <a:moveTo>
                    <a:pt x="5020" y="4700"/>
                  </a:moveTo>
                  <a:lnTo>
                    <a:pt x="5020" y="6520"/>
                  </a:lnTo>
                  <a:lnTo>
                    <a:pt x="6600" y="5620"/>
                  </a:lnTo>
                  <a:lnTo>
                    <a:pt x="5020" y="4700"/>
                  </a:lnTo>
                  <a:close/>
                </a:path>
              </a:pathLst>
            </a:custGeom>
            <a:gradFill>
              <a:gsLst>
                <a:gs pos="0">
                  <a:srgbClr val="FF9000"/>
                </a:gs>
                <a:gs pos="100000">
                  <a:srgbClr val="C00000"/>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repeatCount="indefinite" fill="hold" nodeType="withEffect">
                                  <p:stCondLst>
                                    <p:cond delay="0"/>
                                  </p:stCondLst>
                                  <p:childTnLst>
                                    <p:animEffect transition="out" filter="fade">
                                      <p:cBhvr>
                                        <p:cTn id="6" dur="1000" tmFilter="0, 0; .2, .5; .8, .5; 1, 0"/>
                                        <p:tgtEl>
                                          <p:spTgt spid="13"/>
                                        </p:tgtEl>
                                      </p:cBhvr>
                                    </p:animEffect>
                                    <p:animScale>
                                      <p:cBhvr>
                                        <p:cTn id="7" dur="500" autoRev="1" fill="hold"/>
                                        <p:tgtEl>
                                          <p:spTgt spid="13"/>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173334"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98400">
                <p:cTn id="12" fill="remove" display="1">
                  <p:stCondLst>
                    <p:cond delay="indefinite"/>
                  </p:stCondLst>
                </p:cTn>
                <p:tgtEl>
                  <p:spTgt spid="10"/>
                </p:tgtEl>
              </p:cMediaNode>
            </p:vide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işlídê"/>
          <p:cNvSpPr/>
          <p:nvPr/>
        </p:nvSpPr>
        <p:spPr>
          <a:xfrm>
            <a:off x="0" y="1369060"/>
            <a:ext cx="12192635" cy="5080635"/>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a:solidFill>
                  <a:srgbClr val="C00000"/>
                </a:solidFill>
              </a:rPr>
              <a:t>s</a:t>
            </a:r>
            <a:endParaRPr lang="zh-CN" altLang="en-US" dirty="0">
              <a:solidFill>
                <a:srgbClr val="C00000"/>
              </a:solidFill>
            </a:endParaRPr>
          </a:p>
        </p:txBody>
      </p:sp>
      <p:sp>
        <p:nvSpPr>
          <p:cNvPr id="74" name="Text Box 22"/>
          <p:cNvSpPr txBox="1">
            <a:spLocks noChangeArrowheads="1"/>
          </p:cNvSpPr>
          <p:nvPr/>
        </p:nvSpPr>
        <p:spPr bwMode="auto">
          <a:xfrm>
            <a:off x="723265" y="2814320"/>
            <a:ext cx="2759710" cy="368300"/>
          </a:xfrm>
          <a:prstGeom prst="rect">
            <a:avLst/>
          </a:prstGeom>
          <a:noFill/>
          <a:ln>
            <a:noFill/>
          </a:ln>
        </p:spPr>
        <p:txBody>
          <a:bodyPr>
            <a:spAutoFit/>
          </a:bodyPr>
          <a:lstStyle>
            <a:lvl1pPr eaLnBrk="0" hangingPunct="0">
              <a:defRPr sz="3200">
                <a:solidFill>
                  <a:srgbClr val="000000"/>
                </a:solidFill>
                <a:latin typeface="Arial" panose="020B0604020202020204" pitchFamily="34" charset="0"/>
                <a:ea typeface="宋体" panose="02010600030101010101" pitchFamily="2" charset="-122"/>
              </a:defRPr>
            </a:lvl1pPr>
            <a:lvl2pPr marL="742950" indent="-285750" eaLnBrk="0" hangingPunct="0">
              <a:defRPr sz="3200">
                <a:solidFill>
                  <a:srgbClr val="000000"/>
                </a:solidFill>
                <a:latin typeface="Arial" panose="020B0604020202020204" pitchFamily="34" charset="0"/>
                <a:ea typeface="宋体" panose="02010600030101010101" pitchFamily="2" charset="-122"/>
              </a:defRPr>
            </a:lvl2pPr>
            <a:lvl3pPr marL="1143000" indent="-228600" eaLnBrk="0" hangingPunct="0">
              <a:defRPr sz="3200">
                <a:solidFill>
                  <a:srgbClr val="000000"/>
                </a:solidFill>
                <a:latin typeface="Arial" panose="020B0604020202020204" pitchFamily="34" charset="0"/>
                <a:ea typeface="宋体" panose="02010600030101010101" pitchFamily="2" charset="-122"/>
              </a:defRPr>
            </a:lvl3pPr>
            <a:lvl4pPr marL="1600200" indent="-228600" eaLnBrk="0" hangingPunct="0">
              <a:defRPr sz="3200">
                <a:solidFill>
                  <a:srgbClr val="000000"/>
                </a:solidFill>
                <a:latin typeface="Arial" panose="020B0604020202020204" pitchFamily="34" charset="0"/>
                <a:ea typeface="宋体" panose="02010600030101010101" pitchFamily="2" charset="-122"/>
              </a:defRPr>
            </a:lvl4pPr>
            <a:lvl5pPr marL="2057400" indent="-228600" eaLnBrk="0" hangingPunct="0">
              <a:defRPr sz="3200">
                <a:solidFill>
                  <a:srgbClr val="000000"/>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sz="3200">
                <a:solidFill>
                  <a:srgbClr val="000000"/>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sz="3200">
                <a:solidFill>
                  <a:srgbClr val="000000"/>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sz="3200">
                <a:solidFill>
                  <a:srgbClr val="000000"/>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sz="3200">
                <a:solidFill>
                  <a:srgbClr val="000000"/>
                </a:solidFill>
                <a:latin typeface="Arial" panose="020B0604020202020204" pitchFamily="34" charset="0"/>
                <a:ea typeface="宋体" panose="02010600030101010101" pitchFamily="2" charset="-122"/>
              </a:defRPr>
            </a:lvl9pPr>
          </a:lstStyle>
          <a:p>
            <a:pPr marL="0" marR="0" lvl="0" indent="0" algn="ctr" defTabSz="914400" rtl="0" eaLnBrk="0" fontAlgn="auto" latinLnBrk="0" hangingPunct="0">
              <a:lnSpc>
                <a:spcPct val="100000"/>
              </a:lnSpc>
              <a:spcBef>
                <a:spcPts val="0"/>
              </a:spcBef>
              <a:spcAft>
                <a:spcPts val="0"/>
              </a:spcAft>
              <a:buClrTx/>
              <a:buSzTx/>
              <a:buFontTx/>
              <a:buNone/>
              <a:defRPr/>
            </a:pPr>
            <a:r>
              <a:rPr kumimoji="0" lang="zh-CN" altLang="en-US" sz="1800" b="1" i="0" u="none" strike="noStrike" kern="1200" cap="none" spc="0" normalizeH="0" baseline="0" noProof="0" dirty="0">
                <a:ln>
                  <a:noFill/>
                </a:ln>
                <a:solidFill>
                  <a:srgbClr val="C00000"/>
                </a:solidFill>
                <a:effectLst/>
                <a:uLnTx/>
                <a:uFillTx/>
                <a:latin typeface="微软雅黑" panose="020B0503020204020204" pitchFamily="34" charset="-122"/>
                <a:ea typeface="微软雅黑" panose="020B0503020204020204" pitchFamily="34" charset="-122"/>
                <a:cs typeface="+mn-ea"/>
              </a:rPr>
              <a:t>巩固和发展主流意识形态</a:t>
            </a:r>
          </a:p>
        </p:txBody>
      </p:sp>
      <p:sp>
        <p:nvSpPr>
          <p:cNvPr id="75" name="Text Box 23"/>
          <p:cNvSpPr txBox="1"/>
          <p:nvPr/>
        </p:nvSpPr>
        <p:spPr>
          <a:xfrm>
            <a:off x="419735" y="3147060"/>
            <a:ext cx="3184525" cy="1346907"/>
          </a:xfrm>
          <a:prstGeom prst="rect">
            <a:avLst/>
          </a:prstGeom>
          <a:noFill/>
          <a:ln w="9525">
            <a:noFill/>
          </a:ln>
        </p:spPr>
        <p:txBody>
          <a:bodyPr wrap="square">
            <a:spAutoFit/>
          </a:bodyPr>
          <a:lst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rgbClr val="000000"/>
                </a:solidFill>
                <a:latin typeface="微软雅黑 Light" panose="020B0502040204020203" pitchFamily="34" charset="-122"/>
                <a:ea typeface="微软雅黑" panose="020B0503020204020204" pitchFamily="34" charset="-122"/>
                <a:cs typeface="+mn-ea"/>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rgbClr val="000000"/>
                </a:solidFill>
                <a:latin typeface="微软雅黑 Light" panose="020B0502040204020203" pitchFamily="34" charset="-122"/>
                <a:ea typeface="微软雅黑" panose="020B0503020204020204" pitchFamily="34" charset="-122"/>
                <a:cs typeface="+mn-ea"/>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rgbClr val="000000"/>
                </a:solidFill>
                <a:latin typeface="微软雅黑 Light" panose="020B0502040204020203" pitchFamily="34" charset="-122"/>
                <a:ea typeface="微软雅黑" panose="020B0503020204020204" pitchFamily="34" charset="-122"/>
                <a:cs typeface="+mn-ea"/>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rgbClr val="000000"/>
                </a:solidFill>
                <a:latin typeface="微软雅黑 Light" panose="020B0502040204020203" pitchFamily="34" charset="-122"/>
                <a:ea typeface="微软雅黑" panose="020B0503020204020204" pitchFamily="34" charset="-122"/>
                <a:cs typeface="+mn-ea"/>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rgbClr val="000000"/>
                </a:solidFill>
                <a:latin typeface="微软雅黑 Light" panose="020B0502040204020203" pitchFamily="34" charset="-122"/>
                <a:ea typeface="微软雅黑" panose="020B0503020204020204" pitchFamily="34" charset="-122"/>
                <a:cs typeface="+mn-ea"/>
              </a:defRPr>
            </a:lvl5pPr>
          </a:lstStyle>
          <a:p>
            <a:pPr marL="0" marR="0" lvl="0" indent="355600" algn="just" defTabSz="914400" rtl="0">
              <a:lnSpc>
                <a:spcPct val="150000"/>
              </a:lnSpc>
              <a:spcBef>
                <a:spcPct val="0"/>
              </a:spcBef>
              <a:spcAft>
                <a:spcPct val="0"/>
              </a:spcAft>
              <a:buClrTx/>
              <a:buSzTx/>
              <a:buFont typeface="Arial" panose="020B0604020202020204" pitchFamily="34" charset="0"/>
              <a:buNone/>
              <a:defRPr/>
              <a:extLst>
                <a:ext uri="{35155182-B16C-46BC-9424-99874614C6A1}">
                  <wpsdc:indentchars xmlns:wpsdc="http://www.wps.cn/officeDocument/2017/drawingmlCustomData" xmlns="" val="200" checksum="3837665281"/>
                </a:ext>
              </a:extLst>
            </a:pPr>
            <a:r>
              <a:rPr kumimoji="0" lang="zh-CN" altLang="en-US" sz="1400" i="0" u="none" strike="noStrike" kern="1200" cap="none" spc="0" normalizeH="0" baseline="0" noProof="0" dirty="0">
                <a:ln>
                  <a:noFill/>
                </a:ln>
                <a:solidFill>
                  <a:schemeClr val="tx1"/>
                </a:solidFill>
                <a:effectLst/>
                <a:uLnTx/>
                <a:uFillTx/>
                <a:latin typeface="微软雅黑" panose="020B0503020204020204" pitchFamily="34" charset="-122"/>
                <a:ea typeface="微软雅黑" panose="020B0503020204020204" pitchFamily="34" charset="-122"/>
              </a:rPr>
              <a:t>旗帜鲜明坚持党管宣传、党管意识形态、党管媒体，坚持和加强党对意识形态工作的全面领导，牢牢抓住意识形态工作领导权。 </a:t>
            </a:r>
          </a:p>
        </p:txBody>
      </p:sp>
      <p:sp>
        <p:nvSpPr>
          <p:cNvPr id="76" name="Text Box 22"/>
          <p:cNvSpPr txBox="1">
            <a:spLocks noChangeArrowheads="1"/>
          </p:cNvSpPr>
          <p:nvPr/>
        </p:nvSpPr>
        <p:spPr bwMode="auto">
          <a:xfrm>
            <a:off x="8813800" y="2569210"/>
            <a:ext cx="2413635" cy="645160"/>
          </a:xfrm>
          <a:prstGeom prst="rect">
            <a:avLst/>
          </a:prstGeom>
          <a:noFill/>
          <a:ln>
            <a:noFill/>
          </a:ln>
        </p:spPr>
        <p:txBody>
          <a:bodyPr wrap="square" lIns="0">
            <a:spAutoFit/>
          </a:bodyPr>
          <a:lstStyle>
            <a:lvl1pPr eaLnBrk="0" hangingPunct="0">
              <a:defRPr sz="3200">
                <a:solidFill>
                  <a:srgbClr val="000000"/>
                </a:solidFill>
                <a:latin typeface="Arial" panose="020B0604020202020204" pitchFamily="34" charset="0"/>
                <a:ea typeface="宋体" panose="02010600030101010101" pitchFamily="2" charset="-122"/>
              </a:defRPr>
            </a:lvl1pPr>
            <a:lvl2pPr marL="742950" indent="-285750" eaLnBrk="0" hangingPunct="0">
              <a:defRPr sz="3200">
                <a:solidFill>
                  <a:srgbClr val="000000"/>
                </a:solidFill>
                <a:latin typeface="Arial" panose="020B0604020202020204" pitchFamily="34" charset="0"/>
                <a:ea typeface="宋体" panose="02010600030101010101" pitchFamily="2" charset="-122"/>
              </a:defRPr>
            </a:lvl2pPr>
            <a:lvl3pPr marL="1143000" indent="-228600" eaLnBrk="0" hangingPunct="0">
              <a:defRPr sz="3200">
                <a:solidFill>
                  <a:srgbClr val="000000"/>
                </a:solidFill>
                <a:latin typeface="Arial" panose="020B0604020202020204" pitchFamily="34" charset="0"/>
                <a:ea typeface="宋体" panose="02010600030101010101" pitchFamily="2" charset="-122"/>
              </a:defRPr>
            </a:lvl3pPr>
            <a:lvl4pPr marL="1600200" indent="-228600" eaLnBrk="0" hangingPunct="0">
              <a:defRPr sz="3200">
                <a:solidFill>
                  <a:srgbClr val="000000"/>
                </a:solidFill>
                <a:latin typeface="Arial" panose="020B0604020202020204" pitchFamily="34" charset="0"/>
                <a:ea typeface="宋体" panose="02010600030101010101" pitchFamily="2" charset="-122"/>
              </a:defRPr>
            </a:lvl4pPr>
            <a:lvl5pPr marL="2057400" indent="-228600" eaLnBrk="0" hangingPunct="0">
              <a:defRPr sz="3200">
                <a:solidFill>
                  <a:srgbClr val="000000"/>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sz="3200">
                <a:solidFill>
                  <a:srgbClr val="000000"/>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sz="3200">
                <a:solidFill>
                  <a:srgbClr val="000000"/>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sz="3200">
                <a:solidFill>
                  <a:srgbClr val="000000"/>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sz="3200">
                <a:solidFill>
                  <a:srgbClr val="000000"/>
                </a:solidFill>
                <a:latin typeface="Arial" panose="020B0604020202020204" pitchFamily="34" charset="0"/>
                <a:ea typeface="宋体" panose="02010600030101010101" pitchFamily="2" charset="-122"/>
              </a:defRPr>
            </a:lvl9pPr>
          </a:lstStyle>
          <a:p>
            <a:pPr marL="0" marR="0" lvl="0" indent="0" algn="ctr" defTabSz="914400" rtl="0" eaLnBrk="0" fontAlgn="auto" latinLnBrk="0" hangingPunct="0">
              <a:lnSpc>
                <a:spcPct val="100000"/>
              </a:lnSpc>
              <a:spcBef>
                <a:spcPts val="0"/>
              </a:spcBef>
              <a:spcAft>
                <a:spcPts val="0"/>
              </a:spcAft>
              <a:buClrTx/>
              <a:buSzTx/>
              <a:buFontTx/>
              <a:buNone/>
              <a:defRPr/>
            </a:pPr>
            <a:r>
              <a:rPr kumimoji="0" lang="zh-CN" altLang="en-US" sz="1800" b="1" i="0" u="none" strike="noStrike" kern="1200" cap="none" spc="0" normalizeH="0" baseline="0" noProof="0" dirty="0">
                <a:ln>
                  <a:noFill/>
                </a:ln>
                <a:solidFill>
                  <a:srgbClr val="C00000"/>
                </a:solidFill>
                <a:effectLst/>
                <a:uLnTx/>
                <a:uFillTx/>
                <a:latin typeface="微软雅黑" panose="020B0503020204020204" pitchFamily="34" charset="-122"/>
                <a:ea typeface="微软雅黑" panose="020B0503020204020204" pitchFamily="34" charset="-122"/>
                <a:cs typeface="+mn-ea"/>
              </a:rPr>
              <a:t>提升党、国家和民族的凝聚力向心力</a:t>
            </a:r>
          </a:p>
        </p:txBody>
      </p:sp>
      <p:sp>
        <p:nvSpPr>
          <p:cNvPr id="79" name="Text Box 23"/>
          <p:cNvSpPr txBox="1"/>
          <p:nvPr/>
        </p:nvSpPr>
        <p:spPr>
          <a:xfrm>
            <a:off x="8725535" y="3214370"/>
            <a:ext cx="2480945" cy="1346907"/>
          </a:xfrm>
          <a:prstGeom prst="rect">
            <a:avLst/>
          </a:prstGeom>
          <a:noFill/>
          <a:ln w="9525">
            <a:noFill/>
          </a:ln>
        </p:spPr>
        <p:txBody>
          <a:bodyPr wrap="square" lIns="0">
            <a:spAutoFit/>
          </a:bodyPr>
          <a:lst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rgbClr val="000000"/>
                </a:solidFill>
                <a:latin typeface="微软雅黑 Light" panose="020B0502040204020203" pitchFamily="34" charset="-122"/>
                <a:ea typeface="微软雅黑" panose="020B0503020204020204" pitchFamily="34" charset="-122"/>
                <a:cs typeface="+mn-ea"/>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rgbClr val="000000"/>
                </a:solidFill>
                <a:latin typeface="微软雅黑 Light" panose="020B0502040204020203" pitchFamily="34" charset="-122"/>
                <a:ea typeface="微软雅黑" panose="020B0503020204020204" pitchFamily="34" charset="-122"/>
                <a:cs typeface="+mn-ea"/>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rgbClr val="000000"/>
                </a:solidFill>
                <a:latin typeface="微软雅黑 Light" panose="020B0502040204020203" pitchFamily="34" charset="-122"/>
                <a:ea typeface="微软雅黑" panose="020B0503020204020204" pitchFamily="34" charset="-122"/>
                <a:cs typeface="+mn-ea"/>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rgbClr val="000000"/>
                </a:solidFill>
                <a:latin typeface="微软雅黑 Light" panose="020B0502040204020203" pitchFamily="34" charset="-122"/>
                <a:ea typeface="微软雅黑" panose="020B0503020204020204" pitchFamily="34" charset="-122"/>
                <a:cs typeface="+mn-ea"/>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rgbClr val="000000"/>
                </a:solidFill>
                <a:latin typeface="微软雅黑 Light" panose="020B0502040204020203" pitchFamily="34" charset="-122"/>
                <a:ea typeface="微软雅黑" panose="020B0503020204020204" pitchFamily="34" charset="-122"/>
                <a:cs typeface="+mn-ea"/>
              </a:defRPr>
            </a:lvl5pPr>
          </a:lstStyle>
          <a:p>
            <a:pPr marL="0" marR="0" lvl="0" indent="0" algn="just" defTabSz="914400" rtl="0">
              <a:lnSpc>
                <a:spcPct val="150000"/>
              </a:lnSpc>
              <a:spcBef>
                <a:spcPct val="0"/>
              </a:spcBef>
              <a:spcAft>
                <a:spcPct val="0"/>
              </a:spcAft>
              <a:buClrTx/>
              <a:buSzTx/>
              <a:buFont typeface="Arial" panose="020B0604020202020204" pitchFamily="34" charset="0"/>
              <a:buNone/>
              <a:defRPr/>
            </a:pPr>
            <a:r>
              <a:rPr kumimoji="0" lang="zh-CN" altLang="en-US" sz="1400" b="1" i="0" u="none" strike="noStrike" kern="1200" cap="none" spc="0" normalizeH="0" baseline="0" noProof="0" dirty="0">
                <a:ln>
                  <a:noFill/>
                </a:ln>
                <a:solidFill>
                  <a:srgbClr val="595959"/>
                </a:solidFill>
                <a:effectLst/>
                <a:uLnTx/>
                <a:uFillTx/>
                <a:latin typeface="微软雅黑" panose="020B0503020204020204" pitchFamily="34" charset="-122"/>
                <a:ea typeface="微软雅黑" panose="020B0503020204020204" pitchFamily="34" charset="-122"/>
              </a:rPr>
              <a:t>　</a:t>
            </a:r>
            <a:r>
              <a:rPr kumimoji="0" lang="zh-CN" altLang="en-US" sz="1400" i="0" u="none" strike="noStrike" kern="1200" cap="none" spc="0" normalizeH="0" baseline="0" noProof="0" dirty="0">
                <a:ln>
                  <a:noFill/>
                </a:ln>
                <a:solidFill>
                  <a:schemeClr val="tx1"/>
                </a:solidFill>
                <a:effectLst/>
                <a:uLnTx/>
                <a:uFillTx/>
                <a:latin typeface="微软雅黑" panose="020B0503020204020204" pitchFamily="34" charset="-122"/>
                <a:ea typeface="微软雅黑" panose="020B0503020204020204" pitchFamily="34" charset="-122"/>
              </a:rPr>
              <a:t>　增强意识形态领域主导权和话语权，坚定广大干部群众的道路自信、理论自信、制度自信、文化自信。</a:t>
            </a:r>
          </a:p>
        </p:txBody>
      </p:sp>
      <p:sp>
        <p:nvSpPr>
          <p:cNvPr id="80" name="Text Box 22"/>
          <p:cNvSpPr txBox="1">
            <a:spLocks noChangeArrowheads="1"/>
          </p:cNvSpPr>
          <p:nvPr/>
        </p:nvSpPr>
        <p:spPr bwMode="auto">
          <a:xfrm>
            <a:off x="4734560" y="1586230"/>
            <a:ext cx="2759710" cy="645160"/>
          </a:xfrm>
          <a:prstGeom prst="rect">
            <a:avLst/>
          </a:prstGeom>
          <a:noFill/>
          <a:ln>
            <a:noFill/>
          </a:ln>
        </p:spPr>
        <p:txBody>
          <a:bodyPr lIns="0">
            <a:spAutoFit/>
          </a:bodyPr>
          <a:lstStyle>
            <a:lvl1pPr eaLnBrk="0" hangingPunct="0">
              <a:defRPr sz="3200">
                <a:solidFill>
                  <a:srgbClr val="000000"/>
                </a:solidFill>
                <a:latin typeface="Arial" panose="020B0604020202020204" pitchFamily="34" charset="0"/>
                <a:ea typeface="宋体" panose="02010600030101010101" pitchFamily="2" charset="-122"/>
              </a:defRPr>
            </a:lvl1pPr>
            <a:lvl2pPr marL="742950" indent="-285750" eaLnBrk="0" hangingPunct="0">
              <a:defRPr sz="3200">
                <a:solidFill>
                  <a:srgbClr val="000000"/>
                </a:solidFill>
                <a:latin typeface="Arial" panose="020B0604020202020204" pitchFamily="34" charset="0"/>
                <a:ea typeface="宋体" panose="02010600030101010101" pitchFamily="2" charset="-122"/>
              </a:defRPr>
            </a:lvl2pPr>
            <a:lvl3pPr marL="1143000" indent="-228600" eaLnBrk="0" hangingPunct="0">
              <a:defRPr sz="3200">
                <a:solidFill>
                  <a:srgbClr val="000000"/>
                </a:solidFill>
                <a:latin typeface="Arial" panose="020B0604020202020204" pitchFamily="34" charset="0"/>
                <a:ea typeface="宋体" panose="02010600030101010101" pitchFamily="2" charset="-122"/>
              </a:defRPr>
            </a:lvl3pPr>
            <a:lvl4pPr marL="1600200" indent="-228600" eaLnBrk="0" hangingPunct="0">
              <a:defRPr sz="3200">
                <a:solidFill>
                  <a:srgbClr val="000000"/>
                </a:solidFill>
                <a:latin typeface="Arial" panose="020B0604020202020204" pitchFamily="34" charset="0"/>
                <a:ea typeface="宋体" panose="02010600030101010101" pitchFamily="2" charset="-122"/>
              </a:defRPr>
            </a:lvl4pPr>
            <a:lvl5pPr marL="2057400" indent="-228600" eaLnBrk="0" hangingPunct="0">
              <a:defRPr sz="3200">
                <a:solidFill>
                  <a:srgbClr val="000000"/>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sz="3200">
                <a:solidFill>
                  <a:srgbClr val="000000"/>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sz="3200">
                <a:solidFill>
                  <a:srgbClr val="000000"/>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sz="3200">
                <a:solidFill>
                  <a:srgbClr val="000000"/>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sz="3200">
                <a:solidFill>
                  <a:srgbClr val="000000"/>
                </a:solidFill>
                <a:latin typeface="Arial" panose="020B0604020202020204" pitchFamily="34" charset="0"/>
                <a:ea typeface="宋体" panose="02010600030101010101" pitchFamily="2" charset="-122"/>
              </a:defRPr>
            </a:lvl9pPr>
          </a:lstStyle>
          <a:p>
            <a:pPr marL="0" marR="0" lvl="0" indent="0" algn="ctr" defTabSz="914400" rtl="0" eaLnBrk="0" fontAlgn="auto" latinLnBrk="0" hangingPunct="0">
              <a:lnSpc>
                <a:spcPct val="100000"/>
              </a:lnSpc>
              <a:spcBef>
                <a:spcPts val="0"/>
              </a:spcBef>
              <a:spcAft>
                <a:spcPts val="0"/>
              </a:spcAft>
              <a:buClrTx/>
              <a:buSzTx/>
              <a:buFontTx/>
              <a:buNone/>
              <a:defRPr/>
            </a:pPr>
            <a:r>
              <a:rPr kumimoji="0" lang="zh-CN" altLang="en-US" sz="1800" b="1" i="0" u="none" strike="noStrike" kern="1200" cap="none" spc="0" normalizeH="0" baseline="0" noProof="0" dirty="0">
                <a:ln>
                  <a:noFill/>
                </a:ln>
                <a:solidFill>
                  <a:srgbClr val="C00000"/>
                </a:solidFill>
                <a:effectLst/>
                <a:uLnTx/>
                <a:uFillTx/>
                <a:latin typeface="微软雅黑" panose="020B0503020204020204" pitchFamily="34" charset="-122"/>
                <a:ea typeface="微软雅黑" panose="020B0503020204020204" pitchFamily="34" charset="-122"/>
                <a:cs typeface="+mn-ea"/>
              </a:rPr>
              <a:t>用习近平新时代中国特色社会主义思想武装全党</a:t>
            </a:r>
          </a:p>
        </p:txBody>
      </p:sp>
      <p:sp>
        <p:nvSpPr>
          <p:cNvPr id="81" name="Text Box 23"/>
          <p:cNvSpPr txBox="1"/>
          <p:nvPr/>
        </p:nvSpPr>
        <p:spPr>
          <a:xfrm>
            <a:off x="3997192" y="2154555"/>
            <a:ext cx="4197617" cy="700576"/>
          </a:xfrm>
          <a:prstGeom prst="rect">
            <a:avLst/>
          </a:prstGeom>
          <a:noFill/>
          <a:ln w="9525">
            <a:noFill/>
          </a:ln>
        </p:spPr>
        <p:txBody>
          <a:bodyPr wrap="square" lIns="0">
            <a:spAutoFit/>
          </a:bodyPr>
          <a:lst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rgbClr val="000000"/>
                </a:solidFill>
                <a:latin typeface="微软雅黑 Light" panose="020B0502040204020203" pitchFamily="34" charset="-122"/>
                <a:ea typeface="微软雅黑" panose="020B0503020204020204" pitchFamily="34" charset="-122"/>
                <a:cs typeface="+mn-ea"/>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rgbClr val="000000"/>
                </a:solidFill>
                <a:latin typeface="微软雅黑 Light" panose="020B0502040204020203" pitchFamily="34" charset="-122"/>
                <a:ea typeface="微软雅黑" panose="020B0503020204020204" pitchFamily="34" charset="-122"/>
                <a:cs typeface="+mn-ea"/>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rgbClr val="000000"/>
                </a:solidFill>
                <a:latin typeface="微软雅黑 Light" panose="020B0502040204020203" pitchFamily="34" charset="-122"/>
                <a:ea typeface="微软雅黑" panose="020B0503020204020204" pitchFamily="34" charset="-122"/>
                <a:cs typeface="+mn-ea"/>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rgbClr val="000000"/>
                </a:solidFill>
                <a:latin typeface="微软雅黑 Light" panose="020B0502040204020203" pitchFamily="34" charset="-122"/>
                <a:ea typeface="微软雅黑" panose="020B0503020204020204" pitchFamily="34" charset="-122"/>
                <a:cs typeface="+mn-ea"/>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rgbClr val="000000"/>
                </a:solidFill>
                <a:latin typeface="微软雅黑 Light" panose="020B0502040204020203" pitchFamily="34" charset="-122"/>
                <a:ea typeface="微软雅黑" panose="020B0503020204020204" pitchFamily="34" charset="-122"/>
                <a:cs typeface="+mn-ea"/>
              </a:defRPr>
            </a:lvl5pPr>
          </a:lstStyle>
          <a:p>
            <a:pPr marL="0" lvl="0" indent="0" algn="just">
              <a:lnSpc>
                <a:spcPct val="150000"/>
              </a:lnSpc>
              <a:spcBef>
                <a:spcPct val="0"/>
              </a:spcBef>
              <a:buNone/>
              <a:defRPr/>
            </a:pPr>
            <a:r>
              <a:rPr kumimoji="0" lang="zh-CN" altLang="en-US" sz="1400" b="1" i="0" u="none" strike="noStrike" kern="1200" cap="none" spc="0" normalizeH="0" baseline="0" noProof="0" dirty="0">
                <a:ln>
                  <a:noFill/>
                </a:ln>
                <a:solidFill>
                  <a:srgbClr val="595959"/>
                </a:solidFill>
                <a:effectLst/>
                <a:uLnTx/>
                <a:uFillTx/>
                <a:latin typeface="微软雅黑" panose="020B0503020204020204" pitchFamily="34" charset="-122"/>
                <a:ea typeface="微软雅黑" panose="020B0503020204020204" pitchFamily="34" charset="-122"/>
              </a:rPr>
              <a:t>　　</a:t>
            </a:r>
            <a:r>
              <a:rPr lang="zh-CN" altLang="en-US" sz="1400" dirty="0">
                <a:solidFill>
                  <a:schemeClr val="tx1"/>
                </a:solidFill>
                <a:latin typeface="微软雅黑" panose="020B0503020204020204" pitchFamily="34" charset="-122"/>
              </a:rPr>
              <a:t>按照学懂、弄通、做实的要求，深入推进习近平新时代中国特色社会主义思想学习教育。</a:t>
            </a:r>
          </a:p>
        </p:txBody>
      </p:sp>
      <p:grpSp>
        <p:nvGrpSpPr>
          <p:cNvPr id="82" name="组合 5"/>
          <p:cNvGrpSpPr/>
          <p:nvPr/>
        </p:nvGrpSpPr>
        <p:grpSpPr>
          <a:xfrm>
            <a:off x="1026795" y="4822190"/>
            <a:ext cx="3109596" cy="1321557"/>
            <a:chOff x="720953" y="2489466"/>
            <a:chExt cx="3110144" cy="1322051"/>
          </a:xfrm>
        </p:grpSpPr>
        <p:sp>
          <p:nvSpPr>
            <p:cNvPr id="83" name="Text Box 22"/>
            <p:cNvSpPr txBox="1">
              <a:spLocks noChangeArrowheads="1"/>
            </p:cNvSpPr>
            <p:nvPr/>
          </p:nvSpPr>
          <p:spPr bwMode="auto">
            <a:xfrm>
              <a:off x="1071397" y="2489466"/>
              <a:ext cx="2759700" cy="368438"/>
            </a:xfrm>
            <a:prstGeom prst="rect">
              <a:avLst/>
            </a:prstGeom>
            <a:noFill/>
            <a:ln>
              <a:noFill/>
            </a:ln>
          </p:spPr>
          <p:txBody>
            <a:bodyPr lIns="0" rIns="0">
              <a:spAutoFit/>
            </a:bodyPr>
            <a:lstStyle>
              <a:lvl1pPr eaLnBrk="0" hangingPunct="0">
                <a:defRPr sz="3200">
                  <a:solidFill>
                    <a:srgbClr val="000000"/>
                  </a:solidFill>
                  <a:latin typeface="Arial" panose="020B0604020202020204" pitchFamily="34" charset="0"/>
                  <a:ea typeface="宋体" panose="02010600030101010101" pitchFamily="2" charset="-122"/>
                </a:defRPr>
              </a:lvl1pPr>
              <a:lvl2pPr marL="742950" indent="-285750" eaLnBrk="0" hangingPunct="0">
                <a:defRPr sz="3200">
                  <a:solidFill>
                    <a:srgbClr val="000000"/>
                  </a:solidFill>
                  <a:latin typeface="Arial" panose="020B0604020202020204" pitchFamily="34" charset="0"/>
                  <a:ea typeface="宋体" panose="02010600030101010101" pitchFamily="2" charset="-122"/>
                </a:defRPr>
              </a:lvl2pPr>
              <a:lvl3pPr marL="1143000" indent="-228600" eaLnBrk="0" hangingPunct="0">
                <a:defRPr sz="3200">
                  <a:solidFill>
                    <a:srgbClr val="000000"/>
                  </a:solidFill>
                  <a:latin typeface="Arial" panose="020B0604020202020204" pitchFamily="34" charset="0"/>
                  <a:ea typeface="宋体" panose="02010600030101010101" pitchFamily="2" charset="-122"/>
                </a:defRPr>
              </a:lvl3pPr>
              <a:lvl4pPr marL="1600200" indent="-228600" eaLnBrk="0" hangingPunct="0">
                <a:defRPr sz="3200">
                  <a:solidFill>
                    <a:srgbClr val="000000"/>
                  </a:solidFill>
                  <a:latin typeface="Arial" panose="020B0604020202020204" pitchFamily="34" charset="0"/>
                  <a:ea typeface="宋体" panose="02010600030101010101" pitchFamily="2" charset="-122"/>
                </a:defRPr>
              </a:lvl4pPr>
              <a:lvl5pPr marL="2057400" indent="-228600" eaLnBrk="0" hangingPunct="0">
                <a:defRPr sz="3200">
                  <a:solidFill>
                    <a:srgbClr val="000000"/>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sz="3200">
                  <a:solidFill>
                    <a:srgbClr val="000000"/>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sz="3200">
                  <a:solidFill>
                    <a:srgbClr val="000000"/>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sz="3200">
                  <a:solidFill>
                    <a:srgbClr val="000000"/>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sz="3200">
                  <a:solidFill>
                    <a:srgbClr val="000000"/>
                  </a:solidFill>
                  <a:latin typeface="Arial" panose="020B0604020202020204" pitchFamily="34" charset="0"/>
                  <a:ea typeface="宋体" panose="02010600030101010101" pitchFamily="2" charset="-122"/>
                </a:defRPr>
              </a:lvl9pPr>
            </a:lstStyle>
            <a:p>
              <a:pPr marL="0" marR="0" lvl="0" indent="0" algn="r" defTabSz="914400" rtl="0" eaLnBrk="0" fontAlgn="auto" latinLnBrk="0" hangingPunct="0">
                <a:lnSpc>
                  <a:spcPct val="100000"/>
                </a:lnSpc>
                <a:spcBef>
                  <a:spcPts val="0"/>
                </a:spcBef>
                <a:spcAft>
                  <a:spcPts val="0"/>
                </a:spcAft>
                <a:buClrTx/>
                <a:buSzTx/>
                <a:buFontTx/>
                <a:buNone/>
                <a:defRPr/>
              </a:pPr>
              <a:r>
                <a:rPr kumimoji="0" lang="zh-CN" altLang="en-US" sz="1800" b="1" i="0" u="none" strike="noStrike" kern="1200" cap="none" spc="0" normalizeH="0" baseline="0" noProof="0" dirty="0">
                  <a:ln>
                    <a:noFill/>
                  </a:ln>
                  <a:solidFill>
                    <a:srgbClr val="C00000"/>
                  </a:solidFill>
                  <a:effectLst/>
                  <a:uLnTx/>
                  <a:uFillTx/>
                  <a:latin typeface="微软雅黑" panose="020B0503020204020204" pitchFamily="34" charset="-122"/>
                  <a:ea typeface="微软雅黑" panose="020B0503020204020204" pitchFamily="34" charset="-122"/>
                  <a:cs typeface="+mn-ea"/>
                </a:rPr>
                <a:t>加强意识形态人才队伍建设</a:t>
              </a:r>
            </a:p>
          </p:txBody>
        </p:sp>
        <p:sp>
          <p:nvSpPr>
            <p:cNvPr id="84" name="Text Box 23"/>
            <p:cNvSpPr txBox="1"/>
            <p:nvPr/>
          </p:nvSpPr>
          <p:spPr>
            <a:xfrm>
              <a:off x="720953" y="2787392"/>
              <a:ext cx="3092360" cy="1024125"/>
            </a:xfrm>
            <a:prstGeom prst="rect">
              <a:avLst/>
            </a:prstGeom>
            <a:noFill/>
            <a:ln w="9525">
              <a:noFill/>
            </a:ln>
          </p:spPr>
          <p:txBody>
            <a:bodyPr wrap="square" lIns="0" rIns="0">
              <a:spAutoFit/>
            </a:bodyPr>
            <a:lst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rgbClr val="000000"/>
                  </a:solidFill>
                  <a:latin typeface="微软雅黑 Light" panose="020B0502040204020203" pitchFamily="34" charset="-122"/>
                  <a:ea typeface="微软雅黑" panose="020B0503020204020204" pitchFamily="34" charset="-122"/>
                  <a:cs typeface="+mn-ea"/>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rgbClr val="000000"/>
                  </a:solidFill>
                  <a:latin typeface="微软雅黑 Light" panose="020B0502040204020203" pitchFamily="34" charset="-122"/>
                  <a:ea typeface="微软雅黑" panose="020B0503020204020204" pitchFamily="34" charset="-122"/>
                  <a:cs typeface="+mn-ea"/>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rgbClr val="000000"/>
                  </a:solidFill>
                  <a:latin typeface="微软雅黑 Light" panose="020B0502040204020203" pitchFamily="34" charset="-122"/>
                  <a:ea typeface="微软雅黑" panose="020B0503020204020204" pitchFamily="34" charset="-122"/>
                  <a:cs typeface="+mn-ea"/>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rgbClr val="000000"/>
                  </a:solidFill>
                  <a:latin typeface="微软雅黑 Light" panose="020B0502040204020203" pitchFamily="34" charset="-122"/>
                  <a:ea typeface="微软雅黑" panose="020B0503020204020204" pitchFamily="34" charset="-122"/>
                  <a:cs typeface="+mn-ea"/>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rgbClr val="000000"/>
                  </a:solidFill>
                  <a:latin typeface="微软雅黑 Light" panose="020B0502040204020203" pitchFamily="34" charset="-122"/>
                  <a:ea typeface="微软雅黑" panose="020B0503020204020204" pitchFamily="34" charset="-122"/>
                  <a:cs typeface="+mn-ea"/>
                </a:defRPr>
              </a:lvl5pPr>
            </a:lstStyle>
            <a:p>
              <a:pPr marL="0" marR="0" lvl="0" indent="0" algn="just" defTabSz="914400" rtl="0">
                <a:lnSpc>
                  <a:spcPct val="150000"/>
                </a:lnSpc>
                <a:spcBef>
                  <a:spcPct val="0"/>
                </a:spcBef>
                <a:spcAft>
                  <a:spcPct val="0"/>
                </a:spcAft>
                <a:buClrTx/>
                <a:buSzTx/>
                <a:buFont typeface="Arial" panose="020B0604020202020204" pitchFamily="34" charset="0"/>
                <a:buNone/>
                <a:defRPr/>
              </a:pPr>
              <a:r>
                <a:rPr kumimoji="0" lang="zh-CN" altLang="en-US" sz="1400" b="1" i="0" u="none" strike="noStrike" kern="1200" cap="none" spc="0" normalizeH="0" baseline="0" noProof="0" dirty="0">
                  <a:ln>
                    <a:noFill/>
                  </a:ln>
                  <a:solidFill>
                    <a:srgbClr val="595959"/>
                  </a:solidFill>
                  <a:effectLst/>
                  <a:uLnTx/>
                  <a:uFillTx/>
                  <a:latin typeface="微软雅黑" panose="020B0503020204020204" pitchFamily="34" charset="-122"/>
                  <a:ea typeface="微软雅黑" panose="020B0503020204020204" pitchFamily="34" charset="-122"/>
                </a:rPr>
                <a:t>　　</a:t>
              </a:r>
              <a:r>
                <a:rPr kumimoji="0" lang="zh-CN" altLang="en-US" sz="1400" i="0" u="none" strike="noStrike" kern="1200" cap="none" spc="0" normalizeH="0" baseline="0" noProof="0" dirty="0">
                  <a:ln>
                    <a:noFill/>
                  </a:ln>
                  <a:solidFill>
                    <a:schemeClr val="tx1"/>
                  </a:solidFill>
                  <a:effectLst/>
                  <a:uLnTx/>
                  <a:uFillTx/>
                  <a:latin typeface="微软雅黑" panose="020B0503020204020204" pitchFamily="34" charset="-122"/>
                  <a:ea typeface="微软雅黑" panose="020B0503020204020204" pitchFamily="34" charset="-122"/>
                </a:rPr>
                <a:t>以政治家的标准严格要求、以专门家的标准提升素质、以实干家的标准推进工作，建设一支高素质的人才队伍。</a:t>
              </a:r>
            </a:p>
          </p:txBody>
        </p:sp>
      </p:grpSp>
      <p:grpSp>
        <p:nvGrpSpPr>
          <p:cNvPr id="85" name="组合 6"/>
          <p:cNvGrpSpPr/>
          <p:nvPr/>
        </p:nvGrpSpPr>
        <p:grpSpPr>
          <a:xfrm>
            <a:off x="7888606" y="5115560"/>
            <a:ext cx="3851910" cy="1119041"/>
            <a:chOff x="667444" y="4873187"/>
            <a:chExt cx="3852264" cy="1119463"/>
          </a:xfrm>
        </p:grpSpPr>
        <p:sp>
          <p:nvSpPr>
            <p:cNvPr id="86" name="Text Box 22"/>
            <p:cNvSpPr txBox="1">
              <a:spLocks noChangeArrowheads="1"/>
            </p:cNvSpPr>
            <p:nvPr/>
          </p:nvSpPr>
          <p:spPr bwMode="auto">
            <a:xfrm>
              <a:off x="1399768" y="4873187"/>
              <a:ext cx="2642591" cy="368439"/>
            </a:xfrm>
            <a:prstGeom prst="rect">
              <a:avLst/>
            </a:prstGeom>
            <a:noFill/>
            <a:ln>
              <a:noFill/>
            </a:ln>
          </p:spPr>
          <p:txBody>
            <a:bodyPr lIns="0" rIns="0">
              <a:spAutoFit/>
            </a:bodyPr>
            <a:lstStyle>
              <a:lvl1pPr eaLnBrk="0" hangingPunct="0">
                <a:defRPr sz="3200">
                  <a:solidFill>
                    <a:srgbClr val="000000"/>
                  </a:solidFill>
                  <a:latin typeface="Arial" panose="020B0604020202020204" pitchFamily="34" charset="0"/>
                  <a:ea typeface="宋体" panose="02010600030101010101" pitchFamily="2" charset="-122"/>
                </a:defRPr>
              </a:lvl1pPr>
              <a:lvl2pPr marL="742950" indent="-285750" eaLnBrk="0" hangingPunct="0">
                <a:defRPr sz="3200">
                  <a:solidFill>
                    <a:srgbClr val="000000"/>
                  </a:solidFill>
                  <a:latin typeface="Arial" panose="020B0604020202020204" pitchFamily="34" charset="0"/>
                  <a:ea typeface="宋体" panose="02010600030101010101" pitchFamily="2" charset="-122"/>
                </a:defRPr>
              </a:lvl2pPr>
              <a:lvl3pPr marL="1143000" indent="-228600" eaLnBrk="0" hangingPunct="0">
                <a:defRPr sz="3200">
                  <a:solidFill>
                    <a:srgbClr val="000000"/>
                  </a:solidFill>
                  <a:latin typeface="Arial" panose="020B0604020202020204" pitchFamily="34" charset="0"/>
                  <a:ea typeface="宋体" panose="02010600030101010101" pitchFamily="2" charset="-122"/>
                </a:defRPr>
              </a:lvl3pPr>
              <a:lvl4pPr marL="1600200" indent="-228600" eaLnBrk="0" hangingPunct="0">
                <a:defRPr sz="3200">
                  <a:solidFill>
                    <a:srgbClr val="000000"/>
                  </a:solidFill>
                  <a:latin typeface="Arial" panose="020B0604020202020204" pitchFamily="34" charset="0"/>
                  <a:ea typeface="宋体" panose="02010600030101010101" pitchFamily="2" charset="-122"/>
                </a:defRPr>
              </a:lvl4pPr>
              <a:lvl5pPr marL="2057400" indent="-228600" eaLnBrk="0" hangingPunct="0">
                <a:defRPr sz="3200">
                  <a:solidFill>
                    <a:srgbClr val="000000"/>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sz="3200">
                  <a:solidFill>
                    <a:srgbClr val="000000"/>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sz="3200">
                  <a:solidFill>
                    <a:srgbClr val="000000"/>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sz="3200">
                  <a:solidFill>
                    <a:srgbClr val="000000"/>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sz="3200">
                  <a:solidFill>
                    <a:srgbClr val="000000"/>
                  </a:solidFill>
                  <a:latin typeface="Arial" panose="020B0604020202020204" pitchFamily="34" charset="0"/>
                  <a:ea typeface="宋体" panose="02010600030101010101" pitchFamily="2" charset="-122"/>
                </a:defRPr>
              </a:lvl9pPr>
            </a:lstStyle>
            <a:p>
              <a:pPr marL="0" marR="0" lvl="0" indent="0" algn="ctr" defTabSz="914400" rtl="0" eaLnBrk="0" fontAlgn="auto" latinLnBrk="0" hangingPunct="0">
                <a:lnSpc>
                  <a:spcPct val="100000"/>
                </a:lnSpc>
                <a:spcBef>
                  <a:spcPts val="0"/>
                </a:spcBef>
                <a:spcAft>
                  <a:spcPts val="0"/>
                </a:spcAft>
                <a:buClrTx/>
                <a:buSzTx/>
                <a:buFontTx/>
                <a:buNone/>
                <a:defRPr/>
              </a:pPr>
              <a:r>
                <a:rPr kumimoji="0" lang="zh-CN" altLang="en-US" sz="1800" b="1" i="0" u="none" strike="noStrike" kern="1200" cap="none" spc="0" normalizeH="0" baseline="0" noProof="0" dirty="0">
                  <a:ln>
                    <a:noFill/>
                  </a:ln>
                  <a:solidFill>
                    <a:srgbClr val="C00000"/>
                  </a:solidFill>
                  <a:effectLst/>
                  <a:uLnTx/>
                  <a:uFillTx/>
                  <a:latin typeface="微软雅黑" panose="020B0503020204020204" pitchFamily="34" charset="-122"/>
                  <a:ea typeface="微软雅黑" panose="020B0503020204020204" pitchFamily="34" charset="-122"/>
                  <a:cs typeface="+mn-ea"/>
                </a:rPr>
                <a:t>推动传播手段建设和创新</a:t>
              </a:r>
            </a:p>
          </p:txBody>
        </p:sp>
        <p:sp>
          <p:nvSpPr>
            <p:cNvPr id="87" name="Text Box 23"/>
            <p:cNvSpPr txBox="1"/>
            <p:nvPr/>
          </p:nvSpPr>
          <p:spPr>
            <a:xfrm>
              <a:off x="667444" y="5291810"/>
              <a:ext cx="3852264" cy="700840"/>
            </a:xfrm>
            <a:prstGeom prst="rect">
              <a:avLst/>
            </a:prstGeom>
            <a:noFill/>
            <a:ln w="9525">
              <a:noFill/>
            </a:ln>
          </p:spPr>
          <p:txBody>
            <a:bodyPr wrap="square" lIns="0" rIns="0">
              <a:spAutoFit/>
            </a:bodyPr>
            <a:lst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rgbClr val="000000"/>
                  </a:solidFill>
                  <a:latin typeface="微软雅黑 Light" panose="020B0502040204020203" pitchFamily="34" charset="-122"/>
                  <a:ea typeface="微软雅黑" panose="020B0503020204020204" pitchFamily="34" charset="-122"/>
                  <a:cs typeface="+mn-ea"/>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rgbClr val="000000"/>
                  </a:solidFill>
                  <a:latin typeface="微软雅黑 Light" panose="020B0502040204020203" pitchFamily="34" charset="-122"/>
                  <a:ea typeface="微软雅黑" panose="020B0503020204020204" pitchFamily="34" charset="-122"/>
                  <a:cs typeface="+mn-ea"/>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rgbClr val="000000"/>
                  </a:solidFill>
                  <a:latin typeface="微软雅黑 Light" panose="020B0502040204020203" pitchFamily="34" charset="-122"/>
                  <a:ea typeface="微软雅黑" panose="020B0503020204020204" pitchFamily="34" charset="-122"/>
                  <a:cs typeface="+mn-ea"/>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rgbClr val="000000"/>
                  </a:solidFill>
                  <a:latin typeface="微软雅黑 Light" panose="020B0502040204020203" pitchFamily="34" charset="-122"/>
                  <a:ea typeface="微软雅黑" panose="020B0503020204020204" pitchFamily="34" charset="-122"/>
                  <a:cs typeface="+mn-ea"/>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rgbClr val="000000"/>
                  </a:solidFill>
                  <a:latin typeface="微软雅黑 Light" panose="020B0502040204020203" pitchFamily="34" charset="-122"/>
                  <a:ea typeface="微软雅黑" panose="020B0503020204020204" pitchFamily="34" charset="-122"/>
                  <a:cs typeface="+mn-ea"/>
                </a:defRPr>
              </a:lvl5pPr>
            </a:lstStyle>
            <a:p>
              <a:pPr marL="0" marR="0" lvl="0" indent="0" algn="just" defTabSz="914400" rtl="0">
                <a:lnSpc>
                  <a:spcPct val="150000"/>
                </a:lnSpc>
                <a:spcBef>
                  <a:spcPct val="0"/>
                </a:spcBef>
                <a:spcAft>
                  <a:spcPct val="0"/>
                </a:spcAft>
                <a:buClrTx/>
                <a:buSzTx/>
                <a:buFont typeface="Arial" panose="020B0604020202020204" pitchFamily="34" charset="0"/>
                <a:buNone/>
                <a:defRPr/>
              </a:pPr>
              <a:r>
                <a:rPr kumimoji="0" lang="zh-CN" altLang="en-US" sz="1400" b="1" i="0" u="none" strike="noStrike" kern="1200" cap="none" spc="0" normalizeH="0" baseline="0" noProof="0" dirty="0">
                  <a:ln>
                    <a:noFill/>
                  </a:ln>
                  <a:solidFill>
                    <a:srgbClr val="595959"/>
                  </a:solidFill>
                  <a:effectLst/>
                  <a:uLnTx/>
                  <a:uFillTx/>
                  <a:latin typeface="微软雅黑" panose="020B0503020204020204" pitchFamily="34" charset="-122"/>
                  <a:ea typeface="微软雅黑" panose="020B0503020204020204" pitchFamily="34" charset="-122"/>
                </a:rPr>
                <a:t>　</a:t>
              </a:r>
              <a:r>
                <a:rPr kumimoji="0" lang="zh-CN" altLang="en-US" sz="1400" i="0" u="none" strike="noStrike" kern="1200" cap="none" spc="0" normalizeH="0" baseline="0" noProof="0" dirty="0">
                  <a:ln>
                    <a:noFill/>
                  </a:ln>
                  <a:solidFill>
                    <a:schemeClr val="tx1"/>
                  </a:solidFill>
                  <a:effectLst/>
                  <a:uLnTx/>
                  <a:uFillTx/>
                  <a:latin typeface="微软雅黑" panose="020B0503020204020204" pitchFamily="34" charset="-122"/>
                  <a:ea typeface="微软雅黑" panose="020B0503020204020204" pitchFamily="34" charset="-122"/>
                </a:rPr>
                <a:t>　抓好理念创新、手段创新、方式方法创新，坚持正确舆论导向，创新对外话语表达方式。</a:t>
              </a:r>
            </a:p>
          </p:txBody>
        </p:sp>
      </p:grpSp>
      <p:grpSp>
        <p:nvGrpSpPr>
          <p:cNvPr id="88" name="组合 74"/>
          <p:cNvGrpSpPr/>
          <p:nvPr/>
        </p:nvGrpSpPr>
        <p:grpSpPr>
          <a:xfrm>
            <a:off x="5314950" y="3627120"/>
            <a:ext cx="1562100" cy="1488440"/>
            <a:chOff x="4992303" y="3039048"/>
            <a:chExt cx="1947438" cy="1854745"/>
          </a:xfrm>
        </p:grpSpPr>
        <p:sp>
          <p:nvSpPr>
            <p:cNvPr id="89" name="五边形 35"/>
            <p:cNvSpPr/>
            <p:nvPr/>
          </p:nvSpPr>
          <p:spPr>
            <a:xfrm>
              <a:off x="4992303" y="3039048"/>
              <a:ext cx="1947438" cy="1854745"/>
            </a:xfrm>
            <a:prstGeom prst="pentagon">
              <a:avLst/>
            </a:prstGeom>
            <a:gradFill>
              <a:gsLst>
                <a:gs pos="25000">
                  <a:srgbClr val="BC1D2D">
                    <a:alpha val="20000"/>
                  </a:srgbClr>
                </a:gs>
                <a:gs pos="100000">
                  <a:srgbClr val="E0522E">
                    <a:alpha val="20000"/>
                  </a:srgbClr>
                </a:gs>
              </a:gsLst>
              <a:lin ang="16200000" scaled="0"/>
            </a:gradFill>
            <a:ln>
              <a:noFill/>
            </a:ln>
          </p:spPr>
          <p:style>
            <a:lnRef idx="2">
              <a:srgbClr val="BC1D2D">
                <a:shade val="50000"/>
              </a:srgbClr>
            </a:lnRef>
            <a:fillRef idx="1">
              <a:srgbClr val="BC1D2D"/>
            </a:fillRef>
            <a:effectRef idx="0">
              <a:srgbClr val="BC1D2D"/>
            </a:effectRef>
            <a:fontRef idx="minor">
              <a:srgbClr val="FFFFFF"/>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rgbClr val="FFFFFF"/>
                </a:solidFill>
                <a:effectLst/>
                <a:uLnTx/>
                <a:uFillTx/>
                <a:latin typeface="微软雅黑 Light" panose="020B0502040204020203" pitchFamily="34" charset="-122"/>
                <a:ea typeface="微软雅黑" panose="020B0503020204020204" pitchFamily="34" charset="-122"/>
                <a:cs typeface="+mn-ea"/>
              </a:endParaRPr>
            </a:p>
          </p:txBody>
        </p:sp>
        <p:sp>
          <p:nvSpPr>
            <p:cNvPr id="90" name="五边形 36"/>
            <p:cNvSpPr/>
            <p:nvPr/>
          </p:nvSpPr>
          <p:spPr>
            <a:xfrm>
              <a:off x="5168304" y="3225794"/>
              <a:ext cx="1595438" cy="1520001"/>
            </a:xfrm>
            <a:prstGeom prst="pentagon">
              <a:avLst/>
            </a:prstGeom>
            <a:gradFill>
              <a:gsLst>
                <a:gs pos="25000">
                  <a:srgbClr val="BC1D2D"/>
                </a:gs>
                <a:gs pos="100000">
                  <a:srgbClr val="E0522E"/>
                </a:gs>
              </a:gsLst>
              <a:lin ang="5400000" scaled="0"/>
            </a:gradFill>
            <a:ln>
              <a:noFill/>
            </a:ln>
          </p:spPr>
          <p:style>
            <a:lnRef idx="2">
              <a:srgbClr val="BC1D2D">
                <a:shade val="50000"/>
              </a:srgbClr>
            </a:lnRef>
            <a:fillRef idx="1">
              <a:srgbClr val="BC1D2D"/>
            </a:fillRef>
            <a:effectRef idx="0">
              <a:srgbClr val="BC1D2D"/>
            </a:effectRef>
            <a:fontRef idx="minor">
              <a:srgbClr val="FFFFFF"/>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2000" b="1" i="0" u="none" strike="noStrike" kern="120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mn-ea"/>
              </a:endParaRPr>
            </a:p>
          </p:txBody>
        </p:sp>
      </p:grpSp>
      <p:grpSp>
        <p:nvGrpSpPr>
          <p:cNvPr id="91" name="组合 60"/>
          <p:cNvGrpSpPr/>
          <p:nvPr/>
        </p:nvGrpSpPr>
        <p:grpSpPr>
          <a:xfrm>
            <a:off x="6732905" y="5365115"/>
            <a:ext cx="1155700" cy="538101"/>
            <a:chOff x="8136718" y="8072641"/>
            <a:chExt cx="887117" cy="1086607"/>
          </a:xfrm>
        </p:grpSpPr>
        <p:cxnSp>
          <p:nvCxnSpPr>
            <p:cNvPr id="92" name="直接连接符 91"/>
            <p:cNvCxnSpPr/>
            <p:nvPr/>
          </p:nvCxnSpPr>
          <p:spPr>
            <a:xfrm>
              <a:off x="8136718" y="8072641"/>
              <a:ext cx="302953" cy="1060445"/>
            </a:xfrm>
            <a:prstGeom prst="line">
              <a:avLst/>
            </a:prstGeom>
            <a:ln w="15875" cap="rnd">
              <a:gradFill flip="none" rotWithShape="1">
                <a:gsLst>
                  <a:gs pos="11000">
                    <a:srgbClr val="BC1D2D">
                      <a:alpha val="0"/>
                    </a:srgbClr>
                  </a:gs>
                  <a:gs pos="59000">
                    <a:srgbClr val="BC1D2D"/>
                  </a:gs>
                </a:gsLst>
                <a:lin ang="0" scaled="1"/>
                <a:tileRect/>
              </a:gradFill>
            </a:ln>
          </p:spPr>
          <p:style>
            <a:lnRef idx="1">
              <a:srgbClr val="BC1D2D"/>
            </a:lnRef>
            <a:fillRef idx="0">
              <a:srgbClr val="BC1D2D"/>
            </a:fillRef>
            <a:effectRef idx="0">
              <a:srgbClr val="BC1D2D"/>
            </a:effectRef>
            <a:fontRef idx="minor">
              <a:srgbClr val="000000"/>
            </a:fontRef>
          </p:style>
        </p:cxnSp>
        <p:cxnSp>
          <p:nvCxnSpPr>
            <p:cNvPr id="93" name="直接连接符 92"/>
            <p:cNvCxnSpPr/>
            <p:nvPr/>
          </p:nvCxnSpPr>
          <p:spPr>
            <a:xfrm flipH="1">
              <a:off x="8441621" y="9159248"/>
              <a:ext cx="582214" cy="0"/>
            </a:xfrm>
            <a:prstGeom prst="line">
              <a:avLst/>
            </a:prstGeom>
            <a:ln w="15875" cap="rnd">
              <a:gradFill flip="none" rotWithShape="1">
                <a:gsLst>
                  <a:gs pos="11000">
                    <a:srgbClr val="BC1D2D">
                      <a:alpha val="0"/>
                    </a:srgbClr>
                  </a:gs>
                  <a:gs pos="59000">
                    <a:srgbClr val="BC1D2D"/>
                  </a:gs>
                </a:gsLst>
                <a:lin ang="0" scaled="1"/>
                <a:tileRect/>
              </a:gradFill>
            </a:ln>
          </p:spPr>
          <p:style>
            <a:lnRef idx="1">
              <a:srgbClr val="BC1D2D"/>
            </a:lnRef>
            <a:fillRef idx="0">
              <a:srgbClr val="BC1D2D"/>
            </a:fillRef>
            <a:effectRef idx="0">
              <a:srgbClr val="BC1D2D"/>
            </a:effectRef>
            <a:fontRef idx="minor">
              <a:srgbClr val="000000"/>
            </a:fontRef>
          </p:style>
        </p:cxnSp>
      </p:grpSp>
      <p:grpSp>
        <p:nvGrpSpPr>
          <p:cNvPr id="94" name="组合 63"/>
          <p:cNvGrpSpPr/>
          <p:nvPr/>
        </p:nvGrpSpPr>
        <p:grpSpPr>
          <a:xfrm flipV="1">
            <a:off x="7167245" y="3611880"/>
            <a:ext cx="1402715" cy="414020"/>
            <a:chOff x="8136718" y="8072641"/>
            <a:chExt cx="1298365" cy="1060445"/>
          </a:xfrm>
        </p:grpSpPr>
        <p:cxnSp>
          <p:nvCxnSpPr>
            <p:cNvPr id="95" name="直接连接符 94"/>
            <p:cNvCxnSpPr/>
            <p:nvPr/>
          </p:nvCxnSpPr>
          <p:spPr>
            <a:xfrm>
              <a:off x="8136718" y="8072641"/>
              <a:ext cx="302953" cy="1060445"/>
            </a:xfrm>
            <a:prstGeom prst="line">
              <a:avLst/>
            </a:prstGeom>
            <a:ln w="15875" cap="rnd">
              <a:gradFill flip="none" rotWithShape="1">
                <a:gsLst>
                  <a:gs pos="11000">
                    <a:srgbClr val="BC1D2D">
                      <a:alpha val="0"/>
                    </a:srgbClr>
                  </a:gs>
                  <a:gs pos="59000">
                    <a:srgbClr val="BC1D2D"/>
                  </a:gs>
                </a:gsLst>
                <a:lin ang="0" scaled="1"/>
                <a:tileRect/>
              </a:gradFill>
            </a:ln>
          </p:spPr>
          <p:style>
            <a:lnRef idx="1">
              <a:srgbClr val="BC1D2D"/>
            </a:lnRef>
            <a:fillRef idx="0">
              <a:srgbClr val="BC1D2D"/>
            </a:fillRef>
            <a:effectRef idx="0">
              <a:srgbClr val="BC1D2D"/>
            </a:effectRef>
            <a:fontRef idx="minor">
              <a:srgbClr val="000000"/>
            </a:fontRef>
          </p:style>
        </p:cxnSp>
        <p:cxnSp>
          <p:nvCxnSpPr>
            <p:cNvPr id="96" name="直接连接符 95"/>
            <p:cNvCxnSpPr/>
            <p:nvPr/>
          </p:nvCxnSpPr>
          <p:spPr>
            <a:xfrm flipH="1">
              <a:off x="8439671" y="9133086"/>
              <a:ext cx="995412" cy="0"/>
            </a:xfrm>
            <a:prstGeom prst="line">
              <a:avLst/>
            </a:prstGeom>
            <a:ln w="15875" cap="rnd">
              <a:gradFill flip="none" rotWithShape="1">
                <a:gsLst>
                  <a:gs pos="11000">
                    <a:srgbClr val="BC1D2D">
                      <a:alpha val="0"/>
                    </a:srgbClr>
                  </a:gs>
                  <a:gs pos="59000">
                    <a:srgbClr val="BC1D2D"/>
                  </a:gs>
                </a:gsLst>
                <a:lin ang="0" scaled="1"/>
                <a:tileRect/>
              </a:gradFill>
            </a:ln>
          </p:spPr>
          <p:style>
            <a:lnRef idx="1">
              <a:srgbClr val="BC1D2D"/>
            </a:lnRef>
            <a:fillRef idx="0">
              <a:srgbClr val="BC1D2D"/>
            </a:fillRef>
            <a:effectRef idx="0">
              <a:srgbClr val="BC1D2D"/>
            </a:effectRef>
            <a:fontRef idx="minor">
              <a:srgbClr val="000000"/>
            </a:fontRef>
          </p:style>
        </p:cxnSp>
      </p:grpSp>
      <p:grpSp>
        <p:nvGrpSpPr>
          <p:cNvPr id="97" name="组合 66"/>
          <p:cNvGrpSpPr/>
          <p:nvPr/>
        </p:nvGrpSpPr>
        <p:grpSpPr>
          <a:xfrm flipH="1" flipV="1">
            <a:off x="3604260" y="3611880"/>
            <a:ext cx="1446530" cy="479425"/>
            <a:chOff x="8136718" y="8072641"/>
            <a:chExt cx="1298365" cy="1060445"/>
          </a:xfrm>
        </p:grpSpPr>
        <p:cxnSp>
          <p:nvCxnSpPr>
            <p:cNvPr id="98" name="直接连接符 97"/>
            <p:cNvCxnSpPr/>
            <p:nvPr/>
          </p:nvCxnSpPr>
          <p:spPr>
            <a:xfrm>
              <a:off x="8136718" y="8072641"/>
              <a:ext cx="302953" cy="1060445"/>
            </a:xfrm>
            <a:prstGeom prst="line">
              <a:avLst/>
            </a:prstGeom>
            <a:ln w="15875" cap="rnd">
              <a:gradFill flip="none" rotWithShape="1">
                <a:gsLst>
                  <a:gs pos="11000">
                    <a:srgbClr val="BC1D2D">
                      <a:alpha val="0"/>
                    </a:srgbClr>
                  </a:gs>
                  <a:gs pos="59000">
                    <a:srgbClr val="BC1D2D"/>
                  </a:gs>
                </a:gsLst>
                <a:lin ang="0" scaled="1"/>
                <a:tileRect/>
              </a:gradFill>
            </a:ln>
          </p:spPr>
          <p:style>
            <a:lnRef idx="1">
              <a:srgbClr val="BC1D2D"/>
            </a:lnRef>
            <a:fillRef idx="0">
              <a:srgbClr val="BC1D2D"/>
            </a:fillRef>
            <a:effectRef idx="0">
              <a:srgbClr val="BC1D2D"/>
            </a:effectRef>
            <a:fontRef idx="minor">
              <a:srgbClr val="000000"/>
            </a:fontRef>
          </p:style>
        </p:cxnSp>
        <p:cxnSp>
          <p:nvCxnSpPr>
            <p:cNvPr id="99" name="直接连接符 98"/>
            <p:cNvCxnSpPr/>
            <p:nvPr/>
          </p:nvCxnSpPr>
          <p:spPr>
            <a:xfrm flipH="1">
              <a:off x="8439671" y="9133086"/>
              <a:ext cx="995412" cy="0"/>
            </a:xfrm>
            <a:prstGeom prst="line">
              <a:avLst/>
            </a:prstGeom>
            <a:ln w="15875" cap="rnd">
              <a:gradFill flip="none" rotWithShape="1">
                <a:gsLst>
                  <a:gs pos="11000">
                    <a:srgbClr val="BC1D2D">
                      <a:alpha val="0"/>
                    </a:srgbClr>
                  </a:gs>
                  <a:gs pos="59000">
                    <a:srgbClr val="BC1D2D"/>
                  </a:gs>
                </a:gsLst>
                <a:lin ang="0" scaled="1"/>
                <a:tileRect/>
              </a:gradFill>
            </a:ln>
          </p:spPr>
          <p:style>
            <a:lnRef idx="1">
              <a:srgbClr val="BC1D2D"/>
            </a:lnRef>
            <a:fillRef idx="0">
              <a:srgbClr val="BC1D2D"/>
            </a:fillRef>
            <a:effectRef idx="0">
              <a:srgbClr val="BC1D2D"/>
            </a:effectRef>
            <a:fontRef idx="minor">
              <a:srgbClr val="000000"/>
            </a:fontRef>
          </p:style>
        </p:cxnSp>
      </p:grpSp>
      <p:grpSp>
        <p:nvGrpSpPr>
          <p:cNvPr id="101" name="组合 69"/>
          <p:cNvGrpSpPr/>
          <p:nvPr/>
        </p:nvGrpSpPr>
        <p:grpSpPr>
          <a:xfrm flipH="1">
            <a:off x="4319905" y="5361940"/>
            <a:ext cx="1164590" cy="544195"/>
            <a:chOff x="8136718" y="8072641"/>
            <a:chExt cx="886304" cy="1060445"/>
          </a:xfrm>
        </p:grpSpPr>
        <p:cxnSp>
          <p:nvCxnSpPr>
            <p:cNvPr id="102" name="直接连接符 101"/>
            <p:cNvCxnSpPr/>
            <p:nvPr/>
          </p:nvCxnSpPr>
          <p:spPr>
            <a:xfrm>
              <a:off x="8136718" y="8072641"/>
              <a:ext cx="302953" cy="1060445"/>
            </a:xfrm>
            <a:prstGeom prst="line">
              <a:avLst/>
            </a:prstGeom>
            <a:ln w="15875" cap="rnd">
              <a:gradFill flip="none" rotWithShape="1">
                <a:gsLst>
                  <a:gs pos="11000">
                    <a:srgbClr val="BC1D2D">
                      <a:alpha val="0"/>
                    </a:srgbClr>
                  </a:gs>
                  <a:gs pos="59000">
                    <a:srgbClr val="BC1D2D"/>
                  </a:gs>
                </a:gsLst>
                <a:lin ang="0" scaled="1"/>
                <a:tileRect/>
              </a:gradFill>
            </a:ln>
          </p:spPr>
          <p:style>
            <a:lnRef idx="1">
              <a:srgbClr val="BC1D2D"/>
            </a:lnRef>
            <a:fillRef idx="0">
              <a:srgbClr val="BC1D2D"/>
            </a:fillRef>
            <a:effectRef idx="0">
              <a:srgbClr val="BC1D2D"/>
            </a:effectRef>
            <a:fontRef idx="minor">
              <a:srgbClr val="000000"/>
            </a:fontRef>
          </p:style>
        </p:cxnSp>
        <p:cxnSp>
          <p:nvCxnSpPr>
            <p:cNvPr id="103" name="直接连接符 102"/>
            <p:cNvCxnSpPr/>
            <p:nvPr/>
          </p:nvCxnSpPr>
          <p:spPr>
            <a:xfrm flipH="1">
              <a:off x="8439671" y="9127289"/>
              <a:ext cx="583351" cy="0"/>
            </a:xfrm>
            <a:prstGeom prst="line">
              <a:avLst/>
            </a:prstGeom>
            <a:ln w="15875" cap="rnd">
              <a:gradFill flip="none" rotWithShape="1">
                <a:gsLst>
                  <a:gs pos="11000">
                    <a:srgbClr val="BC1D2D">
                      <a:alpha val="0"/>
                    </a:srgbClr>
                  </a:gs>
                  <a:gs pos="59000">
                    <a:srgbClr val="BC1D2D"/>
                  </a:gs>
                </a:gsLst>
                <a:lin ang="0" scaled="1"/>
                <a:tileRect/>
              </a:gradFill>
            </a:ln>
          </p:spPr>
          <p:style>
            <a:lnRef idx="1">
              <a:srgbClr val="BC1D2D"/>
            </a:lnRef>
            <a:fillRef idx="0">
              <a:srgbClr val="BC1D2D"/>
            </a:fillRef>
            <a:effectRef idx="0">
              <a:srgbClr val="BC1D2D"/>
            </a:effectRef>
            <a:fontRef idx="minor">
              <a:srgbClr val="000000"/>
            </a:fontRef>
          </p:style>
        </p:cxnSp>
      </p:grpSp>
      <p:grpSp>
        <p:nvGrpSpPr>
          <p:cNvPr id="104" name="组合 75"/>
          <p:cNvGrpSpPr/>
          <p:nvPr/>
        </p:nvGrpSpPr>
        <p:grpSpPr>
          <a:xfrm flipV="1">
            <a:off x="5247005" y="2884805"/>
            <a:ext cx="1714500" cy="452120"/>
            <a:chOff x="7205086" y="8089994"/>
            <a:chExt cx="1882900" cy="1043092"/>
          </a:xfrm>
        </p:grpSpPr>
        <p:cxnSp>
          <p:nvCxnSpPr>
            <p:cNvPr id="105" name="直接连接符 104"/>
            <p:cNvCxnSpPr/>
            <p:nvPr/>
          </p:nvCxnSpPr>
          <p:spPr>
            <a:xfrm flipH="1">
              <a:off x="8146536" y="8089994"/>
              <a:ext cx="1" cy="980592"/>
            </a:xfrm>
            <a:prstGeom prst="line">
              <a:avLst/>
            </a:prstGeom>
            <a:ln w="15875" cap="rnd">
              <a:gradFill flip="none" rotWithShape="1">
                <a:gsLst>
                  <a:gs pos="11000">
                    <a:srgbClr val="BC1D2D">
                      <a:alpha val="0"/>
                    </a:srgbClr>
                  </a:gs>
                  <a:gs pos="59000">
                    <a:srgbClr val="BC1D2D"/>
                  </a:gs>
                </a:gsLst>
                <a:lin ang="5400000" scaled="0"/>
                <a:tileRect/>
              </a:gradFill>
            </a:ln>
          </p:spPr>
          <p:style>
            <a:lnRef idx="1">
              <a:srgbClr val="BC1D2D"/>
            </a:lnRef>
            <a:fillRef idx="0">
              <a:srgbClr val="BC1D2D"/>
            </a:fillRef>
            <a:effectRef idx="0">
              <a:srgbClr val="BC1D2D"/>
            </a:effectRef>
            <a:fontRef idx="minor">
              <a:srgbClr val="000000"/>
            </a:fontRef>
          </p:style>
        </p:cxnSp>
        <p:cxnSp>
          <p:nvCxnSpPr>
            <p:cNvPr id="106" name="直接连接符 105"/>
            <p:cNvCxnSpPr/>
            <p:nvPr/>
          </p:nvCxnSpPr>
          <p:spPr>
            <a:xfrm flipH="1" flipV="1">
              <a:off x="7205086" y="9105981"/>
              <a:ext cx="1882900" cy="27105"/>
            </a:xfrm>
            <a:prstGeom prst="line">
              <a:avLst/>
            </a:prstGeom>
            <a:ln w="15875" cap="rnd">
              <a:gradFill flip="none" rotWithShape="1">
                <a:gsLst>
                  <a:gs pos="0">
                    <a:srgbClr val="BC1D2D">
                      <a:alpha val="0"/>
                    </a:srgbClr>
                  </a:gs>
                  <a:gs pos="50000">
                    <a:srgbClr val="BC1D2D"/>
                  </a:gs>
                  <a:gs pos="100000">
                    <a:srgbClr val="BC1D2D">
                      <a:alpha val="0"/>
                    </a:srgbClr>
                  </a:gs>
                </a:gsLst>
                <a:lin ang="0" scaled="1"/>
                <a:tileRect/>
              </a:gradFill>
            </a:ln>
          </p:spPr>
          <p:style>
            <a:lnRef idx="1">
              <a:srgbClr val="BC1D2D"/>
            </a:lnRef>
            <a:fillRef idx="0">
              <a:srgbClr val="BC1D2D"/>
            </a:fillRef>
            <a:effectRef idx="0">
              <a:srgbClr val="BC1D2D"/>
            </a:effectRef>
            <a:fontRef idx="minor">
              <a:srgbClr val="000000"/>
            </a:fontRef>
          </p:style>
        </p:cxnSp>
      </p:grpSp>
      <p:sp>
        <p:nvSpPr>
          <p:cNvPr id="108" name="文本框 107"/>
          <p:cNvSpPr txBox="1"/>
          <p:nvPr/>
        </p:nvSpPr>
        <p:spPr>
          <a:xfrm>
            <a:off x="5464175" y="4017645"/>
            <a:ext cx="1248410" cy="95313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2800" b="1" i="0" u="none" strike="noStrike" kern="1200" cap="none" spc="0" normalizeH="0" baseline="0" noProof="0">
                <a:ln>
                  <a:noFill/>
                </a:ln>
                <a:solidFill>
                  <a:prstClr val="white"/>
                </a:solidFill>
                <a:effectLst/>
                <a:uLnTx/>
                <a:uFillTx/>
                <a:latin typeface="楷体" panose="02010609060101010101" pitchFamily="49" charset="-122"/>
                <a:ea typeface="楷体" panose="02010609060101010101" pitchFamily="49" charset="-122"/>
                <a:cs typeface="+mn-cs"/>
              </a:rPr>
              <a:t>关键举措</a:t>
            </a:r>
          </a:p>
        </p:txBody>
      </p:sp>
      <p:sp>
        <p:nvSpPr>
          <p:cNvPr id="3" name="对角圆角矩形 2"/>
          <p:cNvSpPr/>
          <p:nvPr/>
        </p:nvSpPr>
        <p:spPr>
          <a:xfrm flipH="1">
            <a:off x="3474720" y="679450"/>
            <a:ext cx="5243195"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如何应对：牢牢掌握意识形态工作领导权</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图片 1"/>
          <p:cNvPicPr>
            <a:picLocks noChangeAspect="1" noChangeArrowheads="1"/>
          </p:cNvPicPr>
          <p:nvPr/>
        </p:nvPicPr>
        <p:blipFill>
          <a:blip r:embed="rId2">
            <a:duotone>
              <a:schemeClr val="accent2">
                <a:shade val="45000"/>
                <a:satMod val="135000"/>
              </a:schemeClr>
              <a:prstClr val="white"/>
            </a:duotone>
            <a:extLst>
              <a:ext uri="{28A0092B-C50C-407E-A947-70E740481C1C}">
                <a14:useLocalDpi xmlns:a14="http://schemas.microsoft.com/office/drawing/2010/main" val="0"/>
              </a:ext>
            </a:extLst>
          </a:blip>
          <a:srcRect t="1836" b="58414"/>
          <a:stretch>
            <a:fillRect/>
          </a:stretch>
        </p:blipFill>
        <p:spPr bwMode="auto">
          <a:xfrm>
            <a:off x="0" y="3611563"/>
            <a:ext cx="12192000" cy="3246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7" name="组合 6"/>
          <p:cNvGrpSpPr/>
          <p:nvPr/>
        </p:nvGrpSpPr>
        <p:grpSpPr>
          <a:xfrm>
            <a:off x="1348740" y="2068406"/>
            <a:ext cx="9698355" cy="3568065"/>
            <a:chOff x="1064709" y="1638633"/>
            <a:chExt cx="10293024" cy="3818085"/>
          </a:xfrm>
        </p:grpSpPr>
        <p:sp>
          <p:nvSpPr>
            <p:cNvPr id="8" name="图文框 7"/>
            <p:cNvSpPr/>
            <p:nvPr/>
          </p:nvSpPr>
          <p:spPr>
            <a:xfrm>
              <a:off x="1064709" y="1638633"/>
              <a:ext cx="10080000" cy="3600000"/>
            </a:xfrm>
            <a:prstGeom prst="frame">
              <a:avLst>
                <a:gd name="adj1" fmla="val 3688"/>
              </a:avLst>
            </a:prstGeom>
            <a:gradFill flip="none" rotWithShape="1">
              <a:gsLst>
                <a:gs pos="0">
                  <a:srgbClr val="B00000"/>
                </a:gs>
                <a:gs pos="100000">
                  <a:srgbClr val="C00000"/>
                </a:gs>
              </a:gsLst>
              <a:lin ang="1800000" scaled="0"/>
              <a:tileRect/>
            </a:gradFill>
            <a:ln>
              <a:noFill/>
            </a:ln>
            <a:effectLst>
              <a:outerShdw blurRad="177800" dist="152400" dir="2700000" algn="tl" rotWithShape="0">
                <a:prstClr val="black">
                  <a:alpha val="15000"/>
                </a:prstClr>
              </a:outerShdw>
            </a:effectLst>
          </p:spPr>
          <p:style>
            <a:lnRef idx="2">
              <a:srgbClr val="4472C4">
                <a:shade val="50000"/>
              </a:srgbClr>
            </a:lnRef>
            <a:fillRef idx="1">
              <a:srgbClr val="4472C4"/>
            </a:fillRef>
            <a:effectRef idx="0">
              <a:srgbClr val="4472C4"/>
            </a:effectRef>
            <a:fontRef idx="minor">
              <a:sysClr val="window" lastClr="FFFFFF"/>
            </a:fontRef>
          </p:style>
          <p:txBody>
            <a:bodyPr rtlCol="0" anchor="ctr"/>
            <a:lstStyle/>
            <a:p>
              <a:pPr algn="ctr"/>
              <a:endParaRPr lang="zh-CN" altLang="en-US"/>
            </a:p>
          </p:txBody>
        </p:sp>
        <p:grpSp>
          <p:nvGrpSpPr>
            <p:cNvPr id="9" name="组合 8"/>
            <p:cNvGrpSpPr/>
            <p:nvPr/>
          </p:nvGrpSpPr>
          <p:grpSpPr>
            <a:xfrm>
              <a:off x="1277733" y="1856718"/>
              <a:ext cx="10080000" cy="3600000"/>
              <a:chOff x="1277733" y="1856718"/>
              <a:chExt cx="10080000" cy="3600000"/>
            </a:xfrm>
          </p:grpSpPr>
          <p:sp>
            <p:nvSpPr>
              <p:cNvPr id="10" name="矩形 9"/>
              <p:cNvSpPr/>
              <p:nvPr/>
            </p:nvSpPr>
            <p:spPr>
              <a:xfrm>
                <a:off x="1277733" y="1856718"/>
                <a:ext cx="10080000" cy="3600000"/>
              </a:xfrm>
              <a:prstGeom prst="rect">
                <a:avLst/>
              </a:prstGeom>
              <a:solidFill>
                <a:sysClr val="window" lastClr="FFFFFF"/>
              </a:solidFill>
              <a:ln>
                <a:noFill/>
              </a:ln>
              <a:effectLst>
                <a:outerShdw blurRad="177800" dist="152400" dir="2700000" algn="tl" rotWithShape="0">
                  <a:prstClr val="black">
                    <a:alpha val="15000"/>
                  </a:prstClr>
                </a:outerShdw>
              </a:effectLst>
            </p:spPr>
            <p:style>
              <a:lnRef idx="2">
                <a:srgbClr val="4472C4">
                  <a:shade val="50000"/>
                </a:srgbClr>
              </a:lnRef>
              <a:fillRef idx="1">
                <a:srgbClr val="4472C4"/>
              </a:fillRef>
              <a:effectRef idx="0">
                <a:srgbClr val="4472C4"/>
              </a:effectRef>
              <a:fontRef idx="minor">
                <a:sysClr val="window" lastClr="FFFFFF"/>
              </a:fontRef>
            </p:style>
            <p:txBody>
              <a:bodyPr rtlCol="0" anchor="ctr"/>
              <a:lstStyle/>
              <a:p>
                <a:pPr algn="ctr"/>
                <a:endParaRPr lang="zh-CN" altLang="en-US"/>
              </a:p>
            </p:txBody>
          </p:sp>
          <p:pic>
            <p:nvPicPr>
              <p:cNvPr id="11" name="图片 10"/>
              <p:cNvPicPr>
                <a:picLocks noChangeAspect="1"/>
              </p:cNvPicPr>
              <p:nvPr/>
            </p:nvPicPr>
            <p:blipFill rotWithShape="1">
              <a:blip r:embed="rId3" cstate="print">
                <a:duotone>
                  <a:srgbClr val="ED7D31">
                    <a:shade val="45000"/>
                    <a:satMod val="135000"/>
                  </a:srgbClr>
                  <a:prstClr val="white"/>
                </a:duotone>
                <a:extLst>
                  <a:ext uri="{BEBA8EAE-BF5A-486C-A8C5-ECC9F3942E4B}">
                    <a14:imgProps xmlns:a14="http://schemas.microsoft.com/office/drawing/2010/main">
                      <a14:imgLayer r:embed="rId4">
                        <a14:imgEffect>
                          <a14:brightnessContrast contrast="40000"/>
                        </a14:imgEffect>
                        <a14:imgEffect>
                          <a14:sharpenSoften amount="25000"/>
                        </a14:imgEffect>
                      </a14:imgLayer>
                    </a14:imgProps>
                  </a:ext>
                  <a:ext uri="{28A0092B-C50C-407E-A947-70E740481C1C}">
                    <a14:useLocalDpi xmlns:a14="http://schemas.microsoft.com/office/drawing/2010/main" val="0"/>
                  </a:ext>
                </a:extLst>
              </a:blip>
              <a:srcRect r="6647" b="50000"/>
              <a:stretch>
                <a:fillRect/>
              </a:stretch>
            </p:blipFill>
            <p:spPr>
              <a:xfrm flipH="1">
                <a:off x="3977733" y="4196718"/>
                <a:ext cx="7380000" cy="1260000"/>
              </a:xfrm>
              <a:prstGeom prst="rect">
                <a:avLst/>
              </a:prstGeom>
            </p:spPr>
          </p:pic>
        </p:grpSp>
      </p:grpSp>
      <p:sp>
        <p:nvSpPr>
          <p:cNvPr id="2" name="矩形 1"/>
          <p:cNvSpPr/>
          <p:nvPr/>
        </p:nvSpPr>
        <p:spPr>
          <a:xfrm>
            <a:off x="1998980" y="1050681"/>
            <a:ext cx="8162925" cy="429895"/>
          </a:xfrm>
          <a:prstGeom prst="rect">
            <a:avLst/>
          </a:prstGeom>
          <a:noFill/>
        </p:spPr>
        <p:txBody>
          <a:bodyPr wrap="square" rtlCol="0">
            <a:spAutoFit/>
          </a:bodyPr>
          <a:lstStyle/>
          <a:p>
            <a:pPr algn="ctr">
              <a:buClr>
                <a:srgbClr val="C00000"/>
              </a:buClr>
              <a:buSzPct val="80000"/>
            </a:pP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（四）互联网是意识形态斗争的主阵地、主战场、最前沿</a:t>
            </a:r>
          </a:p>
        </p:txBody>
      </p:sp>
      <p:sp>
        <p:nvSpPr>
          <p:cNvPr id="6" name="矩形 5"/>
          <p:cNvSpPr/>
          <p:nvPr/>
        </p:nvSpPr>
        <p:spPr>
          <a:xfrm>
            <a:off x="1998980" y="2762220"/>
            <a:ext cx="8196580" cy="2040255"/>
          </a:xfrm>
          <a:prstGeom prst="rect">
            <a:avLst/>
          </a:prstGeom>
        </p:spPr>
        <p:txBody>
          <a:bodyPr wrap="square">
            <a:spAutoFit/>
          </a:bodyPr>
          <a:lstStyle/>
          <a:p>
            <a:pPr algn="just">
              <a:lnSpc>
                <a:spcPct val="150000"/>
              </a:lnSpc>
            </a:pPr>
            <a:r>
              <a:rPr lang="zh-CN" altLang="en-US" sz="2200"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    </a:t>
            </a:r>
            <a:r>
              <a:rPr sz="2200" b="1" dirty="0" err="1">
                <a:solidFill>
                  <a:schemeClr val="tx1"/>
                </a:solidFill>
                <a:effectLst/>
                <a:latin typeface="楷体" panose="02010609060101010101" pitchFamily="49" charset="-122"/>
                <a:ea typeface="楷体" panose="02010609060101010101" pitchFamily="49" charset="-122"/>
              </a:rPr>
              <a:t>我多次说过，没有网络安全就没有国家安全；过不了互联网这一关，就过不了长期执政这一关</a:t>
            </a:r>
            <a:r>
              <a:rPr sz="2200" b="1" dirty="0">
                <a:solidFill>
                  <a:schemeClr val="tx1"/>
                </a:solidFill>
                <a:effectLst/>
                <a:latin typeface="楷体" panose="02010609060101010101" pitchFamily="49" charset="-122"/>
                <a:ea typeface="楷体" panose="02010609060101010101" pitchFamily="49" charset="-122"/>
              </a:rPr>
              <a:t>。</a:t>
            </a:r>
            <a:r>
              <a:rPr b="1" dirty="0">
                <a:solidFill>
                  <a:schemeClr val="tx1"/>
                </a:solidFill>
                <a:effectLst/>
                <a:latin typeface="楷体" panose="02010609060101010101" pitchFamily="49" charset="-122"/>
                <a:ea typeface="楷体" panose="02010609060101010101" pitchFamily="49" charset="-122"/>
              </a:rPr>
              <a:t>        </a:t>
            </a:r>
          </a:p>
          <a:p>
            <a:pPr algn="r">
              <a:lnSpc>
                <a:spcPct val="150000"/>
              </a:lnSpc>
              <a:spcBef>
                <a:spcPts val="800"/>
              </a:spcBef>
            </a:pPr>
            <a:r>
              <a:rPr b="1" dirty="0">
                <a:solidFill>
                  <a:schemeClr val="tx1"/>
                </a:solidFill>
                <a:effectLst/>
                <a:latin typeface="楷体" panose="02010609060101010101" pitchFamily="49" charset="-122"/>
                <a:ea typeface="楷体" panose="02010609060101010101" pitchFamily="49" charset="-122"/>
              </a:rPr>
              <a:t>  ——习近平在</a:t>
            </a:r>
            <a:r>
              <a:rPr lang="zh-CN" b="1" dirty="0">
                <a:solidFill>
                  <a:schemeClr val="tx1"/>
                </a:solidFill>
                <a:effectLst/>
                <a:latin typeface="楷体" panose="02010609060101010101" pitchFamily="49" charset="-122"/>
                <a:ea typeface="楷体" panose="02010609060101010101" pitchFamily="49" charset="-122"/>
              </a:rPr>
              <a:t>主持</a:t>
            </a:r>
            <a:r>
              <a:rPr b="1" dirty="0">
                <a:solidFill>
                  <a:schemeClr val="tx1"/>
                </a:solidFill>
                <a:effectLst/>
                <a:latin typeface="楷体" panose="02010609060101010101" pitchFamily="49" charset="-122"/>
                <a:ea typeface="楷体" panose="02010609060101010101" pitchFamily="49" charset="-122"/>
              </a:rPr>
              <a:t>十九届中央政治局第十二次集体学习时的讲话</a:t>
            </a:r>
          </a:p>
          <a:p>
            <a:pPr algn="r">
              <a:lnSpc>
                <a:spcPct val="150000"/>
              </a:lnSpc>
            </a:pPr>
            <a:r>
              <a:rPr b="1" dirty="0">
                <a:solidFill>
                  <a:schemeClr val="tx1"/>
                </a:solidFill>
                <a:effectLst/>
                <a:latin typeface="楷体" panose="02010609060101010101" pitchFamily="49" charset="-122"/>
                <a:ea typeface="楷体" panose="02010609060101010101" pitchFamily="49" charset="-122"/>
              </a:rPr>
              <a:t>（2019年1月25日）</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işlídê"/>
          <p:cNvSpPr/>
          <p:nvPr/>
        </p:nvSpPr>
        <p:spPr>
          <a:xfrm>
            <a:off x="144780" y="1608147"/>
            <a:ext cx="5954395" cy="423672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3" name="işlídê"/>
          <p:cNvSpPr/>
          <p:nvPr/>
        </p:nvSpPr>
        <p:spPr>
          <a:xfrm>
            <a:off x="6098540" y="1621155"/>
            <a:ext cx="5954395" cy="423672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dirty="0"/>
              <a:t>v</a:t>
            </a:r>
          </a:p>
        </p:txBody>
      </p:sp>
      <p:sp>
        <p:nvSpPr>
          <p:cNvPr id="22" name="矩形 21"/>
          <p:cNvSpPr/>
          <p:nvPr/>
        </p:nvSpPr>
        <p:spPr>
          <a:xfrm>
            <a:off x="842010" y="5059045"/>
            <a:ext cx="5103495" cy="414020"/>
          </a:xfrm>
          <a:prstGeom prst="rect">
            <a:avLst/>
          </a:prstGeom>
        </p:spPr>
        <p:txBody>
          <a:bodyPr wrap="square">
            <a:spAutoFit/>
          </a:bodyPr>
          <a:lstStyle/>
          <a:p>
            <a:pPr marR="0" lvl="0" indent="355600" algn="just" fontAlgn="auto">
              <a:lnSpc>
                <a:spcPct val="150000"/>
              </a:lnSpc>
              <a:spcBef>
                <a:spcPts val="0"/>
              </a:spcBef>
              <a:spcAft>
                <a:spcPts val="0"/>
              </a:spcAft>
              <a:extLst>
                <a:ext uri="{35155182-B16C-46BC-9424-99874614C6A1}">
                  <wpsdc:indentchars xmlns:wpsdc="http://www.wps.cn/officeDocument/2017/drawingmlCustomData" xmlns="" val="200" checksum="3837665281"/>
                </a:ext>
              </a:extLst>
            </a:pPr>
            <a:endParaRPr lang="zh-CN" altLang="en-US" sz="1400" b="1" kern="100" dirty="0">
              <a:solidFill>
                <a:schemeClr val="tx1"/>
              </a:solidFill>
              <a:effectLst/>
              <a:latin typeface="楷体" panose="02010609060101010101" pitchFamily="49" charset="-122"/>
              <a:ea typeface="楷体" panose="02010609060101010101" pitchFamily="49" charset="-122"/>
              <a:cs typeface="宋体" panose="02010600030101010101" pitchFamily="2" charset="-122"/>
            </a:endParaRPr>
          </a:p>
        </p:txBody>
      </p:sp>
      <p:sp>
        <p:nvSpPr>
          <p:cNvPr id="26" name="文本框 25"/>
          <p:cNvSpPr txBox="1"/>
          <p:nvPr/>
        </p:nvSpPr>
        <p:spPr>
          <a:xfrm>
            <a:off x="710565" y="1786255"/>
            <a:ext cx="4911725" cy="1198880"/>
          </a:xfrm>
          <a:prstGeom prst="rect">
            <a:avLst/>
          </a:prstGeom>
          <a:noFill/>
        </p:spPr>
        <p:txBody>
          <a:bodyPr wrap="square" rtlCol="0">
            <a:spAutoFit/>
          </a:bodyPr>
          <a:lstStyle/>
          <a:p>
            <a:pPr marR="0" lvl="0" indent="406400" algn="just" fontAlgn="auto">
              <a:lnSpc>
                <a:spcPct val="150000"/>
              </a:lnSpc>
              <a:spcBef>
                <a:spcPts val="0"/>
              </a:spcBef>
              <a:spcAft>
                <a:spcPts val="0"/>
              </a:spcAft>
              <a:extLst>
                <a:ext uri="{35155182-B16C-46BC-9424-99874614C6A1}">
                  <wpsdc:indentchars xmlns:wpsdc="http://www.wps.cn/officeDocument/2017/drawingmlCustomData" xmlns="" val="200" checksum="1740828767"/>
                </a:ext>
              </a:extLst>
            </a:pPr>
            <a:r>
              <a:rPr lang="zh-CN" altLang="en-US" sz="1600" kern="100" dirty="0">
                <a:effectLst/>
                <a:latin typeface="微软雅黑" panose="020B0503020204020204" pitchFamily="34" charset="-122"/>
                <a:ea typeface="微软雅黑" panose="020B0503020204020204" pitchFamily="34" charset="-122"/>
                <a:cs typeface="宋体" panose="02010600030101010101" pitchFamily="2" charset="-122"/>
                <a:sym typeface="+mn-ea"/>
              </a:rPr>
              <a:t>随着科学技术、新媒体的快速发展，介入互联网的民众越来越多，导致国际国内、线上线下、虚拟现实等界限愈益模糊，构成了越来越复杂的网络舆论场。</a:t>
            </a:r>
            <a:endParaRPr lang="zh-CN" altLang="en-US" sz="1600" kern="100" dirty="0">
              <a:solidFill>
                <a:schemeClr val="tx1"/>
              </a:solidFill>
              <a:effectLst/>
              <a:latin typeface="微软雅黑" panose="020B0503020204020204" pitchFamily="34" charset="-122"/>
              <a:ea typeface="微软雅黑" panose="020B0503020204020204" pitchFamily="34" charset="-122"/>
              <a:cs typeface="宋体" panose="02010600030101010101" pitchFamily="2" charset="-122"/>
              <a:sym typeface="+mn-ea"/>
            </a:endParaRPr>
          </a:p>
        </p:txBody>
      </p:sp>
      <p:grpSp>
        <p:nvGrpSpPr>
          <p:cNvPr id="37" name="组合 36"/>
          <p:cNvGrpSpPr/>
          <p:nvPr/>
        </p:nvGrpSpPr>
        <p:grpSpPr>
          <a:xfrm>
            <a:off x="1282065" y="1285240"/>
            <a:ext cx="3769360" cy="467995"/>
            <a:chOff x="863996" y="1728000"/>
            <a:chExt cx="3769360" cy="467995"/>
          </a:xfrm>
        </p:grpSpPr>
        <p:sp>
          <p:nvSpPr>
            <p:cNvPr id="38" name="对角圆角矩形 37"/>
            <p:cNvSpPr/>
            <p:nvPr/>
          </p:nvSpPr>
          <p:spPr>
            <a:xfrm>
              <a:off x="863996" y="1728000"/>
              <a:ext cx="3769360" cy="467995"/>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sz="2000" b="1" dirty="0">
                  <a:solidFill>
                    <a:schemeClr val="tx1">
                      <a:lumMod val="95000"/>
                      <a:lumOff val="5000"/>
                    </a:schemeClr>
                  </a:solidFill>
                  <a:latin typeface="微软雅黑" panose="020B0503020204020204" pitchFamily="34" charset="-122"/>
                  <a:ea typeface="微软雅黑" panose="020B0503020204020204" pitchFamily="34" charset="-122"/>
                </a:rPr>
                <a:t>互联网是社会舆论的放大器</a:t>
              </a:r>
            </a:p>
          </p:txBody>
        </p:sp>
        <p:sp>
          <p:nvSpPr>
            <p:cNvPr id="40" name="对角圆角矩形 39"/>
            <p:cNvSpPr/>
            <p:nvPr/>
          </p:nvSpPr>
          <p:spPr>
            <a:xfrm rot="5400000" flipH="1">
              <a:off x="1080000" y="1890000"/>
              <a:ext cx="144000" cy="144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grpSp>
        <p:nvGrpSpPr>
          <p:cNvPr id="4" name="组合 3"/>
          <p:cNvGrpSpPr/>
          <p:nvPr/>
        </p:nvGrpSpPr>
        <p:grpSpPr>
          <a:xfrm>
            <a:off x="7089140" y="1285240"/>
            <a:ext cx="3973830" cy="467995"/>
            <a:chOff x="863996" y="1728000"/>
            <a:chExt cx="3973830" cy="467995"/>
          </a:xfrm>
        </p:grpSpPr>
        <p:sp>
          <p:nvSpPr>
            <p:cNvPr id="5" name="对角圆角矩形 4"/>
            <p:cNvSpPr/>
            <p:nvPr/>
          </p:nvSpPr>
          <p:spPr>
            <a:xfrm>
              <a:off x="863996" y="1728000"/>
              <a:ext cx="3973830" cy="467995"/>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sz="2000" b="1" dirty="0">
                  <a:solidFill>
                    <a:schemeClr val="tx1">
                      <a:lumMod val="95000"/>
                      <a:lumOff val="5000"/>
                    </a:schemeClr>
                  </a:solidFill>
                  <a:latin typeface="微软雅黑" panose="020B0503020204020204" pitchFamily="34" charset="-122"/>
                  <a:ea typeface="微软雅黑" panose="020B0503020204020204" pitchFamily="34" charset="-122"/>
                </a:rPr>
                <a:t>互联网是意识形态交锋最前沿</a:t>
              </a:r>
            </a:p>
          </p:txBody>
        </p:sp>
        <p:sp>
          <p:nvSpPr>
            <p:cNvPr id="6" name="对角圆角矩形 5"/>
            <p:cNvSpPr/>
            <p:nvPr/>
          </p:nvSpPr>
          <p:spPr>
            <a:xfrm rot="5400000" flipH="1">
              <a:off x="1080000" y="1890000"/>
              <a:ext cx="144000" cy="144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grpSp>
        <p:nvGrpSpPr>
          <p:cNvPr id="21" name="组合 20"/>
          <p:cNvGrpSpPr/>
          <p:nvPr/>
        </p:nvGrpSpPr>
        <p:grpSpPr>
          <a:xfrm>
            <a:off x="8013700" y="2081530"/>
            <a:ext cx="2124075" cy="729615"/>
            <a:chOff x="6073" y="2289"/>
            <a:chExt cx="3345" cy="1149"/>
          </a:xfrm>
        </p:grpSpPr>
        <p:sp>
          <p:nvSpPr>
            <p:cNvPr id="25" name="文本框 24"/>
            <p:cNvSpPr txBox="1"/>
            <p:nvPr/>
          </p:nvSpPr>
          <p:spPr>
            <a:xfrm>
              <a:off x="6073" y="2289"/>
              <a:ext cx="3345" cy="580"/>
            </a:xfrm>
            <a:prstGeom prst="rect">
              <a:avLst/>
            </a:prstGeom>
            <a:noFill/>
          </p:spPr>
          <p:txBody>
            <a:bodyPr wrap="square" rtlCol="0">
              <a:spAutoFit/>
            </a:bodyPr>
            <a:lstStyle/>
            <a:p>
              <a:pPr marL="285750" indent="-285750" algn="ctr">
                <a:buClr>
                  <a:srgbClr val="C00000"/>
                </a:buClr>
                <a:buFont typeface="Wingdings" panose="05000000000000000000" charset="0"/>
                <a:buChar char="n"/>
              </a:pPr>
              <a:r>
                <a:rPr lang="zh-CN" altLang="en-US" b="1">
                  <a:solidFill>
                    <a:schemeClr val="tx1"/>
                  </a:solidFill>
                  <a:latin typeface="楷体" panose="02010609060101010101" pitchFamily="49" charset="-122"/>
                  <a:ea typeface="楷体" panose="02010609060101010101" pitchFamily="49" charset="-122"/>
                </a:rPr>
                <a:t>没有硝烟的战场</a:t>
              </a:r>
            </a:p>
          </p:txBody>
        </p:sp>
        <p:sp>
          <p:nvSpPr>
            <p:cNvPr id="27" name="文本框 26"/>
            <p:cNvSpPr txBox="1"/>
            <p:nvPr/>
          </p:nvSpPr>
          <p:spPr>
            <a:xfrm>
              <a:off x="6073" y="2858"/>
              <a:ext cx="2287" cy="580"/>
            </a:xfrm>
            <a:prstGeom prst="rect">
              <a:avLst/>
            </a:prstGeom>
            <a:noFill/>
          </p:spPr>
          <p:txBody>
            <a:bodyPr wrap="square" rtlCol="0">
              <a:spAutoFit/>
            </a:bodyPr>
            <a:lstStyle/>
            <a:p>
              <a:pPr marL="285750" indent="-285750" algn="ctr">
                <a:buClr>
                  <a:srgbClr val="C00000"/>
                </a:buClr>
                <a:buFont typeface="Wingdings" panose="05000000000000000000" charset="0"/>
                <a:buChar char="n"/>
              </a:pPr>
              <a:r>
                <a:rPr lang="zh-CN" altLang="en-US" b="1">
                  <a:solidFill>
                    <a:schemeClr val="tx1"/>
                  </a:solidFill>
                  <a:latin typeface="楷体" panose="02010609060101010101" pitchFamily="49" charset="-122"/>
                  <a:ea typeface="楷体" panose="02010609060101010101" pitchFamily="49" charset="-122"/>
                </a:rPr>
                <a:t>最大变量</a:t>
              </a:r>
            </a:p>
          </p:txBody>
        </p:sp>
      </p:grpSp>
      <p:grpSp>
        <p:nvGrpSpPr>
          <p:cNvPr id="43" name="组合 42"/>
          <p:cNvGrpSpPr/>
          <p:nvPr/>
        </p:nvGrpSpPr>
        <p:grpSpPr>
          <a:xfrm>
            <a:off x="148004" y="2918335"/>
            <a:ext cx="6273751" cy="2489096"/>
            <a:chOff x="2524" y="1973"/>
            <a:chExt cx="14706" cy="5835"/>
          </a:xfrm>
        </p:grpSpPr>
        <p:grpSp>
          <p:nvGrpSpPr>
            <p:cNvPr id="47" name="组合 46"/>
            <p:cNvGrpSpPr/>
            <p:nvPr/>
          </p:nvGrpSpPr>
          <p:grpSpPr>
            <a:xfrm>
              <a:off x="2524" y="1973"/>
              <a:ext cx="14706" cy="5835"/>
              <a:chOff x="2524" y="1973"/>
              <a:chExt cx="14706" cy="5835"/>
            </a:xfrm>
          </p:grpSpPr>
          <p:sp>
            <p:nvSpPr>
              <p:cNvPr id="48" name="文本框 47"/>
              <p:cNvSpPr txBox="1"/>
              <p:nvPr/>
            </p:nvSpPr>
            <p:spPr>
              <a:xfrm>
                <a:off x="8467" y="7162"/>
                <a:ext cx="8763" cy="646"/>
              </a:xfrm>
              <a:prstGeom prst="rect">
                <a:avLst/>
              </a:prstGeom>
              <a:noFill/>
            </p:spPr>
            <p:txBody>
              <a:bodyPr wrap="square" rtlCol="0">
                <a:spAutoFit/>
              </a:bodyPr>
              <a:lstStyle/>
              <a:p>
                <a:pPr algn="ctr"/>
                <a:r>
                  <a:rPr lang="zh-CN" altLang="en-US" sz="1200" dirty="0">
                    <a:solidFill>
                      <a:schemeClr val="bg2">
                        <a:lumMod val="75000"/>
                      </a:schemeClr>
                    </a:solidFill>
                    <a:latin typeface="微软雅黑" panose="020B0503020204020204" pitchFamily="34" charset="-122"/>
                    <a:ea typeface="微软雅黑" panose="020B0503020204020204" pitchFamily="34" charset="-122"/>
                    <a:cs typeface="微软雅黑" panose="020B0503020204020204" pitchFamily="34" charset="-122"/>
                  </a:rPr>
                  <a:t>数据来源：中国互联网络信息中心（</a:t>
                </a:r>
                <a:r>
                  <a:rPr lang="en-US" altLang="zh-CN" sz="1200" dirty="0">
                    <a:solidFill>
                      <a:schemeClr val="bg2">
                        <a:lumMod val="75000"/>
                      </a:schemeClr>
                    </a:solidFill>
                    <a:latin typeface="微软雅黑" panose="020B0503020204020204" pitchFamily="34" charset="-122"/>
                    <a:ea typeface="微软雅黑" panose="020B0503020204020204" pitchFamily="34" charset="-122"/>
                    <a:cs typeface="微软雅黑" panose="020B0503020204020204" pitchFamily="34" charset="-122"/>
                  </a:rPr>
                  <a:t>CNNIC</a:t>
                </a:r>
                <a:r>
                  <a:rPr lang="zh-CN" altLang="en-US" sz="1200" dirty="0">
                    <a:solidFill>
                      <a:schemeClr val="bg2">
                        <a:lumMod val="75000"/>
                      </a:schemeClr>
                    </a:solidFill>
                    <a:latin typeface="微软雅黑" panose="020B0503020204020204" pitchFamily="34" charset="-122"/>
                    <a:ea typeface="微软雅黑" panose="020B0503020204020204" pitchFamily="34" charset="-122"/>
                    <a:cs typeface="微软雅黑" panose="020B0503020204020204" pitchFamily="34" charset="-122"/>
                  </a:rPr>
                  <a:t>）</a:t>
                </a:r>
              </a:p>
            </p:txBody>
          </p:sp>
          <p:graphicFrame>
            <p:nvGraphicFramePr>
              <p:cNvPr id="49" name="图表 48" descr="7b0a202020202263686172745265734964223a20223230343639363130220a7d0a"/>
              <p:cNvGraphicFramePr/>
              <p:nvPr/>
            </p:nvGraphicFramePr>
            <p:xfrm>
              <a:off x="2524" y="1973"/>
              <a:ext cx="13958" cy="5159"/>
            </p:xfrm>
            <a:graphic>
              <a:graphicData uri="http://schemas.openxmlformats.org/drawingml/2006/chart">
                <c:chart xmlns:c="http://schemas.openxmlformats.org/drawingml/2006/chart" xmlns:r="http://schemas.openxmlformats.org/officeDocument/2006/relationships" r:id="rId2"/>
              </a:graphicData>
            </a:graphic>
          </p:graphicFrame>
        </p:grpSp>
        <p:sp>
          <p:nvSpPr>
            <p:cNvPr id="50" name="文本框 49"/>
            <p:cNvSpPr txBox="1"/>
            <p:nvPr/>
          </p:nvSpPr>
          <p:spPr>
            <a:xfrm flipH="1">
              <a:off x="15528" y="6503"/>
              <a:ext cx="1400" cy="541"/>
            </a:xfrm>
            <a:prstGeom prst="rect">
              <a:avLst/>
            </a:prstGeom>
            <a:noFill/>
          </p:spPr>
          <p:txBody>
            <a:bodyPr wrap="square" rtlCol="0">
              <a:spAutoFit/>
            </a:bodyPr>
            <a:lstStyle/>
            <a:p>
              <a:r>
                <a:rPr lang="zh-CN" altLang="zh-CN" sz="900" dirty="0"/>
                <a:t>（年）</a:t>
              </a:r>
            </a:p>
          </p:txBody>
        </p:sp>
        <p:sp>
          <p:nvSpPr>
            <p:cNvPr id="51" name="文本框 50"/>
            <p:cNvSpPr txBox="1"/>
            <p:nvPr/>
          </p:nvSpPr>
          <p:spPr>
            <a:xfrm>
              <a:off x="3198" y="2352"/>
              <a:ext cx="1710" cy="539"/>
            </a:xfrm>
            <a:prstGeom prst="rect">
              <a:avLst/>
            </a:prstGeom>
            <a:noFill/>
          </p:spPr>
          <p:txBody>
            <a:bodyPr wrap="square" rtlCol="0">
              <a:spAutoFit/>
            </a:bodyPr>
            <a:lstStyle/>
            <a:p>
              <a:r>
                <a:rPr lang="zh-CN" altLang="zh-CN" sz="900" dirty="0"/>
                <a:t>（万人）</a:t>
              </a:r>
            </a:p>
          </p:txBody>
        </p:sp>
      </p:grpSp>
      <p:grpSp>
        <p:nvGrpSpPr>
          <p:cNvPr id="29" name="组合 28"/>
          <p:cNvGrpSpPr/>
          <p:nvPr/>
        </p:nvGrpSpPr>
        <p:grpSpPr>
          <a:xfrm>
            <a:off x="0" y="5504002"/>
            <a:ext cx="12191365" cy="966648"/>
            <a:chOff x="1255" y="3738"/>
            <a:chExt cx="16349" cy="1714"/>
          </a:xfrm>
        </p:grpSpPr>
        <p:sp>
          <p:nvSpPr>
            <p:cNvPr id="30" name="矩形 29"/>
            <p:cNvSpPr/>
            <p:nvPr/>
          </p:nvSpPr>
          <p:spPr>
            <a:xfrm>
              <a:off x="1255" y="3738"/>
              <a:ext cx="16349" cy="1714"/>
            </a:xfrm>
            <a:prstGeom prst="rect">
              <a:avLst/>
            </a:prstGeom>
            <a:gradFill>
              <a:gsLst>
                <a:gs pos="61000">
                  <a:srgbClr val="D04D3A"/>
                </a:gs>
                <a:gs pos="0">
                  <a:srgbClr val="B00000"/>
                </a:gs>
                <a:gs pos="100000">
                  <a:srgbClr val="9E0406"/>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33" name="图文框 31"/>
            <p:cNvSpPr/>
            <p:nvPr/>
          </p:nvSpPr>
          <p:spPr>
            <a:xfrm>
              <a:off x="1445" y="3925"/>
              <a:ext cx="15971" cy="1339"/>
            </a:xfrm>
            <a:prstGeom prst="frame">
              <a:avLst>
                <a:gd name="adj1" fmla="val 3486"/>
              </a:avLst>
            </a:prstGeom>
            <a:noFill/>
            <a:ln w="12700">
              <a:gradFill flip="none" rotWithShape="1">
                <a:gsLst>
                  <a:gs pos="0">
                    <a:srgbClr val="FFFDEB"/>
                  </a:gs>
                  <a:gs pos="30000">
                    <a:srgbClr val="F7C973">
                      <a:alpha val="0"/>
                    </a:srgbClr>
                  </a:gs>
                  <a:gs pos="70000">
                    <a:srgbClr val="F7C973">
                      <a:alpha val="0"/>
                    </a:srgbClr>
                  </a:gs>
                  <a:gs pos="100000">
                    <a:srgbClr val="FFFDEB"/>
                  </a:gs>
                </a:gsLst>
                <a:lin ang="2700000" scaled="1"/>
                <a:tileRect/>
              </a:grad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b="1" kern="100"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宋体" panose="02010600030101010101" pitchFamily="2" charset="-122"/>
                <a:sym typeface="+mn-ea"/>
              </a:endParaRPr>
            </a:p>
            <a:p>
              <a:pPr algn="ctr"/>
              <a:r>
                <a:rPr lang="zh-CN" altLang="en-US" sz="2200" b="1" kern="100"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宋体" panose="02010600030101010101" pitchFamily="2" charset="-122"/>
                  <a:sym typeface="+mn-ea"/>
                </a:rPr>
                <a:t>直接关系到我们党能否长期执政，关系到国家能否长治久安。</a:t>
              </a:r>
              <a:endParaRPr lang="zh-CN" altLang="en-US" sz="2200" b="1" kern="100"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宋体" panose="02010600030101010101" pitchFamily="2" charset="-122"/>
              </a:endParaRPr>
            </a:p>
            <a:p>
              <a:pPr algn="ctr"/>
              <a:endParaRPr lang="zh-CN" altLang="en-US" sz="2200" b="1" kern="100"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宋体" panose="02010600030101010101" pitchFamily="2" charset="-122"/>
              </a:endParaRPr>
            </a:p>
          </p:txBody>
        </p:sp>
      </p:grpSp>
      <p:sp>
        <p:nvSpPr>
          <p:cNvPr id="44" name="对角圆角矩形 43"/>
          <p:cNvSpPr/>
          <p:nvPr/>
        </p:nvSpPr>
        <p:spPr>
          <a:xfrm flipH="1">
            <a:off x="3815080" y="641985"/>
            <a:ext cx="4562475"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为什么网络意识形态如此重要</a:t>
            </a:r>
          </a:p>
        </p:txBody>
      </p:sp>
      <p:grpSp>
        <p:nvGrpSpPr>
          <p:cNvPr id="15" name="组合 14"/>
          <p:cNvGrpSpPr/>
          <p:nvPr/>
        </p:nvGrpSpPr>
        <p:grpSpPr>
          <a:xfrm>
            <a:off x="6263963" y="3018155"/>
            <a:ext cx="5847480" cy="2166690"/>
            <a:chOff x="6263963" y="3018155"/>
            <a:chExt cx="5847480" cy="2166690"/>
          </a:xfrm>
        </p:grpSpPr>
        <p:sp>
          <p:nvSpPr>
            <p:cNvPr id="2" name="文本框 1"/>
            <p:cNvSpPr txBox="1"/>
            <p:nvPr/>
          </p:nvSpPr>
          <p:spPr>
            <a:xfrm>
              <a:off x="8697070" y="3090446"/>
              <a:ext cx="993598" cy="338554"/>
            </a:xfrm>
            <a:prstGeom prst="rect">
              <a:avLst/>
            </a:prstGeom>
            <a:noFill/>
          </p:spPr>
          <p:txBody>
            <a:bodyPr wrap="square" rtlCol="0">
              <a:spAutoFit/>
            </a:bodyPr>
            <a:lstStyle/>
            <a:p>
              <a:pPr algn="ctr"/>
              <a:r>
                <a:rPr lang="zh-CN" altLang="en-US" sz="1600" b="1" dirty="0">
                  <a:latin typeface="微软雅黑" panose="020B0503020204020204" pitchFamily="34" charset="-122"/>
                  <a:ea typeface="微软雅黑" panose="020B0503020204020204" pitchFamily="34" charset="-122"/>
                </a:rPr>
                <a:t>互联网</a:t>
              </a:r>
            </a:p>
          </p:txBody>
        </p:sp>
        <p:sp>
          <p:nvSpPr>
            <p:cNvPr id="28" name="文本框 27"/>
            <p:cNvSpPr txBox="1"/>
            <p:nvPr/>
          </p:nvSpPr>
          <p:spPr>
            <a:xfrm>
              <a:off x="8697070" y="4402274"/>
              <a:ext cx="993598" cy="338554"/>
            </a:xfrm>
            <a:prstGeom prst="rect">
              <a:avLst/>
            </a:prstGeom>
            <a:noFill/>
          </p:spPr>
          <p:txBody>
            <a:bodyPr wrap="square" rtlCol="0">
              <a:spAutoFit/>
            </a:bodyPr>
            <a:lstStyle/>
            <a:p>
              <a:pPr algn="ctr"/>
              <a:r>
                <a:rPr lang="zh-CN" altLang="en-US" sz="1600" b="1" dirty="0">
                  <a:latin typeface="微软雅黑" panose="020B0503020204020204" pitchFamily="34" charset="-122"/>
                  <a:ea typeface="微软雅黑" panose="020B0503020204020204" pitchFamily="34" charset="-122"/>
                </a:rPr>
                <a:t>中　国</a:t>
              </a:r>
            </a:p>
          </p:txBody>
        </p:sp>
        <p:sp>
          <p:nvSpPr>
            <p:cNvPr id="31" name="文本框 30"/>
            <p:cNvSpPr txBox="1"/>
            <p:nvPr/>
          </p:nvSpPr>
          <p:spPr>
            <a:xfrm>
              <a:off x="7905300" y="4846291"/>
              <a:ext cx="2577138" cy="338554"/>
            </a:xfrm>
            <a:prstGeom prst="rect">
              <a:avLst/>
            </a:prstGeom>
            <a:noFill/>
          </p:spPr>
          <p:txBody>
            <a:bodyPr wrap="square" rtlCol="0">
              <a:spAutoFit/>
            </a:bodyPr>
            <a:lstStyle/>
            <a:p>
              <a:pPr algn="ctr"/>
              <a:r>
                <a:rPr lang="zh-CN" altLang="en-US" sz="1600" b="1" dirty="0">
                  <a:solidFill>
                    <a:srgbClr val="C00000"/>
                  </a:solidFill>
                  <a:latin typeface="微软雅黑" panose="020B0503020204020204" pitchFamily="34" charset="-122"/>
                  <a:ea typeface="微软雅黑" panose="020B0503020204020204" pitchFamily="34" charset="-122"/>
                </a:rPr>
                <a:t>能否顶得住、打得赢？</a:t>
              </a:r>
            </a:p>
          </p:txBody>
        </p:sp>
        <p:grpSp>
          <p:nvGrpSpPr>
            <p:cNvPr id="11" name="组合 10"/>
            <p:cNvGrpSpPr/>
            <p:nvPr/>
          </p:nvGrpSpPr>
          <p:grpSpPr>
            <a:xfrm>
              <a:off x="8018593" y="3501724"/>
              <a:ext cx="2350552" cy="845006"/>
              <a:chOff x="7989323" y="3506441"/>
              <a:chExt cx="2350552" cy="845006"/>
            </a:xfrm>
          </p:grpSpPr>
          <p:cxnSp>
            <p:nvCxnSpPr>
              <p:cNvPr id="7" name="连接符: 肘形 6"/>
              <p:cNvCxnSpPr/>
              <p:nvPr/>
            </p:nvCxnSpPr>
            <p:spPr>
              <a:xfrm>
                <a:off x="7989323" y="3506441"/>
                <a:ext cx="1083244" cy="839372"/>
              </a:xfrm>
              <a:prstGeom prst="bentConnector3">
                <a:avLst>
                  <a:gd name="adj1" fmla="val 100059"/>
                </a:avLst>
              </a:prstGeom>
              <a:ln>
                <a:solidFill>
                  <a:srgbClr val="9E0406"/>
                </a:solidFill>
                <a:tailEnd type="triangle"/>
              </a:ln>
            </p:spPr>
            <p:style>
              <a:lnRef idx="1">
                <a:schemeClr val="accent1"/>
              </a:lnRef>
              <a:fillRef idx="0">
                <a:schemeClr val="accent1"/>
              </a:fillRef>
              <a:effectRef idx="0">
                <a:schemeClr val="accent1"/>
              </a:effectRef>
              <a:fontRef idx="minor">
                <a:schemeClr val="tx1"/>
              </a:fontRef>
            </p:style>
          </p:cxnSp>
          <p:cxnSp>
            <p:nvCxnSpPr>
              <p:cNvPr id="34" name="连接符: 肘形 33"/>
              <p:cNvCxnSpPr/>
              <p:nvPr/>
            </p:nvCxnSpPr>
            <p:spPr>
              <a:xfrm flipH="1">
                <a:off x="9256631" y="3512075"/>
                <a:ext cx="1083244" cy="839372"/>
              </a:xfrm>
              <a:prstGeom prst="bentConnector3">
                <a:avLst>
                  <a:gd name="adj1" fmla="val 100059"/>
                </a:avLst>
              </a:prstGeom>
              <a:ln>
                <a:solidFill>
                  <a:srgbClr val="9E0406"/>
                </a:solidFill>
                <a:tailEnd type="triangle"/>
              </a:ln>
            </p:spPr>
            <p:style>
              <a:lnRef idx="1">
                <a:schemeClr val="accent1"/>
              </a:lnRef>
              <a:fillRef idx="0">
                <a:schemeClr val="accent1"/>
              </a:fillRef>
              <a:effectRef idx="0">
                <a:schemeClr val="accent1"/>
              </a:effectRef>
              <a:fontRef idx="minor">
                <a:schemeClr val="tx1"/>
              </a:fontRef>
            </p:style>
          </p:cxnSp>
        </p:grpSp>
        <p:sp>
          <p:nvSpPr>
            <p:cNvPr id="12" name="文本框 11"/>
            <p:cNvSpPr txBox="1"/>
            <p:nvPr/>
          </p:nvSpPr>
          <p:spPr>
            <a:xfrm>
              <a:off x="8609219" y="3583862"/>
              <a:ext cx="400110" cy="630632"/>
            </a:xfrm>
            <a:prstGeom prst="rect">
              <a:avLst/>
            </a:prstGeom>
            <a:noFill/>
          </p:spPr>
          <p:txBody>
            <a:bodyPr vert="eaVert" wrap="square" rtlCol="0">
              <a:spAutoFit/>
            </a:bodyPr>
            <a:lstStyle/>
            <a:p>
              <a:pPr algn="ctr"/>
              <a:r>
                <a:rPr lang="zh-CN" altLang="en-US" sz="1400" b="1" dirty="0">
                  <a:solidFill>
                    <a:schemeClr val="tx1">
                      <a:lumMod val="95000"/>
                      <a:lumOff val="5000"/>
                    </a:schemeClr>
                  </a:solidFill>
                  <a:latin typeface="微软雅黑" panose="020B0503020204020204" pitchFamily="34" charset="-122"/>
                  <a:ea typeface="微软雅黑" panose="020B0503020204020204" pitchFamily="34" charset="-122"/>
                </a:rPr>
                <a:t>抹 黑</a:t>
              </a:r>
            </a:p>
          </p:txBody>
        </p:sp>
        <p:sp>
          <p:nvSpPr>
            <p:cNvPr id="39" name="文本框 38"/>
            <p:cNvSpPr txBox="1"/>
            <p:nvPr/>
          </p:nvSpPr>
          <p:spPr>
            <a:xfrm>
              <a:off x="9378032" y="3584857"/>
              <a:ext cx="400110" cy="630632"/>
            </a:xfrm>
            <a:prstGeom prst="rect">
              <a:avLst/>
            </a:prstGeom>
            <a:noFill/>
          </p:spPr>
          <p:txBody>
            <a:bodyPr vert="eaVert" wrap="square" rtlCol="0">
              <a:spAutoFit/>
            </a:bodyPr>
            <a:lstStyle/>
            <a:p>
              <a:pPr algn="ctr"/>
              <a:r>
                <a:rPr lang="zh-CN" altLang="en-US" sz="1400" b="1" dirty="0">
                  <a:solidFill>
                    <a:schemeClr val="tx1">
                      <a:lumMod val="95000"/>
                      <a:lumOff val="5000"/>
                    </a:schemeClr>
                  </a:solidFill>
                  <a:latin typeface="微软雅黑" panose="020B0503020204020204" pitchFamily="34" charset="-122"/>
                  <a:ea typeface="微软雅黑" panose="020B0503020204020204" pitchFamily="34" charset="-122"/>
                </a:rPr>
                <a:t>扳 倒</a:t>
              </a:r>
            </a:p>
          </p:txBody>
        </p:sp>
        <p:sp>
          <p:nvSpPr>
            <p:cNvPr id="42" name="文本框 41"/>
            <p:cNvSpPr txBox="1"/>
            <p:nvPr/>
          </p:nvSpPr>
          <p:spPr>
            <a:xfrm>
              <a:off x="8022855" y="3213921"/>
              <a:ext cx="616946" cy="307777"/>
            </a:xfrm>
            <a:prstGeom prst="rect">
              <a:avLst/>
            </a:prstGeom>
            <a:noFill/>
          </p:spPr>
          <p:txBody>
            <a:bodyPr wrap="square" rtlCol="0">
              <a:spAutoFit/>
            </a:bodyPr>
            <a:lstStyle/>
            <a:p>
              <a:pPr algn="ctr"/>
              <a:r>
                <a:rPr lang="zh-CN" altLang="en-US" sz="1400" b="1" dirty="0">
                  <a:latin typeface="微软雅黑" panose="020B0503020204020204" pitchFamily="34" charset="-122"/>
                  <a:ea typeface="微软雅黑" panose="020B0503020204020204" pitchFamily="34" charset="-122"/>
                </a:rPr>
                <a:t>利 用</a:t>
              </a:r>
            </a:p>
          </p:txBody>
        </p:sp>
        <p:sp>
          <p:nvSpPr>
            <p:cNvPr id="45" name="文本框 44"/>
            <p:cNvSpPr txBox="1"/>
            <p:nvPr/>
          </p:nvSpPr>
          <p:spPr>
            <a:xfrm>
              <a:off x="9747937" y="3224348"/>
              <a:ext cx="616946" cy="307777"/>
            </a:xfrm>
            <a:prstGeom prst="rect">
              <a:avLst/>
            </a:prstGeom>
            <a:noFill/>
          </p:spPr>
          <p:txBody>
            <a:bodyPr wrap="square" rtlCol="0">
              <a:spAutoFit/>
            </a:bodyPr>
            <a:lstStyle/>
            <a:p>
              <a:pPr algn="ctr"/>
              <a:r>
                <a:rPr lang="zh-CN" altLang="en-US" sz="1400" b="1" dirty="0">
                  <a:latin typeface="微软雅黑" panose="020B0503020204020204" pitchFamily="34" charset="-122"/>
                  <a:ea typeface="微软雅黑" panose="020B0503020204020204" pitchFamily="34" charset="-122"/>
                </a:rPr>
                <a:t>利 用</a:t>
              </a:r>
            </a:p>
          </p:txBody>
        </p:sp>
        <p:sp>
          <p:nvSpPr>
            <p:cNvPr id="14" name="矩形 13"/>
            <p:cNvSpPr/>
            <p:nvPr/>
          </p:nvSpPr>
          <p:spPr>
            <a:xfrm>
              <a:off x="6263963" y="3036579"/>
              <a:ext cx="1754253" cy="1779057"/>
            </a:xfrm>
            <a:prstGeom prst="rect">
              <a:avLst/>
            </a:prstGeom>
            <a:gradFill>
              <a:gsLst>
                <a:gs pos="60000">
                  <a:schemeClr val="bg1"/>
                </a:gs>
                <a:gs pos="100000">
                  <a:schemeClr val="bg1">
                    <a:alpha val="0"/>
                  </a:schemeClr>
                </a:gs>
              </a:gsLst>
              <a:lin ang="10800000" scaled="0"/>
            </a:gradFill>
            <a:ln w="6350">
              <a:gradFill>
                <a:gsLst>
                  <a:gs pos="0">
                    <a:srgbClr val="FFFDFD">
                      <a:alpha val="0"/>
                    </a:srgbClr>
                  </a:gs>
                  <a:gs pos="100000">
                    <a:srgbClr val="C00000"/>
                  </a:gs>
                </a:gsLst>
                <a:lin ang="0" scaled="1"/>
              </a:gradFill>
            </a:ln>
            <a:effectLst>
              <a:outerShdw blurRad="50800" dist="38100" algn="l" rotWithShape="0">
                <a:prstClr val="black">
                  <a:alpha val="1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文本框 12"/>
            <p:cNvSpPr txBox="1"/>
            <p:nvPr/>
          </p:nvSpPr>
          <p:spPr>
            <a:xfrm>
              <a:off x="6413969" y="3172109"/>
              <a:ext cx="1485309" cy="1643527"/>
            </a:xfrm>
            <a:prstGeom prst="rect">
              <a:avLst/>
            </a:prstGeom>
            <a:noFill/>
          </p:spPr>
          <p:txBody>
            <a:bodyPr wrap="square" rtlCol="0">
              <a:spAutoFit/>
            </a:bodyPr>
            <a:lstStyle/>
            <a:p>
              <a:pPr algn="just">
                <a:lnSpc>
                  <a:spcPct val="120000"/>
                </a:lnSpc>
              </a:pPr>
              <a:r>
                <a:rPr lang="zh-CN" altLang="en-US" sz="1400" b="1" kern="100" dirty="0">
                  <a:latin typeface="微软雅黑" panose="020B0503020204020204" pitchFamily="34" charset="-122"/>
                  <a:ea typeface="微软雅黑" panose="020B0503020204020204" pitchFamily="34" charset="-122"/>
                  <a:cs typeface="宋体" panose="02010600030101010101" pitchFamily="2" charset="-122"/>
                </a:rPr>
                <a:t>“有了互联网，对付中国就有了办法。社会主义国家投入西方怀抱，将从互联网开始。”</a:t>
              </a:r>
            </a:p>
          </p:txBody>
        </p:sp>
        <p:sp>
          <p:nvSpPr>
            <p:cNvPr id="46" name="矩形 45"/>
            <p:cNvSpPr/>
            <p:nvPr/>
          </p:nvSpPr>
          <p:spPr>
            <a:xfrm flipH="1">
              <a:off x="10364882" y="3018155"/>
              <a:ext cx="1746561" cy="1722110"/>
            </a:xfrm>
            <a:prstGeom prst="rect">
              <a:avLst/>
            </a:prstGeom>
            <a:gradFill>
              <a:gsLst>
                <a:gs pos="60000">
                  <a:schemeClr val="bg1"/>
                </a:gs>
                <a:gs pos="100000">
                  <a:schemeClr val="bg1">
                    <a:alpha val="0"/>
                  </a:schemeClr>
                </a:gs>
              </a:gsLst>
              <a:lin ang="10800000" scaled="0"/>
            </a:gradFill>
            <a:ln w="6350">
              <a:gradFill>
                <a:gsLst>
                  <a:gs pos="0">
                    <a:srgbClr val="FFFDFD">
                      <a:alpha val="0"/>
                    </a:srgbClr>
                  </a:gs>
                  <a:gs pos="100000">
                    <a:srgbClr val="C00000"/>
                  </a:gs>
                </a:gsLst>
                <a:lin ang="0" scaled="1"/>
              </a:gradFill>
            </a:ln>
            <a:effectLst>
              <a:outerShdw blurRad="50800" dist="38100" dir="10800000" algn="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2" name="文本框 51"/>
            <p:cNvSpPr txBox="1"/>
            <p:nvPr/>
          </p:nvSpPr>
          <p:spPr>
            <a:xfrm>
              <a:off x="10517919" y="3207437"/>
              <a:ext cx="1519416" cy="1061829"/>
            </a:xfrm>
            <a:prstGeom prst="rect">
              <a:avLst/>
            </a:prstGeom>
            <a:noFill/>
          </p:spPr>
          <p:txBody>
            <a:bodyPr wrap="square" rtlCol="0">
              <a:spAutoFit/>
            </a:bodyPr>
            <a:lstStyle/>
            <a:p>
              <a:pPr>
                <a:lnSpc>
                  <a:spcPct val="150000"/>
                </a:lnSpc>
              </a:pPr>
              <a:r>
                <a:rPr lang="zh-CN" altLang="en-US" sz="1400" b="1" kern="100" dirty="0">
                  <a:latin typeface="微软雅黑" panose="020B0503020204020204" pitchFamily="34" charset="-122"/>
                  <a:ea typeface="微软雅黑" panose="020B0503020204020204" pitchFamily="34" charset="-122"/>
                  <a:cs typeface="宋体" panose="02010600030101010101" pitchFamily="2" charset="-122"/>
                </a:rPr>
                <a:t>“中国霸权”</a:t>
              </a:r>
              <a:endParaRPr lang="en-US" altLang="zh-CN" sz="1400" b="1" kern="100" dirty="0">
                <a:latin typeface="微软雅黑" panose="020B0503020204020204" pitchFamily="34" charset="-122"/>
                <a:ea typeface="微软雅黑" panose="020B0503020204020204" pitchFamily="34" charset="-122"/>
                <a:cs typeface="宋体" panose="02010600030101010101" pitchFamily="2" charset="-122"/>
              </a:endParaRPr>
            </a:p>
            <a:p>
              <a:pPr>
                <a:lnSpc>
                  <a:spcPct val="150000"/>
                </a:lnSpc>
              </a:pPr>
              <a:r>
                <a:rPr lang="zh-CN" altLang="en-US" sz="1400" b="1" kern="100" dirty="0">
                  <a:latin typeface="微软雅黑" panose="020B0503020204020204" pitchFamily="34" charset="-122"/>
                  <a:ea typeface="微软雅黑" panose="020B0503020204020204" pitchFamily="34" charset="-122"/>
                  <a:cs typeface="宋体" panose="02010600030101010101" pitchFamily="2" charset="-122"/>
                </a:rPr>
                <a:t>“武汉肺炎”</a:t>
              </a:r>
              <a:endParaRPr lang="en-US" altLang="zh-CN" sz="1400" b="1" kern="100" dirty="0">
                <a:latin typeface="微软雅黑" panose="020B0503020204020204" pitchFamily="34" charset="-122"/>
                <a:ea typeface="微软雅黑" panose="020B0503020204020204" pitchFamily="34" charset="-122"/>
                <a:cs typeface="宋体" panose="02010600030101010101" pitchFamily="2" charset="-122"/>
              </a:endParaRPr>
            </a:p>
            <a:p>
              <a:pPr>
                <a:lnSpc>
                  <a:spcPct val="150000"/>
                </a:lnSpc>
              </a:pPr>
              <a:r>
                <a:rPr lang="zh-CN" altLang="en-US" sz="1400" b="1" kern="100" dirty="0">
                  <a:latin typeface="微软雅黑" panose="020B0503020204020204" pitchFamily="34" charset="-122"/>
                  <a:ea typeface="微软雅黑" panose="020B0503020204020204" pitchFamily="34" charset="-122"/>
                  <a:cs typeface="宋体" panose="02010600030101010101" pitchFamily="2" charset="-122"/>
                </a:rPr>
                <a:t>“无人权”</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işlídê"/>
          <p:cNvSpPr/>
          <p:nvPr/>
        </p:nvSpPr>
        <p:spPr>
          <a:xfrm>
            <a:off x="-26035" y="1575134"/>
            <a:ext cx="12244070" cy="476123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nvGrpSpPr>
          <p:cNvPr id="2" name="组合 1"/>
          <p:cNvGrpSpPr/>
          <p:nvPr/>
        </p:nvGrpSpPr>
        <p:grpSpPr>
          <a:xfrm>
            <a:off x="-200025" y="788052"/>
            <a:ext cx="12592685" cy="460375"/>
            <a:chOff x="159" y="1715"/>
            <a:chExt cx="19831" cy="725"/>
          </a:xfrm>
        </p:grpSpPr>
        <p:sp>
          <p:nvSpPr>
            <p:cNvPr id="4" name="文本框 3"/>
            <p:cNvSpPr txBox="1"/>
            <p:nvPr/>
          </p:nvSpPr>
          <p:spPr>
            <a:xfrm>
              <a:off x="3793" y="1715"/>
              <a:ext cx="12594" cy="725"/>
            </a:xfrm>
            <a:prstGeom prst="rect">
              <a:avLst/>
            </a:prstGeom>
            <a:noFill/>
          </p:spPr>
          <p:txBody>
            <a:bodyPr wrap="square" rtlCol="0">
              <a:spAutoFit/>
            </a:bodyPr>
            <a:lstStyle/>
            <a:p>
              <a:pPr algn="ctr"/>
              <a:r>
                <a:rPr kumimoji="1" sz="2400" b="1" dirty="0">
                  <a:solidFill>
                    <a:srgbClr val="C00000"/>
                  </a:solidFill>
                  <a:effectLst/>
                  <a:latin typeface="华文中宋" panose="02010600040101010101" pitchFamily="2" charset="-122"/>
                  <a:ea typeface="华文中宋" panose="02010600040101010101" pitchFamily="2" charset="-122"/>
                </a:rPr>
                <a:t>隐秘战场“网络战”</a:t>
              </a:r>
              <a:r>
                <a:rPr kumimoji="1" lang="zh-CN" sz="2400" b="1" dirty="0">
                  <a:solidFill>
                    <a:srgbClr val="C00000"/>
                  </a:solidFill>
                  <a:effectLst/>
                  <a:latin typeface="华文中宋" panose="02010600040101010101" pitchFamily="2" charset="-122"/>
                  <a:ea typeface="华文中宋" panose="02010600040101010101" pitchFamily="2" charset="-122"/>
                </a:rPr>
                <a:t>｜</a:t>
              </a:r>
              <a:r>
                <a:rPr kumimoji="1" sz="2400" b="1" dirty="0">
                  <a:solidFill>
                    <a:srgbClr val="C00000"/>
                  </a:solidFill>
                  <a:effectLst/>
                  <a:latin typeface="华文中宋" panose="02010600040101010101" pitchFamily="2" charset="-122"/>
                  <a:ea typeface="华文中宋" panose="02010600040101010101" pitchFamily="2" charset="-122"/>
                </a:rPr>
                <a:t>美首次承认对俄发动多次网络攻击</a:t>
              </a:r>
            </a:p>
          </p:txBody>
        </p:sp>
        <p:cxnSp>
          <p:nvCxnSpPr>
            <p:cNvPr id="5" name="直接连接符 4"/>
            <p:cNvCxnSpPr>
              <a:stCxn id="4" idx="1"/>
            </p:cNvCxnSpPr>
            <p:nvPr/>
          </p:nvCxnSpPr>
          <p:spPr>
            <a:xfrm flipH="1">
              <a:off x="159" y="2078"/>
              <a:ext cx="3634" cy="0"/>
            </a:xfrm>
            <a:prstGeom prst="line">
              <a:avLst/>
            </a:prstGeom>
            <a:ln w="19050">
              <a:gradFill>
                <a:gsLst>
                  <a:gs pos="0">
                    <a:srgbClr val="FFFFFF">
                      <a:lumMod val="0"/>
                      <a:lumOff val="100000"/>
                      <a:alpha val="0"/>
                    </a:srgbClr>
                  </a:gs>
                  <a:gs pos="79000">
                    <a:srgbClr val="B00000"/>
                  </a:gs>
                </a:gsLst>
                <a:lin ang="10800000" scaled="1"/>
              </a:gra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a:stCxn id="4" idx="3"/>
            </p:cNvCxnSpPr>
            <p:nvPr/>
          </p:nvCxnSpPr>
          <p:spPr>
            <a:xfrm>
              <a:off x="16387" y="2078"/>
              <a:ext cx="3603" cy="0"/>
            </a:xfrm>
            <a:prstGeom prst="line">
              <a:avLst/>
            </a:prstGeom>
            <a:ln w="19050">
              <a:gradFill>
                <a:gsLst>
                  <a:gs pos="0">
                    <a:srgbClr val="FFFFFF">
                      <a:lumMod val="0"/>
                      <a:lumOff val="100000"/>
                      <a:alpha val="0"/>
                    </a:srgbClr>
                  </a:gs>
                  <a:gs pos="79000">
                    <a:srgbClr val="B00000"/>
                  </a:gs>
                </a:gsLst>
                <a:lin ang="10800000" scaled="1"/>
              </a:gradFill>
            </a:ln>
          </p:spPr>
          <p:style>
            <a:lnRef idx="1">
              <a:schemeClr val="accent1"/>
            </a:lnRef>
            <a:fillRef idx="0">
              <a:schemeClr val="accent1"/>
            </a:fillRef>
            <a:effectRef idx="0">
              <a:schemeClr val="accent1"/>
            </a:effectRef>
            <a:fontRef idx="minor">
              <a:schemeClr val="tx1"/>
            </a:fontRef>
          </p:style>
        </p:cxnSp>
      </p:grpSp>
      <p:sp>
        <p:nvSpPr>
          <p:cNvPr id="12" name="îṥḻïḋè"/>
          <p:cNvSpPr/>
          <p:nvPr/>
        </p:nvSpPr>
        <p:spPr bwMode="auto">
          <a:xfrm>
            <a:off x="5546090" y="5093669"/>
            <a:ext cx="6241415" cy="473075"/>
          </a:xfrm>
          <a:prstGeom prst="ellipse">
            <a:avLst/>
          </a:prstGeom>
          <a:gradFill>
            <a:gsLst>
              <a:gs pos="22000">
                <a:schemeClr val="bg1">
                  <a:lumMod val="75000"/>
                </a:schemeClr>
              </a:gs>
              <a:gs pos="100000">
                <a:schemeClr val="bg1">
                  <a:lumMod val="85000"/>
                </a:schemeClr>
              </a:gs>
            </a:gsLst>
            <a:lin ang="0" scaled="0"/>
          </a:gradFill>
          <a:ln>
            <a:noFill/>
          </a:ln>
          <a:effectLst>
            <a:outerShdw blurRad="50800" dist="38100" dir="2700000" algn="tl" rotWithShape="0">
              <a:prstClr val="black">
                <a:alpha val="23000"/>
              </a:prstClr>
            </a:outerShdw>
          </a:effectLst>
        </p:spPr>
        <p:txBody>
          <a:bodyPr anchor="ctr"/>
          <a:lstStyle/>
          <a:p>
            <a:pPr algn="ctr"/>
            <a:endParaRPr dirty="0"/>
          </a:p>
        </p:txBody>
      </p:sp>
      <p:sp>
        <p:nvSpPr>
          <p:cNvPr id="16" name="文本框 15"/>
          <p:cNvSpPr txBox="1"/>
          <p:nvPr/>
        </p:nvSpPr>
        <p:spPr>
          <a:xfrm>
            <a:off x="8082446" y="5759784"/>
            <a:ext cx="1868170" cy="275590"/>
          </a:xfrm>
          <a:prstGeom prst="rect">
            <a:avLst/>
          </a:prstGeom>
          <a:noFill/>
        </p:spPr>
        <p:txBody>
          <a:bodyPr wrap="square" rtlCol="0">
            <a:spAutoFit/>
          </a:bodyPr>
          <a:lstStyle/>
          <a:p>
            <a:pPr algn="ctr"/>
            <a:r>
              <a:rPr lang="zh-CN" sz="1200" dirty="0">
                <a:solidFill>
                  <a:schemeClr val="tx1">
                    <a:lumMod val="50000"/>
                    <a:lumOff val="50000"/>
                  </a:schemeClr>
                </a:solidFill>
                <a:latin typeface="微软雅黑" panose="020B0503020204020204" pitchFamily="34" charset="-122"/>
                <a:ea typeface="微软雅黑" panose="020B0503020204020204" pitchFamily="34" charset="-122"/>
                <a:sym typeface="+mn-ea"/>
              </a:rPr>
              <a:t>隐秘战场“网络战”</a:t>
            </a:r>
            <a:endParaRPr kumimoji="1" lang="zh-CN" altLang="en-US" sz="1200" dirty="0">
              <a:solidFill>
                <a:schemeClr val="tx1">
                  <a:lumMod val="50000"/>
                  <a:lumOff val="50000"/>
                </a:schemeClr>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18" name="矩形 17"/>
          <p:cNvSpPr/>
          <p:nvPr/>
        </p:nvSpPr>
        <p:spPr>
          <a:xfrm>
            <a:off x="710565" y="1857710"/>
            <a:ext cx="4745355" cy="3665219"/>
          </a:xfrm>
          <a:prstGeom prst="rect">
            <a:avLst/>
          </a:prstGeom>
          <a:noFill/>
          <a:ln w="254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101600" dist="127000" dir="2700000" algn="tl" rotWithShape="0">
              <a:srgbClr val="B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6" name="够神一梦 2022-08-08 14.15.32">
            <a:hlinkClick r:id="" action="ppaction://media"/>
          </p:cNvPr>
          <p:cNvPicPr/>
          <p:nvPr>
            <a:videoFile r:link="rId2"/>
            <p:extLst>
              <p:ext uri="{DAA4B4D4-6D71-4841-9C94-3DE7FCFB9230}">
                <p14:media xmlns:p14="http://schemas.microsoft.com/office/powerpoint/2010/main" r:embed="rId1">
                  <p14:fade in="250" out="250"/>
                </p14:media>
              </p:ext>
            </p:extLst>
          </p:nvPr>
        </p:nvPicPr>
        <p:blipFill rotWithShape="1">
          <a:blip r:embed="rId4"/>
          <a:srcRect t="5722" b="6818"/>
          <a:stretch>
            <a:fillRect/>
          </a:stretch>
        </p:blipFill>
        <p:spPr>
          <a:xfrm>
            <a:off x="6136957" y="2497104"/>
            <a:ext cx="5059680" cy="2765741"/>
          </a:xfrm>
          <a:prstGeom prst="rect">
            <a:avLst/>
          </a:prstGeom>
          <a:ln w="38100">
            <a:solidFill>
              <a:schemeClr val="bg1"/>
            </a:solidFill>
          </a:ln>
          <a:effectLst>
            <a:outerShdw blurRad="50800" dist="38100" dir="2700000" algn="tl" rotWithShape="0">
              <a:prstClr val="black">
                <a:alpha val="40000"/>
              </a:prstClr>
            </a:outerShdw>
          </a:effectLst>
        </p:spPr>
      </p:pic>
      <p:sp>
        <p:nvSpPr>
          <p:cNvPr id="11" name="文本框 10"/>
          <p:cNvSpPr txBox="1"/>
          <p:nvPr/>
        </p:nvSpPr>
        <p:spPr>
          <a:xfrm>
            <a:off x="949960" y="2097104"/>
            <a:ext cx="4267200" cy="3269613"/>
          </a:xfrm>
          <a:prstGeom prst="rect">
            <a:avLst/>
          </a:prstGeom>
          <a:noFill/>
        </p:spPr>
        <p:txBody>
          <a:bodyPr wrap="square" rtlCol="0">
            <a:spAutoFit/>
          </a:bodyPr>
          <a:lstStyle/>
          <a:p>
            <a:pPr algn="just">
              <a:lnSpc>
                <a:spcPct val="150000"/>
              </a:lnSpc>
            </a:pPr>
            <a:r>
              <a:rPr lang="zh-CN" altLang="en-US" sz="2000" dirty="0">
                <a:latin typeface="微软雅黑" panose="020B0503020204020204" pitchFamily="34" charset="-122"/>
                <a:ea typeface="微软雅黑" panose="020B0503020204020204" pitchFamily="34" charset="-122"/>
                <a:cs typeface="微软雅黑" panose="020B0503020204020204" pitchFamily="34" charset="-122"/>
              </a:rPr>
              <a:t>       乌克兰危机自爆发以来，除了现实中的战火，还有一个隐秘的战场，那就是</a:t>
            </a:r>
            <a:r>
              <a:rPr lang="en-US" altLang="zh-CN" sz="2000" dirty="0">
                <a:latin typeface="微软雅黑" panose="020B0503020204020204" pitchFamily="34" charset="-122"/>
                <a:ea typeface="微软雅黑" panose="020B0503020204020204" pitchFamily="34" charset="-122"/>
                <a:cs typeface="微软雅黑" panose="020B0503020204020204" pitchFamily="34" charset="-122"/>
              </a:rPr>
              <a:t>”</a:t>
            </a:r>
            <a:r>
              <a:rPr lang="zh-CN" altLang="en-US" sz="2000" dirty="0">
                <a:latin typeface="微软雅黑" panose="020B0503020204020204" pitchFamily="34" charset="-122"/>
                <a:ea typeface="微软雅黑" panose="020B0503020204020204" pitchFamily="34" charset="-122"/>
                <a:cs typeface="微软雅黑" panose="020B0503020204020204" pitchFamily="34" charset="-122"/>
              </a:rPr>
              <a:t>网络战</a:t>
            </a:r>
            <a:r>
              <a:rPr lang="en-US" altLang="zh-CN" sz="2000" dirty="0">
                <a:latin typeface="微软雅黑" panose="020B0503020204020204" pitchFamily="34" charset="-122"/>
                <a:ea typeface="微软雅黑" panose="020B0503020204020204" pitchFamily="34" charset="-122"/>
                <a:cs typeface="微软雅黑" panose="020B0503020204020204" pitchFamily="34" charset="-122"/>
              </a:rPr>
              <a:t>“</a:t>
            </a:r>
            <a:r>
              <a:rPr lang="zh-CN" altLang="en-US" sz="2000" dirty="0">
                <a:latin typeface="微软雅黑" panose="020B0503020204020204" pitchFamily="34" charset="-122"/>
                <a:ea typeface="微软雅黑" panose="020B0503020204020204" pitchFamily="34" charset="-122"/>
                <a:cs typeface="微软雅黑" panose="020B0503020204020204" pitchFamily="34" charset="-122"/>
              </a:rPr>
              <a:t>。俄罗斯屡次遭到来自境外的网络攻击，美国国家安全局局长保罗</a:t>
            </a:r>
            <a:r>
              <a:rPr lang="en-US" altLang="zh-CN" sz="2000" dirty="0">
                <a:latin typeface="微软雅黑" panose="020B0503020204020204" pitchFamily="34" charset="-122"/>
                <a:ea typeface="微软雅黑" panose="020B0503020204020204" pitchFamily="34" charset="-122"/>
                <a:cs typeface="微软雅黑" panose="020B0503020204020204" pitchFamily="34" charset="-122"/>
              </a:rPr>
              <a:t>·</a:t>
            </a:r>
            <a:r>
              <a:rPr lang="zh-CN" altLang="en-US" sz="2000" dirty="0">
                <a:latin typeface="微软雅黑" panose="020B0503020204020204" pitchFamily="34" charset="-122"/>
                <a:ea typeface="微软雅黑" panose="020B0503020204020204" pitchFamily="34" charset="-122"/>
                <a:cs typeface="微软雅黑" panose="020B0503020204020204" pitchFamily="34" charset="-122"/>
              </a:rPr>
              <a:t>中曾根在接受采访时承认，在乌克兰危机中，美国发起过多次网络攻击。</a:t>
            </a:r>
          </a:p>
        </p:txBody>
      </p:sp>
      <p:grpSp>
        <p:nvGrpSpPr>
          <p:cNvPr id="7" name="组合 6"/>
          <p:cNvGrpSpPr/>
          <p:nvPr/>
        </p:nvGrpSpPr>
        <p:grpSpPr>
          <a:xfrm>
            <a:off x="7617599" y="5665486"/>
            <a:ext cx="464847" cy="464186"/>
            <a:chOff x="10027920" y="1418508"/>
            <a:chExt cx="613495" cy="612622"/>
          </a:xfrm>
        </p:grpSpPr>
        <p:sp>
          <p:nvSpPr>
            <p:cNvPr id="8" name="椭圆 7"/>
            <p:cNvSpPr/>
            <p:nvPr/>
          </p:nvSpPr>
          <p:spPr>
            <a:xfrm>
              <a:off x="10027920" y="1418508"/>
              <a:ext cx="609685" cy="609685"/>
            </a:xfrm>
            <a:prstGeom prst="ellipse">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iconfont-10043-4933224"/>
            <p:cNvSpPr/>
            <p:nvPr/>
          </p:nvSpPr>
          <p:spPr>
            <a:xfrm>
              <a:off x="10031730" y="1421445"/>
              <a:ext cx="609685" cy="609685"/>
            </a:xfrm>
            <a:custGeom>
              <a:avLst/>
              <a:gdLst>
                <a:gd name="T0" fmla="*/ 5600 w 11200"/>
                <a:gd name="T1" fmla="*/ 11200 h 11200"/>
                <a:gd name="T2" fmla="*/ 0 w 11200"/>
                <a:gd name="T3" fmla="*/ 5600 h 11200"/>
                <a:gd name="T4" fmla="*/ 5600 w 11200"/>
                <a:gd name="T5" fmla="*/ 0 h 11200"/>
                <a:gd name="T6" fmla="*/ 11200 w 11200"/>
                <a:gd name="T7" fmla="*/ 5600 h 11200"/>
                <a:gd name="T8" fmla="*/ 5600 w 11200"/>
                <a:gd name="T9" fmla="*/ 11200 h 11200"/>
                <a:gd name="T10" fmla="*/ 5600 w 11200"/>
                <a:gd name="T11" fmla="*/ 800 h 11200"/>
                <a:gd name="T12" fmla="*/ 800 w 11200"/>
                <a:gd name="T13" fmla="*/ 5600 h 11200"/>
                <a:gd name="T14" fmla="*/ 5600 w 11200"/>
                <a:gd name="T15" fmla="*/ 10400 h 11200"/>
                <a:gd name="T16" fmla="*/ 10400 w 11200"/>
                <a:gd name="T17" fmla="*/ 5600 h 11200"/>
                <a:gd name="T18" fmla="*/ 5600 w 11200"/>
                <a:gd name="T19" fmla="*/ 800 h 11200"/>
                <a:gd name="T20" fmla="*/ 4620 w 11200"/>
                <a:gd name="T21" fmla="*/ 7600 h 11200"/>
                <a:gd name="T22" fmla="*/ 4420 w 11200"/>
                <a:gd name="T23" fmla="*/ 7540 h 11200"/>
                <a:gd name="T24" fmla="*/ 4220 w 11200"/>
                <a:gd name="T25" fmla="*/ 7200 h 11200"/>
                <a:gd name="T26" fmla="*/ 4220 w 11200"/>
                <a:gd name="T27" fmla="*/ 4000 h 11200"/>
                <a:gd name="T28" fmla="*/ 4420 w 11200"/>
                <a:gd name="T29" fmla="*/ 3660 h 11200"/>
                <a:gd name="T30" fmla="*/ 4820 w 11200"/>
                <a:gd name="T31" fmla="*/ 3660 h 11200"/>
                <a:gd name="T32" fmla="*/ 7600 w 11200"/>
                <a:gd name="T33" fmla="*/ 5260 h 11200"/>
                <a:gd name="T34" fmla="*/ 7800 w 11200"/>
                <a:gd name="T35" fmla="*/ 5600 h 11200"/>
                <a:gd name="T36" fmla="*/ 7600 w 11200"/>
                <a:gd name="T37" fmla="*/ 5940 h 11200"/>
                <a:gd name="T38" fmla="*/ 4820 w 11200"/>
                <a:gd name="T39" fmla="*/ 7540 h 11200"/>
                <a:gd name="T40" fmla="*/ 4620 w 11200"/>
                <a:gd name="T41" fmla="*/ 7600 h 11200"/>
                <a:gd name="T42" fmla="*/ 5020 w 11200"/>
                <a:gd name="T43" fmla="*/ 4700 h 11200"/>
                <a:gd name="T44" fmla="*/ 5020 w 11200"/>
                <a:gd name="T45" fmla="*/ 6520 h 11200"/>
                <a:gd name="T46" fmla="*/ 6600 w 11200"/>
                <a:gd name="T47" fmla="*/ 5620 h 11200"/>
                <a:gd name="T48" fmla="*/ 5020 w 11200"/>
                <a:gd name="T49" fmla="*/ 4700 h 112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200" h="11200">
                  <a:moveTo>
                    <a:pt x="5600" y="11200"/>
                  </a:moveTo>
                  <a:cubicBezTo>
                    <a:pt x="2520" y="11200"/>
                    <a:pt x="0" y="8680"/>
                    <a:pt x="0" y="5600"/>
                  </a:cubicBezTo>
                  <a:cubicBezTo>
                    <a:pt x="0" y="2520"/>
                    <a:pt x="2520" y="0"/>
                    <a:pt x="5600" y="0"/>
                  </a:cubicBezTo>
                  <a:cubicBezTo>
                    <a:pt x="8680" y="0"/>
                    <a:pt x="11200" y="2520"/>
                    <a:pt x="11200" y="5600"/>
                  </a:cubicBezTo>
                  <a:cubicBezTo>
                    <a:pt x="11200" y="8680"/>
                    <a:pt x="8680" y="11200"/>
                    <a:pt x="5600" y="11200"/>
                  </a:cubicBezTo>
                  <a:close/>
                  <a:moveTo>
                    <a:pt x="5600" y="800"/>
                  </a:moveTo>
                  <a:cubicBezTo>
                    <a:pt x="2960" y="800"/>
                    <a:pt x="800" y="2960"/>
                    <a:pt x="800" y="5600"/>
                  </a:cubicBezTo>
                  <a:cubicBezTo>
                    <a:pt x="800" y="8240"/>
                    <a:pt x="2960" y="10400"/>
                    <a:pt x="5600" y="10400"/>
                  </a:cubicBezTo>
                  <a:cubicBezTo>
                    <a:pt x="8240" y="10400"/>
                    <a:pt x="10400" y="8240"/>
                    <a:pt x="10400" y="5600"/>
                  </a:cubicBezTo>
                  <a:cubicBezTo>
                    <a:pt x="10400" y="2960"/>
                    <a:pt x="8240" y="800"/>
                    <a:pt x="5600" y="800"/>
                  </a:cubicBezTo>
                  <a:close/>
                  <a:moveTo>
                    <a:pt x="4620" y="7600"/>
                  </a:moveTo>
                  <a:cubicBezTo>
                    <a:pt x="4560" y="7600"/>
                    <a:pt x="4480" y="7580"/>
                    <a:pt x="4420" y="7540"/>
                  </a:cubicBezTo>
                  <a:cubicBezTo>
                    <a:pt x="4300" y="7460"/>
                    <a:pt x="4220" y="7340"/>
                    <a:pt x="4220" y="7200"/>
                  </a:cubicBezTo>
                  <a:lnTo>
                    <a:pt x="4220" y="4000"/>
                  </a:lnTo>
                  <a:cubicBezTo>
                    <a:pt x="4220" y="3860"/>
                    <a:pt x="4300" y="3720"/>
                    <a:pt x="4420" y="3660"/>
                  </a:cubicBezTo>
                  <a:cubicBezTo>
                    <a:pt x="4540" y="3580"/>
                    <a:pt x="4700" y="3580"/>
                    <a:pt x="4820" y="3660"/>
                  </a:cubicBezTo>
                  <a:lnTo>
                    <a:pt x="7600" y="5260"/>
                  </a:lnTo>
                  <a:cubicBezTo>
                    <a:pt x="7720" y="5340"/>
                    <a:pt x="7800" y="5460"/>
                    <a:pt x="7800" y="5600"/>
                  </a:cubicBezTo>
                  <a:cubicBezTo>
                    <a:pt x="7800" y="5740"/>
                    <a:pt x="7720" y="5880"/>
                    <a:pt x="7600" y="5940"/>
                  </a:cubicBezTo>
                  <a:lnTo>
                    <a:pt x="4820" y="7540"/>
                  </a:lnTo>
                  <a:cubicBezTo>
                    <a:pt x="4760" y="7580"/>
                    <a:pt x="4680" y="7600"/>
                    <a:pt x="4620" y="7600"/>
                  </a:cubicBezTo>
                  <a:close/>
                  <a:moveTo>
                    <a:pt x="5020" y="4700"/>
                  </a:moveTo>
                  <a:lnTo>
                    <a:pt x="5020" y="6520"/>
                  </a:lnTo>
                  <a:lnTo>
                    <a:pt x="6600" y="5620"/>
                  </a:lnTo>
                  <a:lnTo>
                    <a:pt x="5020" y="4700"/>
                  </a:lnTo>
                  <a:close/>
                </a:path>
              </a:pathLst>
            </a:custGeom>
            <a:gradFill>
              <a:gsLst>
                <a:gs pos="0">
                  <a:srgbClr val="FF9000"/>
                </a:gs>
                <a:gs pos="100000">
                  <a:srgbClr val="C00000"/>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repeatCount="indefinite" fill="hold" nodeType="withEffect">
                                  <p:stCondLst>
                                    <p:cond delay="0"/>
                                  </p:stCondLst>
                                  <p:childTnLst>
                                    <p:animEffect transition="out" filter="fade">
                                      <p:cBhvr>
                                        <p:cTn id="6" dur="1000" tmFilter="0, 0; .2, .5; .8, .5; 1, 0"/>
                                        <p:tgtEl>
                                          <p:spTgt spid="7"/>
                                        </p:tgtEl>
                                      </p:cBhvr>
                                    </p:animEffect>
                                    <p:animScale>
                                      <p:cBhvr>
                                        <p:cTn id="7" dur="500" autoRev="1" fill="hold"/>
                                        <p:tgtEl>
                                          <p:spTgt spid="7"/>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4713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p:cTn id="12" fill="remove" display="1">
                  <p:stCondLst>
                    <p:cond delay="indefinite"/>
                  </p:stCondLst>
                </p:cTn>
                <p:tgtEl>
                  <p:spTgt spid="6"/>
                </p:tgtEl>
              </p:cMediaNode>
            </p:vide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矩形: 圆顶角 22"/>
          <p:cNvSpPr/>
          <p:nvPr/>
        </p:nvSpPr>
        <p:spPr>
          <a:xfrm>
            <a:off x="911684" y="2118723"/>
            <a:ext cx="10368632" cy="2803457"/>
          </a:xfrm>
          <a:prstGeom prst="round2SameRect">
            <a:avLst/>
          </a:prstGeom>
          <a:solidFill>
            <a:schemeClr val="bg1"/>
          </a:solidFill>
          <a:ln>
            <a:noFill/>
          </a:ln>
          <a:effectLst>
            <a:outerShdw blurRad="50800" dist="38100" dir="16200000"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4" name="矩形 23"/>
          <p:cNvSpPr/>
          <p:nvPr/>
        </p:nvSpPr>
        <p:spPr>
          <a:xfrm>
            <a:off x="38402" y="4533559"/>
            <a:ext cx="12153598" cy="186723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nvGrpSpPr>
          <p:cNvPr id="15" name="组合 14"/>
          <p:cNvGrpSpPr/>
          <p:nvPr/>
        </p:nvGrpSpPr>
        <p:grpSpPr>
          <a:xfrm>
            <a:off x="589945" y="1099633"/>
            <a:ext cx="10821005" cy="868752"/>
            <a:chOff x="589945" y="1099633"/>
            <a:chExt cx="10821005" cy="868752"/>
          </a:xfrm>
        </p:grpSpPr>
        <p:cxnSp>
          <p:nvCxnSpPr>
            <p:cNvPr id="17" name="直接连接符 16"/>
            <p:cNvCxnSpPr/>
            <p:nvPr/>
          </p:nvCxnSpPr>
          <p:spPr>
            <a:xfrm>
              <a:off x="2963627" y="1665224"/>
              <a:ext cx="8447323" cy="0"/>
            </a:xfrm>
            <a:prstGeom prst="line">
              <a:avLst/>
            </a:prstGeom>
            <a:ln>
              <a:solidFill>
                <a:srgbClr val="B00000"/>
              </a:solidFill>
              <a:prstDash val="dashDot"/>
              <a:tailEnd type="oval"/>
            </a:ln>
          </p:spPr>
          <p:style>
            <a:lnRef idx="1">
              <a:schemeClr val="accent1"/>
            </a:lnRef>
            <a:fillRef idx="0">
              <a:schemeClr val="accent1"/>
            </a:fillRef>
            <a:effectRef idx="0">
              <a:schemeClr val="accent1"/>
            </a:effectRef>
            <a:fontRef idx="minor">
              <a:schemeClr val="tx1"/>
            </a:fontRef>
          </p:style>
        </p:cxnSp>
        <p:sp>
          <p:nvSpPr>
            <p:cNvPr id="18" name="平行四边形 17"/>
            <p:cNvSpPr/>
            <p:nvPr/>
          </p:nvSpPr>
          <p:spPr>
            <a:xfrm>
              <a:off x="589945" y="1315901"/>
              <a:ext cx="2419926" cy="652484"/>
            </a:xfrm>
            <a:prstGeom prst="parallelogram">
              <a:avLst/>
            </a:prstGeom>
            <a:gradFill>
              <a:gsLst>
                <a:gs pos="63000">
                  <a:srgbClr val="FFFDEB"/>
                </a:gs>
                <a:gs pos="100000">
                  <a:schemeClr val="bg1">
                    <a:alpha val="0"/>
                  </a:schemeClr>
                </a:gs>
              </a:gsLst>
              <a:lin ang="10800000" scaled="0"/>
            </a:gradFill>
            <a:ln>
              <a:gradFill>
                <a:gsLst>
                  <a:gs pos="10000">
                    <a:srgbClr val="FFFDFD">
                      <a:alpha val="0"/>
                    </a:srgbClr>
                  </a:gs>
                  <a:gs pos="55000">
                    <a:srgbClr val="C00000"/>
                  </a:gs>
                </a:gsLst>
                <a:lin ang="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 name="文本框 18"/>
            <p:cNvSpPr txBox="1"/>
            <p:nvPr/>
          </p:nvSpPr>
          <p:spPr>
            <a:xfrm>
              <a:off x="620484" y="1099633"/>
              <a:ext cx="488943" cy="821055"/>
            </a:xfrm>
            <a:custGeom>
              <a:avLst/>
              <a:gdLst/>
              <a:ahLst/>
              <a:cxnLst/>
              <a:rect l="l" t="t" r="r" b="b"/>
              <a:pathLst>
                <a:path w="725686" h="1218605">
                  <a:moveTo>
                    <a:pt x="328612" y="924223"/>
                  </a:moveTo>
                  <a:cubicBezTo>
                    <a:pt x="419893" y="933351"/>
                    <a:pt x="470098" y="983555"/>
                    <a:pt x="479226" y="1074837"/>
                  </a:cubicBezTo>
                  <a:cubicBezTo>
                    <a:pt x="470098" y="1161554"/>
                    <a:pt x="419893" y="1209476"/>
                    <a:pt x="328612" y="1218605"/>
                  </a:cubicBezTo>
                  <a:cubicBezTo>
                    <a:pt x="241895" y="1209476"/>
                    <a:pt x="193972" y="1161554"/>
                    <a:pt x="184844" y="1074837"/>
                  </a:cubicBezTo>
                  <a:cubicBezTo>
                    <a:pt x="193972" y="983555"/>
                    <a:pt x="241895" y="933351"/>
                    <a:pt x="328612" y="924223"/>
                  </a:cubicBezTo>
                  <a:close/>
                  <a:moveTo>
                    <a:pt x="349150" y="0"/>
                  </a:moveTo>
                  <a:cubicBezTo>
                    <a:pt x="586482" y="9128"/>
                    <a:pt x="711993" y="95845"/>
                    <a:pt x="725686" y="260151"/>
                  </a:cubicBezTo>
                  <a:cubicBezTo>
                    <a:pt x="725686" y="351433"/>
                    <a:pt x="666353" y="442714"/>
                    <a:pt x="547687" y="533995"/>
                  </a:cubicBezTo>
                  <a:cubicBezTo>
                    <a:pt x="438150" y="616148"/>
                    <a:pt x="383381" y="698301"/>
                    <a:pt x="383381" y="780455"/>
                  </a:cubicBezTo>
                  <a:lnTo>
                    <a:pt x="383381" y="855762"/>
                  </a:lnTo>
                  <a:lnTo>
                    <a:pt x="294382" y="855762"/>
                  </a:lnTo>
                  <a:lnTo>
                    <a:pt x="294382" y="746224"/>
                  </a:lnTo>
                  <a:cubicBezTo>
                    <a:pt x="294382" y="682327"/>
                    <a:pt x="319484" y="618430"/>
                    <a:pt x="369689" y="554534"/>
                  </a:cubicBezTo>
                  <a:cubicBezTo>
                    <a:pt x="424457" y="481509"/>
                    <a:pt x="451842" y="406202"/>
                    <a:pt x="451842" y="328612"/>
                  </a:cubicBezTo>
                  <a:cubicBezTo>
                    <a:pt x="451842" y="159742"/>
                    <a:pt x="397073" y="75307"/>
                    <a:pt x="287536" y="75307"/>
                  </a:cubicBezTo>
                  <a:cubicBezTo>
                    <a:pt x="205382" y="79871"/>
                    <a:pt x="146050" y="111819"/>
                    <a:pt x="109537" y="171152"/>
                  </a:cubicBezTo>
                  <a:cubicBezTo>
                    <a:pt x="123229" y="171152"/>
                    <a:pt x="132357" y="171152"/>
                    <a:pt x="136922" y="171152"/>
                  </a:cubicBezTo>
                  <a:cubicBezTo>
                    <a:pt x="228203" y="171152"/>
                    <a:pt x="273843" y="209947"/>
                    <a:pt x="273843" y="287536"/>
                  </a:cubicBezTo>
                  <a:cubicBezTo>
                    <a:pt x="264715" y="360561"/>
                    <a:pt x="219075" y="401637"/>
                    <a:pt x="136922" y="410766"/>
                  </a:cubicBezTo>
                  <a:cubicBezTo>
                    <a:pt x="54768" y="401637"/>
                    <a:pt x="9128" y="353715"/>
                    <a:pt x="0" y="266998"/>
                  </a:cubicBezTo>
                  <a:cubicBezTo>
                    <a:pt x="18256" y="102691"/>
                    <a:pt x="134640" y="13692"/>
                    <a:pt x="349150" y="0"/>
                  </a:cubicBezTo>
                  <a:close/>
                </a:path>
              </a:pathLst>
            </a:custGeom>
            <a:solidFill>
              <a:srgbClr val="FF9000"/>
            </a:soli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p>
              <a:endParaRPr lang="zh-CN" altLang="en-US" sz="13800" dirty="0">
                <a:solidFill>
                  <a:srgbClr val="FF9000"/>
                </a:solidFill>
                <a:latin typeface="方正粗宋简体" panose="02000000000000000000" pitchFamily="2" charset="-122"/>
                <a:ea typeface="方正粗宋简体" panose="02000000000000000000" pitchFamily="2" charset="-122"/>
              </a:endParaRPr>
            </a:p>
          </p:txBody>
        </p:sp>
      </p:grpSp>
      <p:sp>
        <p:nvSpPr>
          <p:cNvPr id="22" name="矩形 21"/>
          <p:cNvSpPr/>
          <p:nvPr/>
        </p:nvSpPr>
        <p:spPr>
          <a:xfrm>
            <a:off x="1554480" y="4852035"/>
            <a:ext cx="8848725" cy="961289"/>
          </a:xfrm>
          <a:prstGeom prst="rect">
            <a:avLst/>
          </a:prstGeom>
        </p:spPr>
        <p:txBody>
          <a:bodyPr wrap="square">
            <a:spAutoFit/>
          </a:bodyPr>
          <a:lstStyle/>
          <a:p>
            <a:pPr marR="0" lvl="0" indent="508000" algn="just" fontAlgn="auto">
              <a:lnSpc>
                <a:spcPct val="150000"/>
              </a:lnSpc>
              <a:spcBef>
                <a:spcPts val="0"/>
              </a:spcBef>
              <a:spcAft>
                <a:spcPts val="0"/>
              </a:spcAft>
              <a:extLst>
                <a:ext uri="{35155182-B16C-46BC-9424-99874614C6A1}">
                  <wpsdc:indentchars xmlns:wpsdc="http://www.wps.cn/officeDocument/2017/drawingmlCustomData" xmlns="" val="200" checksum="282533468"/>
                </a:ext>
              </a:extLst>
            </a:pPr>
            <a:r>
              <a:rPr lang="zh-CN" altLang="en-US" sz="2000" kern="100" dirty="0">
                <a:solidFill>
                  <a:schemeClr val="tx1"/>
                </a:solidFill>
                <a:effectLst/>
                <a:latin typeface="微软雅黑" panose="020B0503020204020204" pitchFamily="34" charset="-122"/>
                <a:ea typeface="微软雅黑" panose="020B0503020204020204" pitchFamily="34" charset="-122"/>
                <a:cs typeface="宋体" panose="02010600030101010101" pitchFamily="2" charset="-122"/>
              </a:rPr>
              <a:t>提高网络综合治理能力，形成党委领导、政府管理、企业履责、</a:t>
            </a:r>
            <a:r>
              <a:rPr lang="zh-CN" altLang="en-US" sz="2000" kern="100" dirty="0">
                <a:latin typeface="微软雅黑" panose="020B0503020204020204" pitchFamily="34" charset="-122"/>
                <a:ea typeface="微软雅黑" panose="020B0503020204020204" pitchFamily="34" charset="-122"/>
              </a:rPr>
              <a:t>社会监督、网民自律等多主体参与，经济、法律、技术等多种手段相结合的综合治网格局</a:t>
            </a:r>
            <a:r>
              <a:rPr lang="zh-CN" altLang="en-US" sz="2000" kern="100" dirty="0">
                <a:solidFill>
                  <a:schemeClr val="tx1"/>
                </a:solidFill>
                <a:effectLst/>
                <a:latin typeface="微软雅黑" panose="020B0503020204020204" pitchFamily="34" charset="-122"/>
                <a:ea typeface="微软雅黑" panose="020B0503020204020204" pitchFamily="34" charset="-122"/>
                <a:cs typeface="宋体" panose="02010600030101010101" pitchFamily="2" charset="-122"/>
              </a:rPr>
              <a:t>。</a:t>
            </a:r>
          </a:p>
        </p:txBody>
      </p:sp>
      <p:sp>
        <p:nvSpPr>
          <p:cNvPr id="10" name="对角圆角矩形 9"/>
          <p:cNvSpPr/>
          <p:nvPr/>
        </p:nvSpPr>
        <p:spPr>
          <a:xfrm flipH="1">
            <a:off x="3568380" y="792245"/>
            <a:ext cx="5040000"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sym typeface="+mn-ea"/>
              </a:rPr>
              <a:t>加强网络空间治理，构建良好网络秩序</a:t>
            </a:r>
            <a:endPar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6" name="文本框 15"/>
          <p:cNvSpPr txBox="1"/>
          <p:nvPr/>
        </p:nvSpPr>
        <p:spPr>
          <a:xfrm>
            <a:off x="7704552" y="2627296"/>
            <a:ext cx="3094258" cy="1415772"/>
          </a:xfrm>
          <a:prstGeom prst="rect">
            <a:avLst/>
          </a:prstGeom>
          <a:noFill/>
        </p:spPr>
        <p:txBody>
          <a:bodyPr wrap="square" rtlCol="0">
            <a:spAutoFit/>
          </a:bodyPr>
          <a:lstStyle/>
          <a:p>
            <a:pPr algn="ctr"/>
            <a:r>
              <a:rPr lang="zh-CN" altLang="en-US" sz="5400" dirty="0">
                <a:solidFill>
                  <a:schemeClr val="accent5">
                    <a:lumMod val="75000"/>
                  </a:schemeClr>
                </a:solidFill>
                <a:latin typeface="华文新魏" panose="02010800040101010101" pitchFamily="2" charset="-122"/>
                <a:ea typeface="华文新魏" panose="02010800040101010101" pitchFamily="2" charset="-122"/>
              </a:rPr>
              <a:t>网络</a:t>
            </a:r>
            <a:endParaRPr lang="en-US" altLang="zh-CN" sz="5400" dirty="0">
              <a:solidFill>
                <a:schemeClr val="accent5">
                  <a:lumMod val="75000"/>
                </a:schemeClr>
              </a:solidFill>
              <a:latin typeface="华文新魏" panose="02010800040101010101" pitchFamily="2" charset="-122"/>
              <a:ea typeface="华文新魏" panose="02010800040101010101" pitchFamily="2" charset="-122"/>
            </a:endParaRPr>
          </a:p>
          <a:p>
            <a:pPr algn="ctr"/>
            <a:r>
              <a:rPr lang="zh-CN" altLang="en-US" sz="3200" dirty="0">
                <a:solidFill>
                  <a:srgbClr val="C00000"/>
                </a:solidFill>
                <a:latin typeface="华文新魏" panose="02010800040101010101" pitchFamily="2" charset="-122"/>
                <a:ea typeface="华文新魏" panose="02010800040101010101" pitchFamily="2" charset="-122"/>
              </a:rPr>
              <a:t>不是</a:t>
            </a:r>
            <a:r>
              <a:rPr lang="zh-CN" altLang="en-US" sz="3200" dirty="0">
                <a:latin typeface="华文新魏" panose="02010800040101010101" pitchFamily="2" charset="-122"/>
                <a:ea typeface="华文新魏" panose="02010800040101010101" pitchFamily="2" charset="-122"/>
              </a:rPr>
              <a:t>法外之地</a:t>
            </a:r>
          </a:p>
        </p:txBody>
      </p:sp>
      <p:sp>
        <p:nvSpPr>
          <p:cNvPr id="41" name="矩形 40"/>
          <p:cNvSpPr/>
          <p:nvPr/>
        </p:nvSpPr>
        <p:spPr>
          <a:xfrm>
            <a:off x="1393190" y="4589780"/>
            <a:ext cx="9405620" cy="1602105"/>
          </a:xfrm>
          <a:prstGeom prst="rect">
            <a:avLst/>
          </a:prstGeom>
          <a:noFill/>
          <a:ln w="254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101600" dist="127000" dir="2700000" algn="tl" rotWithShape="0">
              <a:srgbClr val="B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0" name="文本框 19"/>
          <p:cNvSpPr txBox="1"/>
          <p:nvPr/>
        </p:nvSpPr>
        <p:spPr>
          <a:xfrm>
            <a:off x="1027512" y="1356711"/>
            <a:ext cx="1936115" cy="504369"/>
          </a:xfrm>
          <a:prstGeom prst="rect">
            <a:avLst/>
          </a:prstGeom>
          <a:noFill/>
        </p:spPr>
        <p:txBody>
          <a:bodyPr wrap="square" rtlCol="0">
            <a:spAutoFit/>
          </a:bodyPr>
          <a:lstStyle/>
          <a:p>
            <a:pPr algn="ctr">
              <a:lnSpc>
                <a:spcPct val="130000"/>
              </a:lnSpc>
            </a:pPr>
            <a:r>
              <a:rPr lang="zh-CN" altLang="en-US" sz="2400" b="1" dirty="0">
                <a:solidFill>
                  <a:srgbClr val="9E0406"/>
                </a:solidFill>
                <a:latin typeface="楷体" panose="02010609060101010101" pitchFamily="49" charset="-122"/>
                <a:ea typeface="楷体" panose="02010609060101010101" pitchFamily="49" charset="-122"/>
              </a:rPr>
              <a:t>如何做？</a:t>
            </a:r>
          </a:p>
        </p:txBody>
      </p:sp>
      <p:sp>
        <p:nvSpPr>
          <p:cNvPr id="2" name="矩形 1"/>
          <p:cNvSpPr/>
          <p:nvPr/>
        </p:nvSpPr>
        <p:spPr>
          <a:xfrm>
            <a:off x="1402800" y="2422041"/>
            <a:ext cx="4693199" cy="499624"/>
          </a:xfrm>
          <a:prstGeom prst="rect">
            <a:avLst/>
          </a:prstGeom>
        </p:spPr>
        <p:txBody>
          <a:bodyPr wrap="square">
            <a:spAutoFit/>
          </a:bodyPr>
          <a:lstStyle/>
          <a:p>
            <a:pPr algn="just">
              <a:lnSpc>
                <a:spcPct val="150000"/>
              </a:lnSpc>
            </a:pPr>
            <a:r>
              <a:rPr lang="zh-CN" altLang="en-US" sz="2000" b="1" dirty="0">
                <a:latin typeface="微软雅黑" panose="020B0503020204020204" pitchFamily="34" charset="-122"/>
                <a:ea typeface="微软雅黑" panose="020B0503020204020204" pitchFamily="34" charset="-122"/>
              </a:rPr>
              <a:t>网络空间是亿万民众共同的精神家园。</a:t>
            </a:r>
            <a:endParaRPr lang="en-US" altLang="zh-CN" sz="2000" b="1" dirty="0">
              <a:latin typeface="微软雅黑" panose="020B0503020204020204" pitchFamily="34" charset="-122"/>
              <a:ea typeface="微软雅黑" panose="020B0503020204020204" pitchFamily="34" charset="-122"/>
            </a:endParaRPr>
          </a:p>
        </p:txBody>
      </p:sp>
      <p:sp>
        <p:nvSpPr>
          <p:cNvPr id="5" name="文本框 4"/>
          <p:cNvSpPr txBox="1"/>
          <p:nvPr/>
        </p:nvSpPr>
        <p:spPr>
          <a:xfrm>
            <a:off x="1402800" y="3611450"/>
            <a:ext cx="5602696" cy="400110"/>
          </a:xfrm>
          <a:prstGeom prst="rect">
            <a:avLst/>
          </a:prstGeom>
          <a:noFill/>
        </p:spPr>
        <p:txBody>
          <a:bodyPr wrap="square">
            <a:spAutoFit/>
          </a:bodyPr>
          <a:lstStyle/>
          <a:p>
            <a:pPr algn="just"/>
            <a:r>
              <a:rPr lang="zh-CN" altLang="en-US" sz="2000" dirty="0">
                <a:latin typeface="微软雅黑" panose="020B0503020204020204" pitchFamily="34" charset="-122"/>
                <a:ea typeface="微软雅黑" panose="020B0503020204020204" pitchFamily="34" charset="-122"/>
              </a:rPr>
              <a:t>网络空间乌烟瘴气、生态恶化，</a:t>
            </a:r>
            <a:r>
              <a:rPr lang="zh-CN" altLang="en-US" sz="2000" b="1" dirty="0">
                <a:latin typeface="微软雅黑" panose="020B0503020204020204" pitchFamily="34" charset="-122"/>
                <a:ea typeface="微软雅黑" panose="020B0503020204020204" pitchFamily="34" charset="-122"/>
              </a:rPr>
              <a:t>不符合</a:t>
            </a:r>
            <a:r>
              <a:rPr lang="zh-CN" altLang="en-US" sz="2000" dirty="0">
                <a:latin typeface="微软雅黑" panose="020B0503020204020204" pitchFamily="34" charset="-122"/>
                <a:ea typeface="微软雅黑" panose="020B0503020204020204" pitchFamily="34" charset="-122"/>
              </a:rPr>
              <a:t>人民利益。</a:t>
            </a:r>
          </a:p>
        </p:txBody>
      </p:sp>
      <p:sp>
        <p:nvSpPr>
          <p:cNvPr id="7" name="文本框 6"/>
          <p:cNvSpPr txBox="1"/>
          <p:nvPr/>
        </p:nvSpPr>
        <p:spPr>
          <a:xfrm>
            <a:off x="1402800" y="3008528"/>
            <a:ext cx="5602696" cy="400110"/>
          </a:xfrm>
          <a:prstGeom prst="rect">
            <a:avLst/>
          </a:prstGeom>
          <a:noFill/>
        </p:spPr>
        <p:txBody>
          <a:bodyPr wrap="square">
            <a:spAutoFit/>
          </a:bodyPr>
          <a:lstStyle/>
          <a:p>
            <a:pPr algn="just"/>
            <a:r>
              <a:rPr lang="zh-CN" altLang="en-US" sz="2000" dirty="0">
                <a:latin typeface="微软雅黑" panose="020B0503020204020204" pitchFamily="34" charset="-122"/>
                <a:ea typeface="微软雅黑" panose="020B0503020204020204" pitchFamily="34" charset="-122"/>
              </a:rPr>
              <a:t>网络空间天朗气清、生态良好，</a:t>
            </a:r>
            <a:r>
              <a:rPr lang="zh-CN" altLang="en-US" sz="2000" b="1" dirty="0">
                <a:solidFill>
                  <a:srgbClr val="C00000"/>
                </a:solidFill>
                <a:latin typeface="微软雅黑" panose="020B0503020204020204" pitchFamily="34" charset="-122"/>
                <a:ea typeface="微软雅黑" panose="020B0503020204020204" pitchFamily="34" charset="-122"/>
              </a:rPr>
              <a:t>符合</a:t>
            </a:r>
            <a:r>
              <a:rPr lang="zh-CN" altLang="en-US" sz="2000" dirty="0">
                <a:latin typeface="微软雅黑" panose="020B0503020204020204" pitchFamily="34" charset="-122"/>
                <a:ea typeface="微软雅黑" panose="020B0503020204020204" pitchFamily="34" charset="-122"/>
              </a:rPr>
              <a:t>人民利益。</a:t>
            </a:r>
            <a:endParaRPr lang="en-US" altLang="zh-CN" sz="2000" dirty="0">
              <a:latin typeface="微软雅黑" panose="020B0503020204020204" pitchFamily="34" charset="-122"/>
              <a:ea typeface="微软雅黑" panose="020B0503020204020204" pitchFamily="34" charset="-122"/>
            </a:endParaRPr>
          </a:p>
        </p:txBody>
      </p:sp>
      <p:cxnSp>
        <p:nvCxnSpPr>
          <p:cNvPr id="11" name="直接连接符 10"/>
          <p:cNvCxnSpPr/>
          <p:nvPr/>
        </p:nvCxnSpPr>
        <p:spPr>
          <a:xfrm>
            <a:off x="1300816" y="3061405"/>
            <a:ext cx="0" cy="294356"/>
          </a:xfrm>
          <a:prstGeom prst="line">
            <a:avLst/>
          </a:prstGeom>
          <a:ln w="19050">
            <a:solidFill>
              <a:srgbClr val="B00000"/>
            </a:solidFill>
            <a:headEnd type="diamond"/>
            <a:tailEnd type="diamond"/>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nvCxnSpPr>
        <p:spPr>
          <a:xfrm>
            <a:off x="1300816" y="3664327"/>
            <a:ext cx="0" cy="294356"/>
          </a:xfrm>
          <a:prstGeom prst="line">
            <a:avLst/>
          </a:prstGeom>
          <a:ln w="19050">
            <a:solidFill>
              <a:srgbClr val="FF9000"/>
            </a:solidFill>
            <a:headEnd type="diamond"/>
            <a:tailEnd type="diamond"/>
          </a:ln>
        </p:spPr>
        <p:style>
          <a:lnRef idx="1">
            <a:schemeClr val="accent1"/>
          </a:lnRef>
          <a:fillRef idx="0">
            <a:schemeClr val="accent1"/>
          </a:fillRef>
          <a:effectRef idx="0">
            <a:schemeClr val="accent1"/>
          </a:effectRef>
          <a:fontRef idx="minor">
            <a:schemeClr val="tx1"/>
          </a:fontRef>
        </p:style>
      </p:cxnSp>
      <p:cxnSp>
        <p:nvCxnSpPr>
          <p:cNvPr id="26" name="直接连接符 25"/>
          <p:cNvCxnSpPr/>
          <p:nvPr/>
        </p:nvCxnSpPr>
        <p:spPr>
          <a:xfrm>
            <a:off x="5728598" y="2743991"/>
            <a:ext cx="4489459" cy="0"/>
          </a:xfrm>
          <a:prstGeom prst="line">
            <a:avLst/>
          </a:prstGeom>
          <a:ln>
            <a:solidFill>
              <a:srgbClr val="FF9000"/>
            </a:solidFill>
            <a:prstDash val="dashDot"/>
            <a:tailEnd type="oval"/>
          </a:ln>
        </p:spPr>
        <p:style>
          <a:lnRef idx="1">
            <a:schemeClr val="accent1"/>
          </a:lnRef>
          <a:fillRef idx="0">
            <a:schemeClr val="accent1"/>
          </a:fillRef>
          <a:effectRef idx="0">
            <a:schemeClr val="accent1"/>
          </a:effectRef>
          <a:fontRef idx="minor">
            <a:schemeClr val="tx1"/>
          </a:fontRef>
        </p:style>
      </p:cxnSp>
      <p:cxnSp>
        <p:nvCxnSpPr>
          <p:cNvPr id="28" name="直接连接符 27"/>
          <p:cNvCxnSpPr/>
          <p:nvPr/>
        </p:nvCxnSpPr>
        <p:spPr>
          <a:xfrm>
            <a:off x="1654629" y="4318791"/>
            <a:ext cx="7771278" cy="0"/>
          </a:xfrm>
          <a:prstGeom prst="line">
            <a:avLst/>
          </a:prstGeom>
          <a:ln>
            <a:solidFill>
              <a:srgbClr val="B00000"/>
            </a:solidFill>
            <a:prstDash val="dashDot"/>
            <a:tailEnd type="ova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rotWithShape="1">
          <a:blip r:embed="rId2">
            <a:extLst>
              <a:ext uri="{BEBA8EAE-BF5A-486C-A8C5-ECC9F3942E4B}">
                <a14:imgProps xmlns:a14="http://schemas.microsoft.com/office/drawing/2010/main">
                  <a14:imgLayer r:embed="rId3">
                    <a14:imgEffect>
                      <a14:artisticBlur radius="19"/>
                    </a14:imgEffect>
                  </a14:imgLayer>
                </a14:imgProps>
              </a:ext>
            </a:extLst>
          </a:blip>
          <a:srcRect l="126"/>
          <a:stretch>
            <a:fillRect/>
          </a:stretch>
        </p:blipFill>
        <p:spPr>
          <a:xfrm>
            <a:off x="0" y="-1494"/>
            <a:ext cx="12191999" cy="6860989"/>
          </a:xfrm>
          <a:prstGeom prst="rect">
            <a:avLst/>
          </a:prstGeom>
        </p:spPr>
      </p:pic>
      <p:sp>
        <p:nvSpPr>
          <p:cNvPr id="3" name="矩形 2"/>
          <p:cNvSpPr/>
          <p:nvPr/>
        </p:nvSpPr>
        <p:spPr>
          <a:xfrm>
            <a:off x="1" y="0"/>
            <a:ext cx="12192000" cy="6858001"/>
          </a:xfrm>
          <a:prstGeom prst="rect">
            <a:avLst/>
          </a:prstGeom>
          <a:solidFill>
            <a:schemeClr val="bg1">
              <a:alpha val="3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pic>
        <p:nvPicPr>
          <p:cNvPr id="4" name="图片 3"/>
          <p:cNvPicPr>
            <a:picLocks noChangeAspect="1"/>
          </p:cNvPicPr>
          <p:nvPr/>
        </p:nvPicPr>
        <p:blipFill rotWithShape="1">
          <a:blip r:embed="rId4" cstate="print">
            <a:duotone>
              <a:schemeClr val="accent2">
                <a:shade val="45000"/>
                <a:satMod val="135000"/>
              </a:schemeClr>
              <a:prstClr val="white"/>
            </a:duotone>
            <a:extLst>
              <a:ext uri="{28A0092B-C50C-407E-A947-70E740481C1C}">
                <a14:useLocalDpi xmlns:a14="http://schemas.microsoft.com/office/drawing/2010/main" val="0"/>
              </a:ext>
            </a:extLst>
          </a:blip>
          <a:srcRect t="1837" b="58414"/>
          <a:stretch>
            <a:fillRect/>
          </a:stretch>
        </p:blipFill>
        <p:spPr>
          <a:xfrm>
            <a:off x="0" y="3611591"/>
            <a:ext cx="12192000" cy="3246410"/>
          </a:xfrm>
          <a:prstGeom prst="rect">
            <a:avLst/>
          </a:prstGeom>
        </p:spPr>
      </p:pic>
      <p:pic>
        <p:nvPicPr>
          <p:cNvPr id="5" name="图片 4"/>
          <p:cNvPicPr preferRelativeResize="0"/>
          <p:nvPr/>
        </p:nvPicPr>
        <p:blipFill rotWithShape="1">
          <a:blip r:embed="rId5" cstate="print">
            <a:extLst>
              <a:ext uri="{28A0092B-C50C-407E-A947-70E740481C1C}">
                <a14:useLocalDpi xmlns:a14="http://schemas.microsoft.com/office/drawing/2010/main" val="0"/>
              </a:ext>
            </a:extLst>
          </a:blip>
          <a:srcRect t="29937" b="29938"/>
          <a:stretch>
            <a:fillRect/>
          </a:stretch>
        </p:blipFill>
        <p:spPr>
          <a:xfrm>
            <a:off x="-114000" y="2079000"/>
            <a:ext cx="12420000" cy="2700000"/>
          </a:xfrm>
          <a:prstGeom prst="cube">
            <a:avLst>
              <a:gd name="adj" fmla="val 1454"/>
            </a:avLst>
          </a:prstGeom>
          <a:noFill/>
          <a:effectLst>
            <a:outerShdw blurRad="381000" dist="127000" dir="5400000" algn="t" rotWithShape="0">
              <a:prstClr val="black">
                <a:alpha val="15000"/>
              </a:prstClr>
            </a:outerShdw>
          </a:effectLst>
        </p:spPr>
      </p:pic>
      <p:sp>
        <p:nvSpPr>
          <p:cNvPr id="6" name="文本框 5"/>
          <p:cNvSpPr txBox="1"/>
          <p:nvPr/>
        </p:nvSpPr>
        <p:spPr>
          <a:xfrm>
            <a:off x="1387019" y="2592000"/>
            <a:ext cx="9417964" cy="646331"/>
          </a:xfrm>
          <a:prstGeom prst="rect">
            <a:avLst/>
          </a:prstGeom>
          <a:noFill/>
        </p:spPr>
        <p:txBody>
          <a:bodyPr wrap="none" rtlCol="0">
            <a:spAutoFit/>
          </a:bodyPr>
          <a:lstStyle/>
          <a:p>
            <a:pPr algn="ctr"/>
            <a:r>
              <a:rPr lang="zh-CN" altLang="en-US" sz="36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三、为什么要用社会主义核心价值观凝心聚力</a:t>
            </a:r>
          </a:p>
        </p:txBody>
      </p:sp>
      <p:sp>
        <p:nvSpPr>
          <p:cNvPr id="8" name="文本框 7"/>
          <p:cNvSpPr txBox="1"/>
          <p:nvPr/>
        </p:nvSpPr>
        <p:spPr>
          <a:xfrm>
            <a:off x="3517409" y="3672000"/>
            <a:ext cx="5157181" cy="461665"/>
          </a:xfrm>
          <a:prstGeom prst="rect">
            <a:avLst/>
          </a:prstGeom>
          <a:noFill/>
        </p:spPr>
        <p:txBody>
          <a:bodyPr wrap="none" rtlCol="0">
            <a:spAutoFit/>
          </a:bodyPr>
          <a:lstStyle/>
          <a:p>
            <a:pPr algn="ctr"/>
            <a:r>
              <a:rPr lang="en-US" altLang="zh-CN" sz="24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a:t>
            </a:r>
            <a:r>
              <a:rPr lang="zh-CN" altLang="en-US" sz="24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凝魂聚气、强基固本的基础工程</a:t>
            </a:r>
            <a:endParaRPr lang="en-US" altLang="zh-CN" sz="24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cxnSp>
        <p:nvCxnSpPr>
          <p:cNvPr id="9" name="直接连接符 8"/>
          <p:cNvCxnSpPr/>
          <p:nvPr/>
        </p:nvCxnSpPr>
        <p:spPr>
          <a:xfrm>
            <a:off x="1416000" y="3429000"/>
            <a:ext cx="9360000" cy="0"/>
          </a:xfrm>
          <a:prstGeom prst="line">
            <a:avLst/>
          </a:prstGeom>
          <a:ln w="12700">
            <a:gradFill>
              <a:gsLst>
                <a:gs pos="0">
                  <a:srgbClr val="FFC000">
                    <a:lumMod val="20000"/>
                    <a:lumOff val="80000"/>
                    <a:alpha val="0"/>
                  </a:srgbClr>
                </a:gs>
                <a:gs pos="50000">
                  <a:srgbClr val="FFC000">
                    <a:lumMod val="20000"/>
                    <a:lumOff val="80000"/>
                  </a:srgbClr>
                </a:gs>
                <a:gs pos="100000">
                  <a:srgbClr val="FFC000">
                    <a:lumMod val="20000"/>
                    <a:lumOff val="80000"/>
                    <a:alpha val="0"/>
                  </a:srgbClr>
                </a:gs>
              </a:gsLst>
              <a:lin ang="0" scaled="0"/>
            </a:gradFill>
          </a:ln>
        </p:spPr>
        <p:style>
          <a:lnRef idx="1">
            <a:srgbClr val="4472C4"/>
          </a:lnRef>
          <a:fillRef idx="0">
            <a:srgbClr val="4472C4"/>
          </a:fillRef>
          <a:effectRef idx="0">
            <a:srgbClr val="4472C4"/>
          </a:effectRef>
          <a:fontRef idx="minor">
            <a:sysClr val="windowText" lastClr="000000"/>
          </a:fontRef>
        </p:style>
      </p:cxn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1656000" y="560041"/>
            <a:ext cx="16200000" cy="5739959"/>
            <a:chOff x="-1656000" y="560041"/>
            <a:chExt cx="16200000" cy="5739959"/>
          </a:xfrm>
        </p:grpSpPr>
        <p:sp>
          <p:nvSpPr>
            <p:cNvPr id="60" name="平行四边形 59"/>
            <p:cNvSpPr/>
            <p:nvPr/>
          </p:nvSpPr>
          <p:spPr>
            <a:xfrm>
              <a:off x="-1656000" y="4788000"/>
              <a:ext cx="16200000" cy="1512000"/>
            </a:xfrm>
            <a:prstGeom prst="parallelogram">
              <a:avLst>
                <a:gd name="adj" fmla="val 147228"/>
              </a:avLst>
            </a:prstGeom>
            <a:solidFill>
              <a:schemeClr val="bg1">
                <a:lumMod val="95000"/>
              </a:schemeClr>
            </a:solidFill>
            <a:ln>
              <a:noFill/>
            </a:ln>
            <a:effectLst>
              <a:outerShdw dist="63500" dir="5400000" algn="t" rotWithShape="0">
                <a:schemeClr val="bg1">
                  <a:lumMod val="7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立方体 2"/>
            <p:cNvSpPr/>
            <p:nvPr/>
          </p:nvSpPr>
          <p:spPr>
            <a:xfrm>
              <a:off x="10433261" y="560041"/>
              <a:ext cx="1872000" cy="4320000"/>
            </a:xfrm>
            <a:prstGeom prst="cube">
              <a:avLst>
                <a:gd name="adj" fmla="val 4716"/>
              </a:avLst>
            </a:prstGeom>
            <a:gradFill>
              <a:gsLst>
                <a:gs pos="0">
                  <a:srgbClr val="F0BC7C"/>
                </a:gs>
                <a:gs pos="100000">
                  <a:schemeClr val="bg1">
                    <a:alpha val="0"/>
                  </a:schemeClr>
                </a:gs>
              </a:gsLst>
              <a:lin ang="5400000" scaled="0"/>
            </a:gradFill>
            <a:ln w="635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4" name="组合 3"/>
            <p:cNvGrpSpPr/>
            <p:nvPr/>
          </p:nvGrpSpPr>
          <p:grpSpPr>
            <a:xfrm>
              <a:off x="0" y="1764000"/>
              <a:ext cx="1800000" cy="624176"/>
              <a:chOff x="11762383" y="4254174"/>
              <a:chExt cx="1800000" cy="624176"/>
            </a:xfrm>
          </p:grpSpPr>
          <p:sp>
            <p:nvSpPr>
              <p:cNvPr id="5" name="矩形 4"/>
              <p:cNvSpPr/>
              <p:nvPr/>
            </p:nvSpPr>
            <p:spPr>
              <a:xfrm>
                <a:off x="11762383" y="4254174"/>
                <a:ext cx="1800000" cy="144000"/>
              </a:xfrm>
              <a:prstGeom prst="rect">
                <a:avLst/>
              </a:prstGeom>
              <a:gradFill>
                <a:gsLst>
                  <a:gs pos="0">
                    <a:srgbClr val="FF9000"/>
                  </a:gs>
                  <a:gs pos="100000">
                    <a:srgbClr val="F7C973">
                      <a:alpha val="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6" name="矩形 5"/>
              <p:cNvSpPr/>
              <p:nvPr/>
            </p:nvSpPr>
            <p:spPr>
              <a:xfrm>
                <a:off x="11762383" y="4494262"/>
                <a:ext cx="1800000" cy="144000"/>
              </a:xfrm>
              <a:prstGeom prst="rect">
                <a:avLst/>
              </a:prstGeom>
              <a:gradFill>
                <a:gsLst>
                  <a:gs pos="0">
                    <a:srgbClr val="D49A78"/>
                  </a:gs>
                  <a:gs pos="100000">
                    <a:srgbClr val="FFFDFD"/>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7" name="矩形 6"/>
              <p:cNvSpPr/>
              <p:nvPr/>
            </p:nvSpPr>
            <p:spPr>
              <a:xfrm>
                <a:off x="11762383" y="4734350"/>
                <a:ext cx="1800000" cy="144000"/>
              </a:xfrm>
              <a:prstGeom prst="rect">
                <a:avLst/>
              </a:prstGeom>
              <a:gradFill>
                <a:gsLst>
                  <a:gs pos="0">
                    <a:srgbClr val="B00000"/>
                  </a:gs>
                  <a:gs pos="100000">
                    <a:srgbClr val="B00000">
                      <a:alpha val="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grpSp>
        <p:sp>
          <p:nvSpPr>
            <p:cNvPr id="8" name="立方体 7"/>
            <p:cNvSpPr/>
            <p:nvPr/>
          </p:nvSpPr>
          <p:spPr>
            <a:xfrm>
              <a:off x="876000" y="930240"/>
              <a:ext cx="10440000" cy="5040000"/>
            </a:xfrm>
            <a:prstGeom prst="cube">
              <a:avLst>
                <a:gd name="adj" fmla="val 1344"/>
              </a:avLst>
            </a:prstGeom>
            <a:gradFill>
              <a:gsLst>
                <a:gs pos="0">
                  <a:srgbClr val="9E0406"/>
                </a:gs>
                <a:gs pos="100000">
                  <a:schemeClr val="accent2"/>
                </a:gs>
              </a:gsLst>
              <a:lin ang="1200000" scaled="0"/>
            </a:gra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50" name="组合 49"/>
          <p:cNvGrpSpPr/>
          <p:nvPr/>
        </p:nvGrpSpPr>
        <p:grpSpPr>
          <a:xfrm>
            <a:off x="1334720" y="2299110"/>
            <a:ext cx="9365113" cy="568907"/>
            <a:chOff x="1416000" y="1780152"/>
            <a:chExt cx="9365113" cy="568907"/>
          </a:xfrm>
        </p:grpSpPr>
        <p:cxnSp>
          <p:nvCxnSpPr>
            <p:cNvPr id="14" name="直接连接符 13"/>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41" name="文本框 40"/>
            <p:cNvSpPr txBox="1"/>
            <p:nvPr/>
          </p:nvSpPr>
          <p:spPr>
            <a:xfrm>
              <a:off x="1421113" y="1780152"/>
              <a:ext cx="9360000" cy="42989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200" dirty="0">
                  <a:solidFill>
                    <a:schemeClr val="bg1"/>
                  </a:solidFill>
                  <a:effectLst>
                    <a:outerShdw blurRad="38100" dist="38100" dir="2700000" algn="tl">
                      <a:srgbClr val="000000">
                        <a:alpha val="43137"/>
                      </a:srgbClr>
                    </a:outerShdw>
                  </a:effectLst>
                </a:rPr>
                <a:t>（一）</a:t>
              </a:r>
              <a:r>
                <a:rPr lang="zh-CN" altLang="en-US" sz="2200" dirty="0">
                  <a:solidFill>
                    <a:schemeClr val="bg1"/>
                  </a:solidFill>
                  <a:effectLst>
                    <a:outerShdw blurRad="38100" dist="38100" dir="2700000" algn="tl">
                      <a:srgbClr val="000000">
                        <a:alpha val="43137"/>
                      </a:srgbClr>
                    </a:outerShdw>
                  </a:effectLst>
                  <a:sym typeface="+mn-ea"/>
                </a:rPr>
                <a:t>文化的影响力首先是价值观念的影响力</a:t>
              </a:r>
            </a:p>
          </p:txBody>
        </p:sp>
      </p:grpSp>
      <p:grpSp>
        <p:nvGrpSpPr>
          <p:cNvPr id="51" name="组合 50"/>
          <p:cNvGrpSpPr/>
          <p:nvPr/>
        </p:nvGrpSpPr>
        <p:grpSpPr>
          <a:xfrm>
            <a:off x="1334720" y="3211110"/>
            <a:ext cx="9365113" cy="568907"/>
            <a:chOff x="1416000" y="1780152"/>
            <a:chExt cx="9365113" cy="568907"/>
          </a:xfrm>
        </p:grpSpPr>
        <p:cxnSp>
          <p:nvCxnSpPr>
            <p:cNvPr id="52" name="直接连接符 51"/>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53" name="文本框 52"/>
            <p:cNvSpPr txBox="1"/>
            <p:nvPr/>
          </p:nvSpPr>
          <p:spPr>
            <a:xfrm>
              <a:off x="1421113" y="1780152"/>
              <a:ext cx="9360000" cy="42989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200" dirty="0">
                  <a:solidFill>
                    <a:schemeClr val="bg1"/>
                  </a:solidFill>
                  <a:effectLst>
                    <a:outerShdw blurRad="38100" dist="38100" dir="2700000" algn="tl">
                      <a:srgbClr val="000000">
                        <a:alpha val="43137"/>
                      </a:srgbClr>
                    </a:outerShdw>
                  </a:effectLst>
                </a:rPr>
                <a:t>（二）广泛践行</a:t>
              </a:r>
              <a:r>
                <a:rPr lang="zh-CN" altLang="en-US" sz="2200" dirty="0">
                  <a:solidFill>
                    <a:schemeClr val="bg1"/>
                  </a:solidFill>
                  <a:effectLst>
                    <a:outerShdw blurRad="38100" dist="38100" dir="2700000" algn="tl">
                      <a:srgbClr val="000000">
                        <a:alpha val="43137"/>
                      </a:srgbClr>
                    </a:outerShdw>
                  </a:effectLst>
                  <a:sym typeface="+mn-ea"/>
                </a:rPr>
                <a:t>社会主义核心价值观</a:t>
              </a:r>
              <a:endParaRPr lang="zh-CN" altLang="en-US" sz="2200" dirty="0">
                <a:solidFill>
                  <a:schemeClr val="bg1"/>
                </a:solidFill>
                <a:effectLst>
                  <a:outerShdw blurRad="38100" dist="38100" dir="2700000" algn="tl">
                    <a:srgbClr val="000000">
                      <a:alpha val="43137"/>
                    </a:srgbClr>
                  </a:outerShdw>
                </a:effectLst>
              </a:endParaRPr>
            </a:p>
          </p:txBody>
        </p:sp>
      </p:grpSp>
      <p:grpSp>
        <p:nvGrpSpPr>
          <p:cNvPr id="54" name="组合 53"/>
          <p:cNvGrpSpPr/>
          <p:nvPr/>
        </p:nvGrpSpPr>
        <p:grpSpPr>
          <a:xfrm>
            <a:off x="1334720" y="4123110"/>
            <a:ext cx="9365113" cy="568907"/>
            <a:chOff x="1416000" y="1780152"/>
            <a:chExt cx="9365113" cy="568907"/>
          </a:xfrm>
        </p:grpSpPr>
        <p:cxnSp>
          <p:nvCxnSpPr>
            <p:cNvPr id="55" name="直接连接符 54"/>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56" name="文本框 55"/>
            <p:cNvSpPr txBox="1"/>
            <p:nvPr/>
          </p:nvSpPr>
          <p:spPr>
            <a:xfrm>
              <a:off x="1421113" y="1780152"/>
              <a:ext cx="9360000" cy="42989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200" dirty="0">
                  <a:solidFill>
                    <a:schemeClr val="bg1"/>
                  </a:solidFill>
                  <a:effectLst>
                    <a:outerShdw blurRad="38100" dist="38100" dir="2700000" algn="tl">
                      <a:srgbClr val="000000">
                        <a:alpha val="43137"/>
                      </a:srgbClr>
                    </a:outerShdw>
                  </a:effectLst>
                </a:rPr>
                <a:t>（三）弘扬以伟大建党精神为源头的中国共产党人精神谱系</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noChangeArrowheads="1"/>
          </p:cNvPicPr>
          <p:nvPr/>
        </p:nvPicPr>
        <p:blipFill>
          <a:blip r:embed="rId3">
            <a:extLst>
              <a:ext uri="{28A0092B-C50C-407E-A947-70E740481C1C}">
                <a14:useLocalDpi xmlns:a14="http://schemas.microsoft.com/office/drawing/2010/main" val="0"/>
              </a:ext>
            </a:extLst>
          </a:blip>
          <a:srcRect t="1836" b="58414"/>
          <a:stretch>
            <a:fillRect/>
          </a:stretch>
        </p:blipFill>
        <p:spPr bwMode="auto">
          <a:xfrm>
            <a:off x="0" y="3611563"/>
            <a:ext cx="12192000" cy="3246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矩形 4"/>
          <p:cNvSpPr/>
          <p:nvPr/>
        </p:nvSpPr>
        <p:spPr>
          <a:xfrm>
            <a:off x="2996565" y="929005"/>
            <a:ext cx="6198870" cy="429895"/>
          </a:xfrm>
          <a:prstGeom prst="rect">
            <a:avLst/>
          </a:prstGeom>
          <a:noFill/>
        </p:spPr>
        <p:txBody>
          <a:bodyPr wrap="square" rtlCol="0">
            <a:spAutoFit/>
          </a:bodyPr>
          <a:lstStyle/>
          <a:p>
            <a:pPr algn="ctr">
              <a:buClr>
                <a:srgbClr val="C00000"/>
              </a:buClr>
              <a:buSzPct val="80000"/>
            </a:pP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（一）文化的影响力首先是价值观念的影响力</a:t>
            </a:r>
          </a:p>
        </p:txBody>
      </p:sp>
      <p:grpSp>
        <p:nvGrpSpPr>
          <p:cNvPr id="8" name="组合 7"/>
          <p:cNvGrpSpPr/>
          <p:nvPr/>
        </p:nvGrpSpPr>
        <p:grpSpPr>
          <a:xfrm>
            <a:off x="1245870" y="1854835"/>
            <a:ext cx="9904095" cy="3739767"/>
            <a:chOff x="1739" y="2634"/>
            <a:chExt cx="15403" cy="4419"/>
          </a:xfrm>
        </p:grpSpPr>
        <p:grpSp>
          <p:nvGrpSpPr>
            <p:cNvPr id="9" name="组合 8"/>
            <p:cNvGrpSpPr/>
            <p:nvPr/>
          </p:nvGrpSpPr>
          <p:grpSpPr>
            <a:xfrm>
              <a:off x="1739" y="2634"/>
              <a:ext cx="15403" cy="4419"/>
              <a:chOff x="1064709" y="1638633"/>
              <a:chExt cx="10293024" cy="3818085"/>
            </a:xfrm>
          </p:grpSpPr>
          <p:sp>
            <p:nvSpPr>
              <p:cNvPr id="10" name="图文框 9"/>
              <p:cNvSpPr/>
              <p:nvPr/>
            </p:nvSpPr>
            <p:spPr>
              <a:xfrm>
                <a:off x="1064709" y="1638633"/>
                <a:ext cx="10080000" cy="3600000"/>
              </a:xfrm>
              <a:prstGeom prst="frame">
                <a:avLst>
                  <a:gd name="adj1" fmla="val 3688"/>
                </a:avLst>
              </a:prstGeom>
              <a:gradFill flip="none" rotWithShape="1">
                <a:gsLst>
                  <a:gs pos="0">
                    <a:srgbClr val="B00000"/>
                  </a:gs>
                  <a:gs pos="100000">
                    <a:srgbClr val="C00000"/>
                  </a:gs>
                </a:gsLst>
                <a:lin ang="1800000" scaled="0"/>
                <a:tileRect/>
              </a:gradFill>
              <a:ln>
                <a:noFill/>
              </a:ln>
              <a:effectLst>
                <a:outerShdw blurRad="177800" dist="152400" dir="2700000" algn="tl" rotWithShape="0">
                  <a:prstClr val="black">
                    <a:alpha val="15000"/>
                  </a:prstClr>
                </a:outerShdw>
              </a:effectLst>
            </p:spPr>
            <p:style>
              <a:lnRef idx="2">
                <a:srgbClr val="4472C4">
                  <a:shade val="50000"/>
                </a:srgbClr>
              </a:lnRef>
              <a:fillRef idx="1">
                <a:srgbClr val="4472C4"/>
              </a:fillRef>
              <a:effectRef idx="0">
                <a:srgbClr val="4472C4"/>
              </a:effectRef>
              <a:fontRef idx="minor">
                <a:sysClr val="window" lastClr="FFFFFF"/>
              </a:fontRef>
            </p:style>
            <p:txBody>
              <a:bodyPr rtlCol="0" anchor="ctr"/>
              <a:lstStyle/>
              <a:p>
                <a:pPr algn="ctr"/>
                <a:endParaRPr lang="zh-CN" altLang="en-US"/>
              </a:p>
            </p:txBody>
          </p:sp>
          <p:grpSp>
            <p:nvGrpSpPr>
              <p:cNvPr id="14" name="组合 13"/>
              <p:cNvGrpSpPr/>
              <p:nvPr/>
            </p:nvGrpSpPr>
            <p:grpSpPr>
              <a:xfrm>
                <a:off x="1277733" y="1856718"/>
                <a:ext cx="10080000" cy="3600000"/>
                <a:chOff x="1277733" y="1856718"/>
                <a:chExt cx="10080000" cy="3600000"/>
              </a:xfrm>
            </p:grpSpPr>
            <p:sp>
              <p:nvSpPr>
                <p:cNvPr id="16" name="矩形 15"/>
                <p:cNvSpPr/>
                <p:nvPr/>
              </p:nvSpPr>
              <p:spPr>
                <a:xfrm>
                  <a:off x="1277733" y="1856718"/>
                  <a:ext cx="10080000" cy="3600000"/>
                </a:xfrm>
                <a:prstGeom prst="rect">
                  <a:avLst/>
                </a:prstGeom>
                <a:solidFill>
                  <a:sysClr val="window" lastClr="FFFFFF"/>
                </a:solidFill>
                <a:ln>
                  <a:noFill/>
                </a:ln>
                <a:effectLst>
                  <a:outerShdw blurRad="177800" dist="152400" dir="2700000" algn="tl" rotWithShape="0">
                    <a:prstClr val="black">
                      <a:alpha val="15000"/>
                    </a:prstClr>
                  </a:outerShdw>
                </a:effectLst>
              </p:spPr>
              <p:style>
                <a:lnRef idx="2">
                  <a:srgbClr val="4472C4">
                    <a:shade val="50000"/>
                  </a:srgbClr>
                </a:lnRef>
                <a:fillRef idx="1">
                  <a:srgbClr val="4472C4"/>
                </a:fillRef>
                <a:effectRef idx="0">
                  <a:srgbClr val="4472C4"/>
                </a:effectRef>
                <a:fontRef idx="minor">
                  <a:sysClr val="window" lastClr="FFFFFF"/>
                </a:fontRef>
              </p:style>
              <p:txBody>
                <a:bodyPr rtlCol="0" anchor="ctr"/>
                <a:lstStyle/>
                <a:p>
                  <a:pPr algn="ctr"/>
                  <a:endParaRPr lang="zh-CN" altLang="en-US"/>
                </a:p>
              </p:txBody>
            </p:sp>
            <p:pic>
              <p:nvPicPr>
                <p:cNvPr id="19" name="图片 18"/>
                <p:cNvPicPr>
                  <a:picLocks noChangeAspect="1"/>
                </p:cNvPicPr>
                <p:nvPr>
                  <p:custDataLst>
                    <p:tags r:id="rId1"/>
                  </p:custDataLst>
                </p:nvPr>
              </p:nvPicPr>
              <p:blipFill rotWithShape="1">
                <a:blip r:embed="rId4" cstate="print">
                  <a:duotone>
                    <a:srgbClr val="ED7D31">
                      <a:shade val="45000"/>
                      <a:satMod val="135000"/>
                    </a:srgbClr>
                    <a:prstClr val="white"/>
                  </a:duotone>
                  <a:extLst>
                    <a:ext uri="{BEBA8EAE-BF5A-486C-A8C5-ECC9F3942E4B}">
                      <a14:imgProps xmlns:a14="http://schemas.microsoft.com/office/drawing/2010/main">
                        <a14:imgLayer r:embed="rId5">
                          <a14:imgEffect>
                            <a14:brightnessContrast contrast="40000"/>
                          </a14:imgEffect>
                          <a14:imgEffect>
                            <a14:sharpenSoften amount="25000"/>
                          </a14:imgEffect>
                        </a14:imgLayer>
                      </a14:imgProps>
                    </a:ext>
                    <a:ext uri="{28A0092B-C50C-407E-A947-70E740481C1C}">
                      <a14:useLocalDpi xmlns:a14="http://schemas.microsoft.com/office/drawing/2010/main" val="0"/>
                    </a:ext>
                  </a:extLst>
                </a:blip>
                <a:srcRect r="6647" b="50000"/>
                <a:stretch>
                  <a:fillRect/>
                </a:stretch>
              </p:blipFill>
              <p:spPr>
                <a:xfrm flipH="1">
                  <a:off x="3977733" y="4196718"/>
                  <a:ext cx="7380000" cy="1260000"/>
                </a:xfrm>
                <a:prstGeom prst="rect">
                  <a:avLst/>
                </a:prstGeom>
              </p:spPr>
            </p:pic>
          </p:grpSp>
        </p:grpSp>
        <p:sp>
          <p:nvSpPr>
            <p:cNvPr id="20" name="矩形 19"/>
            <p:cNvSpPr/>
            <p:nvPr/>
          </p:nvSpPr>
          <p:spPr>
            <a:xfrm>
              <a:off x="2605" y="3103"/>
              <a:ext cx="13547" cy="3536"/>
            </a:xfrm>
            <a:prstGeom prst="rect">
              <a:avLst/>
            </a:prstGeom>
          </p:spPr>
          <p:txBody>
            <a:bodyPr wrap="square">
              <a:spAutoFit/>
            </a:bodyPr>
            <a:lstStyle/>
            <a:p>
              <a:pPr algn="just">
                <a:lnSpc>
                  <a:spcPct val="150000"/>
                </a:lnSpc>
              </a:pPr>
              <a:r>
                <a:rPr lang="zh-CN" altLang="en-US" sz="2200" b="1" dirty="0">
                  <a:latin typeface="楷体" panose="02010609060101010101" pitchFamily="49" charset="-122"/>
                  <a:ea typeface="楷体" panose="02010609060101010101" pitchFamily="49" charset="-122"/>
                  <a:sym typeface="+mn-ea"/>
                </a:rPr>
                <a:t>　　价值观念在一定社会的文化中是起中轴作用的，文化的影响力首先是价值观念的影响力。世界上各种文化之争，本质上是价值观念之争，也是人心之争、意识形态之争，正所谓“一时之强弱在力，千古之胜负在理”。首先要打好价值观念之争这场硬仗。</a:t>
              </a:r>
              <a:endParaRPr lang="zh-CN" altLang="en-US" sz="2200" b="1" dirty="0">
                <a:latin typeface="楷体" panose="02010609060101010101" pitchFamily="49" charset="-122"/>
                <a:ea typeface="楷体" panose="02010609060101010101" pitchFamily="49" charset="-122"/>
              </a:endParaRPr>
            </a:p>
            <a:p>
              <a:pPr algn="r">
                <a:lnSpc>
                  <a:spcPct val="150000"/>
                </a:lnSpc>
                <a:spcBef>
                  <a:spcPts val="800"/>
                </a:spcBef>
              </a:pPr>
              <a:r>
                <a:rPr lang="en-US" altLang="zh-CN" b="1" dirty="0">
                  <a:latin typeface="楷体" panose="02010609060101010101" pitchFamily="49" charset="-122"/>
                  <a:ea typeface="楷体" panose="02010609060101010101" pitchFamily="49" charset="-122"/>
                  <a:sym typeface="+mn-ea"/>
                </a:rPr>
                <a:t>——</a:t>
              </a:r>
              <a:r>
                <a:rPr lang="zh-CN" altLang="en-US" b="1" dirty="0">
                  <a:latin typeface="楷体" panose="02010609060101010101" pitchFamily="49" charset="-122"/>
                  <a:ea typeface="楷体" panose="02010609060101010101" pitchFamily="49" charset="-122"/>
                  <a:sym typeface="+mn-ea"/>
                </a:rPr>
                <a:t>习近平在十八届中央政治局第十二次集体学习时的讲话</a:t>
              </a:r>
            </a:p>
            <a:p>
              <a:pPr algn="r">
                <a:lnSpc>
                  <a:spcPct val="150000"/>
                </a:lnSpc>
              </a:pPr>
              <a:r>
                <a:rPr lang="zh-CN" altLang="en-US" b="1" dirty="0">
                  <a:latin typeface="楷体" panose="02010609060101010101" pitchFamily="49" charset="-122"/>
                  <a:ea typeface="楷体" panose="02010609060101010101" pitchFamily="49" charset="-122"/>
                  <a:sym typeface="+mn-ea"/>
                </a:rPr>
                <a:t>（2013年</a:t>
              </a:r>
              <a:r>
                <a:rPr lang="en-US" altLang="zh-CN" b="1" dirty="0">
                  <a:latin typeface="楷体" panose="02010609060101010101" pitchFamily="49" charset="-122"/>
                  <a:ea typeface="楷体" panose="02010609060101010101" pitchFamily="49" charset="-122"/>
                  <a:sym typeface="+mn-ea"/>
                </a:rPr>
                <a:t>12</a:t>
              </a:r>
              <a:r>
                <a:rPr lang="zh-CN" altLang="en-US" b="1" dirty="0">
                  <a:latin typeface="楷体" panose="02010609060101010101" pitchFamily="49" charset="-122"/>
                  <a:ea typeface="楷体" panose="02010609060101010101" pitchFamily="49" charset="-122"/>
                  <a:sym typeface="+mn-ea"/>
                </a:rPr>
                <a:t>月</a:t>
              </a:r>
              <a:r>
                <a:rPr lang="en-US" altLang="zh-CN" b="1" dirty="0">
                  <a:latin typeface="楷体" panose="02010609060101010101" pitchFamily="49" charset="-122"/>
                  <a:ea typeface="楷体" panose="02010609060101010101" pitchFamily="49" charset="-122"/>
                  <a:sym typeface="+mn-ea"/>
                </a:rPr>
                <a:t>30</a:t>
              </a:r>
              <a:r>
                <a:rPr lang="zh-CN" altLang="en-US" b="1" dirty="0">
                  <a:latin typeface="楷体" panose="02010609060101010101" pitchFamily="49" charset="-122"/>
                  <a:ea typeface="楷体" panose="02010609060101010101" pitchFamily="49" charset="-122"/>
                  <a:sym typeface="+mn-ea"/>
                </a:rPr>
                <a:t>日）</a:t>
              </a:r>
              <a:endParaRPr b="1" dirty="0">
                <a:solidFill>
                  <a:schemeClr val="tx1"/>
                </a:solidFill>
                <a:effectLst/>
                <a:latin typeface="楷体" panose="02010609060101010101" pitchFamily="49" charset="-122"/>
                <a:ea typeface="楷体" panose="02010609060101010101" pitchFamily="49" charset="-122"/>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işlídê"/>
          <p:cNvSpPr/>
          <p:nvPr/>
        </p:nvSpPr>
        <p:spPr>
          <a:xfrm>
            <a:off x="713740" y="1217295"/>
            <a:ext cx="10721340" cy="497586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7" name="矩形 16"/>
          <p:cNvSpPr/>
          <p:nvPr/>
        </p:nvSpPr>
        <p:spPr>
          <a:xfrm>
            <a:off x="0" y="4805677"/>
            <a:ext cx="12191365" cy="1462806"/>
          </a:xfrm>
          <a:prstGeom prst="rect">
            <a:avLst/>
          </a:prstGeom>
          <a:gradFill>
            <a:gsLst>
              <a:gs pos="61000">
                <a:srgbClr val="D04D3A"/>
              </a:gs>
              <a:gs pos="0">
                <a:srgbClr val="B00000"/>
              </a:gs>
              <a:gs pos="100000">
                <a:srgbClr val="9E0406"/>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1" name="矩形 20"/>
          <p:cNvSpPr/>
          <p:nvPr/>
        </p:nvSpPr>
        <p:spPr>
          <a:xfrm>
            <a:off x="1050457" y="4983811"/>
            <a:ext cx="10048154" cy="1106538"/>
          </a:xfrm>
          <a:prstGeom prst="rect">
            <a:avLst/>
          </a:prstGeom>
        </p:spPr>
        <p:txBody>
          <a:bodyPr wrap="square">
            <a:spAutoFit/>
          </a:bodyPr>
          <a:lstStyle/>
          <a:p>
            <a:pPr marR="0" lvl="0" indent="558800" algn="just" fontAlgn="auto">
              <a:lnSpc>
                <a:spcPct val="150000"/>
              </a:lnSpc>
              <a:spcBef>
                <a:spcPts val="0"/>
              </a:spcBef>
              <a:spcAft>
                <a:spcPts val="0"/>
              </a:spcAft>
              <a:extLst>
                <a:ext uri="{35155182-B16C-46BC-9424-99874614C6A1}">
                  <wpsdc:indentchars xmlns:wpsdc="http://www.wps.cn/officeDocument/2017/drawingmlCustomData" xmlns="" val="200" checksum="1956455923"/>
                </a:ext>
              </a:extLst>
            </a:pPr>
            <a:r>
              <a:rPr lang="zh-CN" altLang="en-US" sz="2200" b="1" kern="100"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宋体" panose="02010600030101010101" pitchFamily="2" charset="-122"/>
              </a:rPr>
              <a:t>世界上没有两片完全相同的树叶。一个民族、一个国家，必须知道自己是谁，是从哪里来的，要到哪里去，想明白了、想对了，就要坚定不移朝着目标前进。</a:t>
            </a:r>
          </a:p>
        </p:txBody>
      </p:sp>
      <p:sp>
        <p:nvSpPr>
          <p:cNvPr id="15" name="对角圆角矩形 14"/>
          <p:cNvSpPr/>
          <p:nvPr/>
        </p:nvSpPr>
        <p:spPr>
          <a:xfrm flipH="1">
            <a:off x="3665855" y="594995"/>
            <a:ext cx="4860290"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不同民族、国家有不同的核心价值观</a:t>
            </a:r>
          </a:p>
        </p:txBody>
      </p:sp>
      <p:grpSp>
        <p:nvGrpSpPr>
          <p:cNvPr id="38" name="Group 35"/>
          <p:cNvGrpSpPr/>
          <p:nvPr/>
        </p:nvGrpSpPr>
        <p:grpSpPr bwMode="auto">
          <a:xfrm>
            <a:off x="4259580" y="1501140"/>
            <a:ext cx="3418840" cy="3107055"/>
            <a:chOff x="1696" y="1633"/>
            <a:chExt cx="2270" cy="2085"/>
          </a:xfrm>
        </p:grpSpPr>
        <p:sp>
          <p:nvSpPr>
            <p:cNvPr id="39" name="Freeform 6"/>
            <p:cNvSpPr/>
            <p:nvPr/>
          </p:nvSpPr>
          <p:spPr bwMode="auto">
            <a:xfrm>
              <a:off x="2006" y="3265"/>
              <a:ext cx="742" cy="453"/>
            </a:xfrm>
            <a:custGeom>
              <a:avLst/>
              <a:gdLst>
                <a:gd name="T0" fmla="*/ 17 w 604"/>
                <a:gd name="T1" fmla="*/ 206 h 369"/>
                <a:gd name="T2" fmla="*/ 1190 w 604"/>
                <a:gd name="T3" fmla="*/ 0 h 369"/>
                <a:gd name="T4" fmla="*/ 1376 w 604"/>
                <a:gd name="T5" fmla="*/ 412 h 369"/>
                <a:gd name="T6" fmla="*/ 38 w 604"/>
                <a:gd name="T7" fmla="*/ 399 h 369"/>
                <a:gd name="T8" fmla="*/ 17 w 604"/>
                <a:gd name="T9" fmla="*/ 206 h 3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04" h="369">
                  <a:moveTo>
                    <a:pt x="7" y="91"/>
                  </a:moveTo>
                  <a:lnTo>
                    <a:pt x="523" y="0"/>
                  </a:lnTo>
                  <a:lnTo>
                    <a:pt x="604" y="182"/>
                  </a:lnTo>
                  <a:cubicBezTo>
                    <a:pt x="603" y="181"/>
                    <a:pt x="58" y="369"/>
                    <a:pt x="16" y="176"/>
                  </a:cubicBezTo>
                  <a:cubicBezTo>
                    <a:pt x="11" y="152"/>
                    <a:pt x="0" y="126"/>
                    <a:pt x="7" y="91"/>
                  </a:cubicBezTo>
                  <a:close/>
                </a:path>
              </a:pathLst>
            </a:custGeom>
            <a:solidFill>
              <a:srgbClr val="C00000"/>
            </a:solidFill>
            <a:ln>
              <a:noFill/>
            </a:ln>
            <a:extLst>
              <a:ext uri="{91240B29-F687-4F45-9708-019B960494DF}">
                <a14:hiddenLine xmlns:a14="http://schemas.microsoft.com/office/drawing/2010/main" w="6350">
                  <a:solidFill>
                    <a:srgbClr val="24211D"/>
                  </a:solidFill>
                  <a:prstDash val="solid"/>
                  <a:miter lim="800000"/>
                  <a:headEnd/>
                  <a:tailEnd/>
                </a14:hiddenLine>
              </a:ext>
            </a:extLst>
          </p:spPr>
          <p:txBody>
            <a:bodyPr/>
            <a:lstStyle/>
            <a:p>
              <a:endParaRPr lang="zh-CN" altLang="en-US">
                <a:solidFill>
                  <a:prstClr val="black"/>
                </a:solidFill>
              </a:endParaRPr>
            </a:p>
          </p:txBody>
        </p:sp>
        <p:sp>
          <p:nvSpPr>
            <p:cNvPr id="40" name="Freeform 14"/>
            <p:cNvSpPr/>
            <p:nvPr/>
          </p:nvSpPr>
          <p:spPr bwMode="auto">
            <a:xfrm rot="8118893">
              <a:off x="1980" y="1865"/>
              <a:ext cx="742" cy="453"/>
            </a:xfrm>
            <a:custGeom>
              <a:avLst/>
              <a:gdLst>
                <a:gd name="T0" fmla="*/ 17 w 604"/>
                <a:gd name="T1" fmla="*/ 206 h 369"/>
                <a:gd name="T2" fmla="*/ 1190 w 604"/>
                <a:gd name="T3" fmla="*/ 0 h 369"/>
                <a:gd name="T4" fmla="*/ 1376 w 604"/>
                <a:gd name="T5" fmla="*/ 412 h 369"/>
                <a:gd name="T6" fmla="*/ 38 w 604"/>
                <a:gd name="T7" fmla="*/ 399 h 369"/>
                <a:gd name="T8" fmla="*/ 17 w 604"/>
                <a:gd name="T9" fmla="*/ 206 h 3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04" h="369">
                  <a:moveTo>
                    <a:pt x="7" y="91"/>
                  </a:moveTo>
                  <a:lnTo>
                    <a:pt x="523" y="0"/>
                  </a:lnTo>
                  <a:lnTo>
                    <a:pt x="604" y="182"/>
                  </a:lnTo>
                  <a:cubicBezTo>
                    <a:pt x="603" y="181"/>
                    <a:pt x="58" y="369"/>
                    <a:pt x="16" y="176"/>
                  </a:cubicBezTo>
                  <a:cubicBezTo>
                    <a:pt x="11" y="152"/>
                    <a:pt x="0" y="126"/>
                    <a:pt x="7" y="91"/>
                  </a:cubicBezTo>
                  <a:close/>
                </a:path>
              </a:pathLst>
            </a:custGeom>
            <a:gradFill rotWithShape="1">
              <a:gsLst>
                <a:gs pos="0">
                  <a:srgbClr val="E30000"/>
                </a:gs>
                <a:gs pos="100000">
                  <a:srgbClr val="760303"/>
                </a:gs>
              </a:gsLst>
              <a:lin ang="0" scaled="0"/>
            </a:gradFill>
            <a:ln>
              <a:noFill/>
            </a:ln>
            <a:extLst>
              <a:ext uri="{91240B29-F687-4F45-9708-019B960494DF}">
                <a14:hiddenLine xmlns:a14="http://schemas.microsoft.com/office/drawing/2010/main" w="6350">
                  <a:solidFill>
                    <a:srgbClr val="24211D"/>
                  </a:solidFill>
                  <a:prstDash val="solid"/>
                  <a:miter lim="800000"/>
                  <a:headEnd/>
                  <a:tailEnd/>
                </a14:hiddenLine>
              </a:ext>
            </a:extLst>
          </p:spPr>
          <p:txBody>
            <a:bodyPr/>
            <a:lstStyle/>
            <a:p>
              <a:endParaRPr lang="zh-CN" altLang="en-US">
                <a:solidFill>
                  <a:prstClr val="black"/>
                </a:solidFill>
              </a:endParaRPr>
            </a:p>
          </p:txBody>
        </p:sp>
        <p:sp>
          <p:nvSpPr>
            <p:cNvPr id="41" name="Freeform 22"/>
            <p:cNvSpPr/>
            <p:nvPr/>
          </p:nvSpPr>
          <p:spPr bwMode="auto">
            <a:xfrm rot="-6520444">
              <a:off x="3212" y="2625"/>
              <a:ext cx="742" cy="453"/>
            </a:xfrm>
            <a:custGeom>
              <a:avLst/>
              <a:gdLst>
                <a:gd name="T0" fmla="*/ 17 w 604"/>
                <a:gd name="T1" fmla="*/ 206 h 369"/>
                <a:gd name="T2" fmla="*/ 1190 w 604"/>
                <a:gd name="T3" fmla="*/ 0 h 369"/>
                <a:gd name="T4" fmla="*/ 1376 w 604"/>
                <a:gd name="T5" fmla="*/ 412 h 369"/>
                <a:gd name="T6" fmla="*/ 38 w 604"/>
                <a:gd name="T7" fmla="*/ 399 h 369"/>
                <a:gd name="T8" fmla="*/ 17 w 604"/>
                <a:gd name="T9" fmla="*/ 206 h 3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04" h="369">
                  <a:moveTo>
                    <a:pt x="7" y="91"/>
                  </a:moveTo>
                  <a:lnTo>
                    <a:pt x="523" y="0"/>
                  </a:lnTo>
                  <a:lnTo>
                    <a:pt x="604" y="182"/>
                  </a:lnTo>
                  <a:cubicBezTo>
                    <a:pt x="603" y="181"/>
                    <a:pt x="58" y="369"/>
                    <a:pt x="16" y="176"/>
                  </a:cubicBezTo>
                  <a:cubicBezTo>
                    <a:pt x="11" y="152"/>
                    <a:pt x="0" y="126"/>
                    <a:pt x="7" y="91"/>
                  </a:cubicBezTo>
                  <a:close/>
                </a:path>
              </a:pathLst>
            </a:custGeom>
            <a:solidFill>
              <a:srgbClr val="C00000"/>
            </a:solidFill>
            <a:ln>
              <a:noFill/>
            </a:ln>
            <a:extLst>
              <a:ext uri="{91240B29-F687-4F45-9708-019B960494DF}">
                <a14:hiddenLine xmlns:a14="http://schemas.microsoft.com/office/drawing/2010/main" w="6350">
                  <a:solidFill>
                    <a:srgbClr val="24211D"/>
                  </a:solidFill>
                  <a:prstDash val="solid"/>
                  <a:miter lim="800000"/>
                  <a:headEnd/>
                  <a:tailEnd/>
                </a14:hiddenLine>
              </a:ext>
            </a:extLst>
          </p:spPr>
          <p:txBody>
            <a:bodyPr/>
            <a:lstStyle/>
            <a:p>
              <a:endParaRPr lang="zh-CN" altLang="en-US">
                <a:solidFill>
                  <a:prstClr val="black"/>
                </a:solidFill>
              </a:endParaRPr>
            </a:p>
          </p:txBody>
        </p:sp>
        <p:sp>
          <p:nvSpPr>
            <p:cNvPr id="42" name="Freeform 7"/>
            <p:cNvSpPr/>
            <p:nvPr/>
          </p:nvSpPr>
          <p:spPr bwMode="auto">
            <a:xfrm>
              <a:off x="1963" y="3061"/>
              <a:ext cx="795" cy="652"/>
            </a:xfrm>
            <a:custGeom>
              <a:avLst/>
              <a:gdLst>
                <a:gd name="T0" fmla="*/ 13 w 3125"/>
                <a:gd name="T1" fmla="*/ 7 h 2566"/>
                <a:gd name="T2" fmla="*/ 13 w 3125"/>
                <a:gd name="T3" fmla="*/ 7 h 2566"/>
                <a:gd name="T4" fmla="*/ 3 w 3125"/>
                <a:gd name="T5" fmla="*/ 9 h 2566"/>
                <a:gd name="T6" fmla="*/ 0 w 3125"/>
                <a:gd name="T7" fmla="*/ 8 h 2566"/>
                <a:gd name="T8" fmla="*/ 0 w 3125"/>
                <a:gd name="T9" fmla="*/ 7 h 2566"/>
                <a:gd name="T10" fmla="*/ 3 w 3125"/>
                <a:gd name="T11" fmla="*/ 0 h 2566"/>
                <a:gd name="T12" fmla="*/ 3 w 3125"/>
                <a:gd name="T13" fmla="*/ 0 h 2566"/>
                <a:gd name="T14" fmla="*/ 1 w 3125"/>
                <a:gd name="T15" fmla="*/ 5 h 2566"/>
                <a:gd name="T16" fmla="*/ 13 w 3125"/>
                <a:gd name="T17" fmla="*/ 7 h 256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125" h="2566">
                  <a:moveTo>
                    <a:pt x="3124" y="1669"/>
                  </a:moveTo>
                  <a:cubicBezTo>
                    <a:pt x="3125" y="1668"/>
                    <a:pt x="3110" y="1674"/>
                    <a:pt x="3082" y="1683"/>
                  </a:cubicBezTo>
                  <a:cubicBezTo>
                    <a:pt x="2835" y="1769"/>
                    <a:pt x="1555" y="2238"/>
                    <a:pt x="690" y="2164"/>
                  </a:cubicBezTo>
                  <a:cubicBezTo>
                    <a:pt x="390" y="2139"/>
                    <a:pt x="155" y="2010"/>
                    <a:pt x="10" y="1828"/>
                  </a:cubicBezTo>
                  <a:cubicBezTo>
                    <a:pt x="0" y="1816"/>
                    <a:pt x="25" y="1806"/>
                    <a:pt x="18" y="1791"/>
                  </a:cubicBezTo>
                  <a:cubicBezTo>
                    <a:pt x="10" y="1051"/>
                    <a:pt x="590" y="0"/>
                    <a:pt x="595" y="4"/>
                  </a:cubicBezTo>
                  <a:lnTo>
                    <a:pt x="638" y="34"/>
                  </a:lnTo>
                  <a:cubicBezTo>
                    <a:pt x="638" y="34"/>
                    <a:pt x="222" y="811"/>
                    <a:pt x="216" y="1269"/>
                  </a:cubicBezTo>
                  <a:cubicBezTo>
                    <a:pt x="210" y="1726"/>
                    <a:pt x="141" y="2566"/>
                    <a:pt x="3124" y="1669"/>
                  </a:cubicBezTo>
                  <a:close/>
                </a:path>
              </a:pathLst>
            </a:custGeom>
            <a:solidFill>
              <a:schemeClr val="bg1"/>
            </a:solidFill>
            <a:ln>
              <a:noFill/>
            </a:ln>
            <a:extLst>
              <a:ext uri="{91240B29-F687-4F45-9708-019B960494DF}">
                <a14:hiddenLine xmlns:a14="http://schemas.microsoft.com/office/drawing/2010/main" w="6350">
                  <a:solidFill>
                    <a:srgbClr val="24211D"/>
                  </a:solidFill>
                  <a:prstDash val="solid"/>
                  <a:miter lim="800000"/>
                  <a:headEnd/>
                  <a:tailEnd/>
                </a14:hiddenLine>
              </a:ext>
            </a:extLst>
          </p:spPr>
          <p:txBody>
            <a:bodyPr/>
            <a:lstStyle/>
            <a:p>
              <a:endParaRPr lang="zh-CN" altLang="en-US">
                <a:solidFill>
                  <a:prstClr val="black"/>
                </a:solidFill>
              </a:endParaRPr>
            </a:p>
          </p:txBody>
        </p:sp>
        <p:grpSp>
          <p:nvGrpSpPr>
            <p:cNvPr id="43" name="Group 34"/>
            <p:cNvGrpSpPr/>
            <p:nvPr/>
          </p:nvGrpSpPr>
          <p:grpSpPr bwMode="auto">
            <a:xfrm>
              <a:off x="1925" y="2024"/>
              <a:ext cx="1633" cy="1633"/>
              <a:chOff x="1973" y="2024"/>
              <a:chExt cx="1633" cy="1633"/>
            </a:xfrm>
          </p:grpSpPr>
          <p:sp>
            <p:nvSpPr>
              <p:cNvPr id="61" name="Oval 30"/>
              <p:cNvSpPr>
                <a:spLocks noChangeArrowheads="1"/>
              </p:cNvSpPr>
              <p:nvPr/>
            </p:nvSpPr>
            <p:spPr bwMode="auto">
              <a:xfrm>
                <a:off x="1973" y="2024"/>
                <a:ext cx="1633" cy="1633"/>
              </a:xfrm>
              <a:prstGeom prst="ellipse">
                <a:avLst/>
              </a:prstGeom>
              <a:solidFill>
                <a:srgbClr val="DEDEDE"/>
              </a:solidFill>
              <a:ln>
                <a:noFill/>
              </a:ln>
              <a:effectLst/>
              <a:extLst>
                <a:ext uri="{91240B29-F687-4F45-9708-019B960494DF}">
                  <a14:hiddenLine xmlns:a14="http://schemas.microsoft.com/office/drawing/2010/main" w="9525">
                    <a:solidFill>
                      <a:schemeClr val="tx1"/>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endParaRPr lang="zh-CN" altLang="zh-CN">
                  <a:solidFill>
                    <a:prstClr val="black"/>
                  </a:solidFill>
                  <a:ea typeface="微软雅黑" panose="020B0503020204020204" pitchFamily="34" charset="-122"/>
                </a:endParaRPr>
              </a:p>
            </p:txBody>
          </p:sp>
          <p:sp>
            <p:nvSpPr>
              <p:cNvPr id="62" name="Oval 31"/>
              <p:cNvSpPr>
                <a:spLocks noChangeArrowheads="1"/>
              </p:cNvSpPr>
              <p:nvPr/>
            </p:nvSpPr>
            <p:spPr bwMode="auto">
              <a:xfrm>
                <a:off x="2018" y="2069"/>
                <a:ext cx="1542" cy="1542"/>
              </a:xfrm>
              <a:prstGeom prst="ellipse">
                <a:avLst/>
              </a:prstGeom>
              <a:solidFill>
                <a:schemeClr val="bg1"/>
              </a:solidFill>
              <a:ln>
                <a:noFill/>
              </a:ln>
              <a:effectLst/>
              <a:extLst>
                <a:ext uri="{91240B29-F687-4F45-9708-019B960494DF}">
                  <a14:hiddenLine xmlns:a14="http://schemas.microsoft.com/office/drawing/2010/main" w="9525">
                    <a:solidFill>
                      <a:schemeClr val="tx1"/>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endParaRPr lang="zh-CN" altLang="zh-CN">
                  <a:solidFill>
                    <a:prstClr val="black"/>
                  </a:solidFill>
                  <a:ea typeface="微软雅黑" panose="020B0503020204020204" pitchFamily="34" charset="-122"/>
                </a:endParaRPr>
              </a:p>
            </p:txBody>
          </p:sp>
          <p:sp>
            <p:nvSpPr>
              <p:cNvPr id="3" name="Oval 32"/>
              <p:cNvSpPr>
                <a:spLocks noChangeArrowheads="1"/>
              </p:cNvSpPr>
              <p:nvPr/>
            </p:nvSpPr>
            <p:spPr bwMode="auto">
              <a:xfrm>
                <a:off x="2064" y="2115"/>
                <a:ext cx="1451" cy="1451"/>
              </a:xfrm>
              <a:prstGeom prst="ellipse">
                <a:avLst/>
              </a:prstGeom>
              <a:gradFill rotWithShape="1">
                <a:gsLst>
                  <a:gs pos="0">
                    <a:srgbClr val="6F6F6F"/>
                  </a:gs>
                  <a:gs pos="50000">
                    <a:srgbClr val="D3D3D3"/>
                  </a:gs>
                  <a:gs pos="100000">
                    <a:srgbClr val="6F6F6F"/>
                  </a:gs>
                </a:gsLst>
                <a:lin ang="2700000" scaled="1"/>
              </a:gradFill>
              <a:ln>
                <a:noFill/>
              </a:ln>
              <a:effectLst/>
              <a:extLst>
                <a:ext uri="{91240B29-F687-4F45-9708-019B960494DF}">
                  <a14:hiddenLine xmlns:a14="http://schemas.microsoft.com/office/drawing/2010/main" w="9525">
                    <a:solidFill>
                      <a:schemeClr val="tx1"/>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endParaRPr lang="zh-CN" altLang="zh-CN">
                  <a:solidFill>
                    <a:prstClr val="black"/>
                  </a:solidFill>
                  <a:ea typeface="微软雅黑" panose="020B0503020204020204" pitchFamily="34" charset="-122"/>
                </a:endParaRPr>
              </a:p>
            </p:txBody>
          </p:sp>
          <p:sp>
            <p:nvSpPr>
              <p:cNvPr id="64" name="Oval 33"/>
              <p:cNvSpPr>
                <a:spLocks noChangeArrowheads="1"/>
              </p:cNvSpPr>
              <p:nvPr/>
            </p:nvSpPr>
            <p:spPr bwMode="auto">
              <a:xfrm>
                <a:off x="2075" y="2136"/>
                <a:ext cx="1430" cy="1430"/>
              </a:xfrm>
              <a:prstGeom prst="ellipse">
                <a:avLst/>
              </a:prstGeom>
              <a:gradFill>
                <a:gsLst>
                  <a:gs pos="10000">
                    <a:srgbClr val="FF9000"/>
                  </a:gs>
                  <a:gs pos="82000">
                    <a:srgbClr val="B00000"/>
                  </a:gs>
                </a:gsLst>
                <a:path path="circle">
                  <a:fillToRect l="50000" t="50000" r="50000" b="50000"/>
                </a:path>
                <a:tileRect/>
              </a:gradFill>
              <a:ln>
                <a:noFill/>
              </a:ln>
              <a:effectLst/>
              <a:extLst>
                <a:ext uri="{91240B29-F687-4F45-9708-019B960494DF}">
                  <a14:hiddenLine xmlns:a14="http://schemas.microsoft.com/office/drawing/2010/main" w="9525">
                    <a:solidFill>
                      <a:schemeClr val="tx1"/>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endParaRPr lang="zh-CN" altLang="zh-CN">
                  <a:solidFill>
                    <a:prstClr val="black"/>
                  </a:solidFill>
                  <a:ea typeface="微软雅黑" panose="020B0503020204020204" pitchFamily="34" charset="-122"/>
                </a:endParaRPr>
              </a:p>
            </p:txBody>
          </p:sp>
        </p:grpSp>
        <p:sp>
          <p:nvSpPr>
            <p:cNvPr id="44" name="Freeform 8"/>
            <p:cNvSpPr/>
            <p:nvPr/>
          </p:nvSpPr>
          <p:spPr bwMode="auto">
            <a:xfrm>
              <a:off x="1963" y="3061"/>
              <a:ext cx="482" cy="561"/>
            </a:xfrm>
            <a:custGeom>
              <a:avLst/>
              <a:gdLst>
                <a:gd name="T0" fmla="*/ 426 w 482"/>
                <a:gd name="T1" fmla="*/ 530 h 561"/>
                <a:gd name="T2" fmla="*/ 176 w 482"/>
                <a:gd name="T3" fmla="*/ 550 h 561"/>
                <a:gd name="T4" fmla="*/ 3 w 482"/>
                <a:gd name="T5" fmla="*/ 464 h 561"/>
                <a:gd name="T6" fmla="*/ 5 w 482"/>
                <a:gd name="T7" fmla="*/ 455 h 561"/>
                <a:gd name="T8" fmla="*/ 151 w 482"/>
                <a:gd name="T9" fmla="*/ 1 h 561"/>
                <a:gd name="T10" fmla="*/ 162 w 482"/>
                <a:gd name="T11" fmla="*/ 9 h 561"/>
                <a:gd name="T12" fmla="*/ 55 w 482"/>
                <a:gd name="T13" fmla="*/ 322 h 561"/>
                <a:gd name="T14" fmla="*/ 420 w 482"/>
                <a:gd name="T15" fmla="*/ 514 h 561"/>
                <a:gd name="T16" fmla="*/ 426 w 482"/>
                <a:gd name="T17" fmla="*/ 530 h 56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482" h="561">
                  <a:moveTo>
                    <a:pt x="426" y="530"/>
                  </a:moveTo>
                  <a:cubicBezTo>
                    <a:pt x="385" y="536"/>
                    <a:pt x="246" y="561"/>
                    <a:pt x="176" y="550"/>
                  </a:cubicBezTo>
                  <a:cubicBezTo>
                    <a:pt x="99" y="544"/>
                    <a:pt x="39" y="511"/>
                    <a:pt x="3" y="464"/>
                  </a:cubicBezTo>
                  <a:cubicBezTo>
                    <a:pt x="0" y="461"/>
                    <a:pt x="6" y="459"/>
                    <a:pt x="5" y="455"/>
                  </a:cubicBezTo>
                  <a:cubicBezTo>
                    <a:pt x="3" y="267"/>
                    <a:pt x="150" y="0"/>
                    <a:pt x="151" y="1"/>
                  </a:cubicBezTo>
                  <a:lnTo>
                    <a:pt x="162" y="9"/>
                  </a:lnTo>
                  <a:cubicBezTo>
                    <a:pt x="162" y="9"/>
                    <a:pt x="56" y="206"/>
                    <a:pt x="55" y="322"/>
                  </a:cubicBezTo>
                  <a:cubicBezTo>
                    <a:pt x="98" y="406"/>
                    <a:pt x="357" y="480"/>
                    <a:pt x="420" y="514"/>
                  </a:cubicBezTo>
                  <a:cubicBezTo>
                    <a:pt x="482" y="549"/>
                    <a:pt x="467" y="524"/>
                    <a:pt x="426" y="530"/>
                  </a:cubicBezTo>
                  <a:close/>
                </a:path>
              </a:pathLst>
            </a:custGeom>
            <a:solidFill>
              <a:srgbClr val="C00000"/>
            </a:solidFill>
            <a:ln>
              <a:noFill/>
            </a:ln>
            <a:extLst>
              <a:ext uri="{91240B29-F687-4F45-9708-019B960494DF}">
                <a14:hiddenLine xmlns:a14="http://schemas.microsoft.com/office/drawing/2010/main" w="6350">
                  <a:solidFill>
                    <a:srgbClr val="24211D"/>
                  </a:solidFill>
                  <a:prstDash val="solid"/>
                  <a:miter lim="800000"/>
                  <a:headEnd/>
                  <a:tailEnd/>
                </a14:hiddenLine>
              </a:ext>
            </a:extLst>
          </p:spPr>
          <p:txBody>
            <a:bodyPr/>
            <a:lstStyle/>
            <a:p>
              <a:endParaRPr lang="zh-CN" altLang="en-US">
                <a:solidFill>
                  <a:prstClr val="black"/>
                </a:solidFill>
              </a:endParaRPr>
            </a:p>
          </p:txBody>
        </p:sp>
        <p:sp>
          <p:nvSpPr>
            <p:cNvPr id="4" name="Freeform 17"/>
            <p:cNvSpPr/>
            <p:nvPr/>
          </p:nvSpPr>
          <p:spPr bwMode="auto">
            <a:xfrm rot="8118893">
              <a:off x="2840" y="2143"/>
              <a:ext cx="61" cy="526"/>
            </a:xfrm>
            <a:custGeom>
              <a:avLst/>
              <a:gdLst>
                <a:gd name="T0" fmla="*/ 0 w 238"/>
                <a:gd name="T1" fmla="*/ 0 h 2071"/>
                <a:gd name="T2" fmla="*/ 1 w 238"/>
                <a:gd name="T3" fmla="*/ 8 h 2071"/>
                <a:gd name="T4" fmla="*/ 1 w 238"/>
                <a:gd name="T5" fmla="*/ 8 h 2071"/>
                <a:gd name="T6" fmla="*/ 0 w 238"/>
                <a:gd name="T7" fmla="*/ 0 h 2071"/>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38" h="2071">
                  <a:moveTo>
                    <a:pt x="0" y="0"/>
                  </a:moveTo>
                  <a:cubicBezTo>
                    <a:pt x="0" y="0"/>
                    <a:pt x="238" y="1802"/>
                    <a:pt x="214" y="1937"/>
                  </a:cubicBezTo>
                  <a:cubicBezTo>
                    <a:pt x="189" y="2071"/>
                    <a:pt x="110" y="1992"/>
                    <a:pt x="110" y="1961"/>
                  </a:cubicBezTo>
                  <a:cubicBezTo>
                    <a:pt x="110" y="1930"/>
                    <a:pt x="0" y="0"/>
                    <a:pt x="0" y="0"/>
                  </a:cubicBezTo>
                  <a:close/>
                </a:path>
              </a:pathLst>
            </a:custGeom>
            <a:solidFill>
              <a:schemeClr val="bg1"/>
            </a:solidFill>
            <a:ln>
              <a:noFill/>
            </a:ln>
            <a:extLst>
              <a:ext uri="{91240B29-F687-4F45-9708-019B960494DF}">
                <a14:hiddenLine xmlns:a14="http://schemas.microsoft.com/office/drawing/2010/main" w="6350">
                  <a:solidFill>
                    <a:srgbClr val="24211D"/>
                  </a:solidFill>
                  <a:prstDash val="solid"/>
                  <a:miter lim="800000"/>
                  <a:headEnd/>
                  <a:tailEnd/>
                </a14:hiddenLine>
              </a:ext>
            </a:extLst>
          </p:spPr>
          <p:txBody>
            <a:bodyPr/>
            <a:lstStyle/>
            <a:p>
              <a:endParaRPr lang="zh-CN" altLang="en-US">
                <a:solidFill>
                  <a:prstClr val="black"/>
                </a:solidFill>
              </a:endParaRPr>
            </a:p>
          </p:txBody>
        </p:sp>
        <p:sp>
          <p:nvSpPr>
            <p:cNvPr id="46" name="Freeform 18"/>
            <p:cNvSpPr/>
            <p:nvPr/>
          </p:nvSpPr>
          <p:spPr bwMode="auto">
            <a:xfrm rot="8118893">
              <a:off x="2841" y="2144"/>
              <a:ext cx="60" cy="526"/>
            </a:xfrm>
            <a:custGeom>
              <a:avLst/>
              <a:gdLst>
                <a:gd name="T0" fmla="*/ 0 w 238"/>
                <a:gd name="T1" fmla="*/ 0 h 2071"/>
                <a:gd name="T2" fmla="*/ 1 w 238"/>
                <a:gd name="T3" fmla="*/ 8 h 2071"/>
                <a:gd name="T4" fmla="*/ 1 w 238"/>
                <a:gd name="T5" fmla="*/ 8 h 2071"/>
                <a:gd name="T6" fmla="*/ 0 w 238"/>
                <a:gd name="T7" fmla="*/ 0 h 2071"/>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38" h="2071">
                  <a:moveTo>
                    <a:pt x="0" y="0"/>
                  </a:moveTo>
                  <a:cubicBezTo>
                    <a:pt x="0" y="0"/>
                    <a:pt x="238" y="1802"/>
                    <a:pt x="214" y="1937"/>
                  </a:cubicBezTo>
                  <a:cubicBezTo>
                    <a:pt x="189" y="2071"/>
                    <a:pt x="110" y="1992"/>
                    <a:pt x="110" y="1961"/>
                  </a:cubicBezTo>
                  <a:cubicBezTo>
                    <a:pt x="110" y="1930"/>
                    <a:pt x="0" y="0"/>
                    <a:pt x="0" y="0"/>
                  </a:cubicBezTo>
                  <a:close/>
                </a:path>
              </a:pathLst>
            </a:custGeom>
            <a:solidFill>
              <a:schemeClr val="accent1">
                <a:alpha val="83920"/>
              </a:schemeClr>
            </a:solidFill>
            <a:ln>
              <a:noFill/>
            </a:ln>
            <a:extLst>
              <a:ext uri="{91240B29-F687-4F45-9708-019B960494DF}">
                <a14:hiddenLine xmlns:a14="http://schemas.microsoft.com/office/drawing/2010/main" w="6350">
                  <a:solidFill>
                    <a:srgbClr val="24211D"/>
                  </a:solidFill>
                  <a:prstDash val="solid"/>
                  <a:miter lim="800000"/>
                  <a:headEnd/>
                  <a:tailEnd/>
                </a14:hiddenLine>
              </a:ext>
            </a:extLst>
          </p:spPr>
          <p:txBody>
            <a:bodyPr/>
            <a:lstStyle/>
            <a:p>
              <a:endParaRPr lang="zh-CN" altLang="en-US">
                <a:solidFill>
                  <a:prstClr val="black"/>
                </a:solidFill>
              </a:endParaRPr>
            </a:p>
          </p:txBody>
        </p:sp>
        <p:sp>
          <p:nvSpPr>
            <p:cNvPr id="47" name="Freeform 19"/>
            <p:cNvSpPr/>
            <p:nvPr/>
          </p:nvSpPr>
          <p:spPr bwMode="auto">
            <a:xfrm rot="8118893">
              <a:off x="2671" y="1634"/>
              <a:ext cx="535" cy="931"/>
            </a:xfrm>
            <a:custGeom>
              <a:avLst/>
              <a:gdLst>
                <a:gd name="T0" fmla="*/ 3 w 2103"/>
                <a:gd name="T1" fmla="*/ 5 h 3666"/>
                <a:gd name="T2" fmla="*/ 0 w 2103"/>
                <a:gd name="T3" fmla="*/ 3 h 3666"/>
                <a:gd name="T4" fmla="*/ 6 w 2103"/>
                <a:gd name="T5" fmla="*/ 1 h 3666"/>
                <a:gd name="T6" fmla="*/ 8 w 2103"/>
                <a:gd name="T7" fmla="*/ 0 h 3666"/>
                <a:gd name="T8" fmla="*/ 8 w 2103"/>
                <a:gd name="T9" fmla="*/ 2 h 3666"/>
                <a:gd name="T10" fmla="*/ 9 w 2103"/>
                <a:gd name="T11" fmla="*/ 9 h 3666"/>
                <a:gd name="T12" fmla="*/ 7 w 2103"/>
                <a:gd name="T13" fmla="*/ 8 h 3666"/>
                <a:gd name="T14" fmla="*/ 5 w 2103"/>
                <a:gd name="T15" fmla="*/ 15 h 3666"/>
                <a:gd name="T16" fmla="*/ 2 w 2103"/>
                <a:gd name="T17" fmla="*/ 12 h 3666"/>
                <a:gd name="T18" fmla="*/ 3 w 2103"/>
                <a:gd name="T19" fmla="*/ 5 h 366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103" h="3666">
                  <a:moveTo>
                    <a:pt x="599" y="1067"/>
                  </a:moveTo>
                  <a:lnTo>
                    <a:pt x="0" y="602"/>
                  </a:lnTo>
                  <a:lnTo>
                    <a:pt x="1443" y="113"/>
                  </a:lnTo>
                  <a:cubicBezTo>
                    <a:pt x="1615" y="55"/>
                    <a:pt x="1821" y="0"/>
                    <a:pt x="1923" y="65"/>
                  </a:cubicBezTo>
                  <a:cubicBezTo>
                    <a:pt x="1985" y="103"/>
                    <a:pt x="1995" y="184"/>
                    <a:pt x="1987" y="333"/>
                  </a:cubicBezTo>
                  <a:cubicBezTo>
                    <a:pt x="2036" y="896"/>
                    <a:pt x="2103" y="2119"/>
                    <a:pt x="2103" y="2119"/>
                  </a:cubicBezTo>
                  <a:lnTo>
                    <a:pt x="1651" y="1813"/>
                  </a:lnTo>
                  <a:cubicBezTo>
                    <a:pt x="1651" y="1813"/>
                    <a:pt x="1058" y="2834"/>
                    <a:pt x="1082" y="3654"/>
                  </a:cubicBezTo>
                  <a:cubicBezTo>
                    <a:pt x="1076" y="3666"/>
                    <a:pt x="732" y="3381"/>
                    <a:pt x="461" y="2907"/>
                  </a:cubicBezTo>
                  <a:cubicBezTo>
                    <a:pt x="230" y="2501"/>
                    <a:pt x="109" y="1930"/>
                    <a:pt x="599" y="1067"/>
                  </a:cubicBezTo>
                  <a:close/>
                </a:path>
              </a:pathLst>
            </a:custGeom>
            <a:solidFill>
              <a:schemeClr val="bg1"/>
            </a:solidFill>
            <a:ln>
              <a:noFill/>
            </a:ln>
            <a:extLst>
              <a:ext uri="{91240B29-F687-4F45-9708-019B960494DF}">
                <a14:hiddenLine xmlns:a14="http://schemas.microsoft.com/office/drawing/2010/main" w="6350">
                  <a:solidFill>
                    <a:srgbClr val="24211D"/>
                  </a:solidFill>
                  <a:prstDash val="solid"/>
                  <a:miter lim="800000"/>
                  <a:headEnd/>
                  <a:tailEnd/>
                </a14:hiddenLine>
              </a:ext>
            </a:extLst>
          </p:spPr>
          <p:txBody>
            <a:bodyPr/>
            <a:lstStyle/>
            <a:p>
              <a:endParaRPr lang="zh-CN" altLang="en-US">
                <a:solidFill>
                  <a:prstClr val="black"/>
                </a:solidFill>
              </a:endParaRPr>
            </a:p>
          </p:txBody>
        </p:sp>
        <p:sp>
          <p:nvSpPr>
            <p:cNvPr id="5" name="Freeform 20"/>
            <p:cNvSpPr/>
            <p:nvPr/>
          </p:nvSpPr>
          <p:spPr bwMode="auto">
            <a:xfrm rot="8118893">
              <a:off x="2671" y="1633"/>
              <a:ext cx="535" cy="932"/>
            </a:xfrm>
            <a:custGeom>
              <a:avLst/>
              <a:gdLst>
                <a:gd name="T0" fmla="*/ 3 w 2103"/>
                <a:gd name="T1" fmla="*/ 5 h 3666"/>
                <a:gd name="T2" fmla="*/ 0 w 2103"/>
                <a:gd name="T3" fmla="*/ 3 h 3666"/>
                <a:gd name="T4" fmla="*/ 6 w 2103"/>
                <a:gd name="T5" fmla="*/ 1 h 3666"/>
                <a:gd name="T6" fmla="*/ 8 w 2103"/>
                <a:gd name="T7" fmla="*/ 0 h 3666"/>
                <a:gd name="T8" fmla="*/ 8 w 2103"/>
                <a:gd name="T9" fmla="*/ 2 h 3666"/>
                <a:gd name="T10" fmla="*/ 9 w 2103"/>
                <a:gd name="T11" fmla="*/ 9 h 3666"/>
                <a:gd name="T12" fmla="*/ 7 w 2103"/>
                <a:gd name="T13" fmla="*/ 8 h 3666"/>
                <a:gd name="T14" fmla="*/ 5 w 2103"/>
                <a:gd name="T15" fmla="*/ 15 h 3666"/>
                <a:gd name="T16" fmla="*/ 2 w 2103"/>
                <a:gd name="T17" fmla="*/ 12 h 3666"/>
                <a:gd name="T18" fmla="*/ 3 w 2103"/>
                <a:gd name="T19" fmla="*/ 5 h 366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103" h="3666">
                  <a:moveTo>
                    <a:pt x="599" y="1067"/>
                  </a:moveTo>
                  <a:lnTo>
                    <a:pt x="0" y="602"/>
                  </a:lnTo>
                  <a:lnTo>
                    <a:pt x="1443" y="113"/>
                  </a:lnTo>
                  <a:cubicBezTo>
                    <a:pt x="1615" y="55"/>
                    <a:pt x="1821" y="0"/>
                    <a:pt x="1923" y="65"/>
                  </a:cubicBezTo>
                  <a:cubicBezTo>
                    <a:pt x="1985" y="103"/>
                    <a:pt x="1995" y="184"/>
                    <a:pt x="1987" y="333"/>
                  </a:cubicBezTo>
                  <a:cubicBezTo>
                    <a:pt x="2036" y="896"/>
                    <a:pt x="2103" y="2119"/>
                    <a:pt x="2103" y="2119"/>
                  </a:cubicBezTo>
                  <a:lnTo>
                    <a:pt x="1651" y="1813"/>
                  </a:lnTo>
                  <a:cubicBezTo>
                    <a:pt x="1651" y="1813"/>
                    <a:pt x="1058" y="2834"/>
                    <a:pt x="1082" y="3654"/>
                  </a:cubicBezTo>
                  <a:cubicBezTo>
                    <a:pt x="1076" y="3666"/>
                    <a:pt x="732" y="3381"/>
                    <a:pt x="461" y="2907"/>
                  </a:cubicBezTo>
                  <a:cubicBezTo>
                    <a:pt x="230" y="2501"/>
                    <a:pt x="109" y="1930"/>
                    <a:pt x="599" y="1067"/>
                  </a:cubicBezTo>
                  <a:close/>
                </a:path>
              </a:pathLst>
            </a:custGeom>
            <a:gradFill>
              <a:gsLst>
                <a:gs pos="22000">
                  <a:srgbClr val="F7C973"/>
                </a:gs>
                <a:gs pos="100000">
                  <a:srgbClr val="E95865"/>
                </a:gs>
              </a:gsLst>
              <a:path path="circle">
                <a:fillToRect l="50000" t="50000" r="50000" b="50000"/>
              </a:path>
              <a:tileRect/>
            </a:gradFill>
            <a:ln>
              <a:noFill/>
            </a:ln>
            <a:extLst>
              <a:ext uri="{91240B29-F687-4F45-9708-019B960494DF}">
                <a14:hiddenLine xmlns:a14="http://schemas.microsoft.com/office/drawing/2010/main" w="6350">
                  <a:solidFill>
                    <a:srgbClr val="24211D"/>
                  </a:solidFill>
                  <a:prstDash val="solid"/>
                  <a:miter lim="800000"/>
                  <a:headEnd/>
                  <a:tailEnd/>
                </a14:hiddenLine>
              </a:ext>
            </a:extLst>
          </p:spPr>
          <p:txBody>
            <a:bodyPr/>
            <a:lstStyle/>
            <a:p>
              <a:endParaRPr lang="zh-CN" altLang="en-US">
                <a:solidFill>
                  <a:prstClr val="black"/>
                </a:solidFill>
              </a:endParaRPr>
            </a:p>
          </p:txBody>
        </p:sp>
        <p:sp>
          <p:nvSpPr>
            <p:cNvPr id="7" name="Freeform 25"/>
            <p:cNvSpPr/>
            <p:nvPr/>
          </p:nvSpPr>
          <p:spPr bwMode="auto">
            <a:xfrm rot="-6520444">
              <a:off x="3041" y="2919"/>
              <a:ext cx="61" cy="526"/>
            </a:xfrm>
            <a:custGeom>
              <a:avLst/>
              <a:gdLst>
                <a:gd name="T0" fmla="*/ 0 w 238"/>
                <a:gd name="T1" fmla="*/ 0 h 2071"/>
                <a:gd name="T2" fmla="*/ 1 w 238"/>
                <a:gd name="T3" fmla="*/ 8 h 2071"/>
                <a:gd name="T4" fmla="*/ 1 w 238"/>
                <a:gd name="T5" fmla="*/ 8 h 2071"/>
                <a:gd name="T6" fmla="*/ 0 w 238"/>
                <a:gd name="T7" fmla="*/ 0 h 2071"/>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38" h="2071">
                  <a:moveTo>
                    <a:pt x="0" y="0"/>
                  </a:moveTo>
                  <a:cubicBezTo>
                    <a:pt x="0" y="0"/>
                    <a:pt x="238" y="1802"/>
                    <a:pt x="214" y="1937"/>
                  </a:cubicBezTo>
                  <a:cubicBezTo>
                    <a:pt x="189" y="2071"/>
                    <a:pt x="110" y="1992"/>
                    <a:pt x="110" y="1961"/>
                  </a:cubicBezTo>
                  <a:cubicBezTo>
                    <a:pt x="110" y="1930"/>
                    <a:pt x="0" y="0"/>
                    <a:pt x="0" y="0"/>
                  </a:cubicBezTo>
                  <a:close/>
                </a:path>
              </a:pathLst>
            </a:custGeom>
            <a:solidFill>
              <a:schemeClr val="bg1"/>
            </a:solidFill>
            <a:ln>
              <a:noFill/>
            </a:ln>
            <a:extLst>
              <a:ext uri="{91240B29-F687-4F45-9708-019B960494DF}">
                <a14:hiddenLine xmlns:a14="http://schemas.microsoft.com/office/drawing/2010/main" w="6350">
                  <a:solidFill>
                    <a:srgbClr val="24211D"/>
                  </a:solidFill>
                  <a:prstDash val="solid"/>
                  <a:miter lim="800000"/>
                  <a:headEnd/>
                  <a:tailEnd/>
                </a14:hiddenLine>
              </a:ext>
            </a:extLst>
          </p:spPr>
          <p:txBody>
            <a:bodyPr/>
            <a:lstStyle/>
            <a:p>
              <a:endParaRPr lang="zh-CN" altLang="en-US">
                <a:solidFill>
                  <a:prstClr val="black"/>
                </a:solidFill>
              </a:endParaRPr>
            </a:p>
          </p:txBody>
        </p:sp>
        <p:sp>
          <p:nvSpPr>
            <p:cNvPr id="8" name="Freeform 26"/>
            <p:cNvSpPr/>
            <p:nvPr/>
          </p:nvSpPr>
          <p:spPr bwMode="auto">
            <a:xfrm rot="-6520444">
              <a:off x="3042" y="2918"/>
              <a:ext cx="60" cy="526"/>
            </a:xfrm>
            <a:custGeom>
              <a:avLst/>
              <a:gdLst>
                <a:gd name="T0" fmla="*/ 0 w 238"/>
                <a:gd name="T1" fmla="*/ 0 h 2071"/>
                <a:gd name="T2" fmla="*/ 1 w 238"/>
                <a:gd name="T3" fmla="*/ 8 h 2071"/>
                <a:gd name="T4" fmla="*/ 1 w 238"/>
                <a:gd name="T5" fmla="*/ 8 h 2071"/>
                <a:gd name="T6" fmla="*/ 0 w 238"/>
                <a:gd name="T7" fmla="*/ 0 h 2071"/>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38" h="2071">
                  <a:moveTo>
                    <a:pt x="0" y="0"/>
                  </a:moveTo>
                  <a:cubicBezTo>
                    <a:pt x="0" y="0"/>
                    <a:pt x="238" y="1802"/>
                    <a:pt x="214" y="1937"/>
                  </a:cubicBezTo>
                  <a:cubicBezTo>
                    <a:pt x="189" y="2071"/>
                    <a:pt x="110" y="1992"/>
                    <a:pt x="110" y="1961"/>
                  </a:cubicBezTo>
                  <a:cubicBezTo>
                    <a:pt x="110" y="1930"/>
                    <a:pt x="0" y="0"/>
                    <a:pt x="0" y="0"/>
                  </a:cubicBezTo>
                  <a:close/>
                </a:path>
              </a:pathLst>
            </a:custGeom>
            <a:solidFill>
              <a:schemeClr val="accent1">
                <a:alpha val="83920"/>
              </a:schemeClr>
            </a:solidFill>
            <a:ln>
              <a:noFill/>
            </a:ln>
            <a:extLst>
              <a:ext uri="{91240B29-F687-4F45-9708-019B960494DF}">
                <a14:hiddenLine xmlns:a14="http://schemas.microsoft.com/office/drawing/2010/main" w="6350">
                  <a:solidFill>
                    <a:srgbClr val="24211D"/>
                  </a:solidFill>
                  <a:prstDash val="solid"/>
                  <a:miter lim="800000"/>
                  <a:headEnd/>
                  <a:tailEnd/>
                </a14:hiddenLine>
              </a:ext>
            </a:extLst>
          </p:spPr>
          <p:txBody>
            <a:bodyPr/>
            <a:lstStyle/>
            <a:p>
              <a:endParaRPr lang="zh-CN" altLang="en-US">
                <a:solidFill>
                  <a:prstClr val="black"/>
                </a:solidFill>
              </a:endParaRPr>
            </a:p>
          </p:txBody>
        </p:sp>
        <p:sp>
          <p:nvSpPr>
            <p:cNvPr id="51" name="Freeform 27"/>
            <p:cNvSpPr/>
            <p:nvPr/>
          </p:nvSpPr>
          <p:spPr bwMode="auto">
            <a:xfrm rot="-6520444">
              <a:off x="3050" y="2911"/>
              <a:ext cx="535" cy="931"/>
            </a:xfrm>
            <a:custGeom>
              <a:avLst/>
              <a:gdLst>
                <a:gd name="T0" fmla="*/ 3 w 2103"/>
                <a:gd name="T1" fmla="*/ 5 h 3666"/>
                <a:gd name="T2" fmla="*/ 0 w 2103"/>
                <a:gd name="T3" fmla="*/ 3 h 3666"/>
                <a:gd name="T4" fmla="*/ 6 w 2103"/>
                <a:gd name="T5" fmla="*/ 1 h 3666"/>
                <a:gd name="T6" fmla="*/ 8 w 2103"/>
                <a:gd name="T7" fmla="*/ 0 h 3666"/>
                <a:gd name="T8" fmla="*/ 8 w 2103"/>
                <a:gd name="T9" fmla="*/ 2 h 3666"/>
                <a:gd name="T10" fmla="*/ 9 w 2103"/>
                <a:gd name="T11" fmla="*/ 9 h 3666"/>
                <a:gd name="T12" fmla="*/ 7 w 2103"/>
                <a:gd name="T13" fmla="*/ 8 h 3666"/>
                <a:gd name="T14" fmla="*/ 5 w 2103"/>
                <a:gd name="T15" fmla="*/ 15 h 3666"/>
                <a:gd name="T16" fmla="*/ 2 w 2103"/>
                <a:gd name="T17" fmla="*/ 12 h 3666"/>
                <a:gd name="T18" fmla="*/ 3 w 2103"/>
                <a:gd name="T19" fmla="*/ 5 h 366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103" h="3666">
                  <a:moveTo>
                    <a:pt x="599" y="1067"/>
                  </a:moveTo>
                  <a:lnTo>
                    <a:pt x="0" y="602"/>
                  </a:lnTo>
                  <a:lnTo>
                    <a:pt x="1443" y="113"/>
                  </a:lnTo>
                  <a:cubicBezTo>
                    <a:pt x="1615" y="55"/>
                    <a:pt x="1821" y="0"/>
                    <a:pt x="1923" y="65"/>
                  </a:cubicBezTo>
                  <a:cubicBezTo>
                    <a:pt x="1985" y="103"/>
                    <a:pt x="1995" y="184"/>
                    <a:pt x="1987" y="333"/>
                  </a:cubicBezTo>
                  <a:cubicBezTo>
                    <a:pt x="2036" y="896"/>
                    <a:pt x="2103" y="2119"/>
                    <a:pt x="2103" y="2119"/>
                  </a:cubicBezTo>
                  <a:lnTo>
                    <a:pt x="1651" y="1813"/>
                  </a:lnTo>
                  <a:cubicBezTo>
                    <a:pt x="1651" y="1813"/>
                    <a:pt x="1058" y="2834"/>
                    <a:pt x="1082" y="3654"/>
                  </a:cubicBezTo>
                  <a:cubicBezTo>
                    <a:pt x="1076" y="3666"/>
                    <a:pt x="732" y="3381"/>
                    <a:pt x="461" y="2907"/>
                  </a:cubicBezTo>
                  <a:cubicBezTo>
                    <a:pt x="230" y="2501"/>
                    <a:pt x="109" y="1930"/>
                    <a:pt x="599" y="1067"/>
                  </a:cubicBezTo>
                  <a:close/>
                </a:path>
              </a:pathLst>
            </a:custGeom>
            <a:solidFill>
              <a:schemeClr val="bg1"/>
            </a:solidFill>
            <a:ln>
              <a:noFill/>
            </a:ln>
            <a:extLst>
              <a:ext uri="{91240B29-F687-4F45-9708-019B960494DF}">
                <a14:hiddenLine xmlns:a14="http://schemas.microsoft.com/office/drawing/2010/main" w="6350">
                  <a:solidFill>
                    <a:srgbClr val="24211D"/>
                  </a:solidFill>
                  <a:prstDash val="solid"/>
                  <a:miter lim="800000"/>
                  <a:headEnd/>
                  <a:tailEnd/>
                </a14:hiddenLine>
              </a:ext>
            </a:extLst>
          </p:spPr>
          <p:txBody>
            <a:bodyPr/>
            <a:lstStyle/>
            <a:p>
              <a:endParaRPr lang="zh-CN" altLang="en-US">
                <a:solidFill>
                  <a:prstClr val="black"/>
                </a:solidFill>
              </a:endParaRPr>
            </a:p>
          </p:txBody>
        </p:sp>
        <p:sp>
          <p:nvSpPr>
            <p:cNvPr id="52" name="Freeform 28"/>
            <p:cNvSpPr/>
            <p:nvPr/>
          </p:nvSpPr>
          <p:spPr bwMode="auto">
            <a:xfrm rot="-6520444">
              <a:off x="3051" y="2911"/>
              <a:ext cx="535" cy="932"/>
            </a:xfrm>
            <a:custGeom>
              <a:avLst/>
              <a:gdLst>
                <a:gd name="T0" fmla="*/ 3 w 2103"/>
                <a:gd name="T1" fmla="*/ 5 h 3666"/>
                <a:gd name="T2" fmla="*/ 0 w 2103"/>
                <a:gd name="T3" fmla="*/ 3 h 3666"/>
                <a:gd name="T4" fmla="*/ 6 w 2103"/>
                <a:gd name="T5" fmla="*/ 1 h 3666"/>
                <a:gd name="T6" fmla="*/ 8 w 2103"/>
                <a:gd name="T7" fmla="*/ 0 h 3666"/>
                <a:gd name="T8" fmla="*/ 8 w 2103"/>
                <a:gd name="T9" fmla="*/ 2 h 3666"/>
                <a:gd name="T10" fmla="*/ 9 w 2103"/>
                <a:gd name="T11" fmla="*/ 9 h 3666"/>
                <a:gd name="T12" fmla="*/ 7 w 2103"/>
                <a:gd name="T13" fmla="*/ 8 h 3666"/>
                <a:gd name="T14" fmla="*/ 5 w 2103"/>
                <a:gd name="T15" fmla="*/ 15 h 3666"/>
                <a:gd name="T16" fmla="*/ 2 w 2103"/>
                <a:gd name="T17" fmla="*/ 12 h 3666"/>
                <a:gd name="T18" fmla="*/ 3 w 2103"/>
                <a:gd name="T19" fmla="*/ 5 h 366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103" h="3666">
                  <a:moveTo>
                    <a:pt x="599" y="1067"/>
                  </a:moveTo>
                  <a:lnTo>
                    <a:pt x="0" y="602"/>
                  </a:lnTo>
                  <a:lnTo>
                    <a:pt x="1443" y="113"/>
                  </a:lnTo>
                  <a:cubicBezTo>
                    <a:pt x="1615" y="55"/>
                    <a:pt x="1821" y="0"/>
                    <a:pt x="1923" y="65"/>
                  </a:cubicBezTo>
                  <a:cubicBezTo>
                    <a:pt x="1985" y="103"/>
                    <a:pt x="1995" y="184"/>
                    <a:pt x="1987" y="333"/>
                  </a:cubicBezTo>
                  <a:cubicBezTo>
                    <a:pt x="2036" y="896"/>
                    <a:pt x="2103" y="2119"/>
                    <a:pt x="2103" y="2119"/>
                  </a:cubicBezTo>
                  <a:lnTo>
                    <a:pt x="1651" y="1813"/>
                  </a:lnTo>
                  <a:cubicBezTo>
                    <a:pt x="1651" y="1813"/>
                    <a:pt x="1058" y="2834"/>
                    <a:pt x="1082" y="3654"/>
                  </a:cubicBezTo>
                  <a:cubicBezTo>
                    <a:pt x="1076" y="3666"/>
                    <a:pt x="732" y="3381"/>
                    <a:pt x="461" y="2907"/>
                  </a:cubicBezTo>
                  <a:cubicBezTo>
                    <a:pt x="230" y="2501"/>
                    <a:pt x="109" y="1930"/>
                    <a:pt x="599" y="1067"/>
                  </a:cubicBezTo>
                  <a:close/>
                </a:path>
              </a:pathLst>
            </a:custGeom>
            <a:gradFill>
              <a:gsLst>
                <a:gs pos="22000">
                  <a:srgbClr val="F7C973"/>
                </a:gs>
                <a:gs pos="100000">
                  <a:srgbClr val="E95865"/>
                </a:gs>
              </a:gsLst>
              <a:path path="circle">
                <a:fillToRect l="50000" t="50000" r="50000" b="50000"/>
              </a:path>
              <a:tileRect/>
            </a:gradFill>
            <a:ln>
              <a:noFill/>
            </a:ln>
            <a:extLst>
              <a:ext uri="{91240B29-F687-4F45-9708-019B960494DF}">
                <a14:hiddenLine xmlns:a14="http://schemas.microsoft.com/office/drawing/2010/main" w="6350">
                  <a:solidFill>
                    <a:srgbClr val="24211D"/>
                  </a:solidFill>
                  <a:prstDash val="solid"/>
                  <a:miter lim="800000"/>
                  <a:headEnd/>
                  <a:tailEnd/>
                </a14:hiddenLine>
              </a:ext>
            </a:extLst>
          </p:spPr>
          <p:txBody>
            <a:bodyPr/>
            <a:lstStyle/>
            <a:p>
              <a:endParaRPr lang="zh-CN" altLang="en-US">
                <a:solidFill>
                  <a:prstClr val="black"/>
                </a:solidFill>
              </a:endParaRPr>
            </a:p>
          </p:txBody>
        </p:sp>
        <p:sp>
          <p:nvSpPr>
            <p:cNvPr id="53" name="Freeform 9"/>
            <p:cNvSpPr/>
            <p:nvPr/>
          </p:nvSpPr>
          <p:spPr bwMode="auto">
            <a:xfrm>
              <a:off x="2197" y="2639"/>
              <a:ext cx="61" cy="526"/>
            </a:xfrm>
            <a:custGeom>
              <a:avLst/>
              <a:gdLst>
                <a:gd name="T0" fmla="*/ 0 w 238"/>
                <a:gd name="T1" fmla="*/ 0 h 2071"/>
                <a:gd name="T2" fmla="*/ 1 w 238"/>
                <a:gd name="T3" fmla="*/ 8 h 2071"/>
                <a:gd name="T4" fmla="*/ 1 w 238"/>
                <a:gd name="T5" fmla="*/ 8 h 2071"/>
                <a:gd name="T6" fmla="*/ 0 w 238"/>
                <a:gd name="T7" fmla="*/ 0 h 2071"/>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38" h="2071">
                  <a:moveTo>
                    <a:pt x="0" y="0"/>
                  </a:moveTo>
                  <a:cubicBezTo>
                    <a:pt x="0" y="0"/>
                    <a:pt x="238" y="1802"/>
                    <a:pt x="214" y="1937"/>
                  </a:cubicBezTo>
                  <a:cubicBezTo>
                    <a:pt x="189" y="2071"/>
                    <a:pt x="110" y="1992"/>
                    <a:pt x="110" y="1961"/>
                  </a:cubicBezTo>
                  <a:cubicBezTo>
                    <a:pt x="110" y="1930"/>
                    <a:pt x="0" y="0"/>
                    <a:pt x="0" y="0"/>
                  </a:cubicBezTo>
                  <a:close/>
                </a:path>
              </a:pathLst>
            </a:custGeom>
            <a:solidFill>
              <a:schemeClr val="bg1"/>
            </a:solidFill>
            <a:ln>
              <a:noFill/>
            </a:ln>
            <a:extLst>
              <a:ext uri="{91240B29-F687-4F45-9708-019B960494DF}">
                <a14:hiddenLine xmlns:a14="http://schemas.microsoft.com/office/drawing/2010/main" w="6350">
                  <a:solidFill>
                    <a:srgbClr val="24211D"/>
                  </a:solidFill>
                  <a:prstDash val="solid"/>
                  <a:miter lim="800000"/>
                  <a:headEnd/>
                  <a:tailEnd/>
                </a14:hiddenLine>
              </a:ext>
            </a:extLst>
          </p:spPr>
          <p:txBody>
            <a:bodyPr/>
            <a:lstStyle/>
            <a:p>
              <a:endParaRPr lang="zh-CN" altLang="en-US">
                <a:solidFill>
                  <a:prstClr val="black"/>
                </a:solidFill>
              </a:endParaRPr>
            </a:p>
          </p:txBody>
        </p:sp>
        <p:sp>
          <p:nvSpPr>
            <p:cNvPr id="54" name="Freeform 10"/>
            <p:cNvSpPr/>
            <p:nvPr/>
          </p:nvSpPr>
          <p:spPr bwMode="auto">
            <a:xfrm>
              <a:off x="2199" y="2639"/>
              <a:ext cx="60" cy="526"/>
            </a:xfrm>
            <a:custGeom>
              <a:avLst/>
              <a:gdLst>
                <a:gd name="T0" fmla="*/ 0 w 238"/>
                <a:gd name="T1" fmla="*/ 0 h 2071"/>
                <a:gd name="T2" fmla="*/ 1 w 238"/>
                <a:gd name="T3" fmla="*/ 8 h 2071"/>
                <a:gd name="T4" fmla="*/ 1 w 238"/>
                <a:gd name="T5" fmla="*/ 8 h 2071"/>
                <a:gd name="T6" fmla="*/ 0 w 238"/>
                <a:gd name="T7" fmla="*/ 0 h 2071"/>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38" h="2071">
                  <a:moveTo>
                    <a:pt x="0" y="0"/>
                  </a:moveTo>
                  <a:cubicBezTo>
                    <a:pt x="0" y="0"/>
                    <a:pt x="238" y="1802"/>
                    <a:pt x="214" y="1937"/>
                  </a:cubicBezTo>
                  <a:cubicBezTo>
                    <a:pt x="189" y="2071"/>
                    <a:pt x="110" y="1992"/>
                    <a:pt x="110" y="1961"/>
                  </a:cubicBezTo>
                  <a:cubicBezTo>
                    <a:pt x="110" y="1930"/>
                    <a:pt x="0" y="0"/>
                    <a:pt x="0" y="0"/>
                  </a:cubicBezTo>
                  <a:close/>
                </a:path>
              </a:pathLst>
            </a:custGeom>
            <a:solidFill>
              <a:schemeClr val="accent1">
                <a:alpha val="83920"/>
              </a:schemeClr>
            </a:solidFill>
            <a:ln>
              <a:noFill/>
            </a:ln>
            <a:extLst>
              <a:ext uri="{91240B29-F687-4F45-9708-019B960494DF}">
                <a14:hiddenLine xmlns:a14="http://schemas.microsoft.com/office/drawing/2010/main" w="6350">
                  <a:solidFill>
                    <a:srgbClr val="24211D"/>
                  </a:solidFill>
                  <a:prstDash val="solid"/>
                  <a:miter lim="800000"/>
                  <a:headEnd/>
                  <a:tailEnd/>
                </a14:hiddenLine>
              </a:ext>
            </a:extLst>
          </p:spPr>
          <p:txBody>
            <a:bodyPr/>
            <a:lstStyle/>
            <a:p>
              <a:endParaRPr lang="zh-CN" altLang="en-US">
                <a:solidFill>
                  <a:prstClr val="black"/>
                </a:solidFill>
              </a:endParaRPr>
            </a:p>
          </p:txBody>
        </p:sp>
        <p:sp>
          <p:nvSpPr>
            <p:cNvPr id="55" name="Freeform 11"/>
            <p:cNvSpPr/>
            <p:nvPr/>
          </p:nvSpPr>
          <p:spPr bwMode="auto">
            <a:xfrm>
              <a:off x="1696" y="2606"/>
              <a:ext cx="535" cy="931"/>
            </a:xfrm>
            <a:custGeom>
              <a:avLst/>
              <a:gdLst>
                <a:gd name="T0" fmla="*/ 3 w 2103"/>
                <a:gd name="T1" fmla="*/ 5 h 3666"/>
                <a:gd name="T2" fmla="*/ 0 w 2103"/>
                <a:gd name="T3" fmla="*/ 3 h 3666"/>
                <a:gd name="T4" fmla="*/ 6 w 2103"/>
                <a:gd name="T5" fmla="*/ 1 h 3666"/>
                <a:gd name="T6" fmla="*/ 8 w 2103"/>
                <a:gd name="T7" fmla="*/ 0 h 3666"/>
                <a:gd name="T8" fmla="*/ 8 w 2103"/>
                <a:gd name="T9" fmla="*/ 2 h 3666"/>
                <a:gd name="T10" fmla="*/ 9 w 2103"/>
                <a:gd name="T11" fmla="*/ 9 h 3666"/>
                <a:gd name="T12" fmla="*/ 7 w 2103"/>
                <a:gd name="T13" fmla="*/ 8 h 3666"/>
                <a:gd name="T14" fmla="*/ 5 w 2103"/>
                <a:gd name="T15" fmla="*/ 15 h 3666"/>
                <a:gd name="T16" fmla="*/ 2 w 2103"/>
                <a:gd name="T17" fmla="*/ 12 h 3666"/>
                <a:gd name="T18" fmla="*/ 3 w 2103"/>
                <a:gd name="T19" fmla="*/ 5 h 366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103" h="3666">
                  <a:moveTo>
                    <a:pt x="599" y="1067"/>
                  </a:moveTo>
                  <a:lnTo>
                    <a:pt x="0" y="602"/>
                  </a:lnTo>
                  <a:lnTo>
                    <a:pt x="1443" y="113"/>
                  </a:lnTo>
                  <a:cubicBezTo>
                    <a:pt x="1615" y="55"/>
                    <a:pt x="1821" y="0"/>
                    <a:pt x="1923" y="65"/>
                  </a:cubicBezTo>
                  <a:cubicBezTo>
                    <a:pt x="1985" y="103"/>
                    <a:pt x="1995" y="184"/>
                    <a:pt x="1987" y="333"/>
                  </a:cubicBezTo>
                  <a:cubicBezTo>
                    <a:pt x="2036" y="896"/>
                    <a:pt x="2103" y="2119"/>
                    <a:pt x="2103" y="2119"/>
                  </a:cubicBezTo>
                  <a:lnTo>
                    <a:pt x="1651" y="1813"/>
                  </a:lnTo>
                  <a:cubicBezTo>
                    <a:pt x="1651" y="1813"/>
                    <a:pt x="1058" y="2834"/>
                    <a:pt x="1082" y="3654"/>
                  </a:cubicBezTo>
                  <a:cubicBezTo>
                    <a:pt x="1076" y="3666"/>
                    <a:pt x="732" y="3381"/>
                    <a:pt x="461" y="2907"/>
                  </a:cubicBezTo>
                  <a:cubicBezTo>
                    <a:pt x="230" y="2501"/>
                    <a:pt x="109" y="1930"/>
                    <a:pt x="599" y="1067"/>
                  </a:cubicBezTo>
                  <a:close/>
                </a:path>
              </a:pathLst>
            </a:custGeom>
            <a:solidFill>
              <a:schemeClr val="bg1"/>
            </a:solidFill>
            <a:ln>
              <a:noFill/>
            </a:ln>
            <a:extLst>
              <a:ext uri="{91240B29-F687-4F45-9708-019B960494DF}">
                <a14:hiddenLine xmlns:a14="http://schemas.microsoft.com/office/drawing/2010/main" w="6350">
                  <a:solidFill>
                    <a:srgbClr val="24211D"/>
                  </a:solidFill>
                  <a:prstDash val="solid"/>
                  <a:miter lim="800000"/>
                  <a:headEnd/>
                  <a:tailEnd/>
                </a14:hiddenLine>
              </a:ext>
            </a:extLst>
          </p:spPr>
          <p:txBody>
            <a:bodyPr/>
            <a:lstStyle/>
            <a:p>
              <a:endParaRPr lang="zh-CN" altLang="en-US">
                <a:solidFill>
                  <a:prstClr val="black"/>
                </a:solidFill>
              </a:endParaRPr>
            </a:p>
          </p:txBody>
        </p:sp>
        <p:sp>
          <p:nvSpPr>
            <p:cNvPr id="10" name="Freeform 12"/>
            <p:cNvSpPr/>
            <p:nvPr/>
          </p:nvSpPr>
          <p:spPr bwMode="auto">
            <a:xfrm>
              <a:off x="1696" y="2607"/>
              <a:ext cx="535" cy="932"/>
            </a:xfrm>
            <a:custGeom>
              <a:avLst/>
              <a:gdLst>
                <a:gd name="T0" fmla="*/ 3 w 2103"/>
                <a:gd name="T1" fmla="*/ 5 h 3666"/>
                <a:gd name="T2" fmla="*/ 0 w 2103"/>
                <a:gd name="T3" fmla="*/ 3 h 3666"/>
                <a:gd name="T4" fmla="*/ 6 w 2103"/>
                <a:gd name="T5" fmla="*/ 1 h 3666"/>
                <a:gd name="T6" fmla="*/ 8 w 2103"/>
                <a:gd name="T7" fmla="*/ 0 h 3666"/>
                <a:gd name="T8" fmla="*/ 8 w 2103"/>
                <a:gd name="T9" fmla="*/ 2 h 3666"/>
                <a:gd name="T10" fmla="*/ 9 w 2103"/>
                <a:gd name="T11" fmla="*/ 9 h 3666"/>
                <a:gd name="T12" fmla="*/ 7 w 2103"/>
                <a:gd name="T13" fmla="*/ 8 h 3666"/>
                <a:gd name="T14" fmla="*/ 5 w 2103"/>
                <a:gd name="T15" fmla="*/ 15 h 3666"/>
                <a:gd name="T16" fmla="*/ 2 w 2103"/>
                <a:gd name="T17" fmla="*/ 12 h 3666"/>
                <a:gd name="T18" fmla="*/ 3 w 2103"/>
                <a:gd name="T19" fmla="*/ 5 h 366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103" h="3666">
                  <a:moveTo>
                    <a:pt x="599" y="1067"/>
                  </a:moveTo>
                  <a:lnTo>
                    <a:pt x="0" y="602"/>
                  </a:lnTo>
                  <a:lnTo>
                    <a:pt x="1443" y="113"/>
                  </a:lnTo>
                  <a:cubicBezTo>
                    <a:pt x="1615" y="55"/>
                    <a:pt x="1821" y="0"/>
                    <a:pt x="1923" y="65"/>
                  </a:cubicBezTo>
                  <a:cubicBezTo>
                    <a:pt x="1985" y="103"/>
                    <a:pt x="1995" y="184"/>
                    <a:pt x="1987" y="333"/>
                  </a:cubicBezTo>
                  <a:cubicBezTo>
                    <a:pt x="2036" y="896"/>
                    <a:pt x="2103" y="2119"/>
                    <a:pt x="2103" y="2119"/>
                  </a:cubicBezTo>
                  <a:lnTo>
                    <a:pt x="1651" y="1813"/>
                  </a:lnTo>
                  <a:cubicBezTo>
                    <a:pt x="1651" y="1813"/>
                    <a:pt x="1058" y="2834"/>
                    <a:pt x="1082" y="3654"/>
                  </a:cubicBezTo>
                  <a:cubicBezTo>
                    <a:pt x="1076" y="3666"/>
                    <a:pt x="732" y="3381"/>
                    <a:pt x="461" y="2907"/>
                  </a:cubicBezTo>
                  <a:cubicBezTo>
                    <a:pt x="230" y="2501"/>
                    <a:pt x="109" y="1930"/>
                    <a:pt x="599" y="1067"/>
                  </a:cubicBezTo>
                  <a:close/>
                </a:path>
              </a:pathLst>
            </a:custGeom>
            <a:gradFill>
              <a:gsLst>
                <a:gs pos="22000">
                  <a:srgbClr val="F7C973"/>
                </a:gs>
                <a:gs pos="100000">
                  <a:srgbClr val="E95865"/>
                </a:gs>
              </a:gsLst>
              <a:path path="circle">
                <a:fillToRect l="50000" t="50000" r="50000" b="50000"/>
              </a:path>
              <a:tileRect/>
            </a:gradFill>
            <a:ln>
              <a:noFill/>
            </a:ln>
            <a:extLst>
              <a:ext uri="{91240B29-F687-4F45-9708-019B960494DF}">
                <a14:hiddenLine xmlns:a14="http://schemas.microsoft.com/office/drawing/2010/main" w="6350">
                  <a:solidFill>
                    <a:srgbClr val="24211D"/>
                  </a:solidFill>
                  <a:prstDash val="solid"/>
                  <a:miter lim="800000"/>
                  <a:headEnd/>
                  <a:tailEnd/>
                </a14:hiddenLine>
              </a:ext>
            </a:extLst>
          </p:spPr>
          <p:txBody>
            <a:bodyPr/>
            <a:lstStyle/>
            <a:p>
              <a:endParaRPr lang="zh-CN" altLang="en-US">
                <a:solidFill>
                  <a:prstClr val="black"/>
                </a:solidFill>
              </a:endParaRPr>
            </a:p>
          </p:txBody>
        </p:sp>
        <p:sp>
          <p:nvSpPr>
            <p:cNvPr id="11" name="Freeform 23"/>
            <p:cNvSpPr/>
            <p:nvPr/>
          </p:nvSpPr>
          <p:spPr bwMode="auto">
            <a:xfrm>
              <a:off x="3259" y="2492"/>
              <a:ext cx="654" cy="801"/>
            </a:xfrm>
            <a:custGeom>
              <a:avLst/>
              <a:gdLst>
                <a:gd name="T0" fmla="*/ 195 w 654"/>
                <a:gd name="T1" fmla="*/ 0 h 801"/>
                <a:gd name="T2" fmla="*/ 256 w 654"/>
                <a:gd name="T3" fmla="*/ 87 h 801"/>
                <a:gd name="T4" fmla="*/ 513 w 654"/>
                <a:gd name="T5" fmla="*/ 546 h 801"/>
                <a:gd name="T6" fmla="*/ 487 w 654"/>
                <a:gd name="T7" fmla="*/ 738 h 801"/>
                <a:gd name="T8" fmla="*/ 478 w 654"/>
                <a:gd name="T9" fmla="*/ 739 h 801"/>
                <a:gd name="T10" fmla="*/ 1 w 654"/>
                <a:gd name="T11" fmla="*/ 746 h 801"/>
                <a:gd name="T12" fmla="*/ 5 w 654"/>
                <a:gd name="T13" fmla="*/ 733 h 801"/>
                <a:gd name="T14" fmla="*/ 336 w 654"/>
                <a:gd name="T15" fmla="*/ 734 h 801"/>
                <a:gd name="T16" fmla="*/ 195 w 654"/>
                <a:gd name="T17" fmla="*/ 0 h 80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54" h="801">
                  <a:moveTo>
                    <a:pt x="195" y="0"/>
                  </a:moveTo>
                  <a:cubicBezTo>
                    <a:pt x="195" y="0"/>
                    <a:pt x="250" y="81"/>
                    <a:pt x="256" y="87"/>
                  </a:cubicBezTo>
                  <a:cubicBezTo>
                    <a:pt x="296" y="140"/>
                    <a:pt x="460" y="332"/>
                    <a:pt x="513" y="546"/>
                  </a:cubicBezTo>
                  <a:cubicBezTo>
                    <a:pt x="532" y="621"/>
                    <a:pt x="520" y="688"/>
                    <a:pt x="487" y="738"/>
                  </a:cubicBezTo>
                  <a:cubicBezTo>
                    <a:pt x="485" y="741"/>
                    <a:pt x="481" y="736"/>
                    <a:pt x="478" y="739"/>
                  </a:cubicBezTo>
                  <a:cubicBezTo>
                    <a:pt x="300" y="801"/>
                    <a:pt x="0" y="747"/>
                    <a:pt x="1" y="746"/>
                  </a:cubicBezTo>
                  <a:lnTo>
                    <a:pt x="5" y="733"/>
                  </a:lnTo>
                  <a:cubicBezTo>
                    <a:pt x="5" y="733"/>
                    <a:pt x="225" y="770"/>
                    <a:pt x="336" y="734"/>
                  </a:cubicBezTo>
                  <a:cubicBezTo>
                    <a:pt x="447" y="698"/>
                    <a:pt x="654" y="646"/>
                    <a:pt x="195" y="0"/>
                  </a:cubicBezTo>
                  <a:close/>
                </a:path>
              </a:pathLst>
            </a:custGeom>
            <a:solidFill>
              <a:schemeClr val="bg1"/>
            </a:solidFill>
            <a:ln>
              <a:noFill/>
            </a:ln>
            <a:extLst>
              <a:ext uri="{91240B29-F687-4F45-9708-019B960494DF}">
                <a14:hiddenLine xmlns:a14="http://schemas.microsoft.com/office/drawing/2010/main" w="6350">
                  <a:solidFill>
                    <a:srgbClr val="24211D"/>
                  </a:solidFill>
                  <a:prstDash val="solid"/>
                  <a:miter lim="800000"/>
                  <a:headEnd/>
                  <a:tailEnd/>
                </a14:hiddenLine>
              </a:ext>
            </a:extLst>
          </p:spPr>
          <p:txBody>
            <a:bodyPr/>
            <a:lstStyle/>
            <a:p>
              <a:endParaRPr lang="zh-CN" altLang="en-US">
                <a:solidFill>
                  <a:prstClr val="black"/>
                </a:solidFill>
              </a:endParaRPr>
            </a:p>
          </p:txBody>
        </p:sp>
        <p:sp>
          <p:nvSpPr>
            <p:cNvPr id="12" name="Freeform 24"/>
            <p:cNvSpPr/>
            <p:nvPr/>
          </p:nvSpPr>
          <p:spPr bwMode="auto">
            <a:xfrm>
              <a:off x="3261" y="2585"/>
              <a:ext cx="705" cy="708"/>
            </a:xfrm>
            <a:custGeom>
              <a:avLst/>
              <a:gdLst>
                <a:gd name="T0" fmla="*/ 261 w 705"/>
                <a:gd name="T1" fmla="*/ 0 h 708"/>
                <a:gd name="T2" fmla="*/ 513 w 705"/>
                <a:gd name="T3" fmla="*/ 453 h 708"/>
                <a:gd name="T4" fmla="*/ 487 w 705"/>
                <a:gd name="T5" fmla="*/ 645 h 708"/>
                <a:gd name="T6" fmla="*/ 478 w 705"/>
                <a:gd name="T7" fmla="*/ 646 h 708"/>
                <a:gd name="T8" fmla="*/ 1 w 705"/>
                <a:gd name="T9" fmla="*/ 653 h 708"/>
                <a:gd name="T10" fmla="*/ 5 w 705"/>
                <a:gd name="T11" fmla="*/ 640 h 708"/>
                <a:gd name="T12" fmla="*/ 336 w 705"/>
                <a:gd name="T13" fmla="*/ 641 h 708"/>
                <a:gd name="T14" fmla="*/ 261 w 705"/>
                <a:gd name="T15" fmla="*/ 0 h 70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705" h="708">
                  <a:moveTo>
                    <a:pt x="261" y="0"/>
                  </a:moveTo>
                  <a:cubicBezTo>
                    <a:pt x="301" y="53"/>
                    <a:pt x="460" y="239"/>
                    <a:pt x="513" y="453"/>
                  </a:cubicBezTo>
                  <a:cubicBezTo>
                    <a:pt x="532" y="528"/>
                    <a:pt x="520" y="595"/>
                    <a:pt x="487" y="645"/>
                  </a:cubicBezTo>
                  <a:cubicBezTo>
                    <a:pt x="485" y="648"/>
                    <a:pt x="481" y="643"/>
                    <a:pt x="478" y="646"/>
                  </a:cubicBezTo>
                  <a:cubicBezTo>
                    <a:pt x="300" y="708"/>
                    <a:pt x="0" y="654"/>
                    <a:pt x="1" y="653"/>
                  </a:cubicBezTo>
                  <a:lnTo>
                    <a:pt x="5" y="640"/>
                  </a:lnTo>
                  <a:cubicBezTo>
                    <a:pt x="5" y="640"/>
                    <a:pt x="225" y="677"/>
                    <a:pt x="336" y="641"/>
                  </a:cubicBezTo>
                  <a:cubicBezTo>
                    <a:pt x="705" y="544"/>
                    <a:pt x="232" y="31"/>
                    <a:pt x="261" y="0"/>
                  </a:cubicBezTo>
                  <a:close/>
                </a:path>
              </a:pathLst>
            </a:custGeom>
            <a:solidFill>
              <a:srgbClr val="C23806"/>
            </a:solidFill>
            <a:ln>
              <a:noFill/>
            </a:ln>
            <a:extLst>
              <a:ext uri="{91240B29-F687-4F45-9708-019B960494DF}">
                <a14:hiddenLine xmlns:a14="http://schemas.microsoft.com/office/drawing/2010/main" w="6350">
                  <a:solidFill>
                    <a:srgbClr val="24211D"/>
                  </a:solidFill>
                  <a:prstDash val="solid"/>
                  <a:miter lim="800000"/>
                  <a:headEnd/>
                  <a:tailEnd/>
                </a14:hiddenLine>
              </a:ext>
            </a:extLst>
          </p:spPr>
          <p:txBody>
            <a:bodyPr/>
            <a:lstStyle/>
            <a:p>
              <a:endParaRPr lang="zh-CN" altLang="en-US">
                <a:solidFill>
                  <a:prstClr val="black"/>
                </a:solidFill>
              </a:endParaRPr>
            </a:p>
          </p:txBody>
        </p:sp>
        <p:sp>
          <p:nvSpPr>
            <p:cNvPr id="59" name="Freeform 15"/>
            <p:cNvSpPr/>
            <p:nvPr/>
          </p:nvSpPr>
          <p:spPr bwMode="auto">
            <a:xfrm rot="8118893">
              <a:off x="2038" y="1829"/>
              <a:ext cx="795" cy="652"/>
            </a:xfrm>
            <a:custGeom>
              <a:avLst/>
              <a:gdLst>
                <a:gd name="T0" fmla="*/ 13 w 3125"/>
                <a:gd name="T1" fmla="*/ 7 h 2566"/>
                <a:gd name="T2" fmla="*/ 13 w 3125"/>
                <a:gd name="T3" fmla="*/ 7 h 2566"/>
                <a:gd name="T4" fmla="*/ 3 w 3125"/>
                <a:gd name="T5" fmla="*/ 9 h 2566"/>
                <a:gd name="T6" fmla="*/ 0 w 3125"/>
                <a:gd name="T7" fmla="*/ 8 h 2566"/>
                <a:gd name="T8" fmla="*/ 0 w 3125"/>
                <a:gd name="T9" fmla="*/ 7 h 2566"/>
                <a:gd name="T10" fmla="*/ 3 w 3125"/>
                <a:gd name="T11" fmla="*/ 0 h 2566"/>
                <a:gd name="T12" fmla="*/ 3 w 3125"/>
                <a:gd name="T13" fmla="*/ 0 h 2566"/>
                <a:gd name="T14" fmla="*/ 1 w 3125"/>
                <a:gd name="T15" fmla="*/ 5 h 2566"/>
                <a:gd name="T16" fmla="*/ 13 w 3125"/>
                <a:gd name="T17" fmla="*/ 7 h 256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125" h="2566">
                  <a:moveTo>
                    <a:pt x="3124" y="1669"/>
                  </a:moveTo>
                  <a:cubicBezTo>
                    <a:pt x="3125" y="1668"/>
                    <a:pt x="3110" y="1674"/>
                    <a:pt x="3082" y="1683"/>
                  </a:cubicBezTo>
                  <a:cubicBezTo>
                    <a:pt x="2835" y="1769"/>
                    <a:pt x="1555" y="2238"/>
                    <a:pt x="690" y="2164"/>
                  </a:cubicBezTo>
                  <a:cubicBezTo>
                    <a:pt x="390" y="2139"/>
                    <a:pt x="155" y="2010"/>
                    <a:pt x="10" y="1828"/>
                  </a:cubicBezTo>
                  <a:cubicBezTo>
                    <a:pt x="0" y="1816"/>
                    <a:pt x="25" y="1806"/>
                    <a:pt x="18" y="1791"/>
                  </a:cubicBezTo>
                  <a:cubicBezTo>
                    <a:pt x="10" y="1051"/>
                    <a:pt x="590" y="0"/>
                    <a:pt x="595" y="4"/>
                  </a:cubicBezTo>
                  <a:lnTo>
                    <a:pt x="638" y="34"/>
                  </a:lnTo>
                  <a:cubicBezTo>
                    <a:pt x="638" y="34"/>
                    <a:pt x="222" y="811"/>
                    <a:pt x="216" y="1269"/>
                  </a:cubicBezTo>
                  <a:cubicBezTo>
                    <a:pt x="210" y="1726"/>
                    <a:pt x="141" y="2566"/>
                    <a:pt x="3124" y="1669"/>
                  </a:cubicBezTo>
                  <a:close/>
                </a:path>
              </a:pathLst>
            </a:custGeom>
            <a:solidFill>
              <a:schemeClr val="bg1"/>
            </a:solidFill>
            <a:ln>
              <a:noFill/>
            </a:ln>
            <a:extLst>
              <a:ext uri="{91240B29-F687-4F45-9708-019B960494DF}">
                <a14:hiddenLine xmlns:a14="http://schemas.microsoft.com/office/drawing/2010/main" w="6350">
                  <a:solidFill>
                    <a:srgbClr val="24211D"/>
                  </a:solidFill>
                  <a:prstDash val="solid"/>
                  <a:miter lim="800000"/>
                  <a:headEnd/>
                  <a:tailEnd/>
                </a14:hiddenLine>
              </a:ext>
            </a:extLst>
          </p:spPr>
          <p:txBody>
            <a:bodyPr/>
            <a:lstStyle/>
            <a:p>
              <a:endParaRPr lang="zh-CN" altLang="en-US">
                <a:solidFill>
                  <a:prstClr val="black"/>
                </a:solidFill>
              </a:endParaRPr>
            </a:p>
          </p:txBody>
        </p:sp>
        <p:sp>
          <p:nvSpPr>
            <p:cNvPr id="14" name="Freeform 16"/>
            <p:cNvSpPr/>
            <p:nvPr/>
          </p:nvSpPr>
          <p:spPr bwMode="auto">
            <a:xfrm rot="8118893">
              <a:off x="2037" y="1830"/>
              <a:ext cx="795" cy="652"/>
            </a:xfrm>
            <a:custGeom>
              <a:avLst/>
              <a:gdLst>
                <a:gd name="T0" fmla="*/ 13 w 3125"/>
                <a:gd name="T1" fmla="*/ 7 h 2566"/>
                <a:gd name="T2" fmla="*/ 13 w 3125"/>
                <a:gd name="T3" fmla="*/ 7 h 2566"/>
                <a:gd name="T4" fmla="*/ 3 w 3125"/>
                <a:gd name="T5" fmla="*/ 9 h 2566"/>
                <a:gd name="T6" fmla="*/ 0 w 3125"/>
                <a:gd name="T7" fmla="*/ 8 h 2566"/>
                <a:gd name="T8" fmla="*/ 0 w 3125"/>
                <a:gd name="T9" fmla="*/ 7 h 2566"/>
                <a:gd name="T10" fmla="*/ 3 w 3125"/>
                <a:gd name="T11" fmla="*/ 0 h 2566"/>
                <a:gd name="T12" fmla="*/ 3 w 3125"/>
                <a:gd name="T13" fmla="*/ 0 h 2566"/>
                <a:gd name="T14" fmla="*/ 1 w 3125"/>
                <a:gd name="T15" fmla="*/ 5 h 2566"/>
                <a:gd name="T16" fmla="*/ 13 w 3125"/>
                <a:gd name="T17" fmla="*/ 7 h 256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125" h="2566">
                  <a:moveTo>
                    <a:pt x="3124" y="1669"/>
                  </a:moveTo>
                  <a:cubicBezTo>
                    <a:pt x="3125" y="1668"/>
                    <a:pt x="3110" y="1674"/>
                    <a:pt x="3082" y="1683"/>
                  </a:cubicBezTo>
                  <a:cubicBezTo>
                    <a:pt x="2835" y="1769"/>
                    <a:pt x="1555" y="2238"/>
                    <a:pt x="690" y="2164"/>
                  </a:cubicBezTo>
                  <a:cubicBezTo>
                    <a:pt x="390" y="2139"/>
                    <a:pt x="155" y="2010"/>
                    <a:pt x="10" y="1828"/>
                  </a:cubicBezTo>
                  <a:cubicBezTo>
                    <a:pt x="0" y="1816"/>
                    <a:pt x="25" y="1806"/>
                    <a:pt x="18" y="1791"/>
                  </a:cubicBezTo>
                  <a:cubicBezTo>
                    <a:pt x="10" y="1051"/>
                    <a:pt x="590" y="0"/>
                    <a:pt x="595" y="4"/>
                  </a:cubicBezTo>
                  <a:lnTo>
                    <a:pt x="638" y="34"/>
                  </a:lnTo>
                  <a:cubicBezTo>
                    <a:pt x="638" y="34"/>
                    <a:pt x="222" y="811"/>
                    <a:pt x="216" y="1269"/>
                  </a:cubicBezTo>
                  <a:cubicBezTo>
                    <a:pt x="210" y="1726"/>
                    <a:pt x="141" y="2566"/>
                    <a:pt x="3124" y="1669"/>
                  </a:cubicBezTo>
                  <a:close/>
                </a:path>
              </a:pathLst>
            </a:custGeom>
            <a:solidFill>
              <a:srgbClr val="C00000"/>
            </a:solidFill>
            <a:ln>
              <a:noFill/>
            </a:ln>
            <a:extLst>
              <a:ext uri="{91240B29-F687-4F45-9708-019B960494DF}">
                <a14:hiddenLine xmlns:a14="http://schemas.microsoft.com/office/drawing/2010/main" w="6350">
                  <a:solidFill>
                    <a:srgbClr val="24211D"/>
                  </a:solidFill>
                  <a:prstDash val="solid"/>
                  <a:miter lim="800000"/>
                  <a:headEnd/>
                  <a:tailEnd/>
                </a14:hiddenLine>
              </a:ext>
            </a:extLst>
          </p:spPr>
          <p:txBody>
            <a:bodyPr/>
            <a:lstStyle/>
            <a:p>
              <a:endParaRPr lang="zh-CN" altLang="en-US">
                <a:solidFill>
                  <a:prstClr val="black"/>
                </a:solidFill>
              </a:endParaRPr>
            </a:p>
          </p:txBody>
        </p:sp>
      </p:grpSp>
      <p:sp>
        <p:nvSpPr>
          <p:cNvPr id="65" name="Text Box 36"/>
          <p:cNvSpPr txBox="1">
            <a:spLocks noChangeArrowheads="1"/>
          </p:cNvSpPr>
          <p:nvPr/>
        </p:nvSpPr>
        <p:spPr bwMode="auto">
          <a:xfrm>
            <a:off x="5020945" y="3033395"/>
            <a:ext cx="1905635" cy="4832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115214" tIns="57607" rIns="115214" bIns="57607">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r>
              <a:rPr lang="zh-CN" altLang="en-US" sz="2400" b="1">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核心价值观</a:t>
            </a:r>
          </a:p>
        </p:txBody>
      </p:sp>
      <p:sp>
        <p:nvSpPr>
          <p:cNvPr id="67" name="Text Box 41"/>
          <p:cNvSpPr txBox="1">
            <a:spLocks noChangeArrowheads="1"/>
          </p:cNvSpPr>
          <p:nvPr/>
        </p:nvSpPr>
        <p:spPr bwMode="auto">
          <a:xfrm>
            <a:off x="6774523" y="1189578"/>
            <a:ext cx="2395855" cy="12294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15214" tIns="57607" rIns="115214" bIns="57607">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lnSpc>
                <a:spcPct val="150000"/>
              </a:lnSpc>
            </a:pPr>
            <a:r>
              <a:rPr sz="2000" dirty="0">
                <a:latin typeface="微软雅黑" panose="020B0503020204020204" pitchFamily="34" charset="-122"/>
                <a:ea typeface="微软雅黑" panose="020B0503020204020204" pitchFamily="34" charset="-122"/>
              </a:rPr>
              <a:t>同历史文化</a:t>
            </a:r>
            <a:endParaRPr lang="en-US" sz="2000" dirty="0">
              <a:latin typeface="微软雅黑" panose="020B0503020204020204" pitchFamily="34" charset="-122"/>
              <a:ea typeface="微软雅黑" panose="020B0503020204020204" pitchFamily="34" charset="-122"/>
            </a:endParaRPr>
          </a:p>
          <a:p>
            <a:pPr algn="ctr">
              <a:lnSpc>
                <a:spcPct val="150000"/>
              </a:lnSpc>
            </a:pPr>
            <a:r>
              <a:rPr sz="3200" b="1" dirty="0">
                <a:solidFill>
                  <a:srgbClr val="C00000"/>
                </a:solidFill>
                <a:latin typeface="华文中宋" panose="02010600040101010101" pitchFamily="2" charset="-122"/>
                <a:ea typeface="华文中宋" panose="02010600040101010101" pitchFamily="2" charset="-122"/>
              </a:rPr>
              <a:t>相契合</a:t>
            </a:r>
            <a:endParaRPr lang="zh-CN" altLang="en-US" sz="3200" b="1" dirty="0">
              <a:solidFill>
                <a:srgbClr val="C00000"/>
              </a:solidFill>
              <a:latin typeface="华文中宋" panose="02010600040101010101" pitchFamily="2" charset="-122"/>
              <a:ea typeface="华文中宋" panose="02010600040101010101" pitchFamily="2" charset="-122"/>
            </a:endParaRPr>
          </a:p>
        </p:txBody>
      </p:sp>
      <p:sp>
        <p:nvSpPr>
          <p:cNvPr id="68" name="Text Box 43"/>
          <p:cNvSpPr txBox="1">
            <a:spLocks noChangeArrowheads="1"/>
          </p:cNvSpPr>
          <p:nvPr/>
        </p:nvSpPr>
        <p:spPr bwMode="auto">
          <a:xfrm>
            <a:off x="7557559" y="3486601"/>
            <a:ext cx="3650615" cy="12294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115214" tIns="57607" rIns="115214" bIns="57607">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lnSpc>
                <a:spcPct val="150000"/>
              </a:lnSpc>
            </a:pPr>
            <a:r>
              <a:rPr sz="2000" dirty="0">
                <a:latin typeface="微软雅黑" panose="020B0503020204020204" pitchFamily="34" charset="-122"/>
                <a:ea typeface="微软雅黑" panose="020B0503020204020204" pitchFamily="34" charset="-122"/>
              </a:rPr>
              <a:t>同需要解决的时代问题</a:t>
            </a:r>
            <a:endParaRPr lang="en-US" sz="2000" dirty="0">
              <a:latin typeface="微软雅黑" panose="020B0503020204020204" pitchFamily="34" charset="-122"/>
              <a:ea typeface="微软雅黑" panose="020B0503020204020204" pitchFamily="34" charset="-122"/>
            </a:endParaRPr>
          </a:p>
          <a:p>
            <a:pPr algn="ctr">
              <a:lnSpc>
                <a:spcPct val="150000"/>
              </a:lnSpc>
            </a:pPr>
            <a:r>
              <a:rPr sz="3200" b="1" dirty="0">
                <a:solidFill>
                  <a:srgbClr val="C00000"/>
                </a:solidFill>
                <a:latin typeface="华文中宋" panose="02010600040101010101" pitchFamily="2" charset="-122"/>
                <a:ea typeface="华文中宋" panose="02010600040101010101" pitchFamily="2" charset="-122"/>
              </a:rPr>
              <a:t>相适应</a:t>
            </a:r>
            <a:endParaRPr lang="en-US" altLang="zh-CN" sz="3200" b="1" dirty="0">
              <a:solidFill>
                <a:srgbClr val="C00000"/>
              </a:solidFill>
              <a:latin typeface="华文中宋" panose="02010600040101010101" pitchFamily="2" charset="-122"/>
              <a:ea typeface="华文中宋" panose="02010600040101010101" pitchFamily="2" charset="-122"/>
            </a:endParaRPr>
          </a:p>
        </p:txBody>
      </p:sp>
      <p:sp>
        <p:nvSpPr>
          <p:cNvPr id="69" name="Text Box 45"/>
          <p:cNvSpPr txBox="1">
            <a:spLocks noChangeArrowheads="1"/>
          </p:cNvSpPr>
          <p:nvPr/>
        </p:nvSpPr>
        <p:spPr bwMode="auto">
          <a:xfrm>
            <a:off x="996313" y="2871869"/>
            <a:ext cx="3209290" cy="12294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115214" tIns="57607" rIns="115214" bIns="57607">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lnSpc>
                <a:spcPct val="150000"/>
              </a:lnSpc>
            </a:pPr>
            <a:r>
              <a:rPr sz="2000" dirty="0">
                <a:latin typeface="微软雅黑" panose="020B0503020204020204" pitchFamily="34" charset="-122"/>
                <a:ea typeface="微软雅黑" panose="020B0503020204020204" pitchFamily="34" charset="-122"/>
              </a:rPr>
              <a:t>同正在进行的奋斗</a:t>
            </a:r>
            <a:endParaRPr lang="en-US" sz="2000" dirty="0">
              <a:latin typeface="微软雅黑" panose="020B0503020204020204" pitchFamily="34" charset="-122"/>
              <a:ea typeface="微软雅黑" panose="020B0503020204020204" pitchFamily="34" charset="-122"/>
            </a:endParaRPr>
          </a:p>
          <a:p>
            <a:pPr algn="ctr">
              <a:lnSpc>
                <a:spcPct val="150000"/>
              </a:lnSpc>
            </a:pPr>
            <a:r>
              <a:rPr sz="3200" b="1" dirty="0">
                <a:solidFill>
                  <a:srgbClr val="C00000"/>
                </a:solidFill>
                <a:latin typeface="华文中宋" panose="02010600040101010101" pitchFamily="2" charset="-122"/>
                <a:ea typeface="华文中宋" panose="02010600040101010101" pitchFamily="2" charset="-122"/>
              </a:rPr>
              <a:t>相结合</a:t>
            </a:r>
            <a:endParaRPr lang="en-US" altLang="zh-CN" sz="3200" b="1" dirty="0">
              <a:solidFill>
                <a:srgbClr val="C00000"/>
              </a:solidFill>
              <a:latin typeface="华文中宋" panose="02010600040101010101" pitchFamily="2" charset="-122"/>
              <a:ea typeface="华文中宋" panose="02010600040101010101" pitchFamily="2" charset="-122"/>
            </a:endParaRPr>
          </a:p>
        </p:txBody>
      </p:sp>
      <p:sp>
        <p:nvSpPr>
          <p:cNvPr id="23" name="椭圆 22"/>
          <p:cNvSpPr/>
          <p:nvPr/>
        </p:nvSpPr>
        <p:spPr>
          <a:xfrm flipV="1">
            <a:off x="6282690" y="1705610"/>
            <a:ext cx="160655" cy="158115"/>
          </a:xfrm>
          <a:prstGeom prst="ellips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30" name="直接连接符 70"/>
          <p:cNvCxnSpPr>
            <a:stCxn id="23" idx="6"/>
          </p:cNvCxnSpPr>
          <p:nvPr/>
        </p:nvCxnSpPr>
        <p:spPr>
          <a:xfrm flipV="1">
            <a:off x="6443345" y="1769745"/>
            <a:ext cx="3108960" cy="15240"/>
          </a:xfrm>
          <a:prstGeom prst="line">
            <a:avLst/>
          </a:prstGeom>
          <a:ln w="12700">
            <a:solidFill>
              <a:srgbClr val="C00000"/>
            </a:solidFill>
            <a:prstDash val="dash"/>
            <a:tailEnd type="oval"/>
          </a:ln>
        </p:spPr>
        <p:style>
          <a:lnRef idx="1">
            <a:schemeClr val="accent1"/>
          </a:lnRef>
          <a:fillRef idx="0">
            <a:schemeClr val="accent1"/>
          </a:fillRef>
          <a:effectRef idx="0">
            <a:schemeClr val="accent1"/>
          </a:effectRef>
          <a:fontRef idx="minor">
            <a:schemeClr val="tx1"/>
          </a:fontRef>
        </p:style>
      </p:cxnSp>
      <p:sp>
        <p:nvSpPr>
          <p:cNvPr id="2" name="椭圆 1"/>
          <p:cNvSpPr/>
          <p:nvPr/>
        </p:nvSpPr>
        <p:spPr>
          <a:xfrm flipV="1">
            <a:off x="4313140" y="3437572"/>
            <a:ext cx="160655" cy="158115"/>
          </a:xfrm>
          <a:prstGeom prst="ellips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6" name="直接连接符 70"/>
          <p:cNvCxnSpPr>
            <a:stCxn id="2" idx="2"/>
          </p:cNvCxnSpPr>
          <p:nvPr/>
        </p:nvCxnSpPr>
        <p:spPr>
          <a:xfrm flipH="1">
            <a:off x="1047663" y="3516629"/>
            <a:ext cx="3265477" cy="7303"/>
          </a:xfrm>
          <a:prstGeom prst="line">
            <a:avLst/>
          </a:prstGeom>
          <a:ln w="12700">
            <a:solidFill>
              <a:srgbClr val="C00000"/>
            </a:solidFill>
            <a:prstDash val="dash"/>
            <a:tailEnd type="oval"/>
          </a:ln>
        </p:spPr>
        <p:style>
          <a:lnRef idx="1">
            <a:schemeClr val="accent1"/>
          </a:lnRef>
          <a:fillRef idx="0">
            <a:schemeClr val="accent1"/>
          </a:fillRef>
          <a:effectRef idx="0">
            <a:schemeClr val="accent1"/>
          </a:effectRef>
          <a:fontRef idx="minor">
            <a:schemeClr val="tx1"/>
          </a:fontRef>
        </p:style>
      </p:cxnSp>
      <p:sp>
        <p:nvSpPr>
          <p:cNvPr id="9" name="椭圆 8"/>
          <p:cNvSpPr/>
          <p:nvPr/>
        </p:nvSpPr>
        <p:spPr>
          <a:xfrm flipV="1">
            <a:off x="7343565" y="4028432"/>
            <a:ext cx="160655" cy="158115"/>
          </a:xfrm>
          <a:prstGeom prst="ellips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13" name="直接连接符 70"/>
          <p:cNvCxnSpPr>
            <a:stCxn id="9" idx="6"/>
          </p:cNvCxnSpPr>
          <p:nvPr/>
        </p:nvCxnSpPr>
        <p:spPr>
          <a:xfrm>
            <a:off x="7504220" y="4107807"/>
            <a:ext cx="3757295" cy="5080"/>
          </a:xfrm>
          <a:prstGeom prst="line">
            <a:avLst/>
          </a:prstGeom>
          <a:ln w="12700">
            <a:solidFill>
              <a:srgbClr val="C00000"/>
            </a:solidFill>
            <a:prstDash val="dash"/>
            <a:tailEnd type="ova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8" name="组合 17"/>
          <p:cNvGrpSpPr/>
          <p:nvPr/>
        </p:nvGrpSpPr>
        <p:grpSpPr>
          <a:xfrm>
            <a:off x="0" y="2870075"/>
            <a:ext cx="12193905" cy="3538344"/>
            <a:chOff x="-3" y="3732"/>
            <a:chExt cx="19203" cy="6727"/>
          </a:xfrm>
        </p:grpSpPr>
        <p:pic>
          <p:nvPicPr>
            <p:cNvPr id="17" name="图片 16"/>
            <p:cNvPicPr>
              <a:picLocks noChangeAspect="1"/>
            </p:cNvPicPr>
            <p:nvPr/>
          </p:nvPicPr>
          <p:blipFill>
            <a:blip r:embed="rId4" cstate="print">
              <a:lum bright="70000" contrast="-70000"/>
              <a:extLst>
                <a:ext uri="{28A0092B-C50C-407E-A947-70E740481C1C}">
                  <a14:useLocalDpi xmlns:a14="http://schemas.microsoft.com/office/drawing/2010/main" val="0"/>
                </a:ext>
              </a:extLst>
            </a:blip>
            <a:srcRect/>
            <a:stretch>
              <a:fillRect/>
            </a:stretch>
          </p:blipFill>
          <p:spPr>
            <a:xfrm>
              <a:off x="-3" y="3732"/>
              <a:ext cx="19193" cy="5114"/>
            </a:xfrm>
            <a:prstGeom prst="rect">
              <a:avLst/>
            </a:prstGeom>
          </p:spPr>
        </p:pic>
        <p:grpSp>
          <p:nvGrpSpPr>
            <p:cNvPr id="88" name="组合 87"/>
            <p:cNvGrpSpPr/>
            <p:nvPr/>
          </p:nvGrpSpPr>
          <p:grpSpPr>
            <a:xfrm>
              <a:off x="1" y="7876"/>
              <a:ext cx="19199" cy="2583"/>
              <a:chOff x="-63" y="6184"/>
              <a:chExt cx="19312" cy="2117"/>
            </a:xfrm>
          </p:grpSpPr>
          <p:sp>
            <p:nvSpPr>
              <p:cNvPr id="90" name="矩形 89"/>
              <p:cNvSpPr/>
              <p:nvPr/>
            </p:nvSpPr>
            <p:spPr>
              <a:xfrm>
                <a:off x="-63" y="6415"/>
                <a:ext cx="19312" cy="1886"/>
              </a:xfrm>
              <a:prstGeom prst="rect">
                <a:avLst/>
              </a:prstGeom>
              <a:gradFill>
                <a:gsLst>
                  <a:gs pos="0">
                    <a:schemeClr val="bg1"/>
                  </a:gs>
                  <a:gs pos="61000">
                    <a:srgbClr val="FFCDCD"/>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92" name="矩形 91"/>
              <p:cNvSpPr/>
              <p:nvPr/>
            </p:nvSpPr>
            <p:spPr>
              <a:xfrm>
                <a:off x="2504" y="6184"/>
                <a:ext cx="14184" cy="1005"/>
              </a:xfrm>
              <a:prstGeom prst="rect">
                <a:avLst/>
              </a:prstGeom>
            </p:spPr>
            <p:txBody>
              <a:bodyPr wrap="square">
                <a:spAutoFit/>
              </a:bodyPr>
              <a:lstStyle/>
              <a:p>
                <a:pPr marR="0" lvl="0" indent="0" algn="just" fontAlgn="auto">
                  <a:lnSpc>
                    <a:spcPct val="150000"/>
                  </a:lnSpc>
                  <a:spcBef>
                    <a:spcPts val="0"/>
                  </a:spcBef>
                  <a:spcAft>
                    <a:spcPts val="0"/>
                  </a:spcAft>
                </a:pPr>
                <a:r>
                  <a:rPr lang="zh-CN" altLang="en-US" sz="2400" b="1" kern="100"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宋体" panose="02010600030101010101" pitchFamily="2" charset="-122"/>
                  </a:rPr>
                  <a:t>  </a:t>
                </a:r>
                <a:endParaRPr lang="zh-CN" altLang="en-US" sz="2000" b="1" kern="100"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宋体" panose="02010600030101010101" pitchFamily="2" charset="-122"/>
                </a:endParaRPr>
              </a:p>
            </p:txBody>
          </p:sp>
        </p:grpSp>
      </p:grpSp>
      <p:sp>
        <p:nvSpPr>
          <p:cNvPr id="15" name="PA-文本框 2"/>
          <p:cNvSpPr txBox="1"/>
          <p:nvPr>
            <p:custDataLst>
              <p:tags r:id="rId1"/>
            </p:custDataLst>
          </p:nvPr>
        </p:nvSpPr>
        <p:spPr>
          <a:xfrm>
            <a:off x="938372" y="4692659"/>
            <a:ext cx="10684811" cy="1134926"/>
          </a:xfrm>
          <a:prstGeom prst="rect">
            <a:avLst/>
          </a:prstGeom>
          <a:noFill/>
        </p:spPr>
        <p:txBody>
          <a:bodyPr wrap="square" rtlCol="0">
            <a:spAutoFit/>
          </a:bodyPr>
          <a:lstStyle/>
          <a:p>
            <a:pPr algn="ctr" fontAlgn="auto">
              <a:lnSpc>
                <a:spcPct val="150000"/>
              </a:lnSpc>
            </a:pPr>
            <a:r>
              <a:rPr lang="zh-CN" altLang="en-US" sz="2400" b="1" dirty="0">
                <a:solidFill>
                  <a:srgbClr val="C00000"/>
                </a:solidFill>
                <a:latin typeface="华文中宋" panose="02010600040101010101" pitchFamily="2" charset="-122"/>
                <a:ea typeface="华文中宋" panose="02010600040101010101" pitchFamily="2" charset="-122"/>
                <a:cs typeface="华文中宋" panose="02010600040101010101" pitchFamily="2" charset="-122"/>
              </a:rPr>
              <a:t>我国是一个有着14亿多人口、56个民族的大国，</a:t>
            </a:r>
          </a:p>
          <a:p>
            <a:pPr algn="ctr" fontAlgn="auto">
              <a:lnSpc>
                <a:spcPct val="150000"/>
              </a:lnSpc>
            </a:pPr>
            <a:r>
              <a:rPr lang="zh-CN" altLang="en-US" sz="2400" b="1" kern="100" dirty="0">
                <a:solidFill>
                  <a:srgbClr val="C00000"/>
                </a:solidFill>
                <a:latin typeface="华文中宋" panose="02010600040101010101" pitchFamily="2" charset="-122"/>
                <a:ea typeface="华文中宋" panose="02010600040101010101" pitchFamily="2" charset="-122"/>
                <a:cs typeface="华文中宋" panose="02010600040101010101" pitchFamily="2" charset="-122"/>
                <a:sym typeface="+mn-ea"/>
              </a:rPr>
              <a:t>如果没有共同的核心价值观，一个民族、一个国家就会魂无定所、行无依归。</a:t>
            </a:r>
          </a:p>
        </p:txBody>
      </p:sp>
      <p:grpSp>
        <p:nvGrpSpPr>
          <p:cNvPr id="13" name="组合 12"/>
          <p:cNvGrpSpPr/>
          <p:nvPr/>
        </p:nvGrpSpPr>
        <p:grpSpPr>
          <a:xfrm>
            <a:off x="1489710" y="1487170"/>
            <a:ext cx="9525000" cy="2491105"/>
            <a:chOff x="2303" y="1579"/>
            <a:chExt cx="15000" cy="3923"/>
          </a:xfrm>
        </p:grpSpPr>
        <p:sp>
          <p:nvSpPr>
            <p:cNvPr id="2" name="矩形 1"/>
            <p:cNvSpPr/>
            <p:nvPr/>
          </p:nvSpPr>
          <p:spPr>
            <a:xfrm>
              <a:off x="2888" y="1723"/>
              <a:ext cx="13658" cy="3779"/>
            </a:xfrm>
            <a:prstGeom prst="rect">
              <a:avLst/>
            </a:prstGeom>
            <a:noFill/>
            <a:extLst>
              <a:ext uri="{909E8E84-426E-40DD-AFC4-6F175D3DCCD1}">
                <a14:hiddenFill xmlns:a14="http://schemas.microsoft.com/office/drawing/2010/main">
                  <a:grpFill/>
                </a14:hiddenFill>
              </a:ext>
            </a:extLst>
          </p:spPr>
          <p:txBody>
            <a:bodyPr wrap="square">
              <a:spAutoFit/>
            </a:bodyPr>
            <a:lstStyle/>
            <a:p>
              <a:pPr algn="just">
                <a:lnSpc>
                  <a:spcPct val="150000"/>
                </a:lnSpc>
              </a:pPr>
              <a:r>
                <a:rPr lang="zh-CN" altLang="en-US" sz="2000" b="1" dirty="0">
                  <a:latin typeface="微软雅黑" panose="020B0503020204020204" pitchFamily="34" charset="-122"/>
                  <a:ea typeface="微软雅黑" panose="020B0503020204020204" pitchFamily="34" charset="-122"/>
                  <a:sym typeface="+mn-ea"/>
                </a:rPr>
                <a:t>       </a:t>
              </a:r>
              <a:r>
                <a:rPr sz="2000" dirty="0">
                  <a:solidFill>
                    <a:schemeClr val="tx1"/>
                  </a:solidFill>
                  <a:latin typeface="微软雅黑" panose="020B0503020204020204" pitchFamily="34" charset="-122"/>
                  <a:ea typeface="微软雅黑" panose="020B0503020204020204" pitchFamily="34" charset="-122"/>
                  <a:sym typeface="+mn-ea"/>
                </a:rPr>
                <a:t>一个国家的文化软实力，从根本上说，取决于其核心价值观的生命力、凝聚力、感召力。</a:t>
              </a:r>
              <a:r>
                <a:rPr lang="zh-CN" altLang="en-US" sz="2000" dirty="0">
                  <a:latin typeface="微软雅黑" panose="020B0503020204020204" pitchFamily="34" charset="-122"/>
                  <a:ea typeface="微软雅黑" panose="020B0503020204020204" pitchFamily="34" charset="-122"/>
                  <a:sym typeface="+mn-ea"/>
                </a:rPr>
                <a:t>确立反映全国各族人民共同认同的价值观“最大公约数”，使全体人民同心同德、团结奋进，关乎国家前途命运，关乎人民幸福安康。要把培育和践行社会主义核心价值观作为凝魂聚气、强基固本的基础工程。</a:t>
              </a:r>
            </a:p>
            <a:p>
              <a:pPr algn="just">
                <a:lnSpc>
                  <a:spcPct val="150000"/>
                </a:lnSpc>
              </a:pPr>
              <a:endParaRPr lang="zh-CN" altLang="en-US" sz="2000" b="1" dirty="0">
                <a:solidFill>
                  <a:srgbClr val="B00000"/>
                </a:solidFill>
                <a:latin typeface="微软雅黑" panose="020B0503020204020204" pitchFamily="34" charset="-122"/>
                <a:ea typeface="微软雅黑" panose="020B0503020204020204" pitchFamily="34" charset="-122"/>
                <a:sym typeface="+mn-ea"/>
              </a:endParaRPr>
            </a:p>
          </p:txBody>
        </p:sp>
        <p:sp>
          <p:nvSpPr>
            <p:cNvPr id="41" name="矩形 40"/>
            <p:cNvSpPr/>
            <p:nvPr/>
          </p:nvSpPr>
          <p:spPr>
            <a:xfrm>
              <a:off x="2303" y="1579"/>
              <a:ext cx="15000" cy="3445"/>
            </a:xfrm>
            <a:prstGeom prst="rect">
              <a:avLst/>
            </a:prstGeom>
            <a:noFill/>
            <a:ln w="254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101600" dist="127000" dir="2700000" algn="tl" rotWithShape="0">
                <a:srgbClr val="B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0" name="对角圆角矩形 9"/>
          <p:cNvSpPr/>
          <p:nvPr/>
        </p:nvSpPr>
        <p:spPr>
          <a:xfrm flipH="1">
            <a:off x="3638812" y="711756"/>
            <a:ext cx="4909930"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培育社会主义核心价值观的意义是什么</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p:cNvPicPr>
            <a:picLocks noChangeAspect="1" noChangeArrowheads="1"/>
          </p:cNvPicPr>
          <p:nvPr/>
        </p:nvPicPr>
        <p:blipFill>
          <a:blip r:embed="rId3">
            <a:extLst>
              <a:ext uri="{28A0092B-C50C-407E-A947-70E740481C1C}">
                <a14:useLocalDpi xmlns:a14="http://schemas.microsoft.com/office/drawing/2010/main" val="0"/>
              </a:ext>
            </a:extLst>
          </a:blip>
          <a:srcRect t="1836" b="58414"/>
          <a:stretch>
            <a:fillRect/>
          </a:stretch>
        </p:blipFill>
        <p:spPr bwMode="auto">
          <a:xfrm>
            <a:off x="0" y="3611563"/>
            <a:ext cx="12192000" cy="3246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矩形 4"/>
          <p:cNvSpPr/>
          <p:nvPr/>
        </p:nvSpPr>
        <p:spPr>
          <a:xfrm>
            <a:off x="2996565" y="1071245"/>
            <a:ext cx="6198870" cy="429895"/>
          </a:xfrm>
          <a:prstGeom prst="rect">
            <a:avLst/>
          </a:prstGeom>
          <a:noFill/>
        </p:spPr>
        <p:txBody>
          <a:bodyPr wrap="square" rtlCol="0">
            <a:spAutoFit/>
          </a:bodyPr>
          <a:lstStyle/>
          <a:p>
            <a:pPr algn="ctr">
              <a:buClr>
                <a:srgbClr val="C00000"/>
              </a:buClr>
              <a:buSzPct val="80000"/>
            </a:pP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（二）广泛践行社会主义核心价值观</a:t>
            </a:r>
          </a:p>
        </p:txBody>
      </p:sp>
      <p:grpSp>
        <p:nvGrpSpPr>
          <p:cNvPr id="8" name="组合 7"/>
          <p:cNvGrpSpPr/>
          <p:nvPr/>
        </p:nvGrpSpPr>
        <p:grpSpPr>
          <a:xfrm>
            <a:off x="1183005" y="2017395"/>
            <a:ext cx="9780905" cy="3401597"/>
            <a:chOff x="1739" y="2634"/>
            <a:chExt cx="15403" cy="4419"/>
          </a:xfrm>
        </p:grpSpPr>
        <p:grpSp>
          <p:nvGrpSpPr>
            <p:cNvPr id="9" name="组合 8"/>
            <p:cNvGrpSpPr/>
            <p:nvPr/>
          </p:nvGrpSpPr>
          <p:grpSpPr>
            <a:xfrm>
              <a:off x="1739" y="2634"/>
              <a:ext cx="15403" cy="4419"/>
              <a:chOff x="1064709" y="1638633"/>
              <a:chExt cx="10293024" cy="3818085"/>
            </a:xfrm>
          </p:grpSpPr>
          <p:sp>
            <p:nvSpPr>
              <p:cNvPr id="2" name="图文框 1"/>
              <p:cNvSpPr/>
              <p:nvPr/>
            </p:nvSpPr>
            <p:spPr>
              <a:xfrm>
                <a:off x="1064709" y="1638633"/>
                <a:ext cx="10080000" cy="3600000"/>
              </a:xfrm>
              <a:prstGeom prst="frame">
                <a:avLst>
                  <a:gd name="adj1" fmla="val 3688"/>
                </a:avLst>
              </a:prstGeom>
              <a:gradFill flip="none" rotWithShape="1">
                <a:gsLst>
                  <a:gs pos="0">
                    <a:srgbClr val="B00000"/>
                  </a:gs>
                  <a:gs pos="100000">
                    <a:srgbClr val="C00000"/>
                  </a:gs>
                </a:gsLst>
                <a:lin ang="1800000" scaled="0"/>
                <a:tileRect/>
              </a:gradFill>
              <a:ln>
                <a:noFill/>
              </a:ln>
              <a:effectLst>
                <a:outerShdw blurRad="177800" dist="152400" dir="2700000" algn="tl" rotWithShape="0">
                  <a:prstClr val="black">
                    <a:alpha val="15000"/>
                  </a:prstClr>
                </a:outerShdw>
              </a:effectLst>
            </p:spPr>
            <p:style>
              <a:lnRef idx="2">
                <a:srgbClr val="4472C4">
                  <a:shade val="50000"/>
                </a:srgbClr>
              </a:lnRef>
              <a:fillRef idx="1">
                <a:srgbClr val="4472C4"/>
              </a:fillRef>
              <a:effectRef idx="0">
                <a:srgbClr val="4472C4"/>
              </a:effectRef>
              <a:fontRef idx="minor">
                <a:sysClr val="window" lastClr="FFFFFF"/>
              </a:fontRef>
            </p:style>
            <p:txBody>
              <a:bodyPr rtlCol="0" anchor="ctr"/>
              <a:lstStyle/>
              <a:p>
                <a:pPr algn="ctr"/>
                <a:endParaRPr lang="zh-CN" altLang="en-US"/>
              </a:p>
            </p:txBody>
          </p:sp>
          <p:grpSp>
            <p:nvGrpSpPr>
              <p:cNvPr id="12" name="组合 11"/>
              <p:cNvGrpSpPr/>
              <p:nvPr/>
            </p:nvGrpSpPr>
            <p:grpSpPr>
              <a:xfrm>
                <a:off x="1325179" y="1968635"/>
                <a:ext cx="10032554" cy="3488083"/>
                <a:chOff x="1325179" y="1968635"/>
                <a:chExt cx="10032554" cy="3488083"/>
              </a:xfrm>
            </p:grpSpPr>
            <p:sp>
              <p:nvSpPr>
                <p:cNvPr id="13" name="矩形 12"/>
                <p:cNvSpPr/>
                <p:nvPr/>
              </p:nvSpPr>
              <p:spPr>
                <a:xfrm>
                  <a:off x="1325179" y="1968635"/>
                  <a:ext cx="9949023" cy="3488081"/>
                </a:xfrm>
                <a:prstGeom prst="rect">
                  <a:avLst/>
                </a:prstGeom>
                <a:solidFill>
                  <a:sysClr val="window" lastClr="FFFFFF"/>
                </a:solidFill>
                <a:ln>
                  <a:noFill/>
                </a:ln>
                <a:effectLst>
                  <a:outerShdw blurRad="177800" dist="152400" dir="2700000" algn="tl" rotWithShape="0">
                    <a:prstClr val="black">
                      <a:alpha val="15000"/>
                    </a:prstClr>
                  </a:outerShdw>
                </a:effectLst>
              </p:spPr>
              <p:style>
                <a:lnRef idx="2">
                  <a:srgbClr val="4472C4">
                    <a:shade val="50000"/>
                  </a:srgbClr>
                </a:lnRef>
                <a:fillRef idx="1">
                  <a:srgbClr val="4472C4"/>
                </a:fillRef>
                <a:effectRef idx="0">
                  <a:srgbClr val="4472C4"/>
                </a:effectRef>
                <a:fontRef idx="minor">
                  <a:sysClr val="window" lastClr="FFFFFF"/>
                </a:fontRef>
              </p:style>
              <p:txBody>
                <a:bodyPr rtlCol="0" anchor="ctr"/>
                <a:lstStyle/>
                <a:p>
                  <a:pPr algn="ctr"/>
                  <a:endParaRPr lang="zh-CN" altLang="en-US"/>
                </a:p>
              </p:txBody>
            </p:sp>
            <p:pic>
              <p:nvPicPr>
                <p:cNvPr id="17" name="图片 16"/>
                <p:cNvPicPr>
                  <a:picLocks noChangeAspect="1"/>
                </p:cNvPicPr>
                <p:nvPr>
                  <p:custDataLst>
                    <p:tags r:id="rId1"/>
                  </p:custDataLst>
                </p:nvPr>
              </p:nvPicPr>
              <p:blipFill rotWithShape="1">
                <a:blip r:embed="rId4" cstate="print">
                  <a:duotone>
                    <a:srgbClr val="ED7D31">
                      <a:shade val="45000"/>
                      <a:satMod val="135000"/>
                    </a:srgbClr>
                    <a:prstClr val="white"/>
                  </a:duotone>
                  <a:extLst>
                    <a:ext uri="{BEBA8EAE-BF5A-486C-A8C5-ECC9F3942E4B}">
                      <a14:imgProps xmlns:a14="http://schemas.microsoft.com/office/drawing/2010/main">
                        <a14:imgLayer r:embed="rId5">
                          <a14:imgEffect>
                            <a14:brightnessContrast contrast="40000"/>
                          </a14:imgEffect>
                          <a14:imgEffect>
                            <a14:sharpenSoften amount="25000"/>
                          </a14:imgEffect>
                        </a14:imgLayer>
                      </a14:imgProps>
                    </a:ext>
                    <a:ext uri="{28A0092B-C50C-407E-A947-70E740481C1C}">
                      <a14:useLocalDpi xmlns:a14="http://schemas.microsoft.com/office/drawing/2010/main" val="0"/>
                    </a:ext>
                  </a:extLst>
                </a:blip>
                <a:srcRect r="6647" b="50000"/>
                <a:stretch>
                  <a:fillRect/>
                </a:stretch>
              </p:blipFill>
              <p:spPr>
                <a:xfrm flipH="1">
                  <a:off x="3977733" y="4196718"/>
                  <a:ext cx="7380000" cy="1260000"/>
                </a:xfrm>
                <a:prstGeom prst="rect">
                  <a:avLst/>
                </a:prstGeom>
              </p:spPr>
            </p:pic>
          </p:grpSp>
        </p:grpSp>
        <p:sp>
          <p:nvSpPr>
            <p:cNvPr id="20" name="矩形 19"/>
            <p:cNvSpPr/>
            <p:nvPr/>
          </p:nvSpPr>
          <p:spPr>
            <a:xfrm>
              <a:off x="3618" y="3315"/>
              <a:ext cx="11910" cy="3094"/>
            </a:xfrm>
            <a:prstGeom prst="rect">
              <a:avLst/>
            </a:prstGeom>
          </p:spPr>
          <p:txBody>
            <a:bodyPr wrap="square">
              <a:spAutoFit/>
            </a:bodyPr>
            <a:lstStyle/>
            <a:p>
              <a:pPr algn="just">
                <a:lnSpc>
                  <a:spcPct val="150000"/>
                </a:lnSpc>
              </a:pPr>
              <a:r>
                <a:rPr lang="zh-CN" altLang="en-US" sz="2200" b="1" dirty="0">
                  <a:latin typeface="楷体" panose="02010609060101010101" pitchFamily="49" charset="-122"/>
                  <a:ea typeface="楷体" panose="02010609060101010101" pitchFamily="49" charset="-122"/>
                  <a:sym typeface="+mn-ea"/>
                </a:rPr>
                <a:t>　　核心价值观的养成绝非一日之功，要坚持由易到难、由近及远，努力把核心价值观的要求变成日常的行为准则，进而形成自觉奉行的信念理念。</a:t>
              </a:r>
            </a:p>
            <a:p>
              <a:pPr algn="r">
                <a:lnSpc>
                  <a:spcPct val="150000"/>
                </a:lnSpc>
              </a:pPr>
              <a:r>
                <a:rPr lang="en-US" altLang="zh-CN" b="1" dirty="0">
                  <a:latin typeface="楷体" panose="02010609060101010101" pitchFamily="49" charset="-122"/>
                  <a:ea typeface="楷体" panose="02010609060101010101" pitchFamily="49" charset="-122"/>
                  <a:sym typeface="+mn-ea"/>
                </a:rPr>
                <a:t>——</a:t>
              </a:r>
              <a:r>
                <a:rPr lang="zh-CN" altLang="en-US" b="1" dirty="0">
                  <a:latin typeface="楷体" panose="02010609060101010101" pitchFamily="49" charset="-122"/>
                  <a:ea typeface="楷体" panose="02010609060101010101" pitchFamily="49" charset="-122"/>
                  <a:sym typeface="+mn-ea"/>
                </a:rPr>
                <a:t>习近平在北京大学师生座谈会上的讲话</a:t>
              </a:r>
            </a:p>
            <a:p>
              <a:pPr algn="r">
                <a:lnSpc>
                  <a:spcPct val="150000"/>
                </a:lnSpc>
              </a:pPr>
              <a:r>
                <a:rPr lang="zh-CN" altLang="en-US" b="1" dirty="0">
                  <a:latin typeface="楷体" panose="02010609060101010101" pitchFamily="49" charset="-122"/>
                  <a:ea typeface="楷体" panose="02010609060101010101" pitchFamily="49" charset="-122"/>
                  <a:sym typeface="+mn-ea"/>
                </a:rPr>
                <a:t>（2014年5月4日）</a:t>
              </a:r>
              <a:endParaRPr b="1" dirty="0">
                <a:solidFill>
                  <a:schemeClr val="tx1"/>
                </a:solidFill>
                <a:effectLst/>
                <a:latin typeface="楷体" panose="02010609060101010101" pitchFamily="49" charset="-122"/>
                <a:ea typeface="楷体" panose="02010609060101010101" pitchFamily="49" charset="-122"/>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矩形 18"/>
          <p:cNvSpPr/>
          <p:nvPr/>
        </p:nvSpPr>
        <p:spPr>
          <a:xfrm flipV="1">
            <a:off x="1836602" y="2068194"/>
            <a:ext cx="6798152" cy="2798445"/>
          </a:xfrm>
          <a:prstGeom prst="rect">
            <a:avLst/>
          </a:prstGeom>
          <a:gradFill>
            <a:gsLst>
              <a:gs pos="0">
                <a:srgbClr val="B51317"/>
              </a:gs>
              <a:gs pos="100000">
                <a:srgbClr val="FFFFFF"/>
              </a:gs>
            </a:gsLst>
            <a:lin ang="5400000" scaled="0"/>
          </a:gradFill>
          <a:ln w="19050">
            <a:gradFill>
              <a:gsLst>
                <a:gs pos="100000">
                  <a:schemeClr val="bg1">
                    <a:lumMod val="95000"/>
                  </a:schemeClr>
                </a:gs>
                <a:gs pos="0">
                  <a:srgbClr val="B51317"/>
                </a:gs>
              </a:gsLst>
              <a:lin ang="5400000" scaled="0"/>
            </a:grad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矩形 12"/>
          <p:cNvSpPr/>
          <p:nvPr/>
        </p:nvSpPr>
        <p:spPr>
          <a:xfrm flipV="1">
            <a:off x="1925502" y="1830703"/>
            <a:ext cx="6753556" cy="2939413"/>
          </a:xfrm>
          <a:prstGeom prst="rect">
            <a:avLst/>
          </a:prstGeom>
          <a:solidFill>
            <a:schemeClr val="bg1"/>
          </a:solidFill>
          <a:ln w="12700">
            <a:gradFill>
              <a:gsLst>
                <a:gs pos="100000">
                  <a:srgbClr val="B51317"/>
                </a:gs>
                <a:gs pos="0">
                  <a:srgbClr val="FFFFFF"/>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21" name="组合 20"/>
          <p:cNvGrpSpPr/>
          <p:nvPr/>
        </p:nvGrpSpPr>
        <p:grpSpPr>
          <a:xfrm>
            <a:off x="7329987" y="1582057"/>
            <a:ext cx="3362400" cy="3360783"/>
            <a:chOff x="1156155" y="1695208"/>
            <a:chExt cx="3819858" cy="3819856"/>
          </a:xfrm>
        </p:grpSpPr>
        <p:grpSp>
          <p:nvGrpSpPr>
            <p:cNvPr id="23" name="ïṥḻíďe"/>
            <p:cNvGrpSpPr/>
            <p:nvPr/>
          </p:nvGrpSpPr>
          <p:grpSpPr>
            <a:xfrm>
              <a:off x="1156155" y="1695208"/>
              <a:ext cx="3819858" cy="3819856"/>
              <a:chOff x="4186071" y="1714500"/>
              <a:chExt cx="3819858" cy="3819856"/>
            </a:xfrm>
          </p:grpSpPr>
          <p:sp>
            <p:nvSpPr>
              <p:cNvPr id="29" name="îSḷiḓê"/>
              <p:cNvSpPr/>
              <p:nvPr/>
            </p:nvSpPr>
            <p:spPr>
              <a:xfrm>
                <a:off x="4186071" y="1714500"/>
                <a:ext cx="3819858" cy="3819856"/>
              </a:xfrm>
              <a:prstGeom prst="ellipse">
                <a:avLst/>
              </a:prstGeom>
              <a:solidFill>
                <a:schemeClr val="bg1"/>
              </a:solidFill>
              <a:ln w="57150">
                <a:noFill/>
              </a:ln>
              <a:effectLst>
                <a:outerShdw blurRad="381000" dist="635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ctr">
                <a:normAutofit/>
              </a:bodyPr>
              <a:lstStyle/>
              <a:p>
                <a:pPr marL="0" marR="0" lvl="0" indent="0" algn="ctr" defTabSz="913765" rtl="0" eaLnBrk="1" fontAlgn="auto" latinLnBrk="0" hangingPunct="1">
                  <a:lnSpc>
                    <a:spcPct val="100000"/>
                  </a:lnSpc>
                  <a:spcBef>
                    <a:spcPts val="0"/>
                  </a:spcBef>
                  <a:spcAft>
                    <a:spcPts val="0"/>
                  </a:spcAft>
                  <a:buClrTx/>
                  <a:buSzTx/>
                  <a:buFontTx/>
                  <a:buNone/>
                  <a:defRPr/>
                </a:pPr>
                <a:endParaRPr kumimoji="0" lang="zh-CN" altLang="en-US" sz="2000" b="0" i="0" u="none" strike="noStrike" kern="1200" cap="none" spc="0" normalizeH="0" baseline="0" noProof="0">
                  <a:ln>
                    <a:noFill/>
                  </a:ln>
                  <a:solidFill>
                    <a:srgbClr val="FFFFFF"/>
                  </a:solidFill>
                  <a:effectLst/>
                  <a:uLnTx/>
                  <a:uFillTx/>
                </a:endParaRPr>
              </a:p>
            </p:txBody>
          </p:sp>
          <p:sp>
            <p:nvSpPr>
              <p:cNvPr id="30" name="ïṡľídè"/>
              <p:cNvSpPr/>
              <p:nvPr/>
            </p:nvSpPr>
            <p:spPr bwMode="auto">
              <a:xfrm flipH="1">
                <a:off x="6097670" y="2030810"/>
                <a:ext cx="1802498" cy="1901438"/>
              </a:xfrm>
              <a:custGeom>
                <a:avLst/>
                <a:gdLst>
                  <a:gd name="T0" fmla="*/ 1063 w 1063"/>
                  <a:gd name="T1" fmla="*/ 360 h 1121"/>
                  <a:gd name="T2" fmla="*/ 568 w 1063"/>
                  <a:gd name="T3" fmla="*/ 0 h 1121"/>
                  <a:gd name="T4" fmla="*/ 0 w 1063"/>
                  <a:gd name="T5" fmla="*/ 941 h 1121"/>
                  <a:gd name="T6" fmla="*/ 15 w 1063"/>
                  <a:gd name="T7" fmla="*/ 1121 h 1121"/>
                  <a:gd name="T8" fmla="*/ 510 w 1063"/>
                  <a:gd name="T9" fmla="*/ 761 h 1121"/>
                  <a:gd name="T10" fmla="*/ 1063 w 1063"/>
                  <a:gd name="T11" fmla="*/ 360 h 1121"/>
                </a:gdLst>
                <a:ahLst/>
                <a:cxnLst>
                  <a:cxn ang="0">
                    <a:pos x="T0" y="T1"/>
                  </a:cxn>
                  <a:cxn ang="0">
                    <a:pos x="T2" y="T3"/>
                  </a:cxn>
                  <a:cxn ang="0">
                    <a:pos x="T4" y="T5"/>
                  </a:cxn>
                  <a:cxn ang="0">
                    <a:pos x="T6" y="T7"/>
                  </a:cxn>
                  <a:cxn ang="0">
                    <a:pos x="T8" y="T9"/>
                  </a:cxn>
                  <a:cxn ang="0">
                    <a:pos x="T10" y="T11"/>
                  </a:cxn>
                </a:cxnLst>
                <a:rect l="0" t="0" r="r" b="b"/>
                <a:pathLst>
                  <a:path w="1063" h="1121">
                    <a:moveTo>
                      <a:pt x="1063" y="360"/>
                    </a:moveTo>
                    <a:cubicBezTo>
                      <a:pt x="568" y="0"/>
                      <a:pt x="568" y="0"/>
                      <a:pt x="568" y="0"/>
                    </a:cubicBezTo>
                    <a:cubicBezTo>
                      <a:pt x="230" y="178"/>
                      <a:pt x="0" y="533"/>
                      <a:pt x="0" y="941"/>
                    </a:cubicBezTo>
                    <a:cubicBezTo>
                      <a:pt x="0" y="1002"/>
                      <a:pt x="5" y="1062"/>
                      <a:pt x="15" y="1121"/>
                    </a:cubicBezTo>
                    <a:cubicBezTo>
                      <a:pt x="510" y="761"/>
                      <a:pt x="510" y="761"/>
                      <a:pt x="510" y="761"/>
                    </a:cubicBezTo>
                    <a:cubicBezTo>
                      <a:pt x="1063" y="360"/>
                      <a:pt x="1063" y="360"/>
                      <a:pt x="1063" y="360"/>
                    </a:cubicBezTo>
                  </a:path>
                </a:pathLst>
              </a:custGeom>
              <a:gradFill>
                <a:gsLst>
                  <a:gs pos="0">
                    <a:srgbClr val="9E0406"/>
                  </a:gs>
                  <a:gs pos="100000">
                    <a:srgbClr val="FF9000"/>
                  </a:gs>
                </a:gsLst>
                <a:lin ang="5400000" scaled="1"/>
              </a:gradFill>
              <a:ln w="6350">
                <a:gradFill>
                  <a:gsLst>
                    <a:gs pos="0">
                      <a:schemeClr val="accent1">
                        <a:lumMod val="5000"/>
                        <a:lumOff val="95000"/>
                      </a:schemeClr>
                    </a:gs>
                    <a:gs pos="100000">
                      <a:schemeClr val="bg1">
                        <a:alpha val="0"/>
                      </a:schemeClr>
                    </a:gs>
                  </a:gsLst>
                  <a:lin ang="5400000" scaled="1"/>
                </a:gradFill>
              </a:ln>
              <a:effectLst/>
            </p:spPr>
            <p:txBody>
              <a:bodyPr vert="horz" wrap="square" lIns="91440" tIns="45720" rIns="91440" bIns="45720" numCol="1" anchor="t" anchorCtr="0" compatLnSpc="1">
                <a:normAutofit/>
              </a:bodyPr>
              <a:lstStyle/>
              <a:p>
                <a:pPr marL="0" marR="0" lvl="0" indent="0" algn="l" defTabSz="913765" rtl="0" eaLnBrk="1" fontAlgn="auto" latinLnBrk="0" hangingPunct="1">
                  <a:lnSpc>
                    <a:spcPct val="100000"/>
                  </a:lnSpc>
                  <a:spcBef>
                    <a:spcPts val="0"/>
                  </a:spcBef>
                  <a:spcAft>
                    <a:spcPts val="0"/>
                  </a:spcAft>
                  <a:buClrTx/>
                  <a:buSzTx/>
                  <a:buFontTx/>
                  <a:buNone/>
                  <a:defRPr/>
                </a:pPr>
                <a:endParaRPr kumimoji="0" lang="zh-CN" altLang="en-US" sz="2000" b="0" i="0" u="none" strike="noStrike" kern="1200" cap="none" spc="0" normalizeH="0" baseline="0" noProof="0">
                  <a:ln>
                    <a:noFill/>
                  </a:ln>
                  <a:solidFill>
                    <a:srgbClr val="000000"/>
                  </a:solidFill>
                  <a:effectLst/>
                  <a:uLnTx/>
                  <a:uFillTx/>
                </a:endParaRPr>
              </a:p>
            </p:txBody>
          </p:sp>
          <p:sp>
            <p:nvSpPr>
              <p:cNvPr id="32" name="ísḷíde"/>
              <p:cNvSpPr/>
              <p:nvPr/>
            </p:nvSpPr>
            <p:spPr bwMode="auto">
              <a:xfrm flipH="1">
                <a:off x="4840796" y="1824319"/>
                <a:ext cx="2096462" cy="1497060"/>
              </a:xfrm>
              <a:custGeom>
                <a:avLst/>
                <a:gdLst>
                  <a:gd name="T0" fmla="*/ 1048 w 1236"/>
                  <a:gd name="T1" fmla="*/ 883 h 883"/>
                  <a:gd name="T2" fmla="*/ 1236 w 1236"/>
                  <a:gd name="T3" fmla="*/ 302 h 883"/>
                  <a:gd name="T4" fmla="*/ 495 w 1236"/>
                  <a:gd name="T5" fmla="*/ 0 h 883"/>
                  <a:gd name="T6" fmla="*/ 0 w 1236"/>
                  <a:gd name="T7" fmla="*/ 122 h 883"/>
                  <a:gd name="T8" fmla="*/ 495 w 1236"/>
                  <a:gd name="T9" fmla="*/ 482 h 883"/>
                  <a:gd name="T10" fmla="*/ 1048 w 1236"/>
                  <a:gd name="T11" fmla="*/ 883 h 883"/>
                </a:gdLst>
                <a:ahLst/>
                <a:cxnLst>
                  <a:cxn ang="0">
                    <a:pos x="T0" y="T1"/>
                  </a:cxn>
                  <a:cxn ang="0">
                    <a:pos x="T2" y="T3"/>
                  </a:cxn>
                  <a:cxn ang="0">
                    <a:pos x="T4" y="T5"/>
                  </a:cxn>
                  <a:cxn ang="0">
                    <a:pos x="T6" y="T7"/>
                  </a:cxn>
                  <a:cxn ang="0">
                    <a:pos x="T8" y="T9"/>
                  </a:cxn>
                  <a:cxn ang="0">
                    <a:pos x="T10" y="T11"/>
                  </a:cxn>
                </a:cxnLst>
                <a:rect l="0" t="0" r="r" b="b"/>
                <a:pathLst>
                  <a:path w="1236" h="883">
                    <a:moveTo>
                      <a:pt x="1048" y="883"/>
                    </a:moveTo>
                    <a:cubicBezTo>
                      <a:pt x="1236" y="302"/>
                      <a:pt x="1236" y="302"/>
                      <a:pt x="1236" y="302"/>
                    </a:cubicBezTo>
                    <a:cubicBezTo>
                      <a:pt x="1045" y="115"/>
                      <a:pt x="783" y="0"/>
                      <a:pt x="495" y="0"/>
                    </a:cubicBezTo>
                    <a:cubicBezTo>
                      <a:pt x="316" y="0"/>
                      <a:pt x="148" y="45"/>
                      <a:pt x="0" y="122"/>
                    </a:cubicBezTo>
                    <a:cubicBezTo>
                      <a:pt x="495" y="482"/>
                      <a:pt x="495" y="482"/>
                      <a:pt x="495" y="482"/>
                    </a:cubicBezTo>
                    <a:cubicBezTo>
                      <a:pt x="1048" y="883"/>
                      <a:pt x="1048" y="883"/>
                      <a:pt x="1048" y="883"/>
                    </a:cubicBezTo>
                  </a:path>
                </a:pathLst>
              </a:custGeom>
              <a:gradFill>
                <a:gsLst>
                  <a:gs pos="0">
                    <a:srgbClr val="9E0406"/>
                  </a:gs>
                  <a:gs pos="100000">
                    <a:srgbClr val="FF9000"/>
                  </a:gs>
                </a:gsLst>
                <a:lin ang="5400000" scaled="1"/>
              </a:gradFill>
              <a:ln w="6350">
                <a:gradFill>
                  <a:gsLst>
                    <a:gs pos="0">
                      <a:schemeClr val="accent1">
                        <a:lumMod val="5000"/>
                        <a:lumOff val="95000"/>
                      </a:schemeClr>
                    </a:gs>
                    <a:gs pos="100000">
                      <a:schemeClr val="bg1">
                        <a:alpha val="0"/>
                      </a:schemeClr>
                    </a:gs>
                  </a:gsLst>
                  <a:lin ang="5400000" scaled="1"/>
                </a:gradFill>
              </a:ln>
              <a:effectLst/>
            </p:spPr>
            <p:txBody>
              <a:bodyPr vert="horz" wrap="square" lIns="91440" tIns="45720" rIns="91440" bIns="45720" numCol="1" anchor="t" anchorCtr="0" compatLnSpc="1">
                <a:normAutofit/>
              </a:bodyPr>
              <a:lstStyle/>
              <a:p>
                <a:pPr marL="0" marR="0" lvl="0" indent="0" algn="l" defTabSz="913765" rtl="0" eaLnBrk="1" fontAlgn="auto" latinLnBrk="0" hangingPunct="1">
                  <a:lnSpc>
                    <a:spcPct val="100000"/>
                  </a:lnSpc>
                  <a:spcBef>
                    <a:spcPts val="0"/>
                  </a:spcBef>
                  <a:spcAft>
                    <a:spcPts val="0"/>
                  </a:spcAft>
                  <a:buClrTx/>
                  <a:buSzTx/>
                  <a:buFontTx/>
                  <a:buNone/>
                  <a:defRPr/>
                </a:pPr>
                <a:endParaRPr kumimoji="0" lang="zh-CN" altLang="en-US" sz="2000" b="0" i="0" u="none" strike="noStrike" kern="1200" cap="none" spc="0" normalizeH="0" baseline="0" noProof="0">
                  <a:ln>
                    <a:noFill/>
                  </a:ln>
                  <a:solidFill>
                    <a:srgbClr val="000000"/>
                  </a:solidFill>
                  <a:effectLst/>
                  <a:uLnTx/>
                  <a:uFillTx/>
                </a:endParaRPr>
              </a:p>
            </p:txBody>
          </p:sp>
          <p:sp>
            <p:nvSpPr>
              <p:cNvPr id="33" name="isļiďé"/>
              <p:cNvSpPr/>
              <p:nvPr/>
            </p:nvSpPr>
            <p:spPr bwMode="auto">
              <a:xfrm flipH="1">
                <a:off x="4296606" y="2336245"/>
                <a:ext cx="1222457" cy="2087854"/>
              </a:xfrm>
              <a:custGeom>
                <a:avLst/>
                <a:gdLst>
                  <a:gd name="T0" fmla="*/ 400 w 721"/>
                  <a:gd name="T1" fmla="*/ 0 h 1231"/>
                  <a:gd name="T2" fmla="*/ 212 w 721"/>
                  <a:gd name="T3" fmla="*/ 581 h 1231"/>
                  <a:gd name="T4" fmla="*/ 0 w 721"/>
                  <a:gd name="T5" fmla="*/ 1231 h 1231"/>
                  <a:gd name="T6" fmla="*/ 612 w 721"/>
                  <a:gd name="T7" fmla="*/ 1231 h 1231"/>
                  <a:gd name="T8" fmla="*/ 721 w 721"/>
                  <a:gd name="T9" fmla="*/ 761 h 1231"/>
                  <a:gd name="T10" fmla="*/ 400 w 721"/>
                  <a:gd name="T11" fmla="*/ 0 h 1231"/>
                </a:gdLst>
                <a:ahLst/>
                <a:cxnLst>
                  <a:cxn ang="0">
                    <a:pos x="T0" y="T1"/>
                  </a:cxn>
                  <a:cxn ang="0">
                    <a:pos x="T2" y="T3"/>
                  </a:cxn>
                  <a:cxn ang="0">
                    <a:pos x="T4" y="T5"/>
                  </a:cxn>
                  <a:cxn ang="0">
                    <a:pos x="T6" y="T7"/>
                  </a:cxn>
                  <a:cxn ang="0">
                    <a:pos x="T8" y="T9"/>
                  </a:cxn>
                  <a:cxn ang="0">
                    <a:pos x="T10" y="T11"/>
                  </a:cxn>
                </a:cxnLst>
                <a:rect l="0" t="0" r="r" b="b"/>
                <a:pathLst>
                  <a:path w="721" h="1231">
                    <a:moveTo>
                      <a:pt x="400" y="0"/>
                    </a:moveTo>
                    <a:cubicBezTo>
                      <a:pt x="212" y="581"/>
                      <a:pt x="212" y="581"/>
                      <a:pt x="212" y="581"/>
                    </a:cubicBezTo>
                    <a:cubicBezTo>
                      <a:pt x="0" y="1231"/>
                      <a:pt x="0" y="1231"/>
                      <a:pt x="0" y="1231"/>
                    </a:cubicBezTo>
                    <a:cubicBezTo>
                      <a:pt x="612" y="1231"/>
                      <a:pt x="612" y="1231"/>
                      <a:pt x="612" y="1231"/>
                    </a:cubicBezTo>
                    <a:cubicBezTo>
                      <a:pt x="682" y="1090"/>
                      <a:pt x="721" y="930"/>
                      <a:pt x="721" y="761"/>
                    </a:cubicBezTo>
                    <a:cubicBezTo>
                      <a:pt x="721" y="463"/>
                      <a:pt x="598" y="193"/>
                      <a:pt x="400" y="0"/>
                    </a:cubicBezTo>
                  </a:path>
                </a:pathLst>
              </a:custGeom>
              <a:gradFill>
                <a:gsLst>
                  <a:gs pos="0">
                    <a:srgbClr val="9E0406"/>
                  </a:gs>
                  <a:gs pos="100000">
                    <a:srgbClr val="FF9000"/>
                  </a:gs>
                </a:gsLst>
                <a:lin ang="5400000" scaled="1"/>
              </a:gradFill>
              <a:ln w="6350">
                <a:gradFill>
                  <a:gsLst>
                    <a:gs pos="0">
                      <a:schemeClr val="accent1">
                        <a:lumMod val="5000"/>
                        <a:lumOff val="95000"/>
                      </a:schemeClr>
                    </a:gs>
                    <a:gs pos="100000">
                      <a:schemeClr val="bg1">
                        <a:alpha val="0"/>
                      </a:schemeClr>
                    </a:gs>
                  </a:gsLst>
                  <a:lin ang="5400000" scaled="1"/>
                </a:gradFill>
              </a:ln>
              <a:effectLst/>
            </p:spPr>
            <p:txBody>
              <a:bodyPr vert="horz" wrap="square" lIns="91440" tIns="45720" rIns="91440" bIns="45720" numCol="1" anchor="t" anchorCtr="0" compatLnSpc="1">
                <a:normAutofit/>
              </a:bodyPr>
              <a:lstStyle/>
              <a:p>
                <a:pPr marL="0" marR="0" lvl="0" indent="0" algn="l" defTabSz="913765" rtl="0" eaLnBrk="1" fontAlgn="auto" latinLnBrk="0" hangingPunct="1">
                  <a:lnSpc>
                    <a:spcPct val="100000"/>
                  </a:lnSpc>
                  <a:spcBef>
                    <a:spcPts val="0"/>
                  </a:spcBef>
                  <a:spcAft>
                    <a:spcPts val="0"/>
                  </a:spcAft>
                  <a:buClrTx/>
                  <a:buSzTx/>
                  <a:buFontTx/>
                  <a:buNone/>
                  <a:defRPr/>
                </a:pPr>
                <a:endParaRPr kumimoji="0" lang="zh-CN" altLang="en-US" sz="2000" b="0" i="0" u="none" strike="noStrike" kern="1200" cap="none" spc="0" normalizeH="0" baseline="0" noProof="0">
                  <a:ln>
                    <a:noFill/>
                  </a:ln>
                  <a:solidFill>
                    <a:srgbClr val="000000"/>
                  </a:solidFill>
                  <a:effectLst/>
                  <a:uLnTx/>
                  <a:uFillTx/>
                </a:endParaRPr>
              </a:p>
            </p:txBody>
          </p:sp>
          <p:sp>
            <p:nvSpPr>
              <p:cNvPr id="34" name="íšḻîḍé"/>
              <p:cNvSpPr/>
              <p:nvPr/>
            </p:nvSpPr>
            <p:spPr bwMode="auto">
              <a:xfrm flipH="1">
                <a:off x="6357217" y="3321379"/>
                <a:ext cx="1517855" cy="2089288"/>
              </a:xfrm>
              <a:custGeom>
                <a:avLst/>
                <a:gdLst>
                  <a:gd name="T0" fmla="*/ 706 w 895"/>
                  <a:gd name="T1" fmla="*/ 650 h 1232"/>
                  <a:gd name="T2" fmla="*/ 495 w 895"/>
                  <a:gd name="T3" fmla="*/ 0 h 1232"/>
                  <a:gd name="T4" fmla="*/ 0 w 895"/>
                  <a:gd name="T5" fmla="*/ 360 h 1232"/>
                  <a:gd name="T6" fmla="*/ 895 w 895"/>
                  <a:gd name="T7" fmla="*/ 1232 h 1232"/>
                  <a:gd name="T8" fmla="*/ 706 w 895"/>
                  <a:gd name="T9" fmla="*/ 650 h 1232"/>
                  <a:gd name="T10" fmla="*/ 706 w 895"/>
                  <a:gd name="T11" fmla="*/ 650 h 1232"/>
                </a:gdLst>
                <a:ahLst/>
                <a:cxnLst>
                  <a:cxn ang="0">
                    <a:pos x="T0" y="T1"/>
                  </a:cxn>
                  <a:cxn ang="0">
                    <a:pos x="T2" y="T3"/>
                  </a:cxn>
                  <a:cxn ang="0">
                    <a:pos x="T4" y="T5"/>
                  </a:cxn>
                  <a:cxn ang="0">
                    <a:pos x="T6" y="T7"/>
                  </a:cxn>
                  <a:cxn ang="0">
                    <a:pos x="T8" y="T9"/>
                  </a:cxn>
                  <a:cxn ang="0">
                    <a:pos x="T10" y="T11"/>
                  </a:cxn>
                </a:cxnLst>
                <a:rect l="0" t="0" r="r" b="b"/>
                <a:pathLst>
                  <a:path w="895" h="1232">
                    <a:moveTo>
                      <a:pt x="706" y="650"/>
                    </a:moveTo>
                    <a:cubicBezTo>
                      <a:pt x="495" y="0"/>
                      <a:pt x="495" y="0"/>
                      <a:pt x="495" y="0"/>
                    </a:cubicBezTo>
                    <a:cubicBezTo>
                      <a:pt x="0" y="360"/>
                      <a:pt x="0" y="360"/>
                      <a:pt x="0" y="360"/>
                    </a:cubicBezTo>
                    <a:cubicBezTo>
                      <a:pt x="77" y="812"/>
                      <a:pt x="439" y="1166"/>
                      <a:pt x="895" y="1232"/>
                    </a:cubicBezTo>
                    <a:cubicBezTo>
                      <a:pt x="706" y="650"/>
                      <a:pt x="706" y="650"/>
                      <a:pt x="706" y="650"/>
                    </a:cubicBezTo>
                    <a:cubicBezTo>
                      <a:pt x="706" y="650"/>
                      <a:pt x="706" y="650"/>
                      <a:pt x="706" y="650"/>
                    </a:cubicBezTo>
                  </a:path>
                </a:pathLst>
              </a:custGeom>
              <a:gradFill>
                <a:gsLst>
                  <a:gs pos="0">
                    <a:srgbClr val="9E0406"/>
                  </a:gs>
                  <a:gs pos="100000">
                    <a:srgbClr val="FF9000"/>
                  </a:gs>
                </a:gsLst>
                <a:lin ang="5400000" scaled="1"/>
              </a:gradFill>
              <a:ln w="6350">
                <a:gradFill>
                  <a:gsLst>
                    <a:gs pos="0">
                      <a:schemeClr val="accent1">
                        <a:lumMod val="5000"/>
                        <a:lumOff val="95000"/>
                      </a:schemeClr>
                    </a:gs>
                    <a:gs pos="100000">
                      <a:schemeClr val="bg1">
                        <a:alpha val="0"/>
                      </a:schemeClr>
                    </a:gs>
                  </a:gsLst>
                  <a:lin ang="5400000" scaled="1"/>
                </a:gradFill>
              </a:ln>
              <a:effectLst/>
            </p:spPr>
            <p:txBody>
              <a:bodyPr vert="horz" wrap="square" lIns="91440" tIns="45720" rIns="91440" bIns="45720" numCol="1" anchor="t" anchorCtr="0" compatLnSpc="1">
                <a:normAutofit/>
              </a:bodyPr>
              <a:lstStyle/>
              <a:p>
                <a:pPr marL="0" marR="0" lvl="0" indent="0" algn="l" defTabSz="913765" rtl="0" eaLnBrk="1" fontAlgn="auto" latinLnBrk="0" hangingPunct="1">
                  <a:lnSpc>
                    <a:spcPct val="100000"/>
                  </a:lnSpc>
                  <a:spcBef>
                    <a:spcPts val="0"/>
                  </a:spcBef>
                  <a:spcAft>
                    <a:spcPts val="0"/>
                  </a:spcAft>
                  <a:buClrTx/>
                  <a:buSzTx/>
                  <a:buFontTx/>
                  <a:buNone/>
                  <a:defRPr/>
                </a:pPr>
                <a:endParaRPr kumimoji="0" lang="zh-CN" altLang="en-US" sz="2000" b="0" i="0" u="none" strike="noStrike" kern="1200" cap="none" spc="0" normalizeH="0" baseline="0" noProof="0">
                  <a:ln>
                    <a:noFill/>
                  </a:ln>
                  <a:solidFill>
                    <a:srgbClr val="000000"/>
                  </a:solidFill>
                  <a:effectLst/>
                  <a:uLnTx/>
                  <a:uFillTx/>
                </a:endParaRPr>
              </a:p>
            </p:txBody>
          </p:sp>
          <p:sp>
            <p:nvSpPr>
              <p:cNvPr id="38" name="îṥḻïḍe"/>
              <p:cNvSpPr/>
              <p:nvPr/>
            </p:nvSpPr>
            <p:spPr bwMode="auto">
              <a:xfrm flipH="1">
                <a:off x="4481589" y="4424098"/>
                <a:ext cx="2196121" cy="1005210"/>
              </a:xfrm>
              <a:custGeom>
                <a:avLst/>
                <a:gdLst>
                  <a:gd name="T0" fmla="*/ 0 w 1295"/>
                  <a:gd name="T1" fmla="*/ 0 h 593"/>
                  <a:gd name="T2" fmla="*/ 0 w 1295"/>
                  <a:gd name="T3" fmla="*/ 0 h 593"/>
                  <a:gd name="T4" fmla="*/ 189 w 1295"/>
                  <a:gd name="T5" fmla="*/ 582 h 593"/>
                  <a:gd name="T6" fmla="*/ 342 w 1295"/>
                  <a:gd name="T7" fmla="*/ 593 h 593"/>
                  <a:gd name="T8" fmla="*/ 1295 w 1295"/>
                  <a:gd name="T9" fmla="*/ 0 h 593"/>
                  <a:gd name="T10" fmla="*/ 683 w 1295"/>
                  <a:gd name="T11" fmla="*/ 0 h 593"/>
                  <a:gd name="T12" fmla="*/ 0 w 1295"/>
                  <a:gd name="T13" fmla="*/ 0 h 593"/>
                </a:gdLst>
                <a:ahLst/>
                <a:cxnLst>
                  <a:cxn ang="0">
                    <a:pos x="T0" y="T1"/>
                  </a:cxn>
                  <a:cxn ang="0">
                    <a:pos x="T2" y="T3"/>
                  </a:cxn>
                  <a:cxn ang="0">
                    <a:pos x="T4" y="T5"/>
                  </a:cxn>
                  <a:cxn ang="0">
                    <a:pos x="T6" y="T7"/>
                  </a:cxn>
                  <a:cxn ang="0">
                    <a:pos x="T8" y="T9"/>
                  </a:cxn>
                  <a:cxn ang="0">
                    <a:pos x="T10" y="T11"/>
                  </a:cxn>
                  <a:cxn ang="0">
                    <a:pos x="T12" y="T13"/>
                  </a:cxn>
                </a:cxnLst>
                <a:rect l="0" t="0" r="r" b="b"/>
                <a:pathLst>
                  <a:path w="1295" h="593">
                    <a:moveTo>
                      <a:pt x="0" y="0"/>
                    </a:moveTo>
                    <a:cubicBezTo>
                      <a:pt x="0" y="0"/>
                      <a:pt x="0" y="0"/>
                      <a:pt x="0" y="0"/>
                    </a:cubicBezTo>
                    <a:cubicBezTo>
                      <a:pt x="189" y="582"/>
                      <a:pt x="189" y="582"/>
                      <a:pt x="189" y="582"/>
                    </a:cubicBezTo>
                    <a:cubicBezTo>
                      <a:pt x="239" y="589"/>
                      <a:pt x="290" y="593"/>
                      <a:pt x="342" y="593"/>
                    </a:cubicBezTo>
                    <a:cubicBezTo>
                      <a:pt x="760" y="593"/>
                      <a:pt x="1121" y="351"/>
                      <a:pt x="1295" y="0"/>
                    </a:cubicBezTo>
                    <a:cubicBezTo>
                      <a:pt x="683" y="0"/>
                      <a:pt x="683" y="0"/>
                      <a:pt x="683" y="0"/>
                    </a:cubicBezTo>
                    <a:cubicBezTo>
                      <a:pt x="0" y="0"/>
                      <a:pt x="0" y="0"/>
                      <a:pt x="0" y="0"/>
                    </a:cubicBezTo>
                  </a:path>
                </a:pathLst>
              </a:custGeom>
              <a:gradFill>
                <a:gsLst>
                  <a:gs pos="0">
                    <a:srgbClr val="9E0406"/>
                  </a:gs>
                  <a:gs pos="100000">
                    <a:srgbClr val="FF9000"/>
                  </a:gs>
                </a:gsLst>
                <a:lin ang="5400000" scaled="1"/>
              </a:gradFill>
              <a:ln w="6350">
                <a:gradFill>
                  <a:gsLst>
                    <a:gs pos="0">
                      <a:schemeClr val="accent1">
                        <a:lumMod val="5000"/>
                        <a:lumOff val="95000"/>
                      </a:schemeClr>
                    </a:gs>
                    <a:gs pos="100000">
                      <a:schemeClr val="bg1">
                        <a:alpha val="0"/>
                      </a:schemeClr>
                    </a:gs>
                  </a:gsLst>
                  <a:lin ang="5400000" scaled="1"/>
                </a:gradFill>
              </a:ln>
              <a:effectLst/>
            </p:spPr>
            <p:txBody>
              <a:bodyPr vert="horz" wrap="square" lIns="91440" tIns="45720" rIns="91440" bIns="45720" numCol="1" anchor="t" anchorCtr="0" compatLnSpc="1">
                <a:normAutofit/>
              </a:bodyPr>
              <a:lstStyle/>
              <a:p>
                <a:pPr marL="0" marR="0" lvl="0" indent="0" algn="l" defTabSz="913765" rtl="0" eaLnBrk="1" fontAlgn="auto" latinLnBrk="0" hangingPunct="1">
                  <a:lnSpc>
                    <a:spcPct val="100000"/>
                  </a:lnSpc>
                  <a:spcBef>
                    <a:spcPts val="0"/>
                  </a:spcBef>
                  <a:spcAft>
                    <a:spcPts val="0"/>
                  </a:spcAft>
                  <a:buClrTx/>
                  <a:buSzTx/>
                  <a:buFontTx/>
                  <a:buNone/>
                  <a:defRPr/>
                </a:pPr>
                <a:endParaRPr kumimoji="0" lang="zh-CN" altLang="en-US" sz="2000" b="0" i="0" u="none" strike="noStrike" kern="1200" cap="none" spc="0" normalizeH="0" baseline="0" noProof="0">
                  <a:ln>
                    <a:noFill/>
                  </a:ln>
                  <a:solidFill>
                    <a:srgbClr val="000000"/>
                  </a:solidFill>
                  <a:effectLst/>
                  <a:uLnTx/>
                  <a:uFillTx/>
                </a:endParaRPr>
              </a:p>
            </p:txBody>
          </p:sp>
        </p:grpSp>
        <p:sp>
          <p:nvSpPr>
            <p:cNvPr id="39" name="矩形 38"/>
            <p:cNvSpPr/>
            <p:nvPr/>
          </p:nvSpPr>
          <p:spPr>
            <a:xfrm>
              <a:off x="2178341" y="2010876"/>
              <a:ext cx="889129" cy="830858"/>
            </a:xfrm>
            <a:prstGeom prst="rect">
              <a:avLst/>
            </a:prstGeom>
          </p:spPr>
          <p:txBody>
            <a:bodyPr wrap="square">
              <a:spAutoFit/>
            </a:bodyPr>
            <a:lstStyle/>
            <a:p>
              <a:r>
                <a:rPr lang="zh-CN" altLang="en-US" sz="20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mn-ea"/>
                </a:rPr>
                <a:t>教育</a:t>
              </a:r>
            </a:p>
            <a:p>
              <a:r>
                <a:rPr lang="zh-CN" altLang="en-US" sz="20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mn-ea"/>
                </a:rPr>
                <a:t>引导</a:t>
              </a:r>
            </a:p>
          </p:txBody>
        </p:sp>
        <p:sp>
          <p:nvSpPr>
            <p:cNvPr id="40" name="矩形 39"/>
            <p:cNvSpPr/>
            <p:nvPr/>
          </p:nvSpPr>
          <p:spPr>
            <a:xfrm>
              <a:off x="3714739" y="2450457"/>
              <a:ext cx="959816" cy="830858"/>
            </a:xfrm>
            <a:prstGeom prst="rect">
              <a:avLst/>
            </a:prstGeom>
          </p:spPr>
          <p:txBody>
            <a:bodyPr wrap="square">
              <a:spAutoFit/>
            </a:bodyPr>
            <a:lstStyle/>
            <a:p>
              <a:r>
                <a:rPr lang="zh-CN" altLang="en-US" sz="20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mn-ea"/>
                  <a:sym typeface="+mn-lt"/>
                </a:rPr>
                <a:t>舆论</a:t>
              </a:r>
            </a:p>
            <a:p>
              <a:r>
                <a:rPr lang="zh-CN" altLang="en-US" sz="20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mn-ea"/>
                  <a:sym typeface="+mn-lt"/>
                </a:rPr>
                <a:t>宣传</a:t>
              </a:r>
              <a:endParaRPr lang="en-US" altLang="zh-CN" sz="20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mn-ea"/>
                <a:sym typeface="+mn-lt"/>
              </a:endParaRPr>
            </a:p>
          </p:txBody>
        </p:sp>
        <p:sp>
          <p:nvSpPr>
            <p:cNvPr id="41" name="矩形 40"/>
            <p:cNvSpPr/>
            <p:nvPr/>
          </p:nvSpPr>
          <p:spPr>
            <a:xfrm>
              <a:off x="3765328" y="3961647"/>
              <a:ext cx="859329" cy="830858"/>
            </a:xfrm>
            <a:prstGeom prst="rect">
              <a:avLst/>
            </a:prstGeom>
          </p:spPr>
          <p:txBody>
            <a:bodyPr wrap="square">
              <a:spAutoFit/>
            </a:bodyPr>
            <a:lstStyle/>
            <a:p>
              <a:pPr algn="l"/>
              <a:r>
                <a:rPr lang="zh-CN" altLang="en-US" sz="20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mn-ea"/>
                  <a:sym typeface="+mn-lt"/>
                </a:rPr>
                <a:t>文化</a:t>
              </a:r>
            </a:p>
            <a:p>
              <a:pPr algn="l"/>
              <a:r>
                <a:rPr lang="zh-CN" altLang="en-US" sz="20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mn-ea"/>
                  <a:sym typeface="+mn-lt"/>
                </a:rPr>
                <a:t>熏陶</a:t>
              </a:r>
            </a:p>
          </p:txBody>
        </p:sp>
        <p:sp>
          <p:nvSpPr>
            <p:cNvPr id="42" name="矩形 41"/>
            <p:cNvSpPr/>
            <p:nvPr/>
          </p:nvSpPr>
          <p:spPr>
            <a:xfrm>
              <a:off x="2246949" y="4532756"/>
              <a:ext cx="1080399" cy="830858"/>
            </a:xfrm>
            <a:prstGeom prst="rect">
              <a:avLst/>
            </a:prstGeom>
          </p:spPr>
          <p:txBody>
            <a:bodyPr wrap="square">
              <a:spAutoFit/>
            </a:bodyPr>
            <a:lstStyle/>
            <a:p>
              <a:pPr algn="l"/>
              <a:r>
                <a:rPr lang="zh-CN" altLang="en-US" sz="20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mn-ea"/>
                  <a:sym typeface="+mn-lt"/>
                </a:rPr>
                <a:t>实践</a:t>
              </a:r>
            </a:p>
            <a:p>
              <a:pPr algn="l"/>
              <a:r>
                <a:rPr lang="zh-CN" altLang="en-US" sz="20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mn-ea"/>
                  <a:sym typeface="+mn-lt"/>
                </a:rPr>
                <a:t>养成</a:t>
              </a:r>
            </a:p>
          </p:txBody>
        </p:sp>
        <p:sp>
          <p:nvSpPr>
            <p:cNvPr id="48" name="矩形 47"/>
            <p:cNvSpPr/>
            <p:nvPr/>
          </p:nvSpPr>
          <p:spPr>
            <a:xfrm>
              <a:off x="1338416" y="3331696"/>
              <a:ext cx="961202" cy="830858"/>
            </a:xfrm>
            <a:prstGeom prst="rect">
              <a:avLst/>
            </a:prstGeom>
          </p:spPr>
          <p:txBody>
            <a:bodyPr wrap="square">
              <a:spAutoFit/>
            </a:bodyPr>
            <a:lstStyle/>
            <a:p>
              <a:pPr algn="l"/>
              <a:r>
                <a:rPr lang="zh-CN" altLang="en-US" sz="20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mn-ea"/>
                  <a:sym typeface="+mn-lt"/>
                </a:rPr>
                <a:t>制度</a:t>
              </a:r>
            </a:p>
            <a:p>
              <a:pPr algn="l"/>
              <a:r>
                <a:rPr lang="zh-CN" altLang="en-US" sz="20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mn-ea"/>
                  <a:sym typeface="+mn-lt"/>
                </a:rPr>
                <a:t>保障</a:t>
              </a:r>
            </a:p>
          </p:txBody>
        </p:sp>
      </p:grpSp>
      <p:sp>
        <p:nvSpPr>
          <p:cNvPr id="49" name="文本框 48"/>
          <p:cNvSpPr txBox="1"/>
          <p:nvPr/>
        </p:nvSpPr>
        <p:spPr>
          <a:xfrm>
            <a:off x="2744074" y="2492541"/>
            <a:ext cx="3854281" cy="1422377"/>
          </a:xfrm>
          <a:prstGeom prst="rect">
            <a:avLst/>
          </a:prstGeom>
          <a:noFill/>
        </p:spPr>
        <p:txBody>
          <a:bodyPr wrap="square" rtlCol="0" anchor="t">
            <a:spAutoFit/>
          </a:bodyPr>
          <a:lstStyle/>
          <a:p>
            <a:pPr algn="just" fontAlgn="auto">
              <a:lnSpc>
                <a:spcPct val="150000"/>
              </a:lnSpc>
            </a:pPr>
            <a:r>
              <a:rPr lang="en-US" altLang="zh-CN" sz="2000" kern="100" dirty="0">
                <a:effectLst/>
                <a:latin typeface="微软雅黑" panose="020B0503020204020204" pitchFamily="34" charset="-122"/>
                <a:ea typeface="微软雅黑" panose="020B0503020204020204" pitchFamily="34" charset="-122"/>
                <a:cs typeface="宋体" panose="02010600030101010101" pitchFamily="2" charset="-122"/>
                <a:sym typeface="+mn-ea"/>
              </a:rPr>
              <a:t> </a:t>
            </a:r>
            <a:r>
              <a:rPr lang="zh-CN" altLang="en-US" sz="2000" dirty="0">
                <a:solidFill>
                  <a:schemeClr val="tx1">
                    <a:lumMod val="85000"/>
                    <a:lumOff val="15000"/>
                  </a:schemeClr>
                </a:solidFill>
                <a:ea typeface="微软雅黑" panose="020B0503020204020204" pitchFamily="34" charset="-122"/>
                <a:sym typeface="+mn-ea"/>
              </a:rPr>
              <a:t>   </a:t>
            </a:r>
            <a:r>
              <a:rPr lang="en-US" altLang="zh-CN" sz="2000" dirty="0">
                <a:solidFill>
                  <a:schemeClr val="tx1">
                    <a:lumMod val="85000"/>
                    <a:lumOff val="15000"/>
                  </a:schemeClr>
                </a:solidFill>
                <a:ea typeface="微软雅黑" panose="020B0503020204020204" pitchFamily="34" charset="-122"/>
                <a:sym typeface="+mn-ea"/>
              </a:rPr>
              <a:t>   </a:t>
            </a:r>
            <a:r>
              <a:rPr lang="zh-CN" altLang="en-US" sz="2000" dirty="0">
                <a:solidFill>
                  <a:schemeClr val="tx1">
                    <a:lumMod val="85000"/>
                    <a:lumOff val="15000"/>
                  </a:schemeClr>
                </a:solidFill>
                <a:ea typeface="微软雅黑" panose="020B0503020204020204" pitchFamily="34" charset="-122"/>
                <a:sym typeface="+mn-ea"/>
              </a:rPr>
              <a:t>社会主义核心价值观，只有被普遍理解和接受，才能为人们自觉遵守奉行。</a:t>
            </a:r>
          </a:p>
        </p:txBody>
      </p:sp>
      <p:sp>
        <p:nvSpPr>
          <p:cNvPr id="50" name="对角圆角矩形 49"/>
          <p:cNvSpPr/>
          <p:nvPr/>
        </p:nvSpPr>
        <p:spPr>
          <a:xfrm flipH="1">
            <a:off x="2767965" y="873125"/>
            <a:ext cx="6686550"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使核心价值观的影响像空气一样无所不在、无时不有</a:t>
            </a:r>
          </a:p>
        </p:txBody>
      </p:sp>
      <p:sp>
        <p:nvSpPr>
          <p:cNvPr id="47" name="矩形 46"/>
          <p:cNvSpPr/>
          <p:nvPr/>
        </p:nvSpPr>
        <p:spPr>
          <a:xfrm>
            <a:off x="1926669" y="5075045"/>
            <a:ext cx="8338663" cy="1331134"/>
          </a:xfrm>
          <a:prstGeom prst="rect">
            <a:avLst/>
          </a:prstGeom>
        </p:spPr>
        <p:txBody>
          <a:bodyPr wrap="square">
            <a:spAutoFit/>
          </a:bodyPr>
          <a:lstStyle/>
          <a:p>
            <a:pPr marR="0" lvl="0" indent="558800" algn="ctr" fontAlgn="auto">
              <a:lnSpc>
                <a:spcPct val="150000"/>
              </a:lnSpc>
              <a:spcBef>
                <a:spcPts val="0"/>
              </a:spcBef>
              <a:spcAft>
                <a:spcPts val="0"/>
              </a:spcAft>
            </a:pPr>
            <a:r>
              <a:rPr lang="zh-CN" altLang="en-US" sz="2800" kern="100" dirty="0">
                <a:solidFill>
                  <a:srgbClr val="C00000"/>
                </a:solidFill>
                <a:latin typeface="华文行楷" panose="02010800040101010101" pitchFamily="2" charset="-122"/>
                <a:ea typeface="华文行楷" panose="02010800040101010101" pitchFamily="2" charset="-122"/>
                <a:cs typeface="宋体" panose="02010600030101010101" pitchFamily="2" charset="-122"/>
              </a:rPr>
              <a:t>使社会主义核心价值观内化为人们的精神追求，外化为人们的自觉行动。</a:t>
            </a:r>
          </a:p>
        </p:txBody>
      </p:sp>
      <p:sp>
        <p:nvSpPr>
          <p:cNvPr id="3" name="文本框 2"/>
          <p:cNvSpPr txBox="1"/>
          <p:nvPr/>
        </p:nvSpPr>
        <p:spPr>
          <a:xfrm>
            <a:off x="8497117" y="3113405"/>
            <a:ext cx="1049020" cy="460375"/>
          </a:xfrm>
          <a:prstGeom prst="rect">
            <a:avLst/>
          </a:prstGeom>
          <a:noFill/>
        </p:spPr>
        <p:txBody>
          <a:bodyPr wrap="square" rtlCol="0">
            <a:spAutoFit/>
          </a:bodyPr>
          <a:lstStyle/>
          <a:p>
            <a:pPr algn="ctr"/>
            <a:r>
              <a:rPr lang="zh-CN" altLang="en-US" sz="2400" b="1">
                <a:solidFill>
                  <a:srgbClr val="C00000"/>
                </a:solidFill>
                <a:latin typeface="微软雅黑" panose="020B0503020204020204" pitchFamily="34" charset="-122"/>
                <a:ea typeface="微软雅黑" panose="020B0503020204020204" pitchFamily="34" charset="-122"/>
              </a:rPr>
              <a:t>措施</a:t>
            </a:r>
          </a:p>
        </p:txBody>
      </p:sp>
      <p:sp>
        <p:nvSpPr>
          <p:cNvPr id="2" name="椭圆 1"/>
          <p:cNvSpPr>
            <a:spLocks noChangeAspect="1"/>
          </p:cNvSpPr>
          <p:nvPr/>
        </p:nvSpPr>
        <p:spPr>
          <a:xfrm>
            <a:off x="7285275" y="1563540"/>
            <a:ext cx="3420000" cy="3420000"/>
          </a:xfrm>
          <a:prstGeom prst="ellipse">
            <a:avLst/>
          </a:prstGeom>
          <a:noFill/>
          <a:ln w="47625">
            <a:gradFill>
              <a:gsLst>
                <a:gs pos="53000">
                  <a:srgbClr val="FFFDFD">
                    <a:alpha val="0"/>
                  </a:srgbClr>
                </a:gs>
                <a:gs pos="84000">
                  <a:srgbClr val="C00000"/>
                </a:gs>
              </a:gsLst>
              <a:lin ang="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 name="组合 9"/>
          <p:cNvGrpSpPr/>
          <p:nvPr/>
        </p:nvGrpSpPr>
        <p:grpSpPr>
          <a:xfrm>
            <a:off x="857119" y="1537224"/>
            <a:ext cx="10498316" cy="2157952"/>
            <a:chOff x="458842" y="1950396"/>
            <a:chExt cx="10498316" cy="3752539"/>
          </a:xfrm>
        </p:grpSpPr>
        <p:sp>
          <p:nvSpPr>
            <p:cNvPr id="20" name="平行四边形 19"/>
            <p:cNvSpPr/>
            <p:nvPr/>
          </p:nvSpPr>
          <p:spPr>
            <a:xfrm flipH="1">
              <a:off x="466863" y="2637820"/>
              <a:ext cx="10490295" cy="3065115"/>
            </a:xfrm>
            <a:prstGeom prst="parallelogram">
              <a:avLst>
                <a:gd name="adj" fmla="val 16476"/>
              </a:avLst>
            </a:prstGeom>
            <a:gradFill flip="none" rotWithShape="1">
              <a:gsLst>
                <a:gs pos="35000">
                  <a:srgbClr val="B00000"/>
                </a:gs>
                <a:gs pos="100000">
                  <a:schemeClr val="bg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1" name="平行四边形 20"/>
            <p:cNvSpPr/>
            <p:nvPr/>
          </p:nvSpPr>
          <p:spPr>
            <a:xfrm flipH="1">
              <a:off x="458842" y="1950396"/>
              <a:ext cx="10428403" cy="3654465"/>
            </a:xfrm>
            <a:prstGeom prst="parallelogram">
              <a:avLst>
                <a:gd name="adj" fmla="val 16476"/>
              </a:avLst>
            </a:prstGeom>
            <a:solidFill>
              <a:srgbClr val="FFFDFD"/>
            </a:solidFill>
            <a:ln>
              <a:gradFill>
                <a:gsLst>
                  <a:gs pos="10000">
                    <a:srgbClr val="FFFDFD">
                      <a:alpha val="0"/>
                    </a:srgbClr>
                  </a:gs>
                  <a:gs pos="55000">
                    <a:srgbClr val="C00000"/>
                  </a:gs>
                </a:gsLst>
                <a:lin ang="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53" name="Text Box 27"/>
          <p:cNvSpPr txBox="1">
            <a:spLocks noChangeArrowheads="1"/>
          </p:cNvSpPr>
          <p:nvPr/>
        </p:nvSpPr>
        <p:spPr bwMode="auto">
          <a:xfrm>
            <a:off x="2202806" y="1846938"/>
            <a:ext cx="9218312" cy="1422954"/>
          </a:xfrm>
          <a:prstGeom prst="rect">
            <a:avLst/>
          </a:prstGeom>
          <a:noFill/>
        </p:spPr>
        <p:txBody>
          <a:bodyPr wrap="square">
            <a:spAutoFit/>
          </a:bodyPr>
          <a:lstStyle>
            <a:defPPr>
              <a:defRPr lang="zh-CN"/>
            </a:defPPr>
            <a:lvl1pPr marL="285750">
              <a:lnSpc>
                <a:spcPct val="150000"/>
              </a:lnSpc>
              <a:spcBef>
                <a:spcPts val="0"/>
              </a:spcBef>
              <a:spcAft>
                <a:spcPts val="0"/>
              </a:spcAft>
              <a:buClr>
                <a:srgbClr val="C90700"/>
              </a:buClr>
              <a:defRPr kern="0" spc="120">
                <a:solidFill>
                  <a:srgbClr val="FFFFFF"/>
                </a:solidFill>
                <a:latin typeface="微软雅黑" panose="020B0503020204020204" pitchFamily="34" charset="-122"/>
                <a:ea typeface="微软雅黑" panose="020B0503020204020204" pitchFamily="34" charset="-122"/>
                <a:cs typeface="微软雅黑" panose="020B0503020204020204" pitchFamily="34" charset="-122"/>
              </a:defRPr>
            </a:lvl1pPr>
          </a:lstStyle>
          <a:p>
            <a:pPr marL="0" indent="538480" algn="just" fontAlgn="auto">
              <a:extLst>
                <a:ext uri="{35155182-B16C-46BC-9424-99874614C6A1}">
                  <wpsdc:indentchars xmlns:wpsdc="http://www.wps.cn/officeDocument/2017/drawingmlCustomData" xmlns="" val="200" checksum="3215146926"/>
                </a:ext>
              </a:extLst>
            </a:pPr>
            <a:r>
              <a:rPr lang="zh-CN" altLang="en-US" sz="2000" b="1" dirty="0">
                <a:solidFill>
                  <a:srgbClr val="000000"/>
                </a:solidFill>
                <a:latin typeface="华文中宋" panose="02010600040101010101" pitchFamily="2" charset="-122"/>
                <a:ea typeface="华文中宋" panose="02010600040101010101" pitchFamily="2" charset="-122"/>
              </a:rPr>
              <a:t>党员、干部</a:t>
            </a:r>
            <a:r>
              <a:rPr lang="zh-CN" altLang="en-US" sz="2000" dirty="0">
                <a:solidFill>
                  <a:srgbClr val="000000"/>
                </a:solidFill>
              </a:rPr>
              <a:t>必须带头弘扬和践行社会主义核心价值观；</a:t>
            </a:r>
            <a:endParaRPr lang="en-US" altLang="zh-CN" sz="2000" dirty="0">
              <a:solidFill>
                <a:srgbClr val="000000"/>
              </a:solidFill>
            </a:endParaRPr>
          </a:p>
          <a:p>
            <a:pPr marL="0" indent="538480" algn="just" fontAlgn="auto">
              <a:extLst>
                <a:ext uri="{35155182-B16C-46BC-9424-99874614C6A1}">
                  <wpsdc:indentchars xmlns:wpsdc="http://www.wps.cn/officeDocument/2017/drawingmlCustomData" xmlns="" val="200" checksum="3215146926"/>
                </a:ext>
              </a:extLst>
            </a:pPr>
            <a:r>
              <a:rPr lang="zh-CN" altLang="en-US" sz="2000" b="1" dirty="0">
                <a:solidFill>
                  <a:srgbClr val="000000"/>
                </a:solidFill>
                <a:latin typeface="华文中宋" panose="02010600040101010101" pitchFamily="2" charset="-122"/>
                <a:ea typeface="华文中宋" panose="02010600040101010101" pitchFamily="2" charset="-122"/>
              </a:rPr>
              <a:t>公众人物</a:t>
            </a:r>
            <a:r>
              <a:rPr lang="zh-CN" altLang="en-US" sz="2000" dirty="0">
                <a:solidFill>
                  <a:srgbClr val="000000"/>
                </a:solidFill>
              </a:rPr>
              <a:t>要发挥示范作用，先进模范要发挥表率作用；</a:t>
            </a:r>
            <a:endParaRPr lang="en-US" altLang="zh-CN" sz="2000" dirty="0">
              <a:solidFill>
                <a:srgbClr val="000000"/>
              </a:solidFill>
            </a:endParaRPr>
          </a:p>
          <a:p>
            <a:pPr marL="0" indent="538480" algn="just" fontAlgn="auto">
              <a:extLst>
                <a:ext uri="{35155182-B16C-46BC-9424-99874614C6A1}">
                  <wpsdc:indentchars xmlns:wpsdc="http://www.wps.cn/officeDocument/2017/drawingmlCustomData" xmlns="" val="200" checksum="3215146926"/>
                </a:ext>
              </a:extLst>
            </a:pPr>
            <a:r>
              <a:rPr lang="zh-CN" altLang="en-US" sz="2000" b="1" dirty="0">
                <a:solidFill>
                  <a:srgbClr val="000000"/>
                </a:solidFill>
                <a:latin typeface="华文中宋" panose="02010600040101010101" pitchFamily="2" charset="-122"/>
                <a:ea typeface="华文中宋" panose="02010600040101010101" pitchFamily="2" charset="-122"/>
              </a:rPr>
              <a:t>青年</a:t>
            </a:r>
            <a:r>
              <a:rPr lang="zh-CN" altLang="en-US" sz="2000" dirty="0">
                <a:solidFill>
                  <a:srgbClr val="000000"/>
                </a:solidFill>
              </a:rPr>
              <a:t>要在勤学、修德、明辨、笃实上下功夫。</a:t>
            </a:r>
            <a:endParaRPr lang="en-US" altLang="zh-CN" sz="2000" dirty="0">
              <a:solidFill>
                <a:srgbClr val="000000"/>
              </a:solidFill>
            </a:endParaRPr>
          </a:p>
        </p:txBody>
      </p:sp>
      <p:grpSp>
        <p:nvGrpSpPr>
          <p:cNvPr id="2" name="组合 1"/>
          <p:cNvGrpSpPr/>
          <p:nvPr/>
        </p:nvGrpSpPr>
        <p:grpSpPr>
          <a:xfrm>
            <a:off x="963922" y="3892777"/>
            <a:ext cx="10264157" cy="2380600"/>
            <a:chOff x="1007078" y="1433209"/>
            <a:chExt cx="10264157" cy="2380600"/>
          </a:xfrm>
        </p:grpSpPr>
        <p:pic>
          <p:nvPicPr>
            <p:cNvPr id="1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t="2899" b="2899"/>
            <a:stretch>
              <a:fillRect/>
            </a:stretch>
          </p:blipFill>
          <p:spPr bwMode="auto">
            <a:xfrm>
              <a:off x="1007078" y="1433209"/>
              <a:ext cx="3152453" cy="1982704"/>
            </a:xfrm>
            <a:prstGeom prst="rect">
              <a:avLst/>
            </a:prstGeom>
            <a:noFill/>
            <a:ln w="38100">
              <a:solidFill>
                <a:schemeClr val="bg1"/>
              </a:solidFill>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17" name="Picture 6"/>
            <p:cNvPicPr>
              <a:picLocks noChangeAspect="1" noChangeArrowheads="1"/>
            </p:cNvPicPr>
            <p:nvPr/>
          </p:nvPicPr>
          <p:blipFill>
            <a:blip r:embed="rId4" cstate="print">
              <a:extLst>
                <a:ext uri="{28A0092B-C50C-407E-A947-70E740481C1C}">
                  <a14:useLocalDpi xmlns:a14="http://schemas.microsoft.com/office/drawing/2010/main" val="0"/>
                </a:ext>
              </a:extLst>
            </a:blip>
            <a:srcRect t="2829" b="2829"/>
            <a:stretch>
              <a:fillRect/>
            </a:stretch>
          </p:blipFill>
          <p:spPr bwMode="auto">
            <a:xfrm>
              <a:off x="8118782" y="1433209"/>
              <a:ext cx="3152453" cy="1982704"/>
            </a:xfrm>
            <a:prstGeom prst="rect">
              <a:avLst/>
            </a:prstGeom>
            <a:noFill/>
            <a:ln w="38100">
              <a:solidFill>
                <a:schemeClr val="bg1"/>
              </a:solidFill>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23" name="Picture 6"/>
            <p:cNvPicPr>
              <a:picLocks noChangeAspect="1" noChangeArrowheads="1"/>
            </p:cNvPicPr>
            <p:nvPr/>
          </p:nvPicPr>
          <p:blipFill>
            <a:blip r:embed="rId5" cstate="print">
              <a:extLst>
                <a:ext uri="{28A0092B-C50C-407E-A947-70E740481C1C}">
                  <a14:useLocalDpi xmlns:a14="http://schemas.microsoft.com/office/drawing/2010/main" val="0"/>
                </a:ext>
              </a:extLst>
            </a:blip>
            <a:srcRect t="2816" b="2816"/>
            <a:stretch>
              <a:fillRect/>
            </a:stretch>
          </p:blipFill>
          <p:spPr bwMode="auto">
            <a:xfrm>
              <a:off x="4593993" y="1433209"/>
              <a:ext cx="3152453" cy="1982704"/>
            </a:xfrm>
            <a:prstGeom prst="rect">
              <a:avLst/>
            </a:prstGeom>
            <a:noFill/>
            <a:ln w="38100">
              <a:solidFill>
                <a:schemeClr val="bg1"/>
              </a:solidFill>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24" name="矩形 23"/>
            <p:cNvSpPr/>
            <p:nvPr/>
          </p:nvSpPr>
          <p:spPr>
            <a:xfrm>
              <a:off x="5770110" y="3536810"/>
              <a:ext cx="800219" cy="276999"/>
            </a:xfrm>
            <a:prstGeom prst="rect">
              <a:avLst/>
            </a:prstGeom>
          </p:spPr>
          <p:txBody>
            <a:bodyPr wrap="none">
              <a:spAutoFit/>
            </a:bodyPr>
            <a:lstStyle/>
            <a:p>
              <a:pPr algn="ct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公众人物</a:t>
              </a:r>
            </a:p>
          </p:txBody>
        </p:sp>
        <p:sp>
          <p:nvSpPr>
            <p:cNvPr id="25" name="矩形 24"/>
            <p:cNvSpPr/>
            <p:nvPr/>
          </p:nvSpPr>
          <p:spPr>
            <a:xfrm>
              <a:off x="2183195" y="3536810"/>
              <a:ext cx="800219" cy="276999"/>
            </a:xfrm>
            <a:prstGeom prst="rect">
              <a:avLst/>
            </a:prstGeom>
          </p:spPr>
          <p:txBody>
            <a:bodyPr wrap="none">
              <a:spAutoFit/>
            </a:bodyPr>
            <a:lstStyle/>
            <a:p>
              <a:pPr algn="ct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党员干部</a:t>
              </a:r>
            </a:p>
          </p:txBody>
        </p:sp>
        <p:sp>
          <p:nvSpPr>
            <p:cNvPr id="26" name="矩形 25"/>
            <p:cNvSpPr/>
            <p:nvPr/>
          </p:nvSpPr>
          <p:spPr>
            <a:xfrm>
              <a:off x="9448787" y="3536810"/>
              <a:ext cx="492443" cy="276999"/>
            </a:xfrm>
            <a:prstGeom prst="rect">
              <a:avLst/>
            </a:prstGeom>
          </p:spPr>
          <p:txBody>
            <a:bodyPr wrap="none">
              <a:spAutoFit/>
            </a:bodyPr>
            <a:lstStyle/>
            <a:p>
              <a:pPr algn="ct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青年</a:t>
              </a:r>
            </a:p>
          </p:txBody>
        </p:sp>
      </p:grpSp>
      <p:sp>
        <p:nvSpPr>
          <p:cNvPr id="27" name="对角圆角矩形 49"/>
          <p:cNvSpPr/>
          <p:nvPr/>
        </p:nvSpPr>
        <p:spPr>
          <a:xfrm flipH="1">
            <a:off x="1781786" y="987624"/>
            <a:ext cx="8430924"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社会主义核心价值观建设，要注重区分层次、突出重点，抓好重点人群</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noChangeArrowheads="1"/>
          </p:cNvPicPr>
          <p:nvPr/>
        </p:nvPicPr>
        <p:blipFill>
          <a:blip r:embed="rId3">
            <a:extLst>
              <a:ext uri="{28A0092B-C50C-407E-A947-70E740481C1C}">
                <a14:useLocalDpi xmlns:a14="http://schemas.microsoft.com/office/drawing/2010/main" val="0"/>
              </a:ext>
            </a:extLst>
          </a:blip>
          <a:srcRect t="1836" b="58414"/>
          <a:stretch>
            <a:fillRect/>
          </a:stretch>
        </p:blipFill>
        <p:spPr bwMode="auto">
          <a:xfrm>
            <a:off x="0" y="3611563"/>
            <a:ext cx="12192000" cy="3246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矩形 4"/>
          <p:cNvSpPr/>
          <p:nvPr/>
        </p:nvSpPr>
        <p:spPr>
          <a:xfrm>
            <a:off x="2329547" y="979095"/>
            <a:ext cx="7561779" cy="430887"/>
          </a:xfrm>
          <a:prstGeom prst="rect">
            <a:avLst/>
          </a:prstGeom>
          <a:noFill/>
        </p:spPr>
        <p:txBody>
          <a:bodyPr wrap="square" rtlCol="0">
            <a:spAutoFit/>
          </a:bodyPr>
          <a:lstStyle/>
          <a:p>
            <a:pPr algn="ctr">
              <a:buClr>
                <a:srgbClr val="C00000"/>
              </a:buClr>
              <a:buSzPct val="80000"/>
            </a:pP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（三）弘扬以伟大建党精神为源头的中国共产党人精神谱系</a:t>
            </a:r>
          </a:p>
        </p:txBody>
      </p:sp>
      <p:grpSp>
        <p:nvGrpSpPr>
          <p:cNvPr id="9" name="组合 8"/>
          <p:cNvGrpSpPr/>
          <p:nvPr/>
        </p:nvGrpSpPr>
        <p:grpSpPr>
          <a:xfrm>
            <a:off x="486229" y="1682115"/>
            <a:ext cx="11023600" cy="4073777"/>
            <a:chOff x="1064709" y="1638633"/>
            <a:chExt cx="10445334" cy="4159090"/>
          </a:xfrm>
        </p:grpSpPr>
        <p:sp>
          <p:nvSpPr>
            <p:cNvPr id="10" name="图文框 9"/>
            <p:cNvSpPr/>
            <p:nvPr/>
          </p:nvSpPr>
          <p:spPr>
            <a:xfrm>
              <a:off x="1064709" y="1638633"/>
              <a:ext cx="10232310" cy="3941004"/>
            </a:xfrm>
            <a:prstGeom prst="frame">
              <a:avLst>
                <a:gd name="adj1" fmla="val 3688"/>
              </a:avLst>
            </a:prstGeom>
            <a:gradFill flip="none" rotWithShape="1">
              <a:gsLst>
                <a:gs pos="0">
                  <a:srgbClr val="B00000"/>
                </a:gs>
                <a:gs pos="100000">
                  <a:srgbClr val="C00000"/>
                </a:gs>
              </a:gsLst>
              <a:lin ang="1800000" scaled="0"/>
              <a:tileRect/>
            </a:gradFill>
            <a:ln>
              <a:noFill/>
            </a:ln>
            <a:effectLst>
              <a:outerShdw blurRad="177800" dist="152400" dir="2700000" algn="tl" rotWithShape="0">
                <a:prstClr val="black">
                  <a:alpha val="15000"/>
                </a:prstClr>
              </a:outerShdw>
            </a:effectLst>
          </p:spPr>
          <p:style>
            <a:lnRef idx="2">
              <a:srgbClr val="4472C4">
                <a:shade val="50000"/>
              </a:srgbClr>
            </a:lnRef>
            <a:fillRef idx="1">
              <a:srgbClr val="4472C4"/>
            </a:fillRef>
            <a:effectRef idx="0">
              <a:srgbClr val="4472C4"/>
            </a:effectRef>
            <a:fontRef idx="minor">
              <a:sysClr val="window" lastClr="FFFFFF"/>
            </a:fontRef>
          </p:style>
          <p:txBody>
            <a:bodyPr rtlCol="0" anchor="ctr"/>
            <a:lstStyle/>
            <a:p>
              <a:pPr algn="ctr"/>
              <a:endParaRPr lang="zh-CN" altLang="en-US"/>
            </a:p>
          </p:txBody>
        </p:sp>
        <p:grpSp>
          <p:nvGrpSpPr>
            <p:cNvPr id="14" name="组合 13"/>
            <p:cNvGrpSpPr/>
            <p:nvPr/>
          </p:nvGrpSpPr>
          <p:grpSpPr>
            <a:xfrm>
              <a:off x="1277733" y="1856718"/>
              <a:ext cx="10232310" cy="3941005"/>
              <a:chOff x="1277733" y="1856718"/>
              <a:chExt cx="10232310" cy="3941005"/>
            </a:xfrm>
          </p:grpSpPr>
          <p:sp>
            <p:nvSpPr>
              <p:cNvPr id="16" name="矩形 15"/>
              <p:cNvSpPr/>
              <p:nvPr/>
            </p:nvSpPr>
            <p:spPr>
              <a:xfrm>
                <a:off x="1277733" y="1856718"/>
                <a:ext cx="10232310" cy="3941004"/>
              </a:xfrm>
              <a:prstGeom prst="rect">
                <a:avLst/>
              </a:prstGeom>
              <a:solidFill>
                <a:sysClr val="window" lastClr="FFFFFF"/>
              </a:solidFill>
              <a:ln>
                <a:noFill/>
              </a:ln>
              <a:effectLst>
                <a:outerShdw blurRad="177800" dist="152400" dir="2700000" algn="tl" rotWithShape="0">
                  <a:prstClr val="black">
                    <a:alpha val="15000"/>
                  </a:prstClr>
                </a:outerShdw>
              </a:effectLst>
            </p:spPr>
            <p:style>
              <a:lnRef idx="2">
                <a:srgbClr val="4472C4">
                  <a:shade val="50000"/>
                </a:srgbClr>
              </a:lnRef>
              <a:fillRef idx="1">
                <a:srgbClr val="4472C4"/>
              </a:fillRef>
              <a:effectRef idx="0">
                <a:srgbClr val="4472C4"/>
              </a:effectRef>
              <a:fontRef idx="minor">
                <a:sysClr val="window" lastClr="FFFFFF"/>
              </a:fontRef>
            </p:style>
            <p:txBody>
              <a:bodyPr rtlCol="0" anchor="ctr"/>
              <a:lstStyle/>
              <a:p>
                <a:pPr algn="ctr"/>
                <a:endParaRPr lang="zh-CN" altLang="en-US"/>
              </a:p>
            </p:txBody>
          </p:sp>
          <p:pic>
            <p:nvPicPr>
              <p:cNvPr id="19" name="图片 18"/>
              <p:cNvPicPr>
                <a:picLocks noChangeAspect="1"/>
              </p:cNvPicPr>
              <p:nvPr>
                <p:custDataLst>
                  <p:tags r:id="rId1"/>
                </p:custDataLst>
              </p:nvPr>
            </p:nvPicPr>
            <p:blipFill rotWithShape="1">
              <a:blip r:embed="rId4" cstate="print">
                <a:duotone>
                  <a:srgbClr val="ED7D31">
                    <a:shade val="45000"/>
                    <a:satMod val="135000"/>
                  </a:srgbClr>
                  <a:prstClr val="white"/>
                </a:duotone>
                <a:extLst>
                  <a:ext uri="{BEBA8EAE-BF5A-486C-A8C5-ECC9F3942E4B}">
                    <a14:imgProps xmlns:a14="http://schemas.microsoft.com/office/drawing/2010/main">
                      <a14:imgLayer r:embed="rId5">
                        <a14:imgEffect>
                          <a14:brightnessContrast contrast="40000"/>
                        </a14:imgEffect>
                        <a14:imgEffect>
                          <a14:sharpenSoften amount="25000"/>
                        </a14:imgEffect>
                      </a14:imgLayer>
                    </a14:imgProps>
                  </a:ext>
                  <a:ext uri="{28A0092B-C50C-407E-A947-70E740481C1C}">
                    <a14:useLocalDpi xmlns:a14="http://schemas.microsoft.com/office/drawing/2010/main" val="0"/>
                  </a:ext>
                </a:extLst>
              </a:blip>
              <a:srcRect r="6647" b="50000"/>
              <a:stretch>
                <a:fillRect/>
              </a:stretch>
            </p:blipFill>
            <p:spPr>
              <a:xfrm flipH="1">
                <a:off x="2981688" y="4130948"/>
                <a:ext cx="8528355" cy="1666775"/>
              </a:xfrm>
              <a:prstGeom prst="rect">
                <a:avLst/>
              </a:prstGeom>
            </p:spPr>
          </p:pic>
        </p:grpSp>
      </p:grpSp>
      <p:sp>
        <p:nvSpPr>
          <p:cNvPr id="20" name="矩形 19"/>
          <p:cNvSpPr/>
          <p:nvPr/>
        </p:nvSpPr>
        <p:spPr>
          <a:xfrm>
            <a:off x="1455816" y="2287471"/>
            <a:ext cx="9309242" cy="2319546"/>
          </a:xfrm>
          <a:prstGeom prst="rect">
            <a:avLst/>
          </a:prstGeom>
        </p:spPr>
        <p:txBody>
          <a:bodyPr wrap="square">
            <a:spAutoFit/>
          </a:bodyPr>
          <a:lstStyle/>
          <a:p>
            <a:pPr algn="just">
              <a:lnSpc>
                <a:spcPct val="150000"/>
              </a:lnSpc>
            </a:pPr>
            <a:r>
              <a:rPr lang="zh-CN" altLang="en-US" sz="2200" b="1" dirty="0">
                <a:latin typeface="楷体" panose="02010609060101010101" pitchFamily="49" charset="-122"/>
                <a:ea typeface="楷体" panose="02010609060101010101" pitchFamily="49" charset="-122"/>
                <a:sym typeface="+mn-ea"/>
              </a:rPr>
              <a:t>　　一百年前，中国共产党的先驱们创建了中国共产党，形成了坚持真理、坚守理想，践行初心、担当使命，不怕牺牲、英勇斗争，对党忠诚、不负人民的伟大建党精神，这是中国共产党的精神之源。</a:t>
            </a:r>
            <a:endParaRPr lang="en-US" altLang="zh-CN" sz="2200" b="1" dirty="0">
              <a:latin typeface="楷体" panose="02010609060101010101" pitchFamily="49" charset="-122"/>
              <a:ea typeface="楷体" panose="02010609060101010101" pitchFamily="49" charset="-122"/>
              <a:sym typeface="+mn-ea"/>
            </a:endParaRPr>
          </a:p>
          <a:p>
            <a:pPr algn="r">
              <a:lnSpc>
                <a:spcPct val="150000"/>
              </a:lnSpc>
            </a:pPr>
            <a:r>
              <a:rPr lang="en-US" altLang="zh-CN" b="1" dirty="0">
                <a:latin typeface="楷体" panose="02010609060101010101" pitchFamily="49" charset="-122"/>
                <a:ea typeface="楷体" panose="02010609060101010101" pitchFamily="49" charset="-122"/>
                <a:sym typeface="+mn-ea"/>
              </a:rPr>
              <a:t>——</a:t>
            </a:r>
            <a:r>
              <a:rPr lang="zh-CN" altLang="en-US" b="1" dirty="0">
                <a:latin typeface="楷体" panose="02010609060101010101" pitchFamily="49" charset="-122"/>
                <a:ea typeface="楷体" panose="02010609060101010101" pitchFamily="49" charset="-122"/>
                <a:sym typeface="+mn-ea"/>
              </a:rPr>
              <a:t>习近平在庆祝中国共产党成立</a:t>
            </a:r>
            <a:r>
              <a:rPr lang="en-US" altLang="zh-CN" b="1" dirty="0">
                <a:latin typeface="楷体" panose="02010609060101010101" pitchFamily="49" charset="-122"/>
                <a:ea typeface="楷体" panose="02010609060101010101" pitchFamily="49" charset="-122"/>
                <a:sym typeface="+mn-ea"/>
              </a:rPr>
              <a:t>100</a:t>
            </a:r>
            <a:r>
              <a:rPr lang="zh-CN" altLang="en-US" b="1" dirty="0">
                <a:latin typeface="楷体" panose="02010609060101010101" pitchFamily="49" charset="-122"/>
                <a:ea typeface="楷体" panose="02010609060101010101" pitchFamily="49" charset="-122"/>
                <a:sym typeface="+mn-ea"/>
              </a:rPr>
              <a:t>周年大会上的讲话</a:t>
            </a:r>
          </a:p>
          <a:p>
            <a:pPr algn="r">
              <a:lnSpc>
                <a:spcPct val="120000"/>
              </a:lnSpc>
            </a:pPr>
            <a:r>
              <a:rPr lang="zh-CN" altLang="en-US" b="1" dirty="0">
                <a:latin typeface="楷体" panose="02010609060101010101" pitchFamily="49" charset="-122"/>
                <a:ea typeface="楷体" panose="02010609060101010101" pitchFamily="49" charset="-122"/>
                <a:sym typeface="+mn-ea"/>
              </a:rPr>
              <a:t>（</a:t>
            </a:r>
            <a:r>
              <a:rPr b="1" dirty="0">
                <a:latin typeface="楷体" panose="02010609060101010101" pitchFamily="49" charset="-122"/>
                <a:ea typeface="楷体" panose="02010609060101010101" pitchFamily="49" charset="-122"/>
                <a:sym typeface="+mn-ea"/>
              </a:rPr>
              <a:t>20</a:t>
            </a:r>
            <a:r>
              <a:rPr lang="en-US" altLang="zh-CN" b="1" dirty="0">
                <a:latin typeface="楷体" panose="02010609060101010101" pitchFamily="49" charset="-122"/>
                <a:ea typeface="楷体" panose="02010609060101010101" pitchFamily="49" charset="-122"/>
                <a:sym typeface="+mn-ea"/>
              </a:rPr>
              <a:t>21</a:t>
            </a:r>
            <a:r>
              <a:rPr b="1" dirty="0">
                <a:latin typeface="楷体" panose="02010609060101010101" pitchFamily="49" charset="-122"/>
                <a:ea typeface="楷体" panose="02010609060101010101" pitchFamily="49" charset="-122"/>
                <a:sym typeface="+mn-ea"/>
              </a:rPr>
              <a:t>年</a:t>
            </a:r>
            <a:r>
              <a:rPr lang="en-US" altLang="zh-CN" b="1" dirty="0">
                <a:latin typeface="楷体" panose="02010609060101010101" pitchFamily="49" charset="-122"/>
                <a:ea typeface="楷体" panose="02010609060101010101" pitchFamily="49" charset="-122"/>
                <a:sym typeface="+mn-ea"/>
              </a:rPr>
              <a:t>7</a:t>
            </a:r>
            <a:r>
              <a:rPr b="1" dirty="0">
                <a:latin typeface="楷体" panose="02010609060101010101" pitchFamily="49" charset="-122"/>
                <a:ea typeface="楷体" panose="02010609060101010101" pitchFamily="49" charset="-122"/>
                <a:sym typeface="+mn-ea"/>
              </a:rPr>
              <a:t>月1日</a:t>
            </a:r>
            <a:r>
              <a:rPr lang="zh-CN" altLang="en-US" b="1" dirty="0">
                <a:latin typeface="楷体" panose="02010609060101010101" pitchFamily="49" charset="-122"/>
                <a:ea typeface="楷体" panose="02010609060101010101" pitchFamily="49" charset="-122"/>
                <a:sym typeface="+mn-ea"/>
              </a:rPr>
              <a:t>）</a:t>
            </a:r>
            <a:endParaRPr b="1" dirty="0">
              <a:solidFill>
                <a:schemeClr val="tx1"/>
              </a:solidFill>
              <a:effectLst/>
              <a:latin typeface="楷体" panose="02010609060101010101" pitchFamily="49" charset="-122"/>
              <a:ea typeface="楷体" panose="02010609060101010101" pitchFamily="49" charset="-122"/>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对角圆角矩形 9"/>
          <p:cNvSpPr/>
          <p:nvPr/>
        </p:nvSpPr>
        <p:spPr>
          <a:xfrm flipH="1">
            <a:off x="4028661" y="762400"/>
            <a:ext cx="4571464" cy="544288"/>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中国共产党人精神谱系</a:t>
            </a:r>
          </a:p>
        </p:txBody>
      </p:sp>
      <p:sp>
        <p:nvSpPr>
          <p:cNvPr id="70" name="文本框 69"/>
          <p:cNvSpPr txBox="1"/>
          <p:nvPr/>
        </p:nvSpPr>
        <p:spPr>
          <a:xfrm>
            <a:off x="630288" y="2229882"/>
            <a:ext cx="2588764" cy="2053896"/>
          </a:xfrm>
          <a:prstGeom prst="rect">
            <a:avLst/>
          </a:prstGeom>
          <a:noFill/>
        </p:spPr>
        <p:txBody>
          <a:bodyPr wrap="square" rtlCol="0">
            <a:spAutoFit/>
          </a:bodyPr>
          <a:lstStyle/>
          <a:p>
            <a:pPr marL="342900" marR="0" lvl="0" indent="-342900" algn="just" defTabSz="914400" eaLnBrk="1" fontAlgn="auto" latinLnBrk="0" hangingPunct="1">
              <a:lnSpc>
                <a:spcPct val="130000"/>
              </a:lnSpc>
              <a:spcBef>
                <a:spcPts val="0"/>
              </a:spcBef>
              <a:spcAft>
                <a:spcPts val="0"/>
              </a:spcAft>
              <a:buClr>
                <a:srgbClr val="9E0406"/>
              </a:buClr>
              <a:buSzTx/>
              <a:buFont typeface="Wingdings" panose="05000000000000000000" pitchFamily="2" charset="2"/>
              <a:buChar char="u"/>
              <a:defRPr/>
            </a:pPr>
            <a:r>
              <a:rPr kumimoji="0" lang="zh-CN" altLang="en-US" sz="2000" b="0" i="0" u="none" strike="noStrike" kern="0" cap="none" spc="0" normalizeH="0" baseline="0" noProof="0" dirty="0">
                <a:ln>
                  <a:noFill/>
                </a:ln>
                <a:solidFill>
                  <a:schemeClr val="tx1">
                    <a:lumMod val="85000"/>
                    <a:lumOff val="15000"/>
                  </a:schemeClr>
                </a:solidFill>
                <a:effectLst/>
                <a:uLnTx/>
                <a:uFillTx/>
                <a:latin typeface="微软雅黑" panose="020B0503020204020204" pitchFamily="34" charset="-122"/>
                <a:ea typeface="微软雅黑" panose="020B0503020204020204" pitchFamily="34" charset="-122"/>
              </a:rPr>
              <a:t>井冈山精神</a:t>
            </a:r>
            <a:endParaRPr kumimoji="0" lang="en-US" altLang="zh-CN" sz="2000" b="0" i="0" u="none" strike="noStrike" kern="0" cap="none" spc="0" normalizeH="0" baseline="0" noProof="0" dirty="0">
              <a:ln>
                <a:noFill/>
              </a:ln>
              <a:solidFill>
                <a:schemeClr val="tx1">
                  <a:lumMod val="85000"/>
                  <a:lumOff val="15000"/>
                </a:schemeClr>
              </a:solidFill>
              <a:effectLst/>
              <a:uLnTx/>
              <a:uFillTx/>
              <a:latin typeface="微软雅黑" panose="020B0503020204020204" pitchFamily="34" charset="-122"/>
              <a:ea typeface="微软雅黑" panose="020B0503020204020204" pitchFamily="34" charset="-122"/>
            </a:endParaRPr>
          </a:p>
          <a:p>
            <a:pPr marL="342900" marR="0" lvl="0" indent="-342900" algn="just" defTabSz="914400" eaLnBrk="1" fontAlgn="auto" latinLnBrk="0" hangingPunct="1">
              <a:lnSpc>
                <a:spcPct val="130000"/>
              </a:lnSpc>
              <a:spcBef>
                <a:spcPts val="0"/>
              </a:spcBef>
              <a:spcAft>
                <a:spcPts val="0"/>
              </a:spcAft>
              <a:buClr>
                <a:srgbClr val="9E0406"/>
              </a:buClr>
              <a:buSzTx/>
              <a:buFont typeface="Wingdings" panose="05000000000000000000" pitchFamily="2" charset="2"/>
              <a:buChar char="u"/>
              <a:defRPr/>
            </a:pPr>
            <a:r>
              <a:rPr kumimoji="0" lang="zh-CN" altLang="en-US" sz="2000" b="0" i="0" u="none" strike="noStrike" kern="0" cap="none" spc="0" normalizeH="0" baseline="0" noProof="0" dirty="0">
                <a:ln>
                  <a:noFill/>
                </a:ln>
                <a:solidFill>
                  <a:schemeClr val="tx1">
                    <a:lumMod val="85000"/>
                    <a:lumOff val="15000"/>
                  </a:schemeClr>
                </a:solidFill>
                <a:effectLst/>
                <a:uLnTx/>
                <a:uFillTx/>
                <a:latin typeface="微软雅黑" panose="020B0503020204020204" pitchFamily="34" charset="-122"/>
                <a:ea typeface="微软雅黑" panose="020B0503020204020204" pitchFamily="34" charset="-122"/>
              </a:rPr>
              <a:t>苏区精神</a:t>
            </a:r>
            <a:endParaRPr kumimoji="0" lang="en-US" altLang="zh-CN" sz="2000" b="0" i="0" u="none" strike="noStrike" kern="0" cap="none" spc="0" normalizeH="0" baseline="0" noProof="0" dirty="0">
              <a:ln>
                <a:noFill/>
              </a:ln>
              <a:solidFill>
                <a:schemeClr val="tx1">
                  <a:lumMod val="85000"/>
                  <a:lumOff val="15000"/>
                </a:schemeClr>
              </a:solidFill>
              <a:effectLst/>
              <a:uLnTx/>
              <a:uFillTx/>
              <a:latin typeface="微软雅黑" panose="020B0503020204020204" pitchFamily="34" charset="-122"/>
              <a:ea typeface="微软雅黑" panose="020B0503020204020204" pitchFamily="34" charset="-122"/>
            </a:endParaRPr>
          </a:p>
          <a:p>
            <a:pPr marL="342900" marR="0" lvl="0" indent="-342900" algn="just" defTabSz="914400" eaLnBrk="1" fontAlgn="auto" latinLnBrk="0" hangingPunct="1">
              <a:lnSpc>
                <a:spcPct val="130000"/>
              </a:lnSpc>
              <a:spcBef>
                <a:spcPts val="0"/>
              </a:spcBef>
              <a:spcAft>
                <a:spcPts val="0"/>
              </a:spcAft>
              <a:buClr>
                <a:srgbClr val="9E0406"/>
              </a:buClr>
              <a:buSzTx/>
              <a:buFont typeface="Wingdings" panose="05000000000000000000" pitchFamily="2" charset="2"/>
              <a:buChar char="u"/>
              <a:defRPr/>
            </a:pPr>
            <a:r>
              <a:rPr kumimoji="0" lang="zh-CN" altLang="en-US" sz="2000" b="0" i="0" u="none" strike="noStrike" kern="0" cap="none" spc="0" normalizeH="0" baseline="0" noProof="0" dirty="0">
                <a:ln>
                  <a:noFill/>
                </a:ln>
                <a:solidFill>
                  <a:schemeClr val="tx1">
                    <a:lumMod val="85000"/>
                    <a:lumOff val="15000"/>
                  </a:schemeClr>
                </a:solidFill>
                <a:effectLst/>
                <a:uLnTx/>
                <a:uFillTx/>
                <a:latin typeface="微软雅黑" panose="020B0503020204020204" pitchFamily="34" charset="-122"/>
                <a:ea typeface="微软雅黑" panose="020B0503020204020204" pitchFamily="34" charset="-122"/>
              </a:rPr>
              <a:t>长征精神</a:t>
            </a:r>
            <a:endParaRPr kumimoji="0" lang="en-US" altLang="zh-CN" sz="2000" b="0" i="0" u="none" strike="noStrike" kern="0" cap="none" spc="0" normalizeH="0" baseline="0" noProof="0" dirty="0">
              <a:ln>
                <a:noFill/>
              </a:ln>
              <a:solidFill>
                <a:schemeClr val="tx1">
                  <a:lumMod val="85000"/>
                  <a:lumOff val="15000"/>
                </a:schemeClr>
              </a:solidFill>
              <a:effectLst/>
              <a:uLnTx/>
              <a:uFillTx/>
              <a:latin typeface="微软雅黑" panose="020B0503020204020204" pitchFamily="34" charset="-122"/>
              <a:ea typeface="微软雅黑" panose="020B0503020204020204" pitchFamily="34" charset="-122"/>
            </a:endParaRPr>
          </a:p>
          <a:p>
            <a:pPr marL="342900" marR="0" lvl="0" indent="-342900" algn="just" defTabSz="914400" eaLnBrk="1" fontAlgn="auto" latinLnBrk="0" hangingPunct="1">
              <a:lnSpc>
                <a:spcPct val="130000"/>
              </a:lnSpc>
              <a:spcBef>
                <a:spcPts val="0"/>
              </a:spcBef>
              <a:spcAft>
                <a:spcPts val="0"/>
              </a:spcAft>
              <a:buClr>
                <a:srgbClr val="9E0406"/>
              </a:buClr>
              <a:buSzTx/>
              <a:buFont typeface="Wingdings" panose="05000000000000000000" pitchFamily="2" charset="2"/>
              <a:buChar char="u"/>
              <a:defRPr/>
            </a:pPr>
            <a:r>
              <a:rPr kumimoji="0" lang="zh-CN" altLang="en-US" sz="2000" b="0" i="0" u="none" strike="noStrike" kern="0" cap="none" spc="0" normalizeH="0" baseline="0" noProof="0" dirty="0">
                <a:ln>
                  <a:noFill/>
                </a:ln>
                <a:solidFill>
                  <a:schemeClr val="tx1">
                    <a:lumMod val="85000"/>
                    <a:lumOff val="15000"/>
                  </a:schemeClr>
                </a:solidFill>
                <a:effectLst/>
                <a:uLnTx/>
                <a:uFillTx/>
                <a:latin typeface="微软雅黑" panose="020B0503020204020204" pitchFamily="34" charset="-122"/>
                <a:ea typeface="微软雅黑" panose="020B0503020204020204" pitchFamily="34" charset="-122"/>
              </a:rPr>
              <a:t>延安精神</a:t>
            </a:r>
            <a:endParaRPr kumimoji="0" lang="en-US" altLang="zh-CN" sz="2000" b="0" i="0" u="none" strike="noStrike" kern="0" cap="none" spc="0" normalizeH="0" baseline="0" noProof="0" dirty="0">
              <a:ln>
                <a:noFill/>
              </a:ln>
              <a:solidFill>
                <a:schemeClr val="tx1">
                  <a:lumMod val="85000"/>
                  <a:lumOff val="15000"/>
                </a:schemeClr>
              </a:solidFill>
              <a:effectLst/>
              <a:uLnTx/>
              <a:uFillTx/>
              <a:latin typeface="微软雅黑" panose="020B0503020204020204" pitchFamily="34" charset="-122"/>
              <a:ea typeface="微软雅黑" panose="020B0503020204020204" pitchFamily="34" charset="-122"/>
            </a:endParaRPr>
          </a:p>
          <a:p>
            <a:pPr marL="342900" marR="0" lvl="0" indent="-342900" algn="just" defTabSz="914400" eaLnBrk="1" fontAlgn="auto" latinLnBrk="0" hangingPunct="1">
              <a:lnSpc>
                <a:spcPct val="130000"/>
              </a:lnSpc>
              <a:spcBef>
                <a:spcPts val="0"/>
              </a:spcBef>
              <a:spcAft>
                <a:spcPts val="0"/>
              </a:spcAft>
              <a:buClr>
                <a:srgbClr val="9E0406"/>
              </a:buClr>
              <a:buSzTx/>
              <a:buFont typeface="Wingdings" panose="05000000000000000000" pitchFamily="2" charset="2"/>
              <a:buChar char="u"/>
              <a:defRPr/>
            </a:pPr>
            <a:r>
              <a:rPr kumimoji="0" lang="zh-CN" altLang="en-US" sz="2000" b="0" i="0" u="none" strike="noStrike" kern="0" cap="none" spc="0" normalizeH="0" baseline="0" noProof="0" dirty="0">
                <a:ln>
                  <a:noFill/>
                </a:ln>
                <a:solidFill>
                  <a:schemeClr val="tx1">
                    <a:lumMod val="85000"/>
                    <a:lumOff val="15000"/>
                  </a:schemeClr>
                </a:solidFill>
                <a:effectLst/>
                <a:uLnTx/>
                <a:uFillTx/>
                <a:latin typeface="微软雅黑" panose="020B0503020204020204" pitchFamily="34" charset="-122"/>
                <a:ea typeface="微软雅黑" panose="020B0503020204020204" pitchFamily="34" charset="-122"/>
              </a:rPr>
              <a:t>西柏坡精神</a:t>
            </a:r>
            <a:endParaRPr kumimoji="0" lang="en-US" altLang="zh-CN" sz="2000" b="0" i="0" u="none" strike="noStrike" kern="0" cap="none" spc="0" normalizeH="0" baseline="0" noProof="0" dirty="0">
              <a:ln>
                <a:noFill/>
              </a:ln>
              <a:solidFill>
                <a:schemeClr val="tx1">
                  <a:lumMod val="85000"/>
                  <a:lumOff val="15000"/>
                </a:schemeClr>
              </a:solidFill>
              <a:effectLst/>
              <a:uLnTx/>
              <a:uFillTx/>
              <a:latin typeface="微软雅黑" panose="020B0503020204020204" pitchFamily="34" charset="-122"/>
              <a:ea typeface="微软雅黑" panose="020B0503020204020204" pitchFamily="34" charset="-122"/>
            </a:endParaRPr>
          </a:p>
        </p:txBody>
      </p:sp>
      <p:sp>
        <p:nvSpPr>
          <p:cNvPr id="73" name="文本框 72"/>
          <p:cNvSpPr txBox="1"/>
          <p:nvPr/>
        </p:nvSpPr>
        <p:spPr>
          <a:xfrm>
            <a:off x="3395714" y="2229882"/>
            <a:ext cx="2863172" cy="1653786"/>
          </a:xfrm>
          <a:prstGeom prst="rect">
            <a:avLst/>
          </a:prstGeom>
          <a:noFill/>
        </p:spPr>
        <p:txBody>
          <a:bodyPr wrap="square" rtlCol="0">
            <a:spAutoFit/>
          </a:bodyPr>
          <a:lstStyle>
            <a:defPPr>
              <a:defRPr lang="zh-CN"/>
            </a:defPPr>
            <a:lvl1pPr marL="342900" marR="0" lvl="0" indent="-342900" algn="just" fontAlgn="auto">
              <a:lnSpc>
                <a:spcPct val="130000"/>
              </a:lnSpc>
              <a:spcBef>
                <a:spcPts val="0"/>
              </a:spcBef>
              <a:spcAft>
                <a:spcPts val="0"/>
              </a:spcAft>
              <a:buClr>
                <a:srgbClr val="9E0406"/>
              </a:buClr>
              <a:buSzTx/>
              <a:buFont typeface="Wingdings" panose="05000000000000000000" pitchFamily="2" charset="2"/>
              <a:buChar char="u"/>
              <a:defRPr kumimoji="0" sz="2000" b="0" i="0" u="none" strike="noStrike" kern="0" cap="none" spc="0" normalizeH="0" baseline="0">
                <a:ln>
                  <a:noFill/>
                </a:ln>
                <a:solidFill>
                  <a:schemeClr val="tx1">
                    <a:lumMod val="85000"/>
                    <a:lumOff val="15000"/>
                  </a:schemeClr>
                </a:solidFill>
                <a:effectLst/>
                <a:uLnTx/>
                <a:uFillTx/>
                <a:latin typeface="微软雅黑" panose="020B0503020204020204" pitchFamily="34" charset="-122"/>
                <a:ea typeface="微软雅黑" panose="020B0503020204020204" pitchFamily="34" charset="-122"/>
              </a:defRPr>
            </a:lvl1pPr>
          </a:lstStyle>
          <a:p>
            <a:r>
              <a:rPr lang="zh-CN" altLang="en-US" dirty="0"/>
              <a:t>“两弹一星”精神</a:t>
            </a:r>
            <a:endParaRPr lang="en-US" altLang="zh-CN" dirty="0"/>
          </a:p>
          <a:p>
            <a:r>
              <a:rPr lang="zh-CN" altLang="en-US" dirty="0"/>
              <a:t>大庆精神</a:t>
            </a:r>
            <a:endParaRPr lang="en-US" altLang="zh-CN" dirty="0"/>
          </a:p>
          <a:p>
            <a:r>
              <a:rPr lang="zh-CN" altLang="en-US" dirty="0"/>
              <a:t>红旗渠精神</a:t>
            </a:r>
            <a:endParaRPr lang="en-US" altLang="zh-CN" dirty="0"/>
          </a:p>
          <a:p>
            <a:r>
              <a:rPr lang="zh-CN" altLang="en-US" dirty="0"/>
              <a:t>老西藏精神</a:t>
            </a:r>
            <a:endParaRPr lang="en-US" altLang="zh-CN" dirty="0"/>
          </a:p>
        </p:txBody>
      </p:sp>
      <p:sp>
        <p:nvSpPr>
          <p:cNvPr id="76" name="文本框 75"/>
          <p:cNvSpPr txBox="1"/>
          <p:nvPr/>
        </p:nvSpPr>
        <p:spPr>
          <a:xfrm>
            <a:off x="6435548" y="2229882"/>
            <a:ext cx="2319073" cy="1653786"/>
          </a:xfrm>
          <a:prstGeom prst="rect">
            <a:avLst/>
          </a:prstGeom>
          <a:noFill/>
        </p:spPr>
        <p:txBody>
          <a:bodyPr wrap="square" rtlCol="0">
            <a:spAutoFit/>
          </a:bodyPr>
          <a:lstStyle>
            <a:defPPr>
              <a:defRPr lang="zh-CN"/>
            </a:defPPr>
            <a:lvl1pPr marL="342900" marR="0" lvl="0" indent="-342900" algn="just" fontAlgn="auto">
              <a:lnSpc>
                <a:spcPct val="130000"/>
              </a:lnSpc>
              <a:spcBef>
                <a:spcPts val="0"/>
              </a:spcBef>
              <a:spcAft>
                <a:spcPts val="0"/>
              </a:spcAft>
              <a:buClr>
                <a:srgbClr val="9E0406"/>
              </a:buClr>
              <a:buSzTx/>
              <a:buFont typeface="Wingdings" panose="05000000000000000000" pitchFamily="2" charset="2"/>
              <a:buChar char="u"/>
              <a:defRPr kumimoji="0" sz="2000" b="0" i="0" u="none" strike="noStrike" kern="0" cap="none" spc="0" normalizeH="0" baseline="0">
                <a:ln>
                  <a:noFill/>
                </a:ln>
                <a:solidFill>
                  <a:schemeClr val="tx1">
                    <a:lumMod val="85000"/>
                    <a:lumOff val="15000"/>
                  </a:schemeClr>
                </a:solidFill>
                <a:effectLst/>
                <a:uLnTx/>
                <a:uFillTx/>
                <a:latin typeface="微软雅黑" panose="020B0503020204020204" pitchFamily="34" charset="-122"/>
                <a:ea typeface="微软雅黑" panose="020B0503020204020204" pitchFamily="34" charset="-122"/>
              </a:defRPr>
            </a:lvl1pPr>
          </a:lstStyle>
          <a:p>
            <a:r>
              <a:rPr lang="zh-CN" altLang="en-US" dirty="0"/>
              <a:t>改革开放精神</a:t>
            </a:r>
            <a:endParaRPr lang="en-US" altLang="zh-CN" dirty="0"/>
          </a:p>
          <a:p>
            <a:r>
              <a:rPr lang="zh-CN" altLang="en-US" dirty="0"/>
              <a:t>特区精神</a:t>
            </a:r>
            <a:endParaRPr lang="en-US" altLang="zh-CN" dirty="0"/>
          </a:p>
          <a:p>
            <a:r>
              <a:rPr lang="zh-CN" altLang="en-US" dirty="0"/>
              <a:t>抗洪精神</a:t>
            </a:r>
            <a:endParaRPr lang="en-US" altLang="zh-CN" dirty="0"/>
          </a:p>
          <a:p>
            <a:r>
              <a:rPr lang="zh-CN" altLang="en-US" dirty="0"/>
              <a:t>女排精神</a:t>
            </a:r>
            <a:endParaRPr lang="en-US" altLang="zh-CN" dirty="0"/>
          </a:p>
        </p:txBody>
      </p:sp>
      <p:sp>
        <p:nvSpPr>
          <p:cNvPr id="79" name="文本框 78"/>
          <p:cNvSpPr txBox="1"/>
          <p:nvPr/>
        </p:nvSpPr>
        <p:spPr>
          <a:xfrm>
            <a:off x="8931280" y="2229882"/>
            <a:ext cx="2532058" cy="1653786"/>
          </a:xfrm>
          <a:prstGeom prst="rect">
            <a:avLst/>
          </a:prstGeom>
          <a:noFill/>
        </p:spPr>
        <p:txBody>
          <a:bodyPr wrap="square" rtlCol="0">
            <a:spAutoFit/>
          </a:bodyPr>
          <a:lstStyle>
            <a:defPPr>
              <a:defRPr lang="zh-CN"/>
            </a:defPPr>
            <a:lvl1pPr marL="342900" marR="0" lvl="0" indent="-342900" algn="just" fontAlgn="auto">
              <a:lnSpc>
                <a:spcPct val="130000"/>
              </a:lnSpc>
              <a:spcBef>
                <a:spcPts val="0"/>
              </a:spcBef>
              <a:spcAft>
                <a:spcPts val="0"/>
              </a:spcAft>
              <a:buClr>
                <a:srgbClr val="9E0406"/>
              </a:buClr>
              <a:buSzTx/>
              <a:buFont typeface="Wingdings" panose="05000000000000000000" pitchFamily="2" charset="2"/>
              <a:buChar char="u"/>
              <a:defRPr kumimoji="0" sz="2000" b="0" i="0" u="none" strike="noStrike" kern="0" cap="none" spc="0" normalizeH="0" baseline="0">
                <a:ln>
                  <a:noFill/>
                </a:ln>
                <a:solidFill>
                  <a:schemeClr val="tx1">
                    <a:lumMod val="85000"/>
                    <a:lumOff val="15000"/>
                  </a:schemeClr>
                </a:solidFill>
                <a:effectLst/>
                <a:uLnTx/>
                <a:uFillTx/>
                <a:latin typeface="微软雅黑" panose="020B0503020204020204" pitchFamily="34" charset="-122"/>
                <a:ea typeface="微软雅黑" panose="020B0503020204020204" pitchFamily="34" charset="-122"/>
              </a:defRPr>
            </a:lvl1pPr>
          </a:lstStyle>
          <a:p>
            <a:r>
              <a:rPr lang="zh-CN" altLang="en-US" dirty="0"/>
              <a:t>脱贫攻坚精神</a:t>
            </a:r>
            <a:endParaRPr lang="en-US" altLang="zh-CN" dirty="0"/>
          </a:p>
          <a:p>
            <a:r>
              <a:rPr lang="zh-CN" altLang="en-US" dirty="0"/>
              <a:t>抗疫精神</a:t>
            </a:r>
            <a:endParaRPr lang="en-US" altLang="zh-CN" dirty="0"/>
          </a:p>
          <a:p>
            <a:r>
              <a:rPr lang="zh-CN" altLang="en-US" dirty="0"/>
              <a:t>“三牛”精神</a:t>
            </a:r>
            <a:endParaRPr lang="en-US" altLang="zh-CN" dirty="0"/>
          </a:p>
          <a:p>
            <a:r>
              <a:rPr lang="zh-CN" altLang="en-US" dirty="0"/>
              <a:t>探月精神</a:t>
            </a:r>
            <a:endParaRPr lang="en-US" altLang="zh-CN" dirty="0"/>
          </a:p>
        </p:txBody>
      </p:sp>
      <p:grpSp>
        <p:nvGrpSpPr>
          <p:cNvPr id="6" name="组合 5"/>
          <p:cNvGrpSpPr/>
          <p:nvPr/>
        </p:nvGrpSpPr>
        <p:grpSpPr>
          <a:xfrm>
            <a:off x="0" y="4763558"/>
            <a:ext cx="11730015" cy="1011985"/>
            <a:chOff x="0" y="3511021"/>
            <a:chExt cx="11730015" cy="1011985"/>
          </a:xfrm>
        </p:grpSpPr>
        <p:sp>
          <p:nvSpPr>
            <p:cNvPr id="36" name="矩形 35"/>
            <p:cNvSpPr/>
            <p:nvPr/>
          </p:nvSpPr>
          <p:spPr>
            <a:xfrm>
              <a:off x="0" y="4450246"/>
              <a:ext cx="11463338" cy="72760"/>
            </a:xfrm>
            <a:prstGeom prst="rect">
              <a:avLst/>
            </a:prstGeom>
            <a:gradFill>
              <a:gsLst>
                <a:gs pos="63000">
                  <a:srgbClr val="9E0406"/>
                </a:gs>
                <a:gs pos="100000">
                  <a:schemeClr val="bg1">
                    <a:alpha val="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5" name="组合 4"/>
            <p:cNvGrpSpPr/>
            <p:nvPr/>
          </p:nvGrpSpPr>
          <p:grpSpPr>
            <a:xfrm>
              <a:off x="461985" y="3511021"/>
              <a:ext cx="11268030" cy="801946"/>
              <a:chOff x="496502" y="3707218"/>
              <a:chExt cx="11268030" cy="801946"/>
            </a:xfrm>
          </p:grpSpPr>
          <p:sp>
            <p:nvSpPr>
              <p:cNvPr id="64" name="任意多边形: 形状 63"/>
              <p:cNvSpPr/>
              <p:nvPr/>
            </p:nvSpPr>
            <p:spPr>
              <a:xfrm>
                <a:off x="496502" y="3707218"/>
                <a:ext cx="3148280" cy="801946"/>
              </a:xfrm>
              <a:custGeom>
                <a:avLst/>
                <a:gdLst>
                  <a:gd name="connsiteX0" fmla="*/ 0 w 3880863"/>
                  <a:gd name="connsiteY0" fmla="*/ 0 h 716158"/>
                  <a:gd name="connsiteX1" fmla="*/ 3522784 w 3880863"/>
                  <a:gd name="connsiteY1" fmla="*/ 0 h 716158"/>
                  <a:gd name="connsiteX2" fmla="*/ 3880863 w 3880863"/>
                  <a:gd name="connsiteY2" fmla="*/ 358079 h 716158"/>
                  <a:gd name="connsiteX3" fmla="*/ 3522784 w 3880863"/>
                  <a:gd name="connsiteY3" fmla="*/ 716158 h 716158"/>
                  <a:gd name="connsiteX4" fmla="*/ 0 w 3880863"/>
                  <a:gd name="connsiteY4" fmla="*/ 716158 h 716158"/>
                  <a:gd name="connsiteX5" fmla="*/ 358079 w 3880863"/>
                  <a:gd name="connsiteY5" fmla="*/ 358079 h 716158"/>
                  <a:gd name="connsiteX6" fmla="*/ 0 w 3880863"/>
                  <a:gd name="connsiteY6" fmla="*/ 0 h 716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80863" h="716158">
                    <a:moveTo>
                      <a:pt x="0" y="0"/>
                    </a:moveTo>
                    <a:lnTo>
                      <a:pt x="3522784" y="0"/>
                    </a:lnTo>
                    <a:lnTo>
                      <a:pt x="3880863" y="358079"/>
                    </a:lnTo>
                    <a:lnTo>
                      <a:pt x="3522784" y="716158"/>
                    </a:lnTo>
                    <a:lnTo>
                      <a:pt x="0" y="716158"/>
                    </a:lnTo>
                    <a:lnTo>
                      <a:pt x="358079" y="358079"/>
                    </a:lnTo>
                    <a:lnTo>
                      <a:pt x="0" y="0"/>
                    </a:lnTo>
                    <a:close/>
                  </a:path>
                </a:pathLst>
              </a:custGeom>
              <a:solidFill>
                <a:srgbClr val="C32E24">
                  <a:hueOff val="0"/>
                  <a:satOff val="0"/>
                  <a:lumOff val="0"/>
                  <a:alphaOff val="0"/>
                </a:srgbClr>
              </a:solidFill>
              <a:ln w="12700" cap="flat" cmpd="sng" algn="ctr">
                <a:solidFill>
                  <a:srgbClr val="FFFFFF">
                    <a:hueOff val="0"/>
                    <a:satOff val="0"/>
                    <a:lumOff val="0"/>
                    <a:alphaOff val="0"/>
                  </a:srgbClr>
                </a:solidFill>
                <a:prstDash val="solid"/>
                <a:miter lim="800000"/>
              </a:ln>
              <a:effectLst/>
            </p:spPr>
            <p:txBody>
              <a:bodyPr spcFirstLastPara="0" vert="horz" wrap="square" lIns="478094" tIns="40005" rIns="398084" bIns="40005" numCol="1" spcCol="1270" anchor="ctr" anchorCtr="0">
                <a:noAutofit/>
              </a:bodyPr>
              <a:lstStyle/>
              <a:p>
                <a:pPr marL="0" marR="0" lvl="0" indent="0" algn="ctr" defTabSz="1333500" eaLnBrk="1" fontAlgn="auto" latinLnBrk="0" hangingPunct="1">
                  <a:lnSpc>
                    <a:spcPct val="90000"/>
                  </a:lnSpc>
                  <a:spcBef>
                    <a:spcPct val="0"/>
                  </a:spcBef>
                  <a:spcAft>
                    <a:spcPct val="35000"/>
                  </a:spcAft>
                  <a:buClrTx/>
                  <a:buSzTx/>
                  <a:buFontTx/>
                  <a:buNone/>
                  <a:defRPr/>
                </a:pPr>
                <a:endParaRPr kumimoji="0" lang="zh-CN" altLang="en-US" sz="3000" b="0" i="0" u="none" strike="noStrike" kern="0" cap="none" spc="0" normalizeH="0" baseline="0" noProof="0">
                  <a:ln>
                    <a:noFill/>
                  </a:ln>
                  <a:solidFill>
                    <a:srgbClr val="FFFFFF"/>
                  </a:solidFill>
                  <a:effectLst/>
                  <a:uLnTx/>
                  <a:uFillTx/>
                  <a:latin typeface="Calibri" panose="020F0502020204030204"/>
                  <a:ea typeface="微软雅黑" panose="020B0503020204020204" pitchFamily="34" charset="-122"/>
                  <a:cs typeface="+mn-cs"/>
                </a:endParaRPr>
              </a:p>
            </p:txBody>
          </p:sp>
          <p:sp>
            <p:nvSpPr>
              <p:cNvPr id="65" name="任意多边形: 形状 64"/>
              <p:cNvSpPr/>
              <p:nvPr/>
            </p:nvSpPr>
            <p:spPr>
              <a:xfrm>
                <a:off x="3347696" y="3707218"/>
                <a:ext cx="3148280" cy="801946"/>
              </a:xfrm>
              <a:custGeom>
                <a:avLst/>
                <a:gdLst>
                  <a:gd name="connsiteX0" fmla="*/ 0 w 3880863"/>
                  <a:gd name="connsiteY0" fmla="*/ 0 h 716158"/>
                  <a:gd name="connsiteX1" fmla="*/ 3522784 w 3880863"/>
                  <a:gd name="connsiteY1" fmla="*/ 0 h 716158"/>
                  <a:gd name="connsiteX2" fmla="*/ 3880863 w 3880863"/>
                  <a:gd name="connsiteY2" fmla="*/ 358079 h 716158"/>
                  <a:gd name="connsiteX3" fmla="*/ 3522784 w 3880863"/>
                  <a:gd name="connsiteY3" fmla="*/ 716158 h 716158"/>
                  <a:gd name="connsiteX4" fmla="*/ 0 w 3880863"/>
                  <a:gd name="connsiteY4" fmla="*/ 716158 h 716158"/>
                  <a:gd name="connsiteX5" fmla="*/ 358079 w 3880863"/>
                  <a:gd name="connsiteY5" fmla="*/ 358079 h 716158"/>
                  <a:gd name="connsiteX6" fmla="*/ 0 w 3880863"/>
                  <a:gd name="connsiteY6" fmla="*/ 0 h 716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80863" h="716158">
                    <a:moveTo>
                      <a:pt x="0" y="0"/>
                    </a:moveTo>
                    <a:lnTo>
                      <a:pt x="3522784" y="0"/>
                    </a:lnTo>
                    <a:lnTo>
                      <a:pt x="3880863" y="358079"/>
                    </a:lnTo>
                    <a:lnTo>
                      <a:pt x="3522784" y="716158"/>
                    </a:lnTo>
                    <a:lnTo>
                      <a:pt x="0" y="716158"/>
                    </a:lnTo>
                    <a:lnTo>
                      <a:pt x="358079" y="358079"/>
                    </a:lnTo>
                    <a:lnTo>
                      <a:pt x="0" y="0"/>
                    </a:lnTo>
                    <a:close/>
                  </a:path>
                </a:pathLst>
              </a:custGeom>
              <a:solidFill>
                <a:srgbClr val="D8572A"/>
              </a:solidFill>
              <a:ln w="12700" cap="flat" cmpd="sng" algn="ctr">
                <a:solidFill>
                  <a:srgbClr val="FFFFFF">
                    <a:hueOff val="0"/>
                    <a:satOff val="0"/>
                    <a:lumOff val="0"/>
                    <a:alphaOff val="0"/>
                  </a:srgbClr>
                </a:solidFill>
                <a:prstDash val="solid"/>
                <a:miter lim="800000"/>
              </a:ln>
              <a:effectLst/>
            </p:spPr>
            <p:txBody>
              <a:bodyPr spcFirstLastPara="0" vert="horz" wrap="square" lIns="478094" tIns="40005" rIns="398084" bIns="40005" numCol="1" spcCol="1270" anchor="ctr" anchorCtr="0">
                <a:noAutofit/>
              </a:bodyPr>
              <a:lstStyle/>
              <a:p>
                <a:pPr marL="0" marR="0" lvl="0" indent="0" algn="ctr" defTabSz="1333500" eaLnBrk="1" fontAlgn="auto" latinLnBrk="0" hangingPunct="1">
                  <a:lnSpc>
                    <a:spcPct val="90000"/>
                  </a:lnSpc>
                  <a:spcBef>
                    <a:spcPct val="0"/>
                  </a:spcBef>
                  <a:spcAft>
                    <a:spcPct val="35000"/>
                  </a:spcAft>
                  <a:buClrTx/>
                  <a:buSzTx/>
                  <a:buFontTx/>
                  <a:buNone/>
                  <a:defRPr/>
                </a:pPr>
                <a:endParaRPr kumimoji="0" lang="zh-CN" altLang="en-US" sz="3000" b="0" i="0" u="none" strike="noStrike" kern="0" cap="none" spc="0" normalizeH="0" baseline="0" noProof="0">
                  <a:ln>
                    <a:noFill/>
                  </a:ln>
                  <a:solidFill>
                    <a:srgbClr val="FFFFFF"/>
                  </a:solidFill>
                  <a:effectLst/>
                  <a:uLnTx/>
                  <a:uFillTx/>
                  <a:latin typeface="Calibri" panose="020F0502020204030204"/>
                  <a:ea typeface="微软雅黑" panose="020B0503020204020204" pitchFamily="34" charset="-122"/>
                  <a:cs typeface="+mn-cs"/>
                </a:endParaRPr>
              </a:p>
            </p:txBody>
          </p:sp>
          <p:sp>
            <p:nvSpPr>
              <p:cNvPr id="66" name="任意多边形: 形状 65"/>
              <p:cNvSpPr/>
              <p:nvPr/>
            </p:nvSpPr>
            <p:spPr>
              <a:xfrm>
                <a:off x="6210868" y="3707218"/>
                <a:ext cx="2836036" cy="801946"/>
              </a:xfrm>
              <a:custGeom>
                <a:avLst/>
                <a:gdLst>
                  <a:gd name="connsiteX0" fmla="*/ 0 w 3880863"/>
                  <a:gd name="connsiteY0" fmla="*/ 0 h 716158"/>
                  <a:gd name="connsiteX1" fmla="*/ 3522784 w 3880863"/>
                  <a:gd name="connsiteY1" fmla="*/ 0 h 716158"/>
                  <a:gd name="connsiteX2" fmla="*/ 3880863 w 3880863"/>
                  <a:gd name="connsiteY2" fmla="*/ 358079 h 716158"/>
                  <a:gd name="connsiteX3" fmla="*/ 3522784 w 3880863"/>
                  <a:gd name="connsiteY3" fmla="*/ 716158 h 716158"/>
                  <a:gd name="connsiteX4" fmla="*/ 0 w 3880863"/>
                  <a:gd name="connsiteY4" fmla="*/ 716158 h 716158"/>
                  <a:gd name="connsiteX5" fmla="*/ 358079 w 3880863"/>
                  <a:gd name="connsiteY5" fmla="*/ 358079 h 716158"/>
                  <a:gd name="connsiteX6" fmla="*/ 0 w 3880863"/>
                  <a:gd name="connsiteY6" fmla="*/ 0 h 716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80863" h="716158">
                    <a:moveTo>
                      <a:pt x="0" y="0"/>
                    </a:moveTo>
                    <a:lnTo>
                      <a:pt x="3522784" y="0"/>
                    </a:lnTo>
                    <a:lnTo>
                      <a:pt x="3880863" y="358079"/>
                    </a:lnTo>
                    <a:lnTo>
                      <a:pt x="3522784" y="716158"/>
                    </a:lnTo>
                    <a:lnTo>
                      <a:pt x="0" y="716158"/>
                    </a:lnTo>
                    <a:lnTo>
                      <a:pt x="358079" y="358079"/>
                    </a:lnTo>
                    <a:lnTo>
                      <a:pt x="0" y="0"/>
                    </a:lnTo>
                    <a:close/>
                  </a:path>
                </a:pathLst>
              </a:custGeom>
              <a:solidFill>
                <a:srgbClr val="C32E24">
                  <a:hueOff val="0"/>
                  <a:satOff val="0"/>
                  <a:lumOff val="0"/>
                  <a:alphaOff val="0"/>
                </a:srgbClr>
              </a:solidFill>
              <a:ln w="12700" cap="flat" cmpd="sng" algn="ctr">
                <a:solidFill>
                  <a:srgbClr val="FFFFFF">
                    <a:hueOff val="0"/>
                    <a:satOff val="0"/>
                    <a:lumOff val="0"/>
                    <a:alphaOff val="0"/>
                  </a:srgbClr>
                </a:solidFill>
                <a:prstDash val="solid"/>
                <a:miter lim="800000"/>
              </a:ln>
              <a:effectLst/>
            </p:spPr>
            <p:txBody>
              <a:bodyPr spcFirstLastPara="0" vert="horz" wrap="square" lIns="478094" tIns="40005" rIns="398084" bIns="40005" numCol="1" spcCol="1270" anchor="ctr" anchorCtr="0">
                <a:noAutofit/>
              </a:bodyPr>
              <a:lstStyle/>
              <a:p>
                <a:pPr marL="0" marR="0" lvl="0" indent="0" algn="ctr" defTabSz="1333500" eaLnBrk="1" fontAlgn="auto" latinLnBrk="0" hangingPunct="1">
                  <a:lnSpc>
                    <a:spcPct val="90000"/>
                  </a:lnSpc>
                  <a:spcBef>
                    <a:spcPct val="0"/>
                  </a:spcBef>
                  <a:spcAft>
                    <a:spcPct val="35000"/>
                  </a:spcAft>
                  <a:buClrTx/>
                  <a:buSzTx/>
                  <a:buFontTx/>
                  <a:buNone/>
                  <a:defRPr/>
                </a:pPr>
                <a:endParaRPr kumimoji="0" lang="zh-CN" altLang="en-US" sz="3000" b="0" i="0" u="none" strike="noStrike" kern="0" cap="none" spc="0" normalizeH="0" baseline="0" noProof="0">
                  <a:ln>
                    <a:noFill/>
                  </a:ln>
                  <a:solidFill>
                    <a:srgbClr val="FFFFFF"/>
                  </a:solidFill>
                  <a:effectLst/>
                  <a:uLnTx/>
                  <a:uFillTx/>
                  <a:latin typeface="Calibri" panose="020F0502020204030204"/>
                  <a:ea typeface="微软雅黑" panose="020B0503020204020204" pitchFamily="34" charset="-122"/>
                  <a:cs typeface="+mn-cs"/>
                </a:endParaRPr>
              </a:p>
            </p:txBody>
          </p:sp>
          <p:sp>
            <p:nvSpPr>
              <p:cNvPr id="67" name="任意多边形: 形状 66"/>
              <p:cNvSpPr/>
              <p:nvPr/>
            </p:nvSpPr>
            <p:spPr>
              <a:xfrm>
                <a:off x="8755146" y="3707218"/>
                <a:ext cx="3009386" cy="801946"/>
              </a:xfrm>
              <a:custGeom>
                <a:avLst/>
                <a:gdLst>
                  <a:gd name="connsiteX0" fmla="*/ 0 w 3880863"/>
                  <a:gd name="connsiteY0" fmla="*/ 0 h 716158"/>
                  <a:gd name="connsiteX1" fmla="*/ 3522784 w 3880863"/>
                  <a:gd name="connsiteY1" fmla="*/ 0 h 716158"/>
                  <a:gd name="connsiteX2" fmla="*/ 3880863 w 3880863"/>
                  <a:gd name="connsiteY2" fmla="*/ 358079 h 716158"/>
                  <a:gd name="connsiteX3" fmla="*/ 3522784 w 3880863"/>
                  <a:gd name="connsiteY3" fmla="*/ 716158 h 716158"/>
                  <a:gd name="connsiteX4" fmla="*/ 0 w 3880863"/>
                  <a:gd name="connsiteY4" fmla="*/ 716158 h 716158"/>
                  <a:gd name="connsiteX5" fmla="*/ 358079 w 3880863"/>
                  <a:gd name="connsiteY5" fmla="*/ 358079 h 716158"/>
                  <a:gd name="connsiteX6" fmla="*/ 0 w 3880863"/>
                  <a:gd name="connsiteY6" fmla="*/ 0 h 716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80863" h="716158">
                    <a:moveTo>
                      <a:pt x="0" y="0"/>
                    </a:moveTo>
                    <a:lnTo>
                      <a:pt x="3522784" y="0"/>
                    </a:lnTo>
                    <a:lnTo>
                      <a:pt x="3880863" y="358079"/>
                    </a:lnTo>
                    <a:lnTo>
                      <a:pt x="3522784" y="716158"/>
                    </a:lnTo>
                    <a:lnTo>
                      <a:pt x="0" y="716158"/>
                    </a:lnTo>
                    <a:lnTo>
                      <a:pt x="358079" y="358079"/>
                    </a:lnTo>
                    <a:lnTo>
                      <a:pt x="0" y="0"/>
                    </a:lnTo>
                    <a:close/>
                  </a:path>
                </a:pathLst>
              </a:custGeom>
              <a:solidFill>
                <a:srgbClr val="D8572A"/>
              </a:solidFill>
              <a:ln w="12700" cap="flat" cmpd="sng" algn="ctr">
                <a:solidFill>
                  <a:srgbClr val="FFFFFF">
                    <a:hueOff val="0"/>
                    <a:satOff val="0"/>
                    <a:lumOff val="0"/>
                    <a:alphaOff val="0"/>
                  </a:srgbClr>
                </a:solidFill>
                <a:prstDash val="solid"/>
                <a:miter lim="800000"/>
              </a:ln>
              <a:effectLst/>
            </p:spPr>
            <p:txBody>
              <a:bodyPr spcFirstLastPara="0" vert="horz" wrap="square" lIns="478094" tIns="40005" rIns="398084" bIns="40005" numCol="1" spcCol="1270" anchor="ctr" anchorCtr="0">
                <a:noAutofit/>
              </a:bodyPr>
              <a:lstStyle/>
              <a:p>
                <a:pPr marL="0" marR="0" lvl="0" indent="0" algn="ctr" defTabSz="1333500" eaLnBrk="1" fontAlgn="auto" latinLnBrk="0" hangingPunct="1">
                  <a:lnSpc>
                    <a:spcPct val="90000"/>
                  </a:lnSpc>
                  <a:spcBef>
                    <a:spcPct val="0"/>
                  </a:spcBef>
                  <a:spcAft>
                    <a:spcPct val="35000"/>
                  </a:spcAft>
                  <a:buClrTx/>
                  <a:buSzTx/>
                  <a:buFontTx/>
                  <a:buNone/>
                  <a:defRPr/>
                </a:pPr>
                <a:endParaRPr kumimoji="0" lang="zh-CN" altLang="en-US" sz="3000" b="0" i="0" u="none" strike="noStrike" kern="0" cap="none" spc="0" normalizeH="0" baseline="0" noProof="0">
                  <a:ln>
                    <a:noFill/>
                  </a:ln>
                  <a:solidFill>
                    <a:srgbClr val="FFFFFF"/>
                  </a:solidFill>
                  <a:effectLst/>
                  <a:uLnTx/>
                  <a:uFillTx/>
                  <a:latin typeface="Calibri" panose="020F0502020204030204"/>
                  <a:ea typeface="微软雅黑" panose="020B0503020204020204" pitchFamily="34" charset="-122"/>
                  <a:cs typeface="+mn-cs"/>
                </a:endParaRPr>
              </a:p>
            </p:txBody>
          </p:sp>
          <p:sp>
            <p:nvSpPr>
              <p:cNvPr id="80" name="文本框 79"/>
              <p:cNvSpPr txBox="1"/>
              <p:nvPr/>
            </p:nvSpPr>
            <p:spPr>
              <a:xfrm>
                <a:off x="781452" y="3923525"/>
                <a:ext cx="2711788" cy="369332"/>
              </a:xfrm>
              <a:prstGeom prst="rect">
                <a:avLst/>
              </a:prstGeom>
              <a:noFill/>
            </p:spPr>
            <p:txBody>
              <a:bodyPr wrap="square" rtlCol="0">
                <a:spAutoFit/>
              </a:bodyPr>
              <a:lstStyle/>
              <a:p>
                <a:pPr algn="ctr"/>
                <a:r>
                  <a:rPr lang="zh-CN" altLang="en-US" b="1" dirty="0">
                    <a:solidFill>
                      <a:srgbClr val="FFFFFF"/>
                    </a:solidFill>
                    <a:latin typeface="华文中宋" panose="02010600040101010101" pitchFamily="2" charset="-122"/>
                    <a:ea typeface="华文中宋" panose="02010600040101010101" pitchFamily="2" charset="-122"/>
                  </a:rPr>
                  <a:t>新民主主义革命时期</a:t>
                </a:r>
              </a:p>
            </p:txBody>
          </p:sp>
          <p:sp>
            <p:nvSpPr>
              <p:cNvPr id="81" name="文本框 80"/>
              <p:cNvSpPr txBox="1"/>
              <p:nvPr/>
            </p:nvSpPr>
            <p:spPr>
              <a:xfrm>
                <a:off x="3253570" y="3923525"/>
                <a:ext cx="3474975" cy="369332"/>
              </a:xfrm>
              <a:prstGeom prst="rect">
                <a:avLst/>
              </a:prstGeom>
              <a:noFill/>
            </p:spPr>
            <p:txBody>
              <a:bodyPr wrap="square" rtlCol="0">
                <a:spAutoFit/>
              </a:bodyPr>
              <a:lstStyle/>
              <a:p>
                <a:pPr algn="ctr"/>
                <a:r>
                  <a:rPr lang="zh-CN" altLang="en-US" b="1" dirty="0">
                    <a:solidFill>
                      <a:srgbClr val="FFFFFF"/>
                    </a:solidFill>
                    <a:latin typeface="华文中宋" panose="02010600040101010101" pitchFamily="2" charset="-122"/>
                    <a:ea typeface="华文中宋" panose="02010600040101010101" pitchFamily="2" charset="-122"/>
                  </a:rPr>
                  <a:t>社会主义革命和建设时期</a:t>
                </a:r>
              </a:p>
            </p:txBody>
          </p:sp>
          <p:sp>
            <p:nvSpPr>
              <p:cNvPr id="82" name="文本框 81"/>
              <p:cNvSpPr txBox="1"/>
              <p:nvPr/>
            </p:nvSpPr>
            <p:spPr>
              <a:xfrm>
                <a:off x="6210868" y="3785026"/>
                <a:ext cx="2836036" cy="646331"/>
              </a:xfrm>
              <a:prstGeom prst="rect">
                <a:avLst/>
              </a:prstGeom>
              <a:noFill/>
            </p:spPr>
            <p:txBody>
              <a:bodyPr wrap="square" rtlCol="0">
                <a:spAutoFit/>
              </a:bodyPr>
              <a:lstStyle/>
              <a:p>
                <a:pPr algn="ctr"/>
                <a:r>
                  <a:rPr lang="zh-CN" altLang="en-US" b="1" dirty="0">
                    <a:solidFill>
                      <a:srgbClr val="FFFFFF"/>
                    </a:solidFill>
                    <a:latin typeface="华文中宋" panose="02010600040101010101" pitchFamily="2" charset="-122"/>
                    <a:ea typeface="华文中宋" panose="02010600040101010101" pitchFamily="2" charset="-122"/>
                  </a:rPr>
                  <a:t>改革开放和社会主义</a:t>
                </a:r>
                <a:endParaRPr lang="en-US" altLang="zh-CN" b="1" dirty="0">
                  <a:solidFill>
                    <a:srgbClr val="FFFFFF"/>
                  </a:solidFill>
                  <a:latin typeface="华文中宋" panose="02010600040101010101" pitchFamily="2" charset="-122"/>
                  <a:ea typeface="华文中宋" panose="02010600040101010101" pitchFamily="2" charset="-122"/>
                </a:endParaRPr>
              </a:p>
              <a:p>
                <a:pPr algn="ctr"/>
                <a:r>
                  <a:rPr lang="zh-CN" altLang="en-US" b="1" dirty="0">
                    <a:solidFill>
                      <a:srgbClr val="FFFFFF"/>
                    </a:solidFill>
                    <a:latin typeface="华文中宋" panose="02010600040101010101" pitchFamily="2" charset="-122"/>
                    <a:ea typeface="华文中宋" panose="02010600040101010101" pitchFamily="2" charset="-122"/>
                  </a:rPr>
                  <a:t>现代化建设新时期</a:t>
                </a:r>
              </a:p>
            </p:txBody>
          </p:sp>
          <p:sp>
            <p:nvSpPr>
              <p:cNvPr id="83" name="文本框 82"/>
              <p:cNvSpPr txBox="1"/>
              <p:nvPr/>
            </p:nvSpPr>
            <p:spPr>
              <a:xfrm>
                <a:off x="8928494" y="3923525"/>
                <a:ext cx="2836036" cy="369332"/>
              </a:xfrm>
              <a:prstGeom prst="rect">
                <a:avLst/>
              </a:prstGeom>
              <a:noFill/>
            </p:spPr>
            <p:txBody>
              <a:bodyPr wrap="square" rtlCol="0">
                <a:spAutoFit/>
              </a:bodyPr>
              <a:lstStyle/>
              <a:p>
                <a:pPr algn="ctr"/>
                <a:r>
                  <a:rPr lang="zh-CN" altLang="en-US" b="1" dirty="0">
                    <a:solidFill>
                      <a:srgbClr val="FFFFFF"/>
                    </a:solidFill>
                    <a:latin typeface="华文中宋" panose="02010600040101010101" pitchFamily="2" charset="-122"/>
                    <a:ea typeface="华文中宋" panose="02010600040101010101" pitchFamily="2" charset="-122"/>
                  </a:rPr>
                  <a:t>中国特色社会主义新时代</a:t>
                </a:r>
              </a:p>
            </p:txBody>
          </p:sp>
        </p:grpSp>
      </p:grpSp>
      <p:grpSp>
        <p:nvGrpSpPr>
          <p:cNvPr id="11" name="组合 10"/>
          <p:cNvGrpSpPr/>
          <p:nvPr/>
        </p:nvGrpSpPr>
        <p:grpSpPr>
          <a:xfrm>
            <a:off x="1648207" y="4373227"/>
            <a:ext cx="552927" cy="89063"/>
            <a:chOff x="2197893" y="4385784"/>
            <a:chExt cx="709613" cy="114301"/>
          </a:xfrm>
        </p:grpSpPr>
        <p:sp>
          <p:nvSpPr>
            <p:cNvPr id="7" name="椭圆 6"/>
            <p:cNvSpPr/>
            <p:nvPr/>
          </p:nvSpPr>
          <p:spPr>
            <a:xfrm>
              <a:off x="2197893" y="4385784"/>
              <a:ext cx="114301" cy="114301"/>
            </a:xfrm>
            <a:prstGeom prst="ellipse">
              <a:avLst/>
            </a:prstGeom>
            <a:solidFill>
              <a:srgbClr val="FF9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椭圆 7"/>
            <p:cNvSpPr/>
            <p:nvPr/>
          </p:nvSpPr>
          <p:spPr>
            <a:xfrm>
              <a:off x="2495549" y="4385784"/>
              <a:ext cx="114301" cy="114301"/>
            </a:xfrm>
            <a:prstGeom prst="ellipse">
              <a:avLst/>
            </a:prstGeom>
            <a:solidFill>
              <a:srgbClr val="FF9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椭圆 8"/>
            <p:cNvSpPr/>
            <p:nvPr/>
          </p:nvSpPr>
          <p:spPr>
            <a:xfrm>
              <a:off x="2793205" y="4385784"/>
              <a:ext cx="114301" cy="114301"/>
            </a:xfrm>
            <a:prstGeom prst="ellipse">
              <a:avLst/>
            </a:prstGeom>
            <a:solidFill>
              <a:srgbClr val="FF9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12" name="组合 11"/>
          <p:cNvGrpSpPr/>
          <p:nvPr/>
        </p:nvGrpSpPr>
        <p:grpSpPr>
          <a:xfrm>
            <a:off x="4405753" y="4373227"/>
            <a:ext cx="552927" cy="89063"/>
            <a:chOff x="2197893" y="4385784"/>
            <a:chExt cx="709613" cy="114301"/>
          </a:xfrm>
        </p:grpSpPr>
        <p:sp>
          <p:nvSpPr>
            <p:cNvPr id="13" name="椭圆 12"/>
            <p:cNvSpPr/>
            <p:nvPr/>
          </p:nvSpPr>
          <p:spPr>
            <a:xfrm>
              <a:off x="2197893" y="4385784"/>
              <a:ext cx="114301" cy="114301"/>
            </a:xfrm>
            <a:prstGeom prst="ellipse">
              <a:avLst/>
            </a:prstGeom>
            <a:solidFill>
              <a:srgbClr val="FF9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 name="椭圆 13"/>
            <p:cNvSpPr/>
            <p:nvPr/>
          </p:nvSpPr>
          <p:spPr>
            <a:xfrm>
              <a:off x="2495549" y="4385784"/>
              <a:ext cx="114301" cy="114301"/>
            </a:xfrm>
            <a:prstGeom prst="ellipse">
              <a:avLst/>
            </a:prstGeom>
            <a:solidFill>
              <a:srgbClr val="FF9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椭圆 14"/>
            <p:cNvSpPr/>
            <p:nvPr/>
          </p:nvSpPr>
          <p:spPr>
            <a:xfrm>
              <a:off x="2793205" y="4385784"/>
              <a:ext cx="114301" cy="114301"/>
            </a:xfrm>
            <a:prstGeom prst="ellipse">
              <a:avLst/>
            </a:prstGeom>
            <a:solidFill>
              <a:srgbClr val="FF9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16" name="组合 15"/>
          <p:cNvGrpSpPr/>
          <p:nvPr/>
        </p:nvGrpSpPr>
        <p:grpSpPr>
          <a:xfrm>
            <a:off x="7163299" y="4373227"/>
            <a:ext cx="552927" cy="89063"/>
            <a:chOff x="2197893" y="4385784"/>
            <a:chExt cx="709613" cy="114301"/>
          </a:xfrm>
        </p:grpSpPr>
        <p:sp>
          <p:nvSpPr>
            <p:cNvPr id="17" name="椭圆 16"/>
            <p:cNvSpPr/>
            <p:nvPr/>
          </p:nvSpPr>
          <p:spPr>
            <a:xfrm>
              <a:off x="2197893" y="4385784"/>
              <a:ext cx="114301" cy="114301"/>
            </a:xfrm>
            <a:prstGeom prst="ellipse">
              <a:avLst/>
            </a:prstGeom>
            <a:solidFill>
              <a:srgbClr val="FF9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8" name="椭圆 17"/>
            <p:cNvSpPr/>
            <p:nvPr/>
          </p:nvSpPr>
          <p:spPr>
            <a:xfrm>
              <a:off x="2495549" y="4385784"/>
              <a:ext cx="114301" cy="114301"/>
            </a:xfrm>
            <a:prstGeom prst="ellipse">
              <a:avLst/>
            </a:prstGeom>
            <a:solidFill>
              <a:srgbClr val="FF9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 name="椭圆 18"/>
            <p:cNvSpPr/>
            <p:nvPr/>
          </p:nvSpPr>
          <p:spPr>
            <a:xfrm>
              <a:off x="2793205" y="4385784"/>
              <a:ext cx="114301" cy="114301"/>
            </a:xfrm>
            <a:prstGeom prst="ellipse">
              <a:avLst/>
            </a:prstGeom>
            <a:solidFill>
              <a:srgbClr val="FF9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20" name="组合 19"/>
          <p:cNvGrpSpPr/>
          <p:nvPr/>
        </p:nvGrpSpPr>
        <p:grpSpPr>
          <a:xfrm>
            <a:off x="9920846" y="4373227"/>
            <a:ext cx="552927" cy="89063"/>
            <a:chOff x="2197893" y="4385784"/>
            <a:chExt cx="709613" cy="114301"/>
          </a:xfrm>
        </p:grpSpPr>
        <p:sp>
          <p:nvSpPr>
            <p:cNvPr id="21" name="椭圆 20"/>
            <p:cNvSpPr/>
            <p:nvPr/>
          </p:nvSpPr>
          <p:spPr>
            <a:xfrm>
              <a:off x="2197893" y="4385784"/>
              <a:ext cx="114301" cy="114301"/>
            </a:xfrm>
            <a:prstGeom prst="ellipse">
              <a:avLst/>
            </a:prstGeom>
            <a:solidFill>
              <a:srgbClr val="FF9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2" name="椭圆 21"/>
            <p:cNvSpPr/>
            <p:nvPr/>
          </p:nvSpPr>
          <p:spPr>
            <a:xfrm>
              <a:off x="2495549" y="4385784"/>
              <a:ext cx="114301" cy="114301"/>
            </a:xfrm>
            <a:prstGeom prst="ellipse">
              <a:avLst/>
            </a:prstGeom>
            <a:solidFill>
              <a:srgbClr val="FF9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3" name="椭圆 22"/>
            <p:cNvSpPr/>
            <p:nvPr/>
          </p:nvSpPr>
          <p:spPr>
            <a:xfrm>
              <a:off x="2793205" y="4385784"/>
              <a:ext cx="114301" cy="114301"/>
            </a:xfrm>
            <a:prstGeom prst="ellipse">
              <a:avLst/>
            </a:prstGeom>
            <a:solidFill>
              <a:srgbClr val="FF9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cxnSp>
        <p:nvCxnSpPr>
          <p:cNvPr id="25" name="直接连接符 24"/>
          <p:cNvCxnSpPr/>
          <p:nvPr/>
        </p:nvCxnSpPr>
        <p:spPr>
          <a:xfrm>
            <a:off x="3307383" y="2229882"/>
            <a:ext cx="0" cy="2079843"/>
          </a:xfrm>
          <a:prstGeom prst="line">
            <a:avLst/>
          </a:prstGeom>
          <a:ln>
            <a:solidFill>
              <a:srgbClr val="9E0406"/>
            </a:solidFill>
          </a:ln>
        </p:spPr>
        <p:style>
          <a:lnRef idx="1">
            <a:schemeClr val="accent1"/>
          </a:lnRef>
          <a:fillRef idx="0">
            <a:schemeClr val="accent1"/>
          </a:fillRef>
          <a:effectRef idx="0">
            <a:schemeClr val="accent1"/>
          </a:effectRef>
          <a:fontRef idx="minor">
            <a:schemeClr val="tx1"/>
          </a:fontRef>
        </p:style>
      </p:cxnSp>
      <p:cxnSp>
        <p:nvCxnSpPr>
          <p:cNvPr id="26" name="直接连接符 25"/>
          <p:cNvCxnSpPr/>
          <p:nvPr/>
        </p:nvCxnSpPr>
        <p:spPr>
          <a:xfrm>
            <a:off x="6347217" y="2229882"/>
            <a:ext cx="0" cy="2079843"/>
          </a:xfrm>
          <a:prstGeom prst="line">
            <a:avLst/>
          </a:prstGeom>
          <a:ln>
            <a:solidFill>
              <a:srgbClr val="9E0406"/>
            </a:solidFill>
          </a:ln>
        </p:spPr>
        <p:style>
          <a:lnRef idx="1">
            <a:schemeClr val="accent1"/>
          </a:lnRef>
          <a:fillRef idx="0">
            <a:schemeClr val="accent1"/>
          </a:fillRef>
          <a:effectRef idx="0">
            <a:schemeClr val="accent1"/>
          </a:effectRef>
          <a:fontRef idx="minor">
            <a:schemeClr val="tx1"/>
          </a:fontRef>
        </p:style>
      </p:cxnSp>
      <p:cxnSp>
        <p:nvCxnSpPr>
          <p:cNvPr id="27" name="直接连接符 26"/>
          <p:cNvCxnSpPr/>
          <p:nvPr/>
        </p:nvCxnSpPr>
        <p:spPr>
          <a:xfrm>
            <a:off x="8842952" y="2229882"/>
            <a:ext cx="0" cy="2079843"/>
          </a:xfrm>
          <a:prstGeom prst="line">
            <a:avLst/>
          </a:prstGeom>
          <a:ln>
            <a:solidFill>
              <a:srgbClr val="9E0406"/>
            </a:soli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平行四边形 10"/>
          <p:cNvSpPr/>
          <p:nvPr/>
        </p:nvSpPr>
        <p:spPr>
          <a:xfrm>
            <a:off x="4993871" y="2699191"/>
            <a:ext cx="6956856" cy="3065116"/>
          </a:xfrm>
          <a:prstGeom prst="parallelogram">
            <a:avLst>
              <a:gd name="adj" fmla="val 16476"/>
            </a:avLst>
          </a:prstGeom>
          <a:gradFill flip="none" rotWithShape="1">
            <a:gsLst>
              <a:gs pos="35000">
                <a:srgbClr val="B00000"/>
              </a:gs>
              <a:gs pos="100000">
                <a:schemeClr val="bg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平行四边形 11"/>
          <p:cNvSpPr/>
          <p:nvPr/>
        </p:nvSpPr>
        <p:spPr>
          <a:xfrm>
            <a:off x="474885" y="1931908"/>
            <a:ext cx="11388271" cy="3654465"/>
          </a:xfrm>
          <a:prstGeom prst="parallelogram">
            <a:avLst>
              <a:gd name="adj" fmla="val 16476"/>
            </a:avLst>
          </a:prstGeom>
          <a:solidFill>
            <a:srgbClr val="FFFDFD"/>
          </a:solidFill>
          <a:ln>
            <a:gradFill>
              <a:gsLst>
                <a:gs pos="10000">
                  <a:srgbClr val="FFFDFD">
                    <a:alpha val="0"/>
                  </a:srgbClr>
                </a:gs>
                <a:gs pos="55000">
                  <a:srgbClr val="C00000"/>
                </a:gs>
              </a:gsLst>
              <a:lin ang="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TextBox 87"/>
          <p:cNvSpPr txBox="1"/>
          <p:nvPr/>
        </p:nvSpPr>
        <p:spPr bwMode="auto">
          <a:xfrm>
            <a:off x="342552" y="5923127"/>
            <a:ext cx="4197350" cy="414020"/>
          </a:xfrm>
          <a:prstGeom prst="rect">
            <a:avLst/>
          </a:prstGeom>
          <a:noFill/>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sz="21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4" name="TextBox 87"/>
          <p:cNvSpPr txBox="1"/>
          <p:nvPr/>
        </p:nvSpPr>
        <p:spPr bwMode="auto">
          <a:xfrm>
            <a:off x="342552" y="6439382"/>
            <a:ext cx="4197350" cy="414020"/>
          </a:xfrm>
          <a:prstGeom prst="rect">
            <a:avLst/>
          </a:prstGeom>
          <a:noFill/>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sz="21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nvGrpSpPr>
          <p:cNvPr id="15" name="组合 14"/>
          <p:cNvGrpSpPr/>
          <p:nvPr/>
        </p:nvGrpSpPr>
        <p:grpSpPr>
          <a:xfrm>
            <a:off x="3800517" y="801044"/>
            <a:ext cx="4892909" cy="530736"/>
            <a:chOff x="965334" y="1728000"/>
            <a:chExt cx="5217846" cy="530736"/>
          </a:xfrm>
        </p:grpSpPr>
        <p:sp>
          <p:nvSpPr>
            <p:cNvPr id="16" name="对角圆角矩形 6"/>
            <p:cNvSpPr/>
            <p:nvPr/>
          </p:nvSpPr>
          <p:spPr>
            <a:xfrm>
              <a:off x="965334" y="1728000"/>
              <a:ext cx="5217846" cy="530736"/>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从中国共产党人精神谱系中汲取力量</a:t>
              </a:r>
            </a:p>
          </p:txBody>
        </p:sp>
        <p:sp>
          <p:nvSpPr>
            <p:cNvPr id="17" name="对角圆角矩形 7"/>
            <p:cNvSpPr/>
            <p:nvPr/>
          </p:nvSpPr>
          <p:spPr>
            <a:xfrm rot="5400000" flipH="1">
              <a:off x="1075815" y="1893956"/>
              <a:ext cx="152371" cy="136089"/>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sp>
        <p:nvSpPr>
          <p:cNvPr id="19" name="文本框 18"/>
          <p:cNvSpPr txBox="1"/>
          <p:nvPr/>
        </p:nvSpPr>
        <p:spPr>
          <a:xfrm>
            <a:off x="5716103" y="2816831"/>
            <a:ext cx="5196696" cy="1884618"/>
          </a:xfrm>
          <a:prstGeom prst="rect">
            <a:avLst/>
          </a:prstGeom>
          <a:noFill/>
        </p:spPr>
        <p:txBody>
          <a:bodyPr wrap="square" rtlCol="0">
            <a:spAutoFit/>
          </a:bodyPr>
          <a:lstStyle/>
          <a:p>
            <a:pPr indent="539750" algn="just">
              <a:lnSpc>
                <a:spcPct val="150000"/>
              </a:lnSpc>
            </a:pPr>
            <a:r>
              <a:rPr lang="zh-CN" altLang="en-US" sz="2000" dirty="0">
                <a:latin typeface="微软雅黑" panose="020B0503020204020204" pitchFamily="34" charset="-122"/>
                <a:ea typeface="微软雅黑" panose="020B0503020204020204" pitchFamily="34" charset="-122"/>
              </a:rPr>
              <a:t>红色政权来之不易，新中国来之不易，中国特色社会主义来之不易，今天的幸福生活来之不易。我们要从党的奋斗历程中汲取真理力量、人格力量、智慧力量。</a:t>
            </a:r>
          </a:p>
        </p:txBody>
      </p:sp>
      <p:pic>
        <p:nvPicPr>
          <p:cNvPr id="20" name="图片 1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2552" y="1559885"/>
            <a:ext cx="4423195" cy="4590908"/>
          </a:xfrm>
          <a:prstGeom prst="rect">
            <a:avLst/>
          </a:prstGeom>
          <a:ln w="38100">
            <a:solidFill>
              <a:schemeClr val="bg1"/>
            </a:solidFill>
          </a:ln>
          <a:effectLst>
            <a:outerShdw blurRad="50800" dist="38100" dir="2700000" algn="tl" rotWithShape="0">
              <a:prstClr val="black">
                <a:alpha val="40000"/>
              </a:prstClr>
            </a:outerShdw>
          </a:effectLst>
        </p:spPr>
      </p:pic>
      <p:sp>
        <p:nvSpPr>
          <p:cNvPr id="21" name="文本框 20"/>
          <p:cNvSpPr txBox="1"/>
          <p:nvPr/>
        </p:nvSpPr>
        <p:spPr>
          <a:xfrm>
            <a:off x="1594465" y="6337147"/>
            <a:ext cx="1919368" cy="276999"/>
          </a:xfrm>
          <a:prstGeom prst="rect">
            <a:avLst/>
          </a:prstGeom>
          <a:noFill/>
        </p:spPr>
        <p:txBody>
          <a:bodyPr wrap="square" rtlCol="0">
            <a:spAutoFit/>
          </a:bodyPr>
          <a:lstStyle/>
          <a:p>
            <a:pPr algn="ct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sym typeface="+mn-ea"/>
              </a:rPr>
              <a:t>电视剧</a:t>
            </a:r>
            <a:r>
              <a:rPr lang="en-US" altLang="zh-CN" sz="1200" dirty="0">
                <a:solidFill>
                  <a:schemeClr val="tx1">
                    <a:lumMod val="50000"/>
                    <a:lumOff val="50000"/>
                  </a:schemeClr>
                </a:solidFill>
                <a:latin typeface="微软雅黑" panose="020B0503020204020204" pitchFamily="34" charset="-122"/>
                <a:ea typeface="微软雅黑" panose="020B0503020204020204" pitchFamily="34" charset="-122"/>
                <a:sym typeface="+mn-ea"/>
              </a:rPr>
              <a:t>《</a:t>
            </a: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sym typeface="+mn-ea"/>
              </a:rPr>
              <a:t>觉醒年代</a:t>
            </a:r>
            <a:r>
              <a:rPr lang="en-US" altLang="zh-CN" sz="1200" dirty="0">
                <a:solidFill>
                  <a:schemeClr val="tx1">
                    <a:lumMod val="50000"/>
                    <a:lumOff val="50000"/>
                  </a:schemeClr>
                </a:solidFill>
                <a:latin typeface="微软雅黑" panose="020B0503020204020204" pitchFamily="34" charset="-122"/>
                <a:ea typeface="微软雅黑" panose="020B0503020204020204" pitchFamily="34" charset="-122"/>
                <a:sym typeface="+mn-ea"/>
              </a:rPr>
              <a:t>》</a:t>
            </a: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sym typeface="+mn-ea"/>
              </a:rPr>
              <a:t>片段</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rotWithShape="1">
          <a:blip r:embed="rId2">
            <a:extLst>
              <a:ext uri="{BEBA8EAE-BF5A-486C-A8C5-ECC9F3942E4B}">
                <a14:imgProps xmlns:a14="http://schemas.microsoft.com/office/drawing/2010/main">
                  <a14:imgLayer r:embed="rId3">
                    <a14:imgEffect>
                      <a14:artisticBlur radius="19"/>
                    </a14:imgEffect>
                  </a14:imgLayer>
                </a14:imgProps>
              </a:ext>
            </a:extLst>
          </a:blip>
          <a:srcRect l="126"/>
          <a:stretch>
            <a:fillRect/>
          </a:stretch>
        </p:blipFill>
        <p:spPr>
          <a:xfrm>
            <a:off x="0" y="-1494"/>
            <a:ext cx="12191999" cy="6860989"/>
          </a:xfrm>
          <a:prstGeom prst="rect">
            <a:avLst/>
          </a:prstGeom>
        </p:spPr>
      </p:pic>
      <p:sp>
        <p:nvSpPr>
          <p:cNvPr id="3" name="矩形 2"/>
          <p:cNvSpPr/>
          <p:nvPr/>
        </p:nvSpPr>
        <p:spPr>
          <a:xfrm>
            <a:off x="1" y="0"/>
            <a:ext cx="12192000" cy="6858001"/>
          </a:xfrm>
          <a:prstGeom prst="rect">
            <a:avLst/>
          </a:prstGeom>
          <a:solidFill>
            <a:schemeClr val="bg1">
              <a:alpha val="3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pic>
        <p:nvPicPr>
          <p:cNvPr id="4" name="图片 3"/>
          <p:cNvPicPr>
            <a:picLocks noChangeAspect="1"/>
          </p:cNvPicPr>
          <p:nvPr/>
        </p:nvPicPr>
        <p:blipFill rotWithShape="1">
          <a:blip r:embed="rId4" cstate="print">
            <a:duotone>
              <a:schemeClr val="accent2">
                <a:shade val="45000"/>
                <a:satMod val="135000"/>
              </a:schemeClr>
              <a:prstClr val="white"/>
            </a:duotone>
            <a:extLst>
              <a:ext uri="{28A0092B-C50C-407E-A947-70E740481C1C}">
                <a14:useLocalDpi xmlns:a14="http://schemas.microsoft.com/office/drawing/2010/main" val="0"/>
              </a:ext>
            </a:extLst>
          </a:blip>
          <a:srcRect t="1837" b="58414"/>
          <a:stretch>
            <a:fillRect/>
          </a:stretch>
        </p:blipFill>
        <p:spPr>
          <a:xfrm>
            <a:off x="0" y="3611591"/>
            <a:ext cx="12192000" cy="3246410"/>
          </a:xfrm>
          <a:prstGeom prst="rect">
            <a:avLst/>
          </a:prstGeom>
        </p:spPr>
      </p:pic>
      <p:pic>
        <p:nvPicPr>
          <p:cNvPr id="5" name="图片 4"/>
          <p:cNvPicPr preferRelativeResize="0"/>
          <p:nvPr/>
        </p:nvPicPr>
        <p:blipFill rotWithShape="1">
          <a:blip r:embed="rId5" cstate="print">
            <a:extLst>
              <a:ext uri="{28A0092B-C50C-407E-A947-70E740481C1C}">
                <a14:useLocalDpi xmlns:a14="http://schemas.microsoft.com/office/drawing/2010/main" val="0"/>
              </a:ext>
            </a:extLst>
          </a:blip>
          <a:srcRect t="29937" b="29938"/>
          <a:stretch>
            <a:fillRect/>
          </a:stretch>
        </p:blipFill>
        <p:spPr>
          <a:xfrm>
            <a:off x="-114000" y="2079000"/>
            <a:ext cx="12420000" cy="2700000"/>
          </a:xfrm>
          <a:prstGeom prst="cube">
            <a:avLst>
              <a:gd name="adj" fmla="val 1454"/>
            </a:avLst>
          </a:prstGeom>
          <a:noFill/>
          <a:effectLst>
            <a:outerShdw blurRad="381000" dist="127000" dir="5400000" algn="t" rotWithShape="0">
              <a:prstClr val="black">
                <a:alpha val="15000"/>
              </a:prstClr>
            </a:outerShdw>
          </a:effectLst>
        </p:spPr>
      </p:pic>
      <p:sp>
        <p:nvSpPr>
          <p:cNvPr id="6" name="文本框 5"/>
          <p:cNvSpPr txBox="1"/>
          <p:nvPr/>
        </p:nvSpPr>
        <p:spPr>
          <a:xfrm>
            <a:off x="2541180" y="2592000"/>
            <a:ext cx="7109640" cy="646331"/>
          </a:xfrm>
          <a:prstGeom prst="rect">
            <a:avLst/>
          </a:prstGeom>
          <a:noFill/>
        </p:spPr>
        <p:txBody>
          <a:bodyPr wrap="none" rtlCol="0">
            <a:spAutoFit/>
          </a:bodyPr>
          <a:lstStyle/>
          <a:p>
            <a:pPr algn="ctr"/>
            <a:r>
              <a:rPr lang="zh-CN" altLang="en-US" sz="36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四、如何铸就社会主义文化新辉煌</a:t>
            </a:r>
          </a:p>
        </p:txBody>
      </p:sp>
      <p:sp>
        <p:nvSpPr>
          <p:cNvPr id="8" name="文本框 7"/>
          <p:cNvSpPr txBox="1"/>
          <p:nvPr/>
        </p:nvSpPr>
        <p:spPr>
          <a:xfrm>
            <a:off x="3542029" y="3672000"/>
            <a:ext cx="5107940" cy="460375"/>
          </a:xfrm>
          <a:prstGeom prst="rect">
            <a:avLst/>
          </a:prstGeom>
          <a:noFill/>
        </p:spPr>
        <p:txBody>
          <a:bodyPr wrap="none" rtlCol="0">
            <a:spAutoFit/>
          </a:bodyPr>
          <a:lstStyle/>
          <a:p>
            <a:pPr algn="ctr"/>
            <a:r>
              <a:rPr lang="en-US" altLang="zh-CN" sz="24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a:t>
            </a:r>
            <a:r>
              <a:rPr lang="zh-CN" altLang="en-US" sz="24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推动社会主义文化大发展大繁荣</a:t>
            </a:r>
          </a:p>
        </p:txBody>
      </p:sp>
      <p:cxnSp>
        <p:nvCxnSpPr>
          <p:cNvPr id="9" name="直接连接符 8"/>
          <p:cNvCxnSpPr/>
          <p:nvPr/>
        </p:nvCxnSpPr>
        <p:spPr>
          <a:xfrm>
            <a:off x="1416000" y="3429000"/>
            <a:ext cx="9360000" cy="0"/>
          </a:xfrm>
          <a:prstGeom prst="line">
            <a:avLst/>
          </a:prstGeom>
          <a:ln w="12700">
            <a:gradFill>
              <a:gsLst>
                <a:gs pos="0">
                  <a:srgbClr val="FFC000">
                    <a:lumMod val="20000"/>
                    <a:lumOff val="80000"/>
                    <a:alpha val="0"/>
                  </a:srgbClr>
                </a:gs>
                <a:gs pos="50000">
                  <a:srgbClr val="FFC000">
                    <a:lumMod val="20000"/>
                    <a:lumOff val="80000"/>
                  </a:srgbClr>
                </a:gs>
                <a:gs pos="100000">
                  <a:srgbClr val="FFC000">
                    <a:lumMod val="20000"/>
                    <a:lumOff val="80000"/>
                    <a:alpha val="0"/>
                  </a:srgbClr>
                </a:gs>
              </a:gsLst>
              <a:lin ang="0" scaled="0"/>
            </a:gradFill>
          </a:ln>
        </p:spPr>
        <p:style>
          <a:lnRef idx="1">
            <a:srgbClr val="4472C4"/>
          </a:lnRef>
          <a:fillRef idx="0">
            <a:srgbClr val="4472C4"/>
          </a:fillRef>
          <a:effectRef idx="0">
            <a:srgbClr val="4472C4"/>
          </a:effectRef>
          <a:fontRef idx="minor">
            <a:sysClr val="windowText" lastClr="000000"/>
          </a:fontRef>
        </p:style>
      </p:cxn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1650920" y="574646"/>
            <a:ext cx="16200000" cy="5739959"/>
            <a:chOff x="-1656000" y="560041"/>
            <a:chExt cx="16200000" cy="5739959"/>
          </a:xfrm>
        </p:grpSpPr>
        <p:sp>
          <p:nvSpPr>
            <p:cNvPr id="60" name="平行四边形 59"/>
            <p:cNvSpPr/>
            <p:nvPr/>
          </p:nvSpPr>
          <p:spPr>
            <a:xfrm>
              <a:off x="-1656000" y="4788000"/>
              <a:ext cx="16200000" cy="1512000"/>
            </a:xfrm>
            <a:prstGeom prst="parallelogram">
              <a:avLst>
                <a:gd name="adj" fmla="val 147228"/>
              </a:avLst>
            </a:prstGeom>
            <a:solidFill>
              <a:schemeClr val="bg1">
                <a:lumMod val="95000"/>
              </a:schemeClr>
            </a:solidFill>
            <a:ln>
              <a:noFill/>
            </a:ln>
            <a:effectLst>
              <a:outerShdw dist="63500" dir="5400000" algn="t" rotWithShape="0">
                <a:schemeClr val="bg1">
                  <a:lumMod val="7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立方体 2"/>
            <p:cNvSpPr/>
            <p:nvPr/>
          </p:nvSpPr>
          <p:spPr>
            <a:xfrm>
              <a:off x="10433261" y="560041"/>
              <a:ext cx="1872000" cy="4320000"/>
            </a:xfrm>
            <a:prstGeom prst="cube">
              <a:avLst>
                <a:gd name="adj" fmla="val 4716"/>
              </a:avLst>
            </a:prstGeom>
            <a:gradFill>
              <a:gsLst>
                <a:gs pos="0">
                  <a:srgbClr val="F0BC7C"/>
                </a:gs>
                <a:gs pos="100000">
                  <a:schemeClr val="bg1">
                    <a:alpha val="0"/>
                  </a:schemeClr>
                </a:gs>
              </a:gsLst>
              <a:lin ang="5400000" scaled="0"/>
            </a:gradFill>
            <a:ln w="635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4" name="组合 3"/>
            <p:cNvGrpSpPr/>
            <p:nvPr/>
          </p:nvGrpSpPr>
          <p:grpSpPr>
            <a:xfrm>
              <a:off x="0" y="1764000"/>
              <a:ext cx="1800000" cy="624176"/>
              <a:chOff x="11762383" y="4254174"/>
              <a:chExt cx="1800000" cy="624176"/>
            </a:xfrm>
          </p:grpSpPr>
          <p:sp>
            <p:nvSpPr>
              <p:cNvPr id="5" name="矩形 4"/>
              <p:cNvSpPr/>
              <p:nvPr/>
            </p:nvSpPr>
            <p:spPr>
              <a:xfrm>
                <a:off x="11762383" y="4254174"/>
                <a:ext cx="1800000" cy="144000"/>
              </a:xfrm>
              <a:prstGeom prst="rect">
                <a:avLst/>
              </a:prstGeom>
              <a:gradFill>
                <a:gsLst>
                  <a:gs pos="0">
                    <a:srgbClr val="FF9000"/>
                  </a:gs>
                  <a:gs pos="100000">
                    <a:srgbClr val="F7C973">
                      <a:alpha val="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6" name="矩形 5"/>
              <p:cNvSpPr/>
              <p:nvPr/>
            </p:nvSpPr>
            <p:spPr>
              <a:xfrm>
                <a:off x="11762383" y="4494262"/>
                <a:ext cx="1800000" cy="144000"/>
              </a:xfrm>
              <a:prstGeom prst="rect">
                <a:avLst/>
              </a:prstGeom>
              <a:gradFill>
                <a:gsLst>
                  <a:gs pos="0">
                    <a:srgbClr val="D49A78"/>
                  </a:gs>
                  <a:gs pos="100000">
                    <a:srgbClr val="FFFDFD"/>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7" name="矩形 6"/>
              <p:cNvSpPr/>
              <p:nvPr/>
            </p:nvSpPr>
            <p:spPr>
              <a:xfrm>
                <a:off x="11762383" y="4734350"/>
                <a:ext cx="1800000" cy="144000"/>
              </a:xfrm>
              <a:prstGeom prst="rect">
                <a:avLst/>
              </a:prstGeom>
              <a:gradFill>
                <a:gsLst>
                  <a:gs pos="0">
                    <a:srgbClr val="B00000"/>
                  </a:gs>
                  <a:gs pos="100000">
                    <a:srgbClr val="B00000">
                      <a:alpha val="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grpSp>
        <p:sp>
          <p:nvSpPr>
            <p:cNvPr id="8" name="立方体 7"/>
            <p:cNvSpPr/>
            <p:nvPr/>
          </p:nvSpPr>
          <p:spPr>
            <a:xfrm>
              <a:off x="876000" y="930240"/>
              <a:ext cx="10440000" cy="5040000"/>
            </a:xfrm>
            <a:prstGeom prst="cube">
              <a:avLst>
                <a:gd name="adj" fmla="val 1344"/>
              </a:avLst>
            </a:prstGeom>
            <a:gradFill>
              <a:gsLst>
                <a:gs pos="0">
                  <a:srgbClr val="9E0406"/>
                </a:gs>
                <a:gs pos="100000">
                  <a:schemeClr val="accent2"/>
                </a:gs>
              </a:gsLst>
              <a:lin ang="1200000" scaled="0"/>
            </a:gra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50" name="组合 49"/>
          <p:cNvGrpSpPr/>
          <p:nvPr/>
        </p:nvGrpSpPr>
        <p:grpSpPr>
          <a:xfrm>
            <a:off x="1416000" y="1800000"/>
            <a:ext cx="9365113" cy="568907"/>
            <a:chOff x="1416000" y="1780152"/>
            <a:chExt cx="9365113" cy="568907"/>
          </a:xfrm>
        </p:grpSpPr>
        <p:cxnSp>
          <p:nvCxnSpPr>
            <p:cNvPr id="14" name="直接连接符 13"/>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41" name="文本框 40"/>
            <p:cNvSpPr txBox="1"/>
            <p:nvPr/>
          </p:nvSpPr>
          <p:spPr>
            <a:xfrm>
              <a:off x="1421113" y="1780152"/>
              <a:ext cx="9360000" cy="42989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200" dirty="0">
                  <a:solidFill>
                    <a:schemeClr val="bg1"/>
                  </a:solidFill>
                  <a:effectLst>
                    <a:outerShdw blurRad="38100" dist="38100" dir="2700000" algn="tl">
                      <a:srgbClr val="000000">
                        <a:alpha val="43137"/>
                      </a:srgbClr>
                    </a:outerShdw>
                  </a:effectLst>
                </a:rPr>
                <a:t>（一）</a:t>
              </a:r>
              <a:r>
                <a:rPr lang="zh-CN" altLang="en-US" sz="2200" dirty="0">
                  <a:solidFill>
                    <a:schemeClr val="bg1"/>
                  </a:solidFill>
                  <a:effectLst>
                    <a:outerShdw blurRad="38100" dist="38100" dir="2700000" algn="tl">
                      <a:srgbClr val="000000">
                        <a:alpha val="43137"/>
                      </a:srgbClr>
                    </a:outerShdw>
                  </a:effectLst>
                  <a:sym typeface="+mn-ea"/>
                </a:rPr>
                <a:t>推动中华优秀传统文化创造性转化、创新性发展</a:t>
              </a:r>
              <a:endParaRPr lang="zh-CN" altLang="en-US" sz="2200" dirty="0">
                <a:solidFill>
                  <a:schemeClr val="bg1"/>
                </a:solidFill>
                <a:effectLst>
                  <a:outerShdw blurRad="38100" dist="38100" dir="2700000" algn="tl">
                    <a:srgbClr val="000000">
                      <a:alpha val="43137"/>
                    </a:srgbClr>
                  </a:outerShdw>
                </a:effectLst>
              </a:endParaRPr>
            </a:p>
          </p:txBody>
        </p:sp>
      </p:grpSp>
      <p:grpSp>
        <p:nvGrpSpPr>
          <p:cNvPr id="51" name="组合 50"/>
          <p:cNvGrpSpPr/>
          <p:nvPr/>
        </p:nvGrpSpPr>
        <p:grpSpPr>
          <a:xfrm>
            <a:off x="1416000" y="2712000"/>
            <a:ext cx="9365113" cy="568907"/>
            <a:chOff x="1416000" y="1780152"/>
            <a:chExt cx="9365113" cy="568907"/>
          </a:xfrm>
        </p:grpSpPr>
        <p:cxnSp>
          <p:nvCxnSpPr>
            <p:cNvPr id="52" name="直接连接符 51"/>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53" name="文本框 52"/>
            <p:cNvSpPr txBox="1"/>
            <p:nvPr/>
          </p:nvSpPr>
          <p:spPr>
            <a:xfrm>
              <a:off x="1421113" y="1780152"/>
              <a:ext cx="9360000" cy="42989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200" dirty="0">
                  <a:solidFill>
                    <a:schemeClr val="bg1"/>
                  </a:solidFill>
                  <a:effectLst>
                    <a:outerShdw blurRad="38100" dist="38100" dir="2700000" algn="tl">
                      <a:srgbClr val="000000">
                        <a:alpha val="43137"/>
                      </a:srgbClr>
                    </a:outerShdw>
                  </a:effectLst>
                </a:rPr>
                <a:t>（二）</a:t>
              </a:r>
              <a:r>
                <a:rPr lang="zh-CN" altLang="en-US" sz="2200" dirty="0">
                  <a:solidFill>
                    <a:schemeClr val="bg1"/>
                  </a:solidFill>
                  <a:effectLst>
                    <a:outerShdw blurRad="38100" dist="38100" dir="2700000" algn="tl">
                      <a:srgbClr val="000000">
                        <a:alpha val="43137"/>
                      </a:srgbClr>
                    </a:outerShdw>
                  </a:effectLst>
                  <a:sym typeface="+mn-ea"/>
                </a:rPr>
                <a:t>用中国特色社会主义文化培根铸魂</a:t>
              </a:r>
            </a:p>
          </p:txBody>
        </p:sp>
      </p:grpSp>
      <p:grpSp>
        <p:nvGrpSpPr>
          <p:cNvPr id="54" name="组合 53"/>
          <p:cNvGrpSpPr/>
          <p:nvPr/>
        </p:nvGrpSpPr>
        <p:grpSpPr>
          <a:xfrm>
            <a:off x="1416000" y="3624000"/>
            <a:ext cx="9365113" cy="568907"/>
            <a:chOff x="1416000" y="1780152"/>
            <a:chExt cx="9365113" cy="568907"/>
          </a:xfrm>
        </p:grpSpPr>
        <p:cxnSp>
          <p:nvCxnSpPr>
            <p:cNvPr id="55" name="直接连接符 54"/>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56" name="文本框 55"/>
            <p:cNvSpPr txBox="1"/>
            <p:nvPr/>
          </p:nvSpPr>
          <p:spPr>
            <a:xfrm>
              <a:off x="1421113" y="1780152"/>
              <a:ext cx="9360000" cy="42989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200" dirty="0">
                  <a:solidFill>
                    <a:schemeClr val="bg1"/>
                  </a:solidFill>
                  <a:effectLst>
                    <a:outerShdw blurRad="38100" dist="38100" dir="2700000" algn="tl">
                      <a:srgbClr val="000000">
                        <a:alpha val="43137"/>
                      </a:srgbClr>
                    </a:outerShdw>
                  </a:effectLst>
                </a:rPr>
                <a:t>（三）</a:t>
              </a:r>
              <a:r>
                <a:rPr lang="zh-CN" altLang="en-US" sz="2200" dirty="0">
                  <a:solidFill>
                    <a:schemeClr val="bg1"/>
                  </a:solidFill>
                  <a:effectLst>
                    <a:outerShdw blurRad="38100" dist="38100" dir="2700000" algn="tl">
                      <a:srgbClr val="000000">
                        <a:alpha val="43137"/>
                      </a:srgbClr>
                    </a:outerShdw>
                  </a:effectLst>
                  <a:sym typeface="+mn-ea"/>
                </a:rPr>
                <a:t>繁荣发展文化事业和文化产业</a:t>
              </a:r>
              <a:endParaRPr lang="zh-CN" altLang="en-US" sz="2200" dirty="0">
                <a:solidFill>
                  <a:schemeClr val="bg1"/>
                </a:solidFill>
                <a:effectLst>
                  <a:outerShdw blurRad="38100" dist="38100" dir="2700000" algn="tl">
                    <a:srgbClr val="000000">
                      <a:alpha val="43137"/>
                    </a:srgbClr>
                  </a:outerShdw>
                </a:effectLst>
              </a:endParaRPr>
            </a:p>
          </p:txBody>
        </p:sp>
      </p:grpSp>
      <p:grpSp>
        <p:nvGrpSpPr>
          <p:cNvPr id="57" name="组合 56"/>
          <p:cNvGrpSpPr/>
          <p:nvPr/>
        </p:nvGrpSpPr>
        <p:grpSpPr>
          <a:xfrm>
            <a:off x="1416000" y="4536000"/>
            <a:ext cx="9365113" cy="568907"/>
            <a:chOff x="1416000" y="1780152"/>
            <a:chExt cx="9365113" cy="568907"/>
          </a:xfrm>
        </p:grpSpPr>
        <p:cxnSp>
          <p:nvCxnSpPr>
            <p:cNvPr id="58" name="直接连接符 57"/>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59" name="文本框 58"/>
            <p:cNvSpPr txBox="1"/>
            <p:nvPr/>
          </p:nvSpPr>
          <p:spPr>
            <a:xfrm>
              <a:off x="1421113" y="1780152"/>
              <a:ext cx="9360000" cy="42989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200" dirty="0">
                  <a:solidFill>
                    <a:schemeClr val="bg1"/>
                  </a:solidFill>
                  <a:effectLst>
                    <a:outerShdw blurRad="38100" dist="38100" dir="2700000" algn="tl">
                      <a:srgbClr val="000000">
                        <a:alpha val="43137"/>
                      </a:srgbClr>
                    </a:outerShdw>
                  </a:effectLst>
                </a:rPr>
                <a:t>（四）</a:t>
              </a:r>
              <a:r>
                <a:rPr lang="zh-CN" altLang="en-US" sz="2200" dirty="0">
                  <a:solidFill>
                    <a:schemeClr val="bg1"/>
                  </a:solidFill>
                  <a:effectLst>
                    <a:outerShdw blurRad="38100" dist="38100" dir="2700000" algn="tl">
                      <a:srgbClr val="000000">
                        <a:alpha val="43137"/>
                      </a:srgbClr>
                    </a:outerShdw>
                  </a:effectLst>
                  <a:sym typeface="+mn-ea"/>
                </a:rPr>
                <a:t>不断提升国家文化软实力和中华文化影响力</a:t>
              </a:r>
              <a:endParaRPr lang="zh-CN" altLang="en-US" sz="2200" dirty="0">
                <a:solidFill>
                  <a:schemeClr val="bg1"/>
                </a:solidFill>
                <a:effectLst>
                  <a:outerShdw blurRad="38100" dist="38100" dir="2700000" algn="tl">
                    <a:srgbClr val="000000">
                      <a:alpha val="43137"/>
                    </a:srgbClr>
                  </a:outerShdw>
                </a:effectLst>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p:cNvPicPr>
            <a:picLocks noChangeAspect="1" noChangeArrowheads="1"/>
          </p:cNvPicPr>
          <p:nvPr/>
        </p:nvPicPr>
        <p:blipFill>
          <a:blip r:embed="rId2">
            <a:extLst>
              <a:ext uri="{28A0092B-C50C-407E-A947-70E740481C1C}">
                <a14:useLocalDpi xmlns:a14="http://schemas.microsoft.com/office/drawing/2010/main" val="0"/>
              </a:ext>
            </a:extLst>
          </a:blip>
          <a:srcRect t="1836" b="58414"/>
          <a:stretch>
            <a:fillRect/>
          </a:stretch>
        </p:blipFill>
        <p:spPr bwMode="auto">
          <a:xfrm>
            <a:off x="0" y="3611563"/>
            <a:ext cx="12192000" cy="3246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7" name="组合 6"/>
          <p:cNvGrpSpPr/>
          <p:nvPr/>
        </p:nvGrpSpPr>
        <p:grpSpPr>
          <a:xfrm>
            <a:off x="1079500" y="1859915"/>
            <a:ext cx="10033000" cy="4120515"/>
            <a:chOff x="1064709" y="1638633"/>
            <a:chExt cx="10293024" cy="3818085"/>
          </a:xfrm>
        </p:grpSpPr>
        <p:sp>
          <p:nvSpPr>
            <p:cNvPr id="8" name="图文框 7"/>
            <p:cNvSpPr/>
            <p:nvPr/>
          </p:nvSpPr>
          <p:spPr>
            <a:xfrm>
              <a:off x="1064709" y="1638633"/>
              <a:ext cx="10080000" cy="3600000"/>
            </a:xfrm>
            <a:prstGeom prst="frame">
              <a:avLst>
                <a:gd name="adj1" fmla="val 3688"/>
              </a:avLst>
            </a:prstGeom>
            <a:gradFill flip="none" rotWithShape="1">
              <a:gsLst>
                <a:gs pos="0">
                  <a:srgbClr val="B00000"/>
                </a:gs>
                <a:gs pos="100000">
                  <a:srgbClr val="C00000"/>
                </a:gs>
              </a:gsLst>
              <a:lin ang="1800000" scaled="0"/>
              <a:tileRect/>
            </a:gradFill>
            <a:ln>
              <a:noFill/>
            </a:ln>
            <a:effectLst>
              <a:outerShdw blurRad="177800" dist="152400" dir="2700000" algn="tl" rotWithShape="0">
                <a:prstClr val="black">
                  <a:alpha val="15000"/>
                </a:prstClr>
              </a:outerShdw>
            </a:effectLst>
          </p:spPr>
          <p:style>
            <a:lnRef idx="2">
              <a:srgbClr val="4472C4">
                <a:shade val="50000"/>
              </a:srgbClr>
            </a:lnRef>
            <a:fillRef idx="1">
              <a:srgbClr val="4472C4"/>
            </a:fillRef>
            <a:effectRef idx="0">
              <a:srgbClr val="4472C4"/>
            </a:effectRef>
            <a:fontRef idx="minor">
              <a:sysClr val="window" lastClr="FFFFFF"/>
            </a:fontRef>
          </p:style>
          <p:txBody>
            <a:bodyPr rtlCol="0" anchor="ctr"/>
            <a:lstStyle/>
            <a:p>
              <a:pPr algn="ctr"/>
              <a:endParaRPr lang="zh-CN" altLang="en-US"/>
            </a:p>
          </p:txBody>
        </p:sp>
        <p:grpSp>
          <p:nvGrpSpPr>
            <p:cNvPr id="9" name="组合 8"/>
            <p:cNvGrpSpPr/>
            <p:nvPr/>
          </p:nvGrpSpPr>
          <p:grpSpPr>
            <a:xfrm>
              <a:off x="1277733" y="1856718"/>
              <a:ext cx="10080000" cy="3600000"/>
              <a:chOff x="1277733" y="1856718"/>
              <a:chExt cx="10080000" cy="3600000"/>
            </a:xfrm>
          </p:grpSpPr>
          <p:sp>
            <p:nvSpPr>
              <p:cNvPr id="10" name="矩形 9"/>
              <p:cNvSpPr/>
              <p:nvPr/>
            </p:nvSpPr>
            <p:spPr>
              <a:xfrm>
                <a:off x="1277733" y="1856718"/>
                <a:ext cx="10080000" cy="3600000"/>
              </a:xfrm>
              <a:prstGeom prst="rect">
                <a:avLst/>
              </a:prstGeom>
              <a:solidFill>
                <a:sysClr val="window" lastClr="FFFFFF"/>
              </a:solidFill>
              <a:ln>
                <a:noFill/>
              </a:ln>
              <a:effectLst>
                <a:outerShdw blurRad="177800" dist="152400" dir="2700000" algn="tl" rotWithShape="0">
                  <a:prstClr val="black">
                    <a:alpha val="15000"/>
                  </a:prstClr>
                </a:outerShdw>
              </a:effectLst>
            </p:spPr>
            <p:style>
              <a:lnRef idx="2">
                <a:srgbClr val="4472C4">
                  <a:shade val="50000"/>
                </a:srgbClr>
              </a:lnRef>
              <a:fillRef idx="1">
                <a:srgbClr val="4472C4"/>
              </a:fillRef>
              <a:effectRef idx="0">
                <a:srgbClr val="4472C4"/>
              </a:effectRef>
              <a:fontRef idx="minor">
                <a:sysClr val="window" lastClr="FFFFFF"/>
              </a:fontRef>
            </p:style>
            <p:txBody>
              <a:bodyPr rtlCol="0" anchor="ctr"/>
              <a:lstStyle/>
              <a:p>
                <a:pPr algn="ctr"/>
                <a:endParaRPr lang="zh-CN" altLang="en-US"/>
              </a:p>
            </p:txBody>
          </p:sp>
          <p:pic>
            <p:nvPicPr>
              <p:cNvPr id="11" name="图片 10"/>
              <p:cNvPicPr>
                <a:picLocks noChangeAspect="1"/>
              </p:cNvPicPr>
              <p:nvPr/>
            </p:nvPicPr>
            <p:blipFill rotWithShape="1">
              <a:blip r:embed="rId3" cstate="print">
                <a:duotone>
                  <a:srgbClr val="ED7D31">
                    <a:shade val="45000"/>
                    <a:satMod val="135000"/>
                  </a:srgbClr>
                  <a:prstClr val="white"/>
                </a:duotone>
                <a:extLst>
                  <a:ext uri="{BEBA8EAE-BF5A-486C-A8C5-ECC9F3942E4B}">
                    <a14:imgProps xmlns:a14="http://schemas.microsoft.com/office/drawing/2010/main">
                      <a14:imgLayer r:embed="rId4">
                        <a14:imgEffect>
                          <a14:brightnessContrast contrast="40000"/>
                        </a14:imgEffect>
                        <a14:imgEffect>
                          <a14:sharpenSoften amount="25000"/>
                        </a14:imgEffect>
                      </a14:imgLayer>
                    </a14:imgProps>
                  </a:ext>
                  <a:ext uri="{28A0092B-C50C-407E-A947-70E740481C1C}">
                    <a14:useLocalDpi xmlns:a14="http://schemas.microsoft.com/office/drawing/2010/main" val="0"/>
                  </a:ext>
                </a:extLst>
              </a:blip>
              <a:srcRect r="6647" b="50000"/>
              <a:stretch>
                <a:fillRect/>
              </a:stretch>
            </p:blipFill>
            <p:spPr>
              <a:xfrm flipH="1">
                <a:off x="3977733" y="4196718"/>
                <a:ext cx="7380000" cy="1260000"/>
              </a:xfrm>
              <a:prstGeom prst="rect">
                <a:avLst/>
              </a:prstGeom>
            </p:spPr>
          </p:pic>
        </p:grpSp>
      </p:grpSp>
      <p:sp>
        <p:nvSpPr>
          <p:cNvPr id="2" name="矩形 1"/>
          <p:cNvSpPr/>
          <p:nvPr/>
        </p:nvSpPr>
        <p:spPr>
          <a:xfrm>
            <a:off x="1728470" y="1022985"/>
            <a:ext cx="8735060" cy="429895"/>
          </a:xfrm>
          <a:prstGeom prst="rect">
            <a:avLst/>
          </a:prstGeom>
          <a:noFill/>
        </p:spPr>
        <p:txBody>
          <a:bodyPr wrap="square" rtlCol="0">
            <a:spAutoFit/>
          </a:bodyPr>
          <a:lstStyle/>
          <a:p>
            <a:pPr algn="ctr">
              <a:buClr>
                <a:srgbClr val="C00000"/>
              </a:buClr>
              <a:buSzPct val="80000"/>
            </a:pP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（一）推动中华优秀传统文化创造性转化、创新性发展</a:t>
            </a:r>
          </a:p>
        </p:txBody>
      </p:sp>
      <p:sp>
        <p:nvSpPr>
          <p:cNvPr id="6" name="矩形 5"/>
          <p:cNvSpPr/>
          <p:nvPr/>
        </p:nvSpPr>
        <p:spPr>
          <a:xfrm>
            <a:off x="1973263" y="2277110"/>
            <a:ext cx="8245475" cy="3500125"/>
          </a:xfrm>
          <a:prstGeom prst="rect">
            <a:avLst/>
          </a:prstGeom>
        </p:spPr>
        <p:txBody>
          <a:bodyPr wrap="square">
            <a:spAutoFit/>
          </a:bodyPr>
          <a:lstStyle/>
          <a:p>
            <a:pPr algn="just">
              <a:lnSpc>
                <a:spcPct val="150000"/>
              </a:lnSpc>
            </a:pPr>
            <a:r>
              <a:rPr lang="zh-CN" altLang="en-US" sz="2200" b="1" dirty="0">
                <a:solidFill>
                  <a:schemeClr val="tx1"/>
                </a:solidFill>
                <a:effectLst/>
                <a:latin typeface="楷体" panose="02010609060101010101" pitchFamily="49" charset="-122"/>
                <a:ea typeface="楷体" panose="02010609060101010101" pitchFamily="49" charset="-122"/>
              </a:rPr>
              <a:t>　　在推动中华优秀传统文化创造性转化、创新性发展的过程中，我们要坚持马克思主义的根本指导思想，传承弘扬革命文化，发展社会主义先进文化，从中华优秀传统文化中寻找源头活水。要充分运用中华文明探源工程等研究成果，更加完整准确地讲述中国古代历史，更好发挥以史育人作用。 </a:t>
            </a:r>
          </a:p>
          <a:p>
            <a:pPr algn="r">
              <a:lnSpc>
                <a:spcPct val="150000"/>
              </a:lnSpc>
              <a:spcBef>
                <a:spcPts val="800"/>
              </a:spcBef>
            </a:pPr>
            <a:r>
              <a:rPr lang="zh-CN" altLang="en-US" b="1" dirty="0">
                <a:solidFill>
                  <a:schemeClr val="tx1"/>
                </a:solidFill>
                <a:effectLst/>
                <a:latin typeface="楷体" panose="02010609060101010101" pitchFamily="49" charset="-122"/>
                <a:ea typeface="楷体" panose="02010609060101010101" pitchFamily="49" charset="-122"/>
              </a:rPr>
              <a:t>——习近平在十九届中央政治局第三十九次集体学习时的讲话</a:t>
            </a:r>
          </a:p>
          <a:p>
            <a:pPr algn="r">
              <a:lnSpc>
                <a:spcPct val="150000"/>
              </a:lnSpc>
            </a:pPr>
            <a:r>
              <a:rPr lang="zh-CN" altLang="en-US" b="1" dirty="0">
                <a:solidFill>
                  <a:schemeClr val="tx1"/>
                </a:solidFill>
                <a:effectLst/>
                <a:latin typeface="楷体" panose="02010609060101010101" pitchFamily="49" charset="-122"/>
                <a:ea typeface="楷体" panose="02010609060101010101" pitchFamily="49" charset="-122"/>
              </a:rPr>
              <a:t>（20</a:t>
            </a:r>
            <a:r>
              <a:rPr lang="en-US" altLang="zh-CN" b="1" dirty="0">
                <a:solidFill>
                  <a:schemeClr val="tx1"/>
                </a:solidFill>
                <a:effectLst/>
                <a:latin typeface="楷体" panose="02010609060101010101" pitchFamily="49" charset="-122"/>
                <a:ea typeface="楷体" panose="02010609060101010101" pitchFamily="49" charset="-122"/>
              </a:rPr>
              <a:t>22</a:t>
            </a:r>
            <a:r>
              <a:rPr lang="zh-CN" altLang="en-US" b="1" dirty="0">
                <a:solidFill>
                  <a:schemeClr val="tx1"/>
                </a:solidFill>
                <a:effectLst/>
                <a:latin typeface="楷体" panose="02010609060101010101" pitchFamily="49" charset="-122"/>
                <a:ea typeface="楷体" panose="02010609060101010101" pitchFamily="49" charset="-122"/>
              </a:rPr>
              <a:t>年</a:t>
            </a:r>
            <a:r>
              <a:rPr lang="en-US" altLang="zh-CN" b="1" dirty="0">
                <a:solidFill>
                  <a:schemeClr val="tx1"/>
                </a:solidFill>
                <a:effectLst/>
                <a:latin typeface="楷体" panose="02010609060101010101" pitchFamily="49" charset="-122"/>
                <a:ea typeface="楷体" panose="02010609060101010101" pitchFamily="49" charset="-122"/>
              </a:rPr>
              <a:t>5</a:t>
            </a:r>
            <a:r>
              <a:rPr lang="zh-CN" altLang="en-US" b="1" dirty="0">
                <a:solidFill>
                  <a:schemeClr val="tx1"/>
                </a:solidFill>
                <a:effectLst/>
                <a:latin typeface="楷体" panose="02010609060101010101" pitchFamily="49" charset="-122"/>
                <a:ea typeface="楷体" panose="02010609060101010101" pitchFamily="49" charset="-122"/>
              </a:rPr>
              <a:t>月</a:t>
            </a:r>
            <a:r>
              <a:rPr lang="en-US" altLang="zh-CN" b="1" dirty="0">
                <a:solidFill>
                  <a:schemeClr val="tx1"/>
                </a:solidFill>
                <a:effectLst/>
                <a:latin typeface="楷体" panose="02010609060101010101" pitchFamily="49" charset="-122"/>
                <a:ea typeface="楷体" panose="02010609060101010101" pitchFamily="49" charset="-122"/>
              </a:rPr>
              <a:t>27</a:t>
            </a:r>
            <a:r>
              <a:rPr lang="zh-CN" altLang="en-US" b="1" dirty="0">
                <a:solidFill>
                  <a:schemeClr val="tx1"/>
                </a:solidFill>
                <a:effectLst/>
                <a:latin typeface="楷体" panose="02010609060101010101" pitchFamily="49" charset="-122"/>
                <a:ea typeface="楷体" panose="02010609060101010101" pitchFamily="49" charset="-122"/>
              </a:rPr>
              <a:t>日）</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 4"/>
          <p:cNvPicPr>
            <a:picLocks noChangeAspect="1"/>
          </p:cNvPicPr>
          <p:nvPr/>
        </p:nvPicPr>
        <p:blipFill>
          <a:blip r:embed="rId3"/>
          <a:stretch>
            <a:fillRect/>
          </a:stretch>
        </p:blipFill>
        <p:spPr>
          <a:xfrm>
            <a:off x="1" y="0"/>
            <a:ext cx="12192000" cy="6858000"/>
          </a:xfrm>
          <a:prstGeom prst="rect">
            <a:avLst/>
          </a:prstGeom>
          <a:noFill/>
        </p:spPr>
      </p:pic>
      <p:sp>
        <p:nvSpPr>
          <p:cNvPr id="6" name="矩形: 圆角 53"/>
          <p:cNvSpPr/>
          <p:nvPr/>
        </p:nvSpPr>
        <p:spPr>
          <a:xfrm>
            <a:off x="1236001" y="1732236"/>
            <a:ext cx="9720000" cy="4168800"/>
          </a:xfrm>
          <a:prstGeom prst="rect">
            <a:avLst/>
          </a:prstGeom>
          <a:gradFill>
            <a:gsLst>
              <a:gs pos="75000">
                <a:srgbClr val="FFFDFD"/>
              </a:gs>
              <a:gs pos="0">
                <a:srgbClr val="FFFDEB"/>
              </a:gs>
            </a:gsLst>
            <a:lin ang="2700000" scaled="0"/>
          </a:gradFill>
          <a:ln w="38100">
            <a:noFill/>
          </a:ln>
          <a:effectLst>
            <a:outerShdw blurRad="381000" dist="1270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7" name="图文框 6"/>
          <p:cNvSpPr/>
          <p:nvPr/>
        </p:nvSpPr>
        <p:spPr>
          <a:xfrm>
            <a:off x="876001" y="1364574"/>
            <a:ext cx="10440000" cy="4904125"/>
          </a:xfrm>
          <a:prstGeom prst="frame">
            <a:avLst>
              <a:gd name="adj1" fmla="val 3486"/>
            </a:avLst>
          </a:prstGeom>
          <a:noFill/>
          <a:ln w="12700">
            <a:gradFill flip="none" rotWithShape="1">
              <a:gsLst>
                <a:gs pos="0">
                  <a:srgbClr val="FFFDEB"/>
                </a:gs>
                <a:gs pos="30000">
                  <a:srgbClr val="F7C973">
                    <a:alpha val="0"/>
                  </a:srgbClr>
                </a:gs>
                <a:gs pos="70000">
                  <a:srgbClr val="F7C973">
                    <a:alpha val="0"/>
                  </a:srgbClr>
                </a:gs>
                <a:gs pos="100000">
                  <a:srgbClr val="FFFDEB"/>
                </a:gs>
              </a:gsLst>
              <a:lin ang="2700000" scaled="1"/>
              <a:tileRect/>
            </a:grad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sp>
        <p:nvSpPr>
          <p:cNvPr id="8" name="矩形 7"/>
          <p:cNvSpPr/>
          <p:nvPr/>
        </p:nvSpPr>
        <p:spPr>
          <a:xfrm>
            <a:off x="1835174" y="2066574"/>
            <a:ext cx="8521654" cy="3564255"/>
          </a:xfrm>
          <a:prstGeom prst="rect">
            <a:avLst/>
          </a:prstGeom>
        </p:spPr>
        <p:txBody>
          <a:bodyPr wrap="square">
            <a:spAutoFit/>
          </a:bodyPr>
          <a:lstStyle/>
          <a:p>
            <a:pPr algn="just">
              <a:lnSpc>
                <a:spcPct val="150000"/>
              </a:lnSpc>
            </a:pPr>
            <a:r>
              <a:rPr lang="zh-CN" altLang="en-US" sz="2200" b="1" dirty="0">
                <a:latin typeface="楷体" panose="02010609060101010101" pitchFamily="49" charset="-122"/>
                <a:ea typeface="楷体" panose="02010609060101010101" pitchFamily="49" charset="-122"/>
              </a:rPr>
              <a:t> 　 我们走中国特色社会主义道路，一定要推进马克思主义中国化。如果没有中华五千年文明，哪里有什么中国特色？如果不是中国特色，哪有我们今天这么成功的中国特色社会主义道路？我们要特别重视挖掘中华五千年文明中的精华，把弘扬优秀传统文化同马克思主义立场观点方法结合起来，坚定不移走中国特色社会主义道路。</a:t>
            </a:r>
            <a:endParaRPr lang="en-US" altLang="zh-CN" sz="2200" b="1" dirty="0">
              <a:latin typeface="楷体" panose="02010609060101010101" pitchFamily="49" charset="-122"/>
              <a:ea typeface="楷体" panose="02010609060101010101" pitchFamily="49" charset="-122"/>
            </a:endParaRPr>
          </a:p>
          <a:p>
            <a:pPr algn="r">
              <a:lnSpc>
                <a:spcPct val="150000"/>
              </a:lnSpc>
              <a:spcBef>
                <a:spcPts val="800"/>
              </a:spcBef>
            </a:pPr>
            <a:r>
              <a:rPr lang="en-US" altLang="zh-CN" b="1" dirty="0">
                <a:latin typeface="楷体" panose="02010609060101010101" pitchFamily="49" charset="-122"/>
                <a:ea typeface="楷体" panose="02010609060101010101" pitchFamily="49" charset="-122"/>
              </a:rPr>
              <a:t>                                ——</a:t>
            </a:r>
            <a:r>
              <a:rPr lang="zh-CN" altLang="en-US" b="1" dirty="0">
                <a:latin typeface="楷体" panose="02010609060101010101" pitchFamily="49" charset="-122"/>
                <a:ea typeface="楷体" panose="02010609060101010101" pitchFamily="49" charset="-122"/>
              </a:rPr>
              <a:t>习近平在福建武夷山朱熹园</a:t>
            </a:r>
            <a:r>
              <a:rPr lang="zh-CN" altLang="en-US" b="1" dirty="0">
                <a:latin typeface="楷体" panose="02010609060101010101" pitchFamily="49" charset="-122"/>
                <a:ea typeface="楷体" panose="02010609060101010101" pitchFamily="49" charset="-122"/>
                <a:sym typeface="+mn-ea"/>
              </a:rPr>
              <a:t>考察时</a:t>
            </a:r>
            <a:r>
              <a:rPr lang="zh-CN" altLang="en-US" b="1" dirty="0">
                <a:latin typeface="楷体" panose="02010609060101010101" pitchFamily="49" charset="-122"/>
                <a:ea typeface="楷体" panose="02010609060101010101" pitchFamily="49" charset="-122"/>
              </a:rPr>
              <a:t>的讲话（</a:t>
            </a:r>
            <a:r>
              <a:rPr lang="en-US" altLang="zh-CN" b="1" dirty="0">
                <a:latin typeface="楷体" panose="02010609060101010101" pitchFamily="49" charset="-122"/>
                <a:ea typeface="楷体" panose="02010609060101010101" pitchFamily="49" charset="-122"/>
              </a:rPr>
              <a:t>2021</a:t>
            </a:r>
            <a:r>
              <a:rPr lang="zh-CN" altLang="en-US" b="1" dirty="0">
                <a:latin typeface="楷体" panose="02010609060101010101" pitchFamily="49" charset="-122"/>
                <a:ea typeface="楷体" panose="02010609060101010101" pitchFamily="49" charset="-122"/>
              </a:rPr>
              <a:t>年</a:t>
            </a:r>
            <a:r>
              <a:rPr lang="en-US" altLang="zh-CN" b="1" dirty="0">
                <a:latin typeface="楷体" panose="02010609060101010101" pitchFamily="49" charset="-122"/>
                <a:ea typeface="楷体" panose="02010609060101010101" pitchFamily="49" charset="-122"/>
              </a:rPr>
              <a:t>3</a:t>
            </a:r>
            <a:r>
              <a:rPr lang="zh-CN" altLang="en-US" b="1" dirty="0">
                <a:latin typeface="楷体" panose="02010609060101010101" pitchFamily="49" charset="-122"/>
                <a:ea typeface="楷体" panose="02010609060101010101" pitchFamily="49" charset="-122"/>
              </a:rPr>
              <a:t>月</a:t>
            </a:r>
            <a:r>
              <a:rPr lang="en-US" altLang="zh-CN" b="1" dirty="0">
                <a:latin typeface="楷体" panose="02010609060101010101" pitchFamily="49" charset="-122"/>
                <a:ea typeface="楷体" panose="02010609060101010101" pitchFamily="49" charset="-122"/>
              </a:rPr>
              <a:t>22</a:t>
            </a:r>
            <a:r>
              <a:rPr lang="zh-CN" altLang="en-US" b="1" dirty="0">
                <a:latin typeface="楷体" panose="02010609060101010101" pitchFamily="49" charset="-122"/>
                <a:ea typeface="楷体" panose="02010609060101010101" pitchFamily="49" charset="-122"/>
              </a:rPr>
              <a:t>日）</a:t>
            </a:r>
          </a:p>
        </p:txBody>
      </p:sp>
      <p:sp>
        <p:nvSpPr>
          <p:cNvPr id="23" name="文本框 22"/>
          <p:cNvSpPr txBox="1"/>
          <p:nvPr/>
        </p:nvSpPr>
        <p:spPr>
          <a:xfrm>
            <a:off x="4076700" y="739100"/>
            <a:ext cx="4038600" cy="492443"/>
          </a:xfrm>
          <a:prstGeom prst="rect">
            <a:avLst/>
          </a:prstGeom>
          <a:noFill/>
        </p:spPr>
        <p:txBody>
          <a:bodyPr wrap="square" anchor="ctr">
            <a:spAutoFit/>
          </a:bodyPr>
          <a:lstStyle/>
          <a:p>
            <a:pPr algn="ctr"/>
            <a:r>
              <a:rPr kumimoji="1" lang="zh-CN" altLang="en-US" sz="2600" b="1" dirty="0">
                <a:solidFill>
                  <a:schemeClr val="accent4">
                    <a:lumMod val="20000"/>
                    <a:lumOff val="80000"/>
                  </a:schemeClr>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创造性转化与创新性发展</a:t>
            </a:r>
          </a:p>
        </p:txBody>
      </p:sp>
      <p:sp>
        <p:nvSpPr>
          <p:cNvPr id="13" name="矩形 12"/>
          <p:cNvSpPr/>
          <p:nvPr/>
        </p:nvSpPr>
        <p:spPr>
          <a:xfrm>
            <a:off x="0" y="184281"/>
            <a:ext cx="45719" cy="298672"/>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alpha val="70000"/>
                </a:schemeClr>
              </a:solidFill>
            </a:endParaRPr>
          </a:p>
        </p:txBody>
      </p:sp>
      <p:sp>
        <p:nvSpPr>
          <p:cNvPr id="14" name="文本框 13"/>
          <p:cNvSpPr txBox="1"/>
          <p:nvPr/>
        </p:nvSpPr>
        <p:spPr>
          <a:xfrm>
            <a:off x="45719" y="184281"/>
            <a:ext cx="6345556" cy="278281"/>
          </a:xfrm>
          <a:prstGeom prst="rect">
            <a:avLst/>
          </a:prstGeom>
          <a:noFill/>
        </p:spPr>
        <p:txBody>
          <a:bodyPr wrap="square" rtlCol="0">
            <a:spAutoFit/>
          </a:bodyPr>
          <a:lstStyle/>
          <a:p>
            <a:pPr algn="just">
              <a:lnSpc>
                <a:spcPct val="120000"/>
              </a:lnSpc>
            </a:pPr>
            <a:r>
              <a:rPr lang="zh-CN" altLang="en-US" sz="1100" dirty="0">
                <a:solidFill>
                  <a:schemeClr val="bg1">
                    <a:alpha val="70000"/>
                  </a:schemeClr>
                </a:solidFill>
                <a:latin typeface="微软雅黑" panose="020B0503020204020204" pitchFamily="34" charset="-122"/>
                <a:ea typeface="微软雅黑" panose="020B0503020204020204" pitchFamily="34" charset="-122"/>
                <a:sym typeface="+mn-ea"/>
              </a:rPr>
              <a:t>四、如何铸就社会主义文化新辉煌</a:t>
            </a:r>
          </a:p>
        </p:txBody>
      </p:sp>
      <p:sp>
        <p:nvSpPr>
          <p:cNvPr id="16" name="文本框 15"/>
          <p:cNvSpPr txBox="1"/>
          <p:nvPr/>
        </p:nvSpPr>
        <p:spPr>
          <a:xfrm>
            <a:off x="9102090" y="6440805"/>
            <a:ext cx="3024505" cy="295978"/>
          </a:xfrm>
          <a:prstGeom prst="rect">
            <a:avLst/>
          </a:prstGeom>
          <a:noFill/>
        </p:spPr>
        <p:txBody>
          <a:bodyPr wrap="square" rtlCol="0">
            <a:spAutoFit/>
          </a:bodyPr>
          <a:lstStyle/>
          <a:p>
            <a:pPr algn="r">
              <a:lnSpc>
                <a:spcPct val="150000"/>
              </a:lnSpc>
            </a:pPr>
            <a:r>
              <a:rPr lang="zh-CN" altLang="en-US" sz="1000" b="1" spc="120" dirty="0">
                <a:solidFill>
                  <a:schemeClr val="bg1">
                    <a:alpha val="70000"/>
                  </a:schemeClr>
                </a:solidFill>
                <a:latin typeface="微软雅黑" panose="020B0503020204020204" pitchFamily="34" charset="-122"/>
                <a:ea typeface="微软雅黑" panose="020B0503020204020204" pitchFamily="34" charset="-122"/>
              </a:rPr>
              <a:t>习近平新时代中国特色社会主义思想概论</a:t>
            </a:r>
          </a:p>
        </p:txBody>
      </p:sp>
      <p:sp>
        <p:nvSpPr>
          <p:cNvPr id="17" name="矩形 16"/>
          <p:cNvSpPr/>
          <p:nvPr/>
        </p:nvSpPr>
        <p:spPr>
          <a:xfrm>
            <a:off x="8439785" y="210820"/>
            <a:ext cx="3649980" cy="260350"/>
          </a:xfrm>
          <a:prstGeom prst="rect">
            <a:avLst/>
          </a:prstGeom>
        </p:spPr>
        <p:txBody>
          <a:bodyPr wrap="square">
            <a:spAutoFit/>
          </a:bodyPr>
          <a:lstStyle/>
          <a:p>
            <a:pPr algn="r"/>
            <a:r>
              <a:rPr lang="zh-CN" altLang="en-US" sz="1100" spc="120" dirty="0">
                <a:solidFill>
                  <a:schemeClr val="bg1">
                    <a:alpha val="70000"/>
                  </a:schemeClr>
                </a:solidFill>
                <a:latin typeface="微软雅黑" panose="020B0503020204020204" pitchFamily="34" charset="-122"/>
                <a:ea typeface="微软雅黑" panose="020B0503020204020204" pitchFamily="34" charset="-122"/>
                <a:sym typeface="+mn-ea"/>
              </a:rPr>
              <a:t>第十章  建设社会主义文化强国</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图片 7"/>
          <p:cNvPicPr>
            <a:picLocks noChangeAspect="1"/>
          </p:cNvPicPr>
          <p:nvPr/>
        </p:nvPicPr>
        <p:blipFill rotWithShape="1">
          <a:blip r:embed="rId3">
            <a:extLst>
              <a:ext uri="{28A0092B-C50C-407E-A947-70E740481C1C}">
                <a14:useLocalDpi xmlns:a14="http://schemas.microsoft.com/office/drawing/2010/main" val="0"/>
              </a:ext>
            </a:extLst>
          </a:blip>
          <a:srcRect t="22381" b="32215"/>
          <a:stretch>
            <a:fillRect/>
          </a:stretch>
        </p:blipFill>
        <p:spPr>
          <a:xfrm>
            <a:off x="0" y="1331731"/>
            <a:ext cx="12192000" cy="3688079"/>
          </a:xfrm>
          <a:prstGeom prst="rect">
            <a:avLst/>
          </a:prstGeom>
        </p:spPr>
      </p:pic>
      <p:sp>
        <p:nvSpPr>
          <p:cNvPr id="2" name="对角圆角矩形 1"/>
          <p:cNvSpPr/>
          <p:nvPr/>
        </p:nvSpPr>
        <p:spPr>
          <a:xfrm flipH="1">
            <a:off x="3622040" y="720725"/>
            <a:ext cx="4947920" cy="44386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从</a:t>
            </a:r>
            <a:r>
              <a:rPr kumimoji="1"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中华优秀传统文化</a:t>
            </a:r>
            <a:r>
              <a:rPr kumimoji="1" lang="zh-CN"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中寻找源头活水</a:t>
            </a:r>
          </a:p>
        </p:txBody>
      </p:sp>
      <p:sp>
        <p:nvSpPr>
          <p:cNvPr id="9" name="立方体 8"/>
          <p:cNvSpPr/>
          <p:nvPr/>
        </p:nvSpPr>
        <p:spPr>
          <a:xfrm>
            <a:off x="1363026" y="4408804"/>
            <a:ext cx="9536352" cy="2074545"/>
          </a:xfrm>
          <a:prstGeom prst="cube">
            <a:avLst>
              <a:gd name="adj" fmla="val 3673"/>
            </a:avLst>
          </a:prstGeom>
          <a:solidFill>
            <a:srgbClr val="FFFDFD"/>
          </a:solidFill>
          <a:ln>
            <a:solidFill>
              <a:srgbClr val="B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2" name="矩形 91"/>
          <p:cNvSpPr/>
          <p:nvPr/>
        </p:nvSpPr>
        <p:spPr>
          <a:xfrm>
            <a:off x="1663065" y="4846636"/>
            <a:ext cx="8632190" cy="1198880"/>
          </a:xfrm>
          <a:prstGeom prst="rect">
            <a:avLst/>
          </a:prstGeom>
        </p:spPr>
        <p:txBody>
          <a:bodyPr wrap="square">
            <a:spAutoFit/>
          </a:bodyPr>
          <a:lstStyle/>
          <a:p>
            <a:pPr marR="0" lvl="0" indent="609600" algn="just" fontAlgn="auto">
              <a:lnSpc>
                <a:spcPct val="150000"/>
              </a:lnSpc>
              <a:spcBef>
                <a:spcPts val="0"/>
              </a:spcBef>
              <a:spcAft>
                <a:spcPts val="0"/>
              </a:spcAft>
              <a:extLst>
                <a:ext uri="{35155182-B16C-46BC-9424-99874614C6A1}">
                  <wpsdc:indentchars xmlns:wpsdc="http://www.wps.cn/officeDocument/2017/drawingmlCustomData" xmlns="" val="200" checksum="4158780845"/>
                </a:ext>
              </a:extLst>
            </a:pPr>
            <a:r>
              <a:rPr lang="zh-CN" altLang="en-US" sz="2400" b="1" kern="100" dirty="0">
                <a:solidFill>
                  <a:schemeClr val="tx1"/>
                </a:solidFill>
                <a:effectLst/>
                <a:latin typeface="楷体" panose="02010609060101010101" pitchFamily="49" charset="-122"/>
                <a:ea typeface="楷体" panose="02010609060101010101" pitchFamily="49" charset="-122"/>
                <a:cs typeface="宋体" panose="02010600030101010101" pitchFamily="2" charset="-122"/>
              </a:rPr>
              <a:t>中华优秀传统文化是中华文明的智慧结晶和精华所在，是中华民族的根和魂，是我们在世界文化激荡中站稳脚跟的根基。</a:t>
            </a:r>
          </a:p>
        </p:txBody>
      </p:sp>
      <p:sp>
        <p:nvSpPr>
          <p:cNvPr id="4" name="矩形: 对角圆角 3"/>
          <p:cNvSpPr/>
          <p:nvPr/>
        </p:nvSpPr>
        <p:spPr>
          <a:xfrm>
            <a:off x="1304687" y="4988876"/>
            <a:ext cx="116681" cy="914400"/>
          </a:xfrm>
          <a:prstGeom prst="round2DiagRect">
            <a:avLst>
              <a:gd name="adj1" fmla="val 50000"/>
              <a:gd name="adj2" fmla="val 0"/>
            </a:avLst>
          </a:prstGeom>
          <a:solidFill>
            <a:srgbClr val="B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6" name="直接连接符 5"/>
          <p:cNvCxnSpPr/>
          <p:nvPr/>
        </p:nvCxnSpPr>
        <p:spPr>
          <a:xfrm>
            <a:off x="1524000" y="4572316"/>
            <a:ext cx="0" cy="1747520"/>
          </a:xfrm>
          <a:prstGeom prst="line">
            <a:avLst/>
          </a:prstGeom>
          <a:ln>
            <a:solidFill>
              <a:srgbClr val="FF9000"/>
            </a:solidFill>
            <a:headEnd type="diamond"/>
            <a:tailEnd type="diamond"/>
          </a:ln>
        </p:spPr>
        <p:style>
          <a:lnRef idx="1">
            <a:schemeClr val="accent1"/>
          </a:lnRef>
          <a:fillRef idx="0">
            <a:schemeClr val="accent1"/>
          </a:fillRef>
          <a:effectRef idx="0">
            <a:schemeClr val="accent1"/>
          </a:effectRef>
          <a:fontRef idx="minor">
            <a:schemeClr val="tx1"/>
          </a:fontRef>
        </p:style>
      </p:cxnSp>
      <p:sp>
        <p:nvSpPr>
          <p:cNvPr id="21" name="矩形: 对角圆角 20"/>
          <p:cNvSpPr/>
          <p:nvPr/>
        </p:nvSpPr>
        <p:spPr>
          <a:xfrm>
            <a:off x="10782697" y="4988876"/>
            <a:ext cx="116681" cy="914400"/>
          </a:xfrm>
          <a:prstGeom prst="round2DiagRect">
            <a:avLst>
              <a:gd name="adj1" fmla="val 0"/>
              <a:gd name="adj2" fmla="val 50000"/>
            </a:avLst>
          </a:prstGeom>
          <a:solidFill>
            <a:srgbClr val="B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22" name="直接连接符 21"/>
          <p:cNvCxnSpPr/>
          <p:nvPr/>
        </p:nvCxnSpPr>
        <p:spPr>
          <a:xfrm>
            <a:off x="10696575" y="4572316"/>
            <a:ext cx="0" cy="1747520"/>
          </a:xfrm>
          <a:prstGeom prst="line">
            <a:avLst/>
          </a:prstGeom>
          <a:ln>
            <a:solidFill>
              <a:srgbClr val="FF9000"/>
            </a:solidFill>
            <a:headEnd type="diamond"/>
            <a:tailEnd type="diamond"/>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 4"/>
          <p:cNvPicPr>
            <a:picLocks noChangeAspect="1" noChangeArrowheads="1"/>
          </p:cNvPicPr>
          <p:nvPr/>
        </p:nvPicPr>
        <p:blipFill>
          <a:blip r:embed="rId5">
            <a:extLst>
              <a:ext uri="{28A0092B-C50C-407E-A947-70E740481C1C}">
                <a14:useLocalDpi xmlns:a14="http://schemas.microsoft.com/office/drawing/2010/main" val="0"/>
              </a:ext>
            </a:extLst>
          </a:blip>
          <a:srcRect t="1836" b="58414"/>
          <a:stretch>
            <a:fillRect/>
          </a:stretch>
        </p:blipFill>
        <p:spPr bwMode="auto">
          <a:xfrm>
            <a:off x="46231" y="3611563"/>
            <a:ext cx="12192000" cy="3246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7" name="组合 6"/>
          <p:cNvGrpSpPr/>
          <p:nvPr/>
        </p:nvGrpSpPr>
        <p:grpSpPr>
          <a:xfrm>
            <a:off x="5548045" y="1468770"/>
            <a:ext cx="6939389" cy="3574415"/>
            <a:chOff x="1064709" y="1638633"/>
            <a:chExt cx="10366225" cy="3818085"/>
          </a:xfrm>
        </p:grpSpPr>
        <p:sp>
          <p:nvSpPr>
            <p:cNvPr id="8" name="图文框 7"/>
            <p:cNvSpPr/>
            <p:nvPr/>
          </p:nvSpPr>
          <p:spPr>
            <a:xfrm>
              <a:off x="1064709" y="1638633"/>
              <a:ext cx="10080000" cy="3600000"/>
            </a:xfrm>
            <a:prstGeom prst="frame">
              <a:avLst>
                <a:gd name="adj1" fmla="val 3688"/>
              </a:avLst>
            </a:prstGeom>
            <a:gradFill flip="none" rotWithShape="1">
              <a:gsLst>
                <a:gs pos="0">
                  <a:srgbClr val="B00000"/>
                </a:gs>
                <a:gs pos="100000">
                  <a:srgbClr val="C00000"/>
                </a:gs>
              </a:gsLst>
              <a:lin ang="1800000" scaled="0"/>
              <a:tileRect/>
            </a:gradFill>
            <a:ln>
              <a:noFill/>
            </a:ln>
            <a:effectLst>
              <a:outerShdw blurRad="177800" dist="152400" dir="2700000" algn="tl" rotWithShape="0">
                <a:prstClr val="black">
                  <a:alpha val="15000"/>
                </a:prstClr>
              </a:outerShdw>
            </a:effectLst>
          </p:spPr>
          <p:style>
            <a:lnRef idx="2">
              <a:srgbClr val="4472C4">
                <a:shade val="50000"/>
              </a:srgbClr>
            </a:lnRef>
            <a:fillRef idx="1">
              <a:srgbClr val="4472C4"/>
            </a:fillRef>
            <a:effectRef idx="0">
              <a:srgbClr val="4472C4"/>
            </a:effectRef>
            <a:fontRef idx="minor">
              <a:sysClr val="window" lastClr="FFFFFF"/>
            </a:fontRef>
          </p:style>
          <p:txBody>
            <a:bodyPr rtlCol="0" anchor="ctr"/>
            <a:lstStyle/>
            <a:p>
              <a:pPr algn="ctr"/>
              <a:endParaRPr lang="zh-CN" altLang="en-US"/>
            </a:p>
          </p:txBody>
        </p:sp>
        <p:grpSp>
          <p:nvGrpSpPr>
            <p:cNvPr id="9" name="组合 8"/>
            <p:cNvGrpSpPr/>
            <p:nvPr/>
          </p:nvGrpSpPr>
          <p:grpSpPr>
            <a:xfrm>
              <a:off x="1350934" y="1844832"/>
              <a:ext cx="10080000" cy="3611886"/>
              <a:chOff x="1350934" y="1844832"/>
              <a:chExt cx="10080000" cy="3611886"/>
            </a:xfrm>
          </p:grpSpPr>
          <p:sp>
            <p:nvSpPr>
              <p:cNvPr id="10" name="矩形 9"/>
              <p:cNvSpPr/>
              <p:nvPr/>
            </p:nvSpPr>
            <p:spPr>
              <a:xfrm>
                <a:off x="1350934" y="1844832"/>
                <a:ext cx="10080000" cy="3600000"/>
              </a:xfrm>
              <a:prstGeom prst="rect">
                <a:avLst/>
              </a:prstGeom>
              <a:solidFill>
                <a:sysClr val="window" lastClr="FFFFFF"/>
              </a:solidFill>
              <a:ln>
                <a:noFill/>
              </a:ln>
              <a:effectLst>
                <a:outerShdw blurRad="177800" dist="152400" dir="2700000" algn="tl" rotWithShape="0">
                  <a:prstClr val="black">
                    <a:alpha val="15000"/>
                  </a:prstClr>
                </a:outerShdw>
              </a:effectLst>
            </p:spPr>
            <p:style>
              <a:lnRef idx="2">
                <a:srgbClr val="4472C4">
                  <a:shade val="50000"/>
                </a:srgbClr>
              </a:lnRef>
              <a:fillRef idx="1">
                <a:srgbClr val="4472C4"/>
              </a:fillRef>
              <a:effectRef idx="0">
                <a:srgbClr val="4472C4"/>
              </a:effectRef>
              <a:fontRef idx="minor">
                <a:sysClr val="window" lastClr="FFFFFF"/>
              </a:fontRef>
            </p:style>
            <p:txBody>
              <a:bodyPr rtlCol="0" anchor="ctr"/>
              <a:lstStyle/>
              <a:p>
                <a:pPr algn="ctr"/>
                <a:endParaRPr lang="zh-CN" altLang="en-US"/>
              </a:p>
            </p:txBody>
          </p:sp>
          <p:pic>
            <p:nvPicPr>
              <p:cNvPr id="11" name="图片 10"/>
              <p:cNvPicPr>
                <a:picLocks noChangeAspect="1"/>
              </p:cNvPicPr>
              <p:nvPr/>
            </p:nvPicPr>
            <p:blipFill rotWithShape="1">
              <a:blip r:embed="rId6" cstate="print">
                <a:duotone>
                  <a:srgbClr val="ED7D31">
                    <a:shade val="45000"/>
                    <a:satMod val="135000"/>
                  </a:srgbClr>
                  <a:prstClr val="white"/>
                </a:duotone>
                <a:extLst>
                  <a:ext uri="{BEBA8EAE-BF5A-486C-A8C5-ECC9F3942E4B}">
                    <a14:imgProps xmlns:a14="http://schemas.microsoft.com/office/drawing/2010/main">
                      <a14:imgLayer r:embed="rId7">
                        <a14:imgEffect>
                          <a14:brightnessContrast contrast="40000"/>
                        </a14:imgEffect>
                        <a14:imgEffect>
                          <a14:sharpenSoften amount="25000"/>
                        </a14:imgEffect>
                      </a14:imgLayer>
                    </a14:imgProps>
                  </a:ext>
                  <a:ext uri="{28A0092B-C50C-407E-A947-70E740481C1C}">
                    <a14:useLocalDpi xmlns:a14="http://schemas.microsoft.com/office/drawing/2010/main" val="0"/>
                  </a:ext>
                </a:extLst>
              </a:blip>
              <a:srcRect r="6647" b="50000"/>
              <a:stretch>
                <a:fillRect/>
              </a:stretch>
            </p:blipFill>
            <p:spPr>
              <a:xfrm flipH="1">
                <a:off x="3977733" y="4196718"/>
                <a:ext cx="7380000" cy="1260000"/>
              </a:xfrm>
              <a:prstGeom prst="rect">
                <a:avLst/>
              </a:prstGeom>
            </p:spPr>
          </p:pic>
        </p:grpSp>
      </p:grpSp>
      <p:sp>
        <p:nvSpPr>
          <p:cNvPr id="6" name="矩形 5"/>
          <p:cNvSpPr/>
          <p:nvPr/>
        </p:nvSpPr>
        <p:spPr>
          <a:xfrm>
            <a:off x="5742024" y="1749940"/>
            <a:ext cx="6449976" cy="3282117"/>
          </a:xfrm>
          <a:prstGeom prst="rect">
            <a:avLst/>
          </a:prstGeom>
        </p:spPr>
        <p:txBody>
          <a:bodyPr wrap="square">
            <a:spAutoFit/>
          </a:bodyPr>
          <a:lstStyle/>
          <a:p>
            <a:pPr algn="just">
              <a:lnSpc>
                <a:spcPct val="150000"/>
              </a:lnSpc>
            </a:pPr>
            <a:r>
              <a:rPr lang="zh-CN" altLang="en-US" sz="2000" b="1" dirty="0">
                <a:solidFill>
                  <a:schemeClr val="tx1"/>
                </a:solidFill>
                <a:effectLst/>
                <a:latin typeface="楷体" panose="02010609060101010101" pitchFamily="49" charset="-122"/>
                <a:ea typeface="楷体" panose="02010609060101010101" pitchFamily="49" charset="-122"/>
              </a:rPr>
              <a:t>　</a:t>
            </a:r>
            <a:r>
              <a:rPr lang="zh-CN" altLang="en-US" sz="2000" b="1" dirty="0">
                <a:latin typeface="楷体" panose="02010609060101010101" pitchFamily="49" charset="-122"/>
                <a:ea typeface="楷体" panose="02010609060101010101" pitchFamily="49" charset="-122"/>
              </a:rPr>
              <a:t>  在五千多年中华文明深厚基础上开辟和发展中国特色社会主义，</a:t>
            </a:r>
            <a:r>
              <a:rPr lang="zh-CN" altLang="en-US" sz="2000" b="1" dirty="0">
                <a:solidFill>
                  <a:srgbClr val="C00000"/>
                </a:solidFill>
                <a:latin typeface="楷体" panose="02010609060101010101" pitchFamily="49" charset="-122"/>
                <a:ea typeface="楷体" panose="02010609060101010101" pitchFamily="49" charset="-122"/>
              </a:rPr>
              <a:t>把马克思主义基本原理同中国具体实际、同中华优秀传统文化相结合</a:t>
            </a:r>
            <a:r>
              <a:rPr lang="zh-CN" altLang="en-US" sz="2000" b="1" dirty="0">
                <a:latin typeface="楷体" panose="02010609060101010101" pitchFamily="49" charset="-122"/>
                <a:ea typeface="楷体" panose="02010609060101010101" pitchFamily="49" charset="-122"/>
              </a:rPr>
              <a:t>是必由之路。这是我们在探索中国特色社会主义道路中得出的规律性的认识，是我们取得成功的最大法宝。 </a:t>
            </a:r>
            <a:endParaRPr lang="en-US" altLang="zh-CN" sz="2000" b="1" dirty="0">
              <a:latin typeface="楷体" panose="02010609060101010101" pitchFamily="49" charset="-122"/>
              <a:ea typeface="楷体" panose="02010609060101010101" pitchFamily="49" charset="-122"/>
            </a:endParaRPr>
          </a:p>
          <a:p>
            <a:pPr algn="r">
              <a:lnSpc>
                <a:spcPct val="150000"/>
              </a:lnSpc>
              <a:spcBef>
                <a:spcPts val="900"/>
              </a:spcBef>
            </a:pPr>
            <a:r>
              <a:rPr lang="zh-CN" altLang="en-US" b="1" dirty="0">
                <a:solidFill>
                  <a:schemeClr val="tx1"/>
                </a:solidFill>
                <a:effectLst/>
                <a:latin typeface="楷体" panose="02010609060101010101" pitchFamily="49" charset="-122"/>
                <a:ea typeface="楷体" panose="02010609060101010101" pitchFamily="49" charset="-122"/>
              </a:rPr>
              <a:t>——习近平在文化传承发展座谈会上的讲话</a:t>
            </a:r>
          </a:p>
          <a:p>
            <a:pPr algn="r">
              <a:lnSpc>
                <a:spcPct val="150000"/>
              </a:lnSpc>
            </a:pPr>
            <a:r>
              <a:rPr lang="zh-CN" altLang="en-US" b="1" dirty="0">
                <a:solidFill>
                  <a:schemeClr val="tx1"/>
                </a:solidFill>
                <a:effectLst/>
                <a:latin typeface="楷体" panose="02010609060101010101" pitchFamily="49" charset="-122"/>
                <a:ea typeface="楷体" panose="02010609060101010101" pitchFamily="49" charset="-122"/>
              </a:rPr>
              <a:t>（20</a:t>
            </a:r>
            <a:r>
              <a:rPr lang="en-US" altLang="zh-CN" b="1" dirty="0">
                <a:solidFill>
                  <a:schemeClr val="tx1"/>
                </a:solidFill>
                <a:effectLst/>
                <a:latin typeface="楷体" panose="02010609060101010101" pitchFamily="49" charset="-122"/>
                <a:ea typeface="楷体" panose="02010609060101010101" pitchFamily="49" charset="-122"/>
              </a:rPr>
              <a:t>23</a:t>
            </a:r>
            <a:r>
              <a:rPr lang="zh-CN" altLang="en-US" b="1" dirty="0">
                <a:solidFill>
                  <a:schemeClr val="tx1"/>
                </a:solidFill>
                <a:effectLst/>
                <a:latin typeface="楷体" panose="02010609060101010101" pitchFamily="49" charset="-122"/>
                <a:ea typeface="楷体" panose="02010609060101010101" pitchFamily="49" charset="-122"/>
              </a:rPr>
              <a:t>年</a:t>
            </a:r>
            <a:r>
              <a:rPr lang="en-US" altLang="zh-CN" b="1" dirty="0">
                <a:latin typeface="楷体" panose="02010609060101010101" pitchFamily="49" charset="-122"/>
                <a:ea typeface="楷体" panose="02010609060101010101" pitchFamily="49" charset="-122"/>
              </a:rPr>
              <a:t>6</a:t>
            </a:r>
            <a:r>
              <a:rPr lang="zh-CN" altLang="en-US" b="1" dirty="0">
                <a:solidFill>
                  <a:schemeClr val="tx1"/>
                </a:solidFill>
                <a:effectLst/>
                <a:latin typeface="楷体" panose="02010609060101010101" pitchFamily="49" charset="-122"/>
                <a:ea typeface="楷体" panose="02010609060101010101" pitchFamily="49" charset="-122"/>
              </a:rPr>
              <a:t>月</a:t>
            </a:r>
            <a:r>
              <a:rPr lang="en-US" altLang="zh-CN" b="1" dirty="0">
                <a:latin typeface="楷体" panose="02010609060101010101" pitchFamily="49" charset="-122"/>
                <a:ea typeface="楷体" panose="02010609060101010101" pitchFamily="49" charset="-122"/>
              </a:rPr>
              <a:t>2</a:t>
            </a:r>
            <a:r>
              <a:rPr lang="zh-CN" altLang="en-US" b="1" dirty="0">
                <a:solidFill>
                  <a:schemeClr val="tx1"/>
                </a:solidFill>
                <a:effectLst/>
                <a:latin typeface="楷体" panose="02010609060101010101" pitchFamily="49" charset="-122"/>
                <a:ea typeface="楷体" panose="02010609060101010101" pitchFamily="49" charset="-122"/>
              </a:rPr>
              <a:t>日）</a:t>
            </a:r>
          </a:p>
        </p:txBody>
      </p:sp>
      <p:sp>
        <p:nvSpPr>
          <p:cNvPr id="12" name="îṥḻïḋè"/>
          <p:cNvSpPr/>
          <p:nvPr/>
        </p:nvSpPr>
        <p:spPr bwMode="auto">
          <a:xfrm>
            <a:off x="-243087" y="4558982"/>
            <a:ext cx="6241415" cy="473075"/>
          </a:xfrm>
          <a:prstGeom prst="ellipse">
            <a:avLst/>
          </a:prstGeom>
          <a:gradFill>
            <a:gsLst>
              <a:gs pos="22000">
                <a:schemeClr val="bg1">
                  <a:lumMod val="75000"/>
                </a:schemeClr>
              </a:gs>
              <a:gs pos="100000">
                <a:schemeClr val="bg1">
                  <a:lumMod val="85000"/>
                </a:schemeClr>
              </a:gs>
            </a:gsLst>
            <a:lin ang="0" scaled="0"/>
          </a:gradFill>
          <a:ln>
            <a:noFill/>
          </a:ln>
          <a:effectLst>
            <a:outerShdw blurRad="50800" dist="38100" dir="2700000" algn="tl" rotWithShape="0">
              <a:prstClr val="black">
                <a:alpha val="23000"/>
              </a:prstClr>
            </a:outerShdw>
          </a:effectLst>
        </p:spPr>
        <p:txBody>
          <a:bodyPr anchor="ctr"/>
          <a:lstStyle/>
          <a:p>
            <a:pPr algn="ctr"/>
            <a:endParaRPr dirty="0"/>
          </a:p>
        </p:txBody>
      </p:sp>
      <p:grpSp>
        <p:nvGrpSpPr>
          <p:cNvPr id="17" name="组合 16"/>
          <p:cNvGrpSpPr/>
          <p:nvPr/>
        </p:nvGrpSpPr>
        <p:grpSpPr>
          <a:xfrm>
            <a:off x="2291262" y="4811092"/>
            <a:ext cx="464847" cy="464186"/>
            <a:chOff x="10027920" y="1418508"/>
            <a:chExt cx="613495" cy="612622"/>
          </a:xfrm>
        </p:grpSpPr>
        <p:sp>
          <p:nvSpPr>
            <p:cNvPr id="18" name="椭圆 17"/>
            <p:cNvSpPr/>
            <p:nvPr/>
          </p:nvSpPr>
          <p:spPr>
            <a:xfrm>
              <a:off x="10027920" y="1418508"/>
              <a:ext cx="609685" cy="609685"/>
            </a:xfrm>
            <a:prstGeom prst="ellipse">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 name="iconfont-10043-4933224"/>
            <p:cNvSpPr/>
            <p:nvPr/>
          </p:nvSpPr>
          <p:spPr>
            <a:xfrm>
              <a:off x="10031730" y="1421445"/>
              <a:ext cx="609685" cy="609685"/>
            </a:xfrm>
            <a:custGeom>
              <a:avLst/>
              <a:gdLst>
                <a:gd name="T0" fmla="*/ 5600 w 11200"/>
                <a:gd name="T1" fmla="*/ 11200 h 11200"/>
                <a:gd name="T2" fmla="*/ 0 w 11200"/>
                <a:gd name="T3" fmla="*/ 5600 h 11200"/>
                <a:gd name="T4" fmla="*/ 5600 w 11200"/>
                <a:gd name="T5" fmla="*/ 0 h 11200"/>
                <a:gd name="T6" fmla="*/ 11200 w 11200"/>
                <a:gd name="T7" fmla="*/ 5600 h 11200"/>
                <a:gd name="T8" fmla="*/ 5600 w 11200"/>
                <a:gd name="T9" fmla="*/ 11200 h 11200"/>
                <a:gd name="T10" fmla="*/ 5600 w 11200"/>
                <a:gd name="T11" fmla="*/ 800 h 11200"/>
                <a:gd name="T12" fmla="*/ 800 w 11200"/>
                <a:gd name="T13" fmla="*/ 5600 h 11200"/>
                <a:gd name="T14" fmla="*/ 5600 w 11200"/>
                <a:gd name="T15" fmla="*/ 10400 h 11200"/>
                <a:gd name="T16" fmla="*/ 10400 w 11200"/>
                <a:gd name="T17" fmla="*/ 5600 h 11200"/>
                <a:gd name="T18" fmla="*/ 5600 w 11200"/>
                <a:gd name="T19" fmla="*/ 800 h 11200"/>
                <a:gd name="T20" fmla="*/ 4620 w 11200"/>
                <a:gd name="T21" fmla="*/ 7600 h 11200"/>
                <a:gd name="T22" fmla="*/ 4420 w 11200"/>
                <a:gd name="T23" fmla="*/ 7540 h 11200"/>
                <a:gd name="T24" fmla="*/ 4220 w 11200"/>
                <a:gd name="T25" fmla="*/ 7200 h 11200"/>
                <a:gd name="T26" fmla="*/ 4220 w 11200"/>
                <a:gd name="T27" fmla="*/ 4000 h 11200"/>
                <a:gd name="T28" fmla="*/ 4420 w 11200"/>
                <a:gd name="T29" fmla="*/ 3660 h 11200"/>
                <a:gd name="T30" fmla="*/ 4820 w 11200"/>
                <a:gd name="T31" fmla="*/ 3660 h 11200"/>
                <a:gd name="T32" fmla="*/ 7600 w 11200"/>
                <a:gd name="T33" fmla="*/ 5260 h 11200"/>
                <a:gd name="T34" fmla="*/ 7800 w 11200"/>
                <a:gd name="T35" fmla="*/ 5600 h 11200"/>
                <a:gd name="T36" fmla="*/ 7600 w 11200"/>
                <a:gd name="T37" fmla="*/ 5940 h 11200"/>
                <a:gd name="T38" fmla="*/ 4820 w 11200"/>
                <a:gd name="T39" fmla="*/ 7540 h 11200"/>
                <a:gd name="T40" fmla="*/ 4620 w 11200"/>
                <a:gd name="T41" fmla="*/ 7600 h 11200"/>
                <a:gd name="T42" fmla="*/ 5020 w 11200"/>
                <a:gd name="T43" fmla="*/ 4700 h 11200"/>
                <a:gd name="T44" fmla="*/ 5020 w 11200"/>
                <a:gd name="T45" fmla="*/ 6520 h 11200"/>
                <a:gd name="T46" fmla="*/ 6600 w 11200"/>
                <a:gd name="T47" fmla="*/ 5620 h 11200"/>
                <a:gd name="T48" fmla="*/ 5020 w 11200"/>
                <a:gd name="T49" fmla="*/ 4700 h 112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200" h="11200">
                  <a:moveTo>
                    <a:pt x="5600" y="11200"/>
                  </a:moveTo>
                  <a:cubicBezTo>
                    <a:pt x="2520" y="11200"/>
                    <a:pt x="0" y="8680"/>
                    <a:pt x="0" y="5600"/>
                  </a:cubicBezTo>
                  <a:cubicBezTo>
                    <a:pt x="0" y="2520"/>
                    <a:pt x="2520" y="0"/>
                    <a:pt x="5600" y="0"/>
                  </a:cubicBezTo>
                  <a:cubicBezTo>
                    <a:pt x="8680" y="0"/>
                    <a:pt x="11200" y="2520"/>
                    <a:pt x="11200" y="5600"/>
                  </a:cubicBezTo>
                  <a:cubicBezTo>
                    <a:pt x="11200" y="8680"/>
                    <a:pt x="8680" y="11200"/>
                    <a:pt x="5600" y="11200"/>
                  </a:cubicBezTo>
                  <a:close/>
                  <a:moveTo>
                    <a:pt x="5600" y="800"/>
                  </a:moveTo>
                  <a:cubicBezTo>
                    <a:pt x="2960" y="800"/>
                    <a:pt x="800" y="2960"/>
                    <a:pt x="800" y="5600"/>
                  </a:cubicBezTo>
                  <a:cubicBezTo>
                    <a:pt x="800" y="8240"/>
                    <a:pt x="2960" y="10400"/>
                    <a:pt x="5600" y="10400"/>
                  </a:cubicBezTo>
                  <a:cubicBezTo>
                    <a:pt x="8240" y="10400"/>
                    <a:pt x="10400" y="8240"/>
                    <a:pt x="10400" y="5600"/>
                  </a:cubicBezTo>
                  <a:cubicBezTo>
                    <a:pt x="10400" y="2960"/>
                    <a:pt x="8240" y="800"/>
                    <a:pt x="5600" y="800"/>
                  </a:cubicBezTo>
                  <a:close/>
                  <a:moveTo>
                    <a:pt x="4620" y="7600"/>
                  </a:moveTo>
                  <a:cubicBezTo>
                    <a:pt x="4560" y="7600"/>
                    <a:pt x="4480" y="7580"/>
                    <a:pt x="4420" y="7540"/>
                  </a:cubicBezTo>
                  <a:cubicBezTo>
                    <a:pt x="4300" y="7460"/>
                    <a:pt x="4220" y="7340"/>
                    <a:pt x="4220" y="7200"/>
                  </a:cubicBezTo>
                  <a:lnTo>
                    <a:pt x="4220" y="4000"/>
                  </a:lnTo>
                  <a:cubicBezTo>
                    <a:pt x="4220" y="3860"/>
                    <a:pt x="4300" y="3720"/>
                    <a:pt x="4420" y="3660"/>
                  </a:cubicBezTo>
                  <a:cubicBezTo>
                    <a:pt x="4540" y="3580"/>
                    <a:pt x="4700" y="3580"/>
                    <a:pt x="4820" y="3660"/>
                  </a:cubicBezTo>
                  <a:lnTo>
                    <a:pt x="7600" y="5260"/>
                  </a:lnTo>
                  <a:cubicBezTo>
                    <a:pt x="7720" y="5340"/>
                    <a:pt x="7800" y="5460"/>
                    <a:pt x="7800" y="5600"/>
                  </a:cubicBezTo>
                  <a:cubicBezTo>
                    <a:pt x="7800" y="5740"/>
                    <a:pt x="7720" y="5880"/>
                    <a:pt x="7600" y="5940"/>
                  </a:cubicBezTo>
                  <a:lnTo>
                    <a:pt x="4820" y="7540"/>
                  </a:lnTo>
                  <a:cubicBezTo>
                    <a:pt x="4760" y="7580"/>
                    <a:pt x="4680" y="7600"/>
                    <a:pt x="4620" y="7600"/>
                  </a:cubicBezTo>
                  <a:close/>
                  <a:moveTo>
                    <a:pt x="5020" y="4700"/>
                  </a:moveTo>
                  <a:lnTo>
                    <a:pt x="5020" y="6520"/>
                  </a:lnTo>
                  <a:lnTo>
                    <a:pt x="6600" y="5620"/>
                  </a:lnTo>
                  <a:lnTo>
                    <a:pt x="5020" y="4700"/>
                  </a:lnTo>
                  <a:close/>
                </a:path>
              </a:pathLst>
            </a:custGeom>
            <a:gradFill>
              <a:gsLst>
                <a:gs pos="0">
                  <a:srgbClr val="FF9000"/>
                </a:gs>
                <a:gs pos="100000">
                  <a:srgbClr val="C00000"/>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 name="习近平在文化传承发展座谈会上的讲话">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8"/>
          <a:stretch>
            <a:fillRect/>
          </a:stretch>
        </p:blipFill>
        <p:spPr>
          <a:xfrm>
            <a:off x="103464" y="1582722"/>
            <a:ext cx="5395578" cy="3131851"/>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repeatCount="indefinite" fill="hold" nodeType="withEffect">
                                  <p:stCondLst>
                                    <p:cond delay="0"/>
                                  </p:stCondLst>
                                  <p:childTnLst>
                                    <p:animEffect transition="out" filter="fade">
                                      <p:cBhvr>
                                        <p:cTn id="6" dur="1000" tmFilter="0, 0; .2, .5; .8, .5; 1, 0"/>
                                        <p:tgtEl>
                                          <p:spTgt spid="17"/>
                                        </p:tgtEl>
                                      </p:cBhvr>
                                    </p:animEffect>
                                    <p:animScale>
                                      <p:cBhvr>
                                        <p:cTn id="7" dur="500" autoRev="1" fill="hold"/>
                                        <p:tgtEl>
                                          <p:spTgt spid="17"/>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15371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p:cTn id="12" fill="remove" display="1">
                  <p:stCondLst>
                    <p:cond delay="indefinite"/>
                  </p:stCondLst>
                </p:cTn>
                <p:tgtEl>
                  <p:spTgt spid="3"/>
                </p:tgtEl>
              </p:cMediaNode>
            </p:video>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对角圆角矩形 28"/>
          <p:cNvSpPr/>
          <p:nvPr/>
        </p:nvSpPr>
        <p:spPr>
          <a:xfrm flipH="1">
            <a:off x="4007803" y="1076325"/>
            <a:ext cx="4176395"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 传承弘扬中华优秀传统文化</a:t>
            </a:r>
          </a:p>
        </p:txBody>
      </p:sp>
      <p:pic>
        <p:nvPicPr>
          <p:cNvPr id="5" name="图片 4"/>
          <p:cNvPicPr>
            <a:picLocks noChangeAspect="1"/>
          </p:cNvPicPr>
          <p:nvPr/>
        </p:nvPicPr>
        <p:blipFill>
          <a:blip r:embed="rId3" cstate="print">
            <a:extLst>
              <a:ext uri="{28A0092B-C50C-407E-A947-70E740481C1C}">
                <a14:useLocalDpi xmlns:a14="http://schemas.microsoft.com/office/drawing/2010/main" val="0"/>
              </a:ext>
            </a:extLst>
          </a:blip>
          <a:srcRect l="14353" r="14353"/>
          <a:stretch>
            <a:fillRect/>
          </a:stretch>
        </p:blipFill>
        <p:spPr>
          <a:xfrm>
            <a:off x="999308" y="2041767"/>
            <a:ext cx="3514725" cy="3514725"/>
          </a:xfrm>
          <a:prstGeom prst="rect">
            <a:avLst/>
          </a:prstGeom>
          <a:ln w="38100">
            <a:solidFill>
              <a:schemeClr val="bg1"/>
            </a:solidFill>
          </a:ln>
          <a:effectLst>
            <a:outerShdw blurRad="50800" dist="38100" dir="2700000" algn="tl" rotWithShape="0">
              <a:prstClr val="black">
                <a:alpha val="40000"/>
              </a:prstClr>
            </a:outerShdw>
          </a:effectLst>
        </p:spPr>
      </p:pic>
      <p:sp>
        <p:nvSpPr>
          <p:cNvPr id="6" name="文本框 5"/>
          <p:cNvSpPr txBox="1"/>
          <p:nvPr/>
        </p:nvSpPr>
        <p:spPr>
          <a:xfrm>
            <a:off x="993466" y="5600749"/>
            <a:ext cx="3567557" cy="738344"/>
          </a:xfrm>
          <a:prstGeom prst="rect">
            <a:avLst/>
          </a:prstGeom>
          <a:noFill/>
        </p:spPr>
        <p:txBody>
          <a:bodyPr wrap="square" rtlCol="0" anchor="t">
            <a:spAutoFit/>
          </a:bodyPr>
          <a:lstStyle/>
          <a:p>
            <a:pPr indent="304800" algn="just" fontAlgn="auto">
              <a:lnSpc>
                <a:spcPct val="120000"/>
              </a:lnSpc>
              <a:extLst>
                <a:ext uri="{35155182-B16C-46BC-9424-99874614C6A1}">
                  <wpsdc:indentchars xmlns:wpsdc="http://www.wps.cn/officeDocument/2017/drawingmlCustomData" xmlns="" val="200" checksum="1077528236"/>
                </a:ext>
              </a:extLst>
            </a:pP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cs typeface="微软雅黑" panose="020B0503020204020204" pitchFamily="34" charset="-122"/>
              </a:rPr>
              <a:t>2018年3月22日，新疆乌鲁木齐市第53小学开展传统文化艺术进校园活动，学生们在操场上练习中国传统武术</a:t>
            </a:r>
          </a:p>
        </p:txBody>
      </p:sp>
      <p:sp>
        <p:nvSpPr>
          <p:cNvPr id="41" name="矩形 40"/>
          <p:cNvSpPr/>
          <p:nvPr/>
        </p:nvSpPr>
        <p:spPr>
          <a:xfrm>
            <a:off x="4869180" y="2159635"/>
            <a:ext cx="6311900" cy="3250565"/>
          </a:xfrm>
          <a:prstGeom prst="rect">
            <a:avLst/>
          </a:prstGeom>
          <a:noFill/>
          <a:ln w="254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101600" dist="127000" dir="2700000" algn="tl" rotWithShape="0">
              <a:srgbClr val="B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矩形 8"/>
          <p:cNvSpPr/>
          <p:nvPr/>
        </p:nvSpPr>
        <p:spPr>
          <a:xfrm>
            <a:off x="5485493" y="2380943"/>
            <a:ext cx="5105469" cy="2807948"/>
          </a:xfrm>
          <a:prstGeom prst="rect">
            <a:avLst/>
          </a:prstGeom>
        </p:spPr>
        <p:txBody>
          <a:bodyPr wrap="square">
            <a:spAutoFit/>
          </a:bodyPr>
          <a:lstStyle/>
          <a:p>
            <a:pPr indent="0" algn="just">
              <a:lnSpc>
                <a:spcPct val="150000"/>
              </a:lnSpc>
              <a:buFont typeface="Arial" panose="020B0604020202020204" pitchFamily="34" charset="0"/>
              <a:buNone/>
            </a:pPr>
            <a:r>
              <a:rPr lang="zh-CN" altLang="en-US" sz="2000" b="1" dirty="0">
                <a:latin typeface="微软雅黑" panose="020B0503020204020204" pitchFamily="34" charset="-122"/>
                <a:ea typeface="微软雅黑" panose="020B0503020204020204" pitchFamily="34" charset="-122"/>
              </a:rPr>
              <a:t>　   </a:t>
            </a:r>
            <a:r>
              <a:rPr lang="zh-CN" altLang="en-US" sz="2000" dirty="0">
                <a:latin typeface="微软雅黑" panose="020B0503020204020204" pitchFamily="34" charset="-122"/>
                <a:ea typeface="微软雅黑" panose="020B0503020204020204" pitchFamily="34" charset="-122"/>
              </a:rPr>
              <a:t>中国文化历来推崇“收百世之阙文，采千载之遗韵”。认真吸收中华优秀传统文化的</a:t>
            </a:r>
            <a:r>
              <a:rPr lang="zh-CN" altLang="en-US" sz="2000" b="1" dirty="0">
                <a:solidFill>
                  <a:srgbClr val="C00000"/>
                </a:solidFill>
                <a:latin typeface="微软雅黑" panose="020B0503020204020204" pitchFamily="34" charset="-122"/>
                <a:ea typeface="微软雅黑" panose="020B0503020204020204" pitchFamily="34" charset="-122"/>
              </a:rPr>
              <a:t>思想精华和道德精髓</a:t>
            </a:r>
            <a:r>
              <a:rPr lang="zh-CN" altLang="en-US" sz="2000" dirty="0">
                <a:latin typeface="微软雅黑" panose="020B0503020204020204" pitchFamily="34" charset="-122"/>
                <a:ea typeface="微软雅黑" panose="020B0503020204020204" pitchFamily="34" charset="-122"/>
              </a:rPr>
              <a:t>，深入挖掘和阐发中华优秀传统文化</a:t>
            </a:r>
            <a:r>
              <a:rPr lang="zh-CN" altLang="en-US" sz="2000" b="1" dirty="0">
                <a:solidFill>
                  <a:srgbClr val="C00000"/>
                </a:solidFill>
                <a:latin typeface="微软雅黑" panose="020B0503020204020204" pitchFamily="34" charset="-122"/>
                <a:ea typeface="微软雅黑" panose="020B0503020204020204" pitchFamily="34" charset="-122"/>
              </a:rPr>
              <a:t>讲仁爱、重民本、守诚信、崇正义、尚和合、求大同</a:t>
            </a:r>
            <a:r>
              <a:rPr lang="zh-CN" altLang="en-US" sz="2000" dirty="0">
                <a:latin typeface="微软雅黑" panose="020B0503020204020204" pitchFamily="34" charset="-122"/>
                <a:ea typeface="微软雅黑" panose="020B0503020204020204" pitchFamily="34" charset="-122"/>
              </a:rPr>
              <a:t>的时代价值，并结合新的时代条件加以继承和发扬。</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对角圆角矩形 11"/>
          <p:cNvSpPr/>
          <p:nvPr/>
        </p:nvSpPr>
        <p:spPr>
          <a:xfrm flipH="1">
            <a:off x="3319145" y="720000"/>
            <a:ext cx="5553710"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sym typeface="+mn-ea"/>
              </a:rPr>
              <a:t>警惕对待传统文化的两种错误倾向</a:t>
            </a:r>
          </a:p>
        </p:txBody>
      </p:sp>
      <p:grpSp>
        <p:nvGrpSpPr>
          <p:cNvPr id="26" name="组合 25"/>
          <p:cNvGrpSpPr/>
          <p:nvPr/>
        </p:nvGrpSpPr>
        <p:grpSpPr>
          <a:xfrm>
            <a:off x="858811" y="1470030"/>
            <a:ext cx="10474378" cy="3198719"/>
            <a:chOff x="953135" y="1242651"/>
            <a:chExt cx="10474378" cy="3198719"/>
          </a:xfrm>
        </p:grpSpPr>
        <p:sp>
          <p:nvSpPr>
            <p:cNvPr id="3" name="işlídê"/>
            <p:cNvSpPr/>
            <p:nvPr/>
          </p:nvSpPr>
          <p:spPr>
            <a:xfrm>
              <a:off x="5785848" y="1242651"/>
              <a:ext cx="5641665" cy="3198719"/>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8" name="işlídê"/>
            <p:cNvSpPr/>
            <p:nvPr/>
          </p:nvSpPr>
          <p:spPr>
            <a:xfrm>
              <a:off x="953135" y="1242651"/>
              <a:ext cx="4607714" cy="3198719"/>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1" name="文本框 10"/>
            <p:cNvSpPr txBox="1"/>
            <p:nvPr/>
          </p:nvSpPr>
          <p:spPr>
            <a:xfrm>
              <a:off x="1460532" y="2250552"/>
              <a:ext cx="3592921" cy="1938020"/>
            </a:xfrm>
            <a:prstGeom prst="rect">
              <a:avLst/>
            </a:prstGeom>
            <a:noFill/>
          </p:spPr>
          <p:txBody>
            <a:bodyPr wrap="square">
              <a:spAutoFit/>
            </a:bodyPr>
            <a:lstStyle/>
            <a:p>
              <a:pPr algn="just">
                <a:lnSpc>
                  <a:spcPct val="15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　</a:t>
              </a: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rPr>
                <a:t>　</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坚持古为今用，去粗取精，去伪存真，因势利导，深化研究，使其在新的时代条件下发挥积极作用。　　</a:t>
              </a:r>
              <a:endPar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sym typeface="+mn-ea"/>
              </a:endParaRPr>
            </a:p>
          </p:txBody>
        </p:sp>
        <p:cxnSp>
          <p:nvCxnSpPr>
            <p:cNvPr id="17" name="直接连接符 16"/>
            <p:cNvCxnSpPr/>
            <p:nvPr/>
          </p:nvCxnSpPr>
          <p:spPr>
            <a:xfrm>
              <a:off x="989254" y="2115698"/>
              <a:ext cx="4535477" cy="0"/>
            </a:xfrm>
            <a:prstGeom prst="line">
              <a:avLst/>
            </a:prstGeom>
            <a:ln w="12700">
              <a:gradFill>
                <a:gsLst>
                  <a:gs pos="10000">
                    <a:srgbClr val="B00000">
                      <a:alpha val="0"/>
                    </a:srgbClr>
                  </a:gs>
                  <a:gs pos="50000">
                    <a:srgbClr val="B00000"/>
                  </a:gs>
                  <a:gs pos="91000">
                    <a:srgbClr val="B00000">
                      <a:alpha val="0"/>
                    </a:srgbClr>
                  </a:gs>
                </a:gsLst>
                <a:lin ang="0" scaled="0"/>
              </a:gradFill>
            </a:ln>
          </p:spPr>
          <p:style>
            <a:lnRef idx="1">
              <a:schemeClr val="accent1"/>
            </a:lnRef>
            <a:fillRef idx="0">
              <a:schemeClr val="accent1"/>
            </a:fillRef>
            <a:effectRef idx="0">
              <a:schemeClr val="accent1"/>
            </a:effectRef>
            <a:fontRef idx="minor">
              <a:schemeClr val="tx1"/>
            </a:fontRef>
          </p:style>
        </p:cxnSp>
        <p:cxnSp>
          <p:nvCxnSpPr>
            <p:cNvPr id="23" name="直接连接符 22"/>
            <p:cNvCxnSpPr/>
            <p:nvPr/>
          </p:nvCxnSpPr>
          <p:spPr>
            <a:xfrm>
              <a:off x="6140680" y="2115698"/>
              <a:ext cx="4932000" cy="0"/>
            </a:xfrm>
            <a:prstGeom prst="line">
              <a:avLst/>
            </a:prstGeom>
            <a:ln w="12700">
              <a:gradFill>
                <a:gsLst>
                  <a:gs pos="10000">
                    <a:srgbClr val="B00000">
                      <a:alpha val="0"/>
                    </a:srgbClr>
                  </a:gs>
                  <a:gs pos="50000">
                    <a:srgbClr val="B00000"/>
                  </a:gs>
                  <a:gs pos="91000">
                    <a:srgbClr val="B00000">
                      <a:alpha val="0"/>
                    </a:srgbClr>
                  </a:gs>
                </a:gsLst>
                <a:lin ang="0" scaled="0"/>
              </a:gradFill>
            </a:ln>
          </p:spPr>
          <p:style>
            <a:lnRef idx="1">
              <a:schemeClr val="accent1"/>
            </a:lnRef>
            <a:fillRef idx="0">
              <a:schemeClr val="accent1"/>
            </a:fillRef>
            <a:effectRef idx="0">
              <a:schemeClr val="accent1"/>
            </a:effectRef>
            <a:fontRef idx="minor">
              <a:schemeClr val="tx1"/>
            </a:fontRef>
          </p:style>
        </p:cxnSp>
        <p:grpSp>
          <p:nvGrpSpPr>
            <p:cNvPr id="18" name="组合 17"/>
            <p:cNvGrpSpPr/>
            <p:nvPr/>
          </p:nvGrpSpPr>
          <p:grpSpPr>
            <a:xfrm>
              <a:off x="1655839" y="1531280"/>
              <a:ext cx="3202307" cy="460375"/>
              <a:chOff x="1768473" y="1531280"/>
              <a:chExt cx="3202307" cy="460375"/>
            </a:xfrm>
          </p:grpSpPr>
          <p:sp>
            <p:nvSpPr>
              <p:cNvPr id="9" name="矩形 8"/>
              <p:cNvSpPr/>
              <p:nvPr/>
            </p:nvSpPr>
            <p:spPr>
              <a:xfrm>
                <a:off x="2414270" y="1531280"/>
                <a:ext cx="2556510" cy="460375"/>
              </a:xfrm>
              <a:prstGeom prst="rect">
                <a:avLst/>
              </a:prstGeom>
            </p:spPr>
            <p:txBody>
              <a:bodyPr wrap="square">
                <a:spAutoFit/>
              </a:bodyPr>
              <a:lstStyle/>
              <a:p>
                <a:pPr algn="ctr"/>
                <a:r>
                  <a:rPr lang="zh-CN" sz="2400" b="1" kern="0" dirty="0">
                    <a:solidFill>
                      <a:schemeClr val="tx1"/>
                    </a:solidFill>
                    <a:latin typeface="华文新魏" panose="02010800040101010101" pitchFamily="2" charset="-122"/>
                    <a:ea typeface="华文新魏" panose="02010800040101010101" pitchFamily="2" charset="-122"/>
                  </a:rPr>
                  <a:t>文化复古主义</a:t>
                </a:r>
              </a:p>
            </p:txBody>
          </p:sp>
          <p:sp>
            <p:nvSpPr>
              <p:cNvPr id="2" name="矩形 1"/>
              <p:cNvSpPr/>
              <p:nvPr/>
            </p:nvSpPr>
            <p:spPr>
              <a:xfrm>
                <a:off x="1768473" y="1531280"/>
                <a:ext cx="1097280" cy="460375"/>
              </a:xfrm>
              <a:prstGeom prst="rect">
                <a:avLst/>
              </a:prstGeom>
            </p:spPr>
            <p:txBody>
              <a:bodyPr wrap="none">
                <a:spAutoFit/>
              </a:bodyPr>
              <a:lstStyle/>
              <a:p>
                <a:pPr algn="ctr"/>
                <a:r>
                  <a:rPr lang="zh-CN" altLang="en-US" sz="2400" b="1" dirty="0">
                    <a:solidFill>
                      <a:schemeClr val="bg1">
                        <a:lumMod val="50000"/>
                      </a:schemeClr>
                    </a:solidFill>
                    <a:latin typeface="微软雅黑" panose="020B0503020204020204" pitchFamily="34" charset="-122"/>
                    <a:ea typeface="微软雅黑" panose="020B0503020204020204" pitchFamily="34" charset="-122"/>
                    <a:sym typeface="微软雅黑" panose="020B0503020204020204" pitchFamily="34" charset="-122"/>
                  </a:rPr>
                  <a:t>反对：</a:t>
                </a:r>
              </a:p>
            </p:txBody>
          </p:sp>
        </p:grpSp>
        <p:grpSp>
          <p:nvGrpSpPr>
            <p:cNvPr id="16" name="组合 15"/>
            <p:cNvGrpSpPr/>
            <p:nvPr/>
          </p:nvGrpSpPr>
          <p:grpSpPr>
            <a:xfrm>
              <a:off x="7045214" y="1531280"/>
              <a:ext cx="3122932" cy="460375"/>
              <a:chOff x="7365998" y="1531280"/>
              <a:chExt cx="3122932" cy="460375"/>
            </a:xfrm>
          </p:grpSpPr>
          <p:sp>
            <p:nvSpPr>
              <p:cNvPr id="25" name="矩形 24"/>
              <p:cNvSpPr/>
              <p:nvPr/>
            </p:nvSpPr>
            <p:spPr>
              <a:xfrm>
                <a:off x="8082280" y="1531280"/>
                <a:ext cx="2406650" cy="460375"/>
              </a:xfrm>
              <a:prstGeom prst="rect">
                <a:avLst/>
              </a:prstGeom>
            </p:spPr>
            <p:txBody>
              <a:bodyPr wrap="square">
                <a:spAutoFit/>
              </a:bodyPr>
              <a:lstStyle/>
              <a:p>
                <a:pPr algn="ctr"/>
                <a:r>
                  <a:rPr lang="zh-CN" altLang="en-US" sz="2400" b="1" kern="0" dirty="0">
                    <a:solidFill>
                      <a:schemeClr val="tx1"/>
                    </a:solidFill>
                    <a:latin typeface="华文新魏" panose="02010800040101010101" pitchFamily="2" charset="-122"/>
                    <a:ea typeface="华文新魏" panose="02010800040101010101" pitchFamily="2" charset="-122"/>
                    <a:sym typeface="+mn-ea"/>
                  </a:rPr>
                  <a:t>文化虚无主义</a:t>
                </a:r>
              </a:p>
            </p:txBody>
          </p:sp>
          <p:sp>
            <p:nvSpPr>
              <p:cNvPr id="7" name="矩形 6"/>
              <p:cNvSpPr/>
              <p:nvPr/>
            </p:nvSpPr>
            <p:spPr>
              <a:xfrm>
                <a:off x="7365998" y="1531280"/>
                <a:ext cx="1097280" cy="460375"/>
              </a:xfrm>
              <a:prstGeom prst="rect">
                <a:avLst/>
              </a:prstGeom>
            </p:spPr>
            <p:txBody>
              <a:bodyPr wrap="none">
                <a:spAutoFit/>
              </a:bodyPr>
              <a:lstStyle/>
              <a:p>
                <a:pPr algn="ctr"/>
                <a:r>
                  <a:rPr lang="zh-CN" altLang="en-US" sz="2400" b="1" dirty="0">
                    <a:solidFill>
                      <a:schemeClr val="bg1">
                        <a:lumMod val="50000"/>
                      </a:schemeClr>
                    </a:solidFill>
                    <a:latin typeface="微软雅黑" panose="020B0503020204020204" pitchFamily="34" charset="-122"/>
                    <a:ea typeface="微软雅黑" panose="020B0503020204020204" pitchFamily="34" charset="-122"/>
                    <a:sym typeface="微软雅黑" panose="020B0503020204020204" pitchFamily="34" charset="-122"/>
                  </a:rPr>
                  <a:t>反对：</a:t>
                </a:r>
              </a:p>
            </p:txBody>
          </p:sp>
        </p:grpSp>
        <p:sp>
          <p:nvSpPr>
            <p:cNvPr id="19" name="矩形 18"/>
            <p:cNvSpPr/>
            <p:nvPr/>
          </p:nvSpPr>
          <p:spPr>
            <a:xfrm>
              <a:off x="6211256" y="2250552"/>
              <a:ext cx="4790849" cy="1884618"/>
            </a:xfrm>
            <a:prstGeom prst="rect">
              <a:avLst/>
            </a:prstGeom>
          </p:spPr>
          <p:txBody>
            <a:bodyPr wrap="square">
              <a:spAutoFit/>
            </a:bodyPr>
            <a:lstStyle/>
            <a:p>
              <a:pPr algn="just">
                <a:lnSpc>
                  <a:spcPct val="150000"/>
                </a:lnSpc>
              </a:pP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rPr>
                <a:t>　　</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中国共产党人是马克思主义者，坚持马克思主义的科学学说，坚持和发展中国特色社会主义，但中国共产党人不是历史虚无主义者，也不是文化虚无主义者。</a:t>
              </a: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rPr>
                <a:t>　　</a:t>
              </a:r>
              <a:endPar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endParaRPr>
            </a:p>
          </p:txBody>
        </p:sp>
      </p:grpSp>
      <p:grpSp>
        <p:nvGrpSpPr>
          <p:cNvPr id="4" name="组合 3"/>
          <p:cNvGrpSpPr/>
          <p:nvPr/>
        </p:nvGrpSpPr>
        <p:grpSpPr>
          <a:xfrm>
            <a:off x="0" y="4920067"/>
            <a:ext cx="12191365" cy="1356896"/>
            <a:chOff x="-63" y="6786"/>
            <a:chExt cx="19312" cy="1546"/>
          </a:xfrm>
        </p:grpSpPr>
        <p:grpSp>
          <p:nvGrpSpPr>
            <p:cNvPr id="6" name="组合 5"/>
            <p:cNvGrpSpPr/>
            <p:nvPr/>
          </p:nvGrpSpPr>
          <p:grpSpPr>
            <a:xfrm>
              <a:off x="-63" y="6786"/>
              <a:ext cx="19312" cy="1546"/>
              <a:chOff x="1255" y="3387"/>
              <a:chExt cx="16349" cy="2178"/>
            </a:xfrm>
          </p:grpSpPr>
          <p:sp>
            <p:nvSpPr>
              <p:cNvPr id="14" name="矩形 13"/>
              <p:cNvSpPr/>
              <p:nvPr/>
            </p:nvSpPr>
            <p:spPr>
              <a:xfrm>
                <a:off x="1255" y="3387"/>
                <a:ext cx="16349" cy="2178"/>
              </a:xfrm>
              <a:prstGeom prst="rect">
                <a:avLst/>
              </a:prstGeom>
              <a:gradFill>
                <a:gsLst>
                  <a:gs pos="61000">
                    <a:srgbClr val="D04D3A"/>
                  </a:gs>
                  <a:gs pos="0">
                    <a:srgbClr val="B00000"/>
                  </a:gs>
                  <a:gs pos="100000">
                    <a:srgbClr val="9E0406"/>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5" name="图文框 31"/>
              <p:cNvSpPr/>
              <p:nvPr/>
            </p:nvSpPr>
            <p:spPr>
              <a:xfrm>
                <a:off x="1406" y="3514"/>
                <a:ext cx="16069" cy="1951"/>
              </a:xfrm>
              <a:prstGeom prst="frame">
                <a:avLst>
                  <a:gd name="adj1" fmla="val 3486"/>
                </a:avLst>
              </a:prstGeom>
              <a:noFill/>
              <a:ln w="12700">
                <a:gradFill flip="none" rotWithShape="1">
                  <a:gsLst>
                    <a:gs pos="0">
                      <a:srgbClr val="FFFDEB"/>
                    </a:gs>
                    <a:gs pos="30000">
                      <a:srgbClr val="F7C973">
                        <a:alpha val="0"/>
                      </a:srgbClr>
                    </a:gs>
                    <a:gs pos="70000">
                      <a:srgbClr val="F7C973">
                        <a:alpha val="0"/>
                      </a:srgbClr>
                    </a:gs>
                    <a:gs pos="100000">
                      <a:srgbClr val="FFFDEB"/>
                    </a:gs>
                  </a:gsLst>
                  <a:lin ang="2700000" scaled="1"/>
                  <a:tileRect/>
                </a:grad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chemeClr val="tx1"/>
                  </a:solidFill>
                </a:endParaRPr>
              </a:p>
            </p:txBody>
          </p:sp>
        </p:grpSp>
        <p:sp>
          <p:nvSpPr>
            <p:cNvPr id="13" name="矩形 12"/>
            <p:cNvSpPr/>
            <p:nvPr/>
          </p:nvSpPr>
          <p:spPr>
            <a:xfrm>
              <a:off x="1757" y="6911"/>
              <a:ext cx="15673" cy="1194"/>
            </a:xfrm>
            <a:prstGeom prst="rect">
              <a:avLst/>
            </a:prstGeom>
          </p:spPr>
          <p:txBody>
            <a:bodyPr wrap="square">
              <a:spAutoFit/>
            </a:bodyPr>
            <a:lstStyle/>
            <a:p>
              <a:pPr indent="558800" algn="just">
                <a:lnSpc>
                  <a:spcPct val="150000"/>
                </a:lnSpc>
                <a:extLst>
                  <a:ext uri="{35155182-B16C-46BC-9424-99874614C6A1}">
                    <wpsdc:indentchars xmlns:wpsdc="http://www.wps.cn/officeDocument/2017/drawingmlCustomData" xmlns="" val="200" checksum="1956455923"/>
                  </a:ext>
                </a:extLst>
              </a:pPr>
              <a:r>
                <a:rPr lang="zh-CN" altLang="en-US" sz="2200" b="1" kern="100"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宋体" panose="02010600030101010101" pitchFamily="2" charset="-122"/>
                </a:rPr>
                <a:t>坚持守正创新，推动中华优秀传统文化同社会主义社会相适应，展示中华民族的独特精神标识，更好构筑中国精神、中国价值、中国力量。</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 4"/>
          <p:cNvPicPr>
            <a:picLocks noChangeAspect="1" noChangeArrowheads="1"/>
          </p:cNvPicPr>
          <p:nvPr/>
        </p:nvPicPr>
        <p:blipFill>
          <a:blip r:embed="rId3">
            <a:extLst>
              <a:ext uri="{28A0092B-C50C-407E-A947-70E740481C1C}">
                <a14:useLocalDpi xmlns:a14="http://schemas.microsoft.com/office/drawing/2010/main" val="0"/>
              </a:ext>
            </a:extLst>
          </a:blip>
          <a:srcRect t="1836" b="58414"/>
          <a:stretch>
            <a:fillRect/>
          </a:stretch>
        </p:blipFill>
        <p:spPr bwMode="auto">
          <a:xfrm>
            <a:off x="0" y="3611563"/>
            <a:ext cx="12192000" cy="3246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7" name="组合 6"/>
          <p:cNvGrpSpPr/>
          <p:nvPr/>
        </p:nvGrpSpPr>
        <p:grpSpPr>
          <a:xfrm>
            <a:off x="1249045" y="1964690"/>
            <a:ext cx="9698355" cy="3574415"/>
            <a:chOff x="1064709" y="1638633"/>
            <a:chExt cx="10293024" cy="3818085"/>
          </a:xfrm>
        </p:grpSpPr>
        <p:sp>
          <p:nvSpPr>
            <p:cNvPr id="8" name="图文框 7"/>
            <p:cNvSpPr/>
            <p:nvPr/>
          </p:nvSpPr>
          <p:spPr>
            <a:xfrm>
              <a:off x="1064709" y="1638633"/>
              <a:ext cx="10080000" cy="3600000"/>
            </a:xfrm>
            <a:prstGeom prst="frame">
              <a:avLst>
                <a:gd name="adj1" fmla="val 3688"/>
              </a:avLst>
            </a:prstGeom>
            <a:gradFill flip="none" rotWithShape="1">
              <a:gsLst>
                <a:gs pos="0">
                  <a:srgbClr val="B00000"/>
                </a:gs>
                <a:gs pos="100000">
                  <a:srgbClr val="C00000"/>
                </a:gs>
              </a:gsLst>
              <a:lin ang="1800000" scaled="0"/>
              <a:tileRect/>
            </a:gradFill>
            <a:ln>
              <a:noFill/>
            </a:ln>
            <a:effectLst>
              <a:outerShdw blurRad="177800" dist="152400" dir="2700000" algn="tl" rotWithShape="0">
                <a:prstClr val="black">
                  <a:alpha val="15000"/>
                </a:prstClr>
              </a:outerShdw>
            </a:effectLst>
          </p:spPr>
          <p:style>
            <a:lnRef idx="2">
              <a:srgbClr val="4472C4">
                <a:shade val="50000"/>
              </a:srgbClr>
            </a:lnRef>
            <a:fillRef idx="1">
              <a:srgbClr val="4472C4"/>
            </a:fillRef>
            <a:effectRef idx="0">
              <a:srgbClr val="4472C4"/>
            </a:effectRef>
            <a:fontRef idx="minor">
              <a:sysClr val="window" lastClr="FFFFFF"/>
            </a:fontRef>
          </p:style>
          <p:txBody>
            <a:bodyPr rtlCol="0" anchor="ctr"/>
            <a:lstStyle/>
            <a:p>
              <a:pPr algn="ctr"/>
              <a:endParaRPr lang="zh-CN" altLang="en-US"/>
            </a:p>
          </p:txBody>
        </p:sp>
        <p:grpSp>
          <p:nvGrpSpPr>
            <p:cNvPr id="9" name="组合 8"/>
            <p:cNvGrpSpPr/>
            <p:nvPr/>
          </p:nvGrpSpPr>
          <p:grpSpPr>
            <a:xfrm>
              <a:off x="1277733" y="1856718"/>
              <a:ext cx="10080000" cy="3600000"/>
              <a:chOff x="1277733" y="1856718"/>
              <a:chExt cx="10080000" cy="3600000"/>
            </a:xfrm>
          </p:grpSpPr>
          <p:sp>
            <p:nvSpPr>
              <p:cNvPr id="10" name="矩形 9"/>
              <p:cNvSpPr/>
              <p:nvPr/>
            </p:nvSpPr>
            <p:spPr>
              <a:xfrm>
                <a:off x="1277733" y="1856718"/>
                <a:ext cx="10080000" cy="3600000"/>
              </a:xfrm>
              <a:prstGeom prst="rect">
                <a:avLst/>
              </a:prstGeom>
              <a:solidFill>
                <a:sysClr val="window" lastClr="FFFFFF"/>
              </a:solidFill>
              <a:ln>
                <a:noFill/>
              </a:ln>
              <a:effectLst>
                <a:outerShdw blurRad="177800" dist="152400" dir="2700000" algn="tl" rotWithShape="0">
                  <a:prstClr val="black">
                    <a:alpha val="15000"/>
                  </a:prstClr>
                </a:outerShdw>
              </a:effectLst>
            </p:spPr>
            <p:style>
              <a:lnRef idx="2">
                <a:srgbClr val="4472C4">
                  <a:shade val="50000"/>
                </a:srgbClr>
              </a:lnRef>
              <a:fillRef idx="1">
                <a:srgbClr val="4472C4"/>
              </a:fillRef>
              <a:effectRef idx="0">
                <a:srgbClr val="4472C4"/>
              </a:effectRef>
              <a:fontRef idx="minor">
                <a:sysClr val="window" lastClr="FFFFFF"/>
              </a:fontRef>
            </p:style>
            <p:txBody>
              <a:bodyPr rtlCol="0" anchor="ctr"/>
              <a:lstStyle/>
              <a:p>
                <a:pPr algn="ctr"/>
                <a:endParaRPr lang="zh-CN" altLang="en-US"/>
              </a:p>
            </p:txBody>
          </p:sp>
          <p:pic>
            <p:nvPicPr>
              <p:cNvPr id="11" name="图片 10"/>
              <p:cNvPicPr>
                <a:picLocks noChangeAspect="1"/>
              </p:cNvPicPr>
              <p:nvPr/>
            </p:nvPicPr>
            <p:blipFill rotWithShape="1">
              <a:blip r:embed="rId4" cstate="print">
                <a:duotone>
                  <a:srgbClr val="ED7D31">
                    <a:shade val="45000"/>
                    <a:satMod val="135000"/>
                  </a:srgbClr>
                  <a:prstClr val="white"/>
                </a:duotone>
                <a:extLst>
                  <a:ext uri="{BEBA8EAE-BF5A-486C-A8C5-ECC9F3942E4B}">
                    <a14:imgProps xmlns:a14="http://schemas.microsoft.com/office/drawing/2010/main">
                      <a14:imgLayer r:embed="rId5">
                        <a14:imgEffect>
                          <a14:brightnessContrast contrast="40000"/>
                        </a14:imgEffect>
                        <a14:imgEffect>
                          <a14:sharpenSoften amount="25000"/>
                        </a14:imgEffect>
                      </a14:imgLayer>
                    </a14:imgProps>
                  </a:ext>
                  <a:ext uri="{28A0092B-C50C-407E-A947-70E740481C1C}">
                    <a14:useLocalDpi xmlns:a14="http://schemas.microsoft.com/office/drawing/2010/main" val="0"/>
                  </a:ext>
                </a:extLst>
              </a:blip>
              <a:srcRect r="6647" b="50000"/>
              <a:stretch>
                <a:fillRect/>
              </a:stretch>
            </p:blipFill>
            <p:spPr>
              <a:xfrm flipH="1">
                <a:off x="3977733" y="4196718"/>
                <a:ext cx="7380000" cy="1260000"/>
              </a:xfrm>
              <a:prstGeom prst="rect">
                <a:avLst/>
              </a:prstGeom>
            </p:spPr>
          </p:pic>
        </p:grpSp>
      </p:grpSp>
      <p:sp>
        <p:nvSpPr>
          <p:cNvPr id="2" name="矩形 1"/>
          <p:cNvSpPr/>
          <p:nvPr/>
        </p:nvSpPr>
        <p:spPr>
          <a:xfrm>
            <a:off x="1728470" y="1002665"/>
            <a:ext cx="8735060" cy="429895"/>
          </a:xfrm>
          <a:prstGeom prst="rect">
            <a:avLst/>
          </a:prstGeom>
          <a:noFill/>
        </p:spPr>
        <p:txBody>
          <a:bodyPr wrap="square" rtlCol="0">
            <a:spAutoFit/>
          </a:bodyPr>
          <a:lstStyle/>
          <a:p>
            <a:pPr algn="ctr">
              <a:buClr>
                <a:srgbClr val="C00000"/>
              </a:buClr>
              <a:buSzPct val="80000"/>
            </a:pP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（二）用中国特色社会主义文化培根铸魂</a:t>
            </a:r>
          </a:p>
        </p:txBody>
      </p:sp>
      <p:sp>
        <p:nvSpPr>
          <p:cNvPr id="6" name="矩形 5"/>
          <p:cNvSpPr/>
          <p:nvPr/>
        </p:nvSpPr>
        <p:spPr>
          <a:xfrm>
            <a:off x="2136775" y="2523490"/>
            <a:ext cx="8245475" cy="2358787"/>
          </a:xfrm>
          <a:prstGeom prst="rect">
            <a:avLst/>
          </a:prstGeom>
        </p:spPr>
        <p:txBody>
          <a:bodyPr wrap="square">
            <a:spAutoFit/>
          </a:bodyPr>
          <a:lstStyle/>
          <a:p>
            <a:pPr algn="just">
              <a:lnSpc>
                <a:spcPct val="150000"/>
              </a:lnSpc>
            </a:pPr>
            <a:r>
              <a:rPr lang="zh-CN" altLang="en-US" sz="2000" b="1" dirty="0">
                <a:solidFill>
                  <a:schemeClr val="tx1"/>
                </a:solidFill>
                <a:effectLst/>
                <a:latin typeface="楷体" panose="02010609060101010101" pitchFamily="49" charset="-122"/>
                <a:ea typeface="楷体" panose="02010609060101010101" pitchFamily="49" charset="-122"/>
              </a:rPr>
              <a:t>　　在5000多年文明发展中孕育的中华优秀传统文化，在党和人民伟大斗争中孕育的革命文化和社会主义先进文化，积淀着中华民族最深层的精神追求，代表着中华民族独特的精神标识。 </a:t>
            </a:r>
            <a:endParaRPr lang="zh-CN" altLang="en-US" b="1" dirty="0">
              <a:solidFill>
                <a:schemeClr val="tx1"/>
              </a:solidFill>
              <a:effectLst/>
              <a:latin typeface="楷体" panose="02010609060101010101" pitchFamily="49" charset="-122"/>
              <a:ea typeface="楷体" panose="02010609060101010101" pitchFamily="49" charset="-122"/>
            </a:endParaRPr>
          </a:p>
          <a:p>
            <a:pPr algn="r">
              <a:lnSpc>
                <a:spcPct val="150000"/>
              </a:lnSpc>
              <a:spcBef>
                <a:spcPts val="900"/>
              </a:spcBef>
            </a:pPr>
            <a:r>
              <a:rPr lang="zh-CN" altLang="en-US" b="1" dirty="0">
                <a:solidFill>
                  <a:schemeClr val="tx1"/>
                </a:solidFill>
                <a:effectLst/>
                <a:latin typeface="楷体" panose="02010609060101010101" pitchFamily="49" charset="-122"/>
                <a:ea typeface="楷体" panose="02010609060101010101" pitchFamily="49" charset="-122"/>
              </a:rPr>
              <a:t>——习近平在庆祝中国共产党成立95周年大会上的讲话</a:t>
            </a:r>
          </a:p>
          <a:p>
            <a:pPr algn="r">
              <a:lnSpc>
                <a:spcPct val="150000"/>
              </a:lnSpc>
            </a:pPr>
            <a:r>
              <a:rPr lang="zh-CN" altLang="en-US" b="1" dirty="0">
                <a:solidFill>
                  <a:schemeClr val="tx1"/>
                </a:solidFill>
                <a:effectLst/>
                <a:latin typeface="楷体" panose="02010609060101010101" pitchFamily="49" charset="-122"/>
                <a:ea typeface="楷体" panose="02010609060101010101" pitchFamily="49" charset="-122"/>
              </a:rPr>
              <a:t>（201</a:t>
            </a:r>
            <a:r>
              <a:rPr lang="en-US" altLang="zh-CN" b="1" dirty="0">
                <a:solidFill>
                  <a:schemeClr val="tx1"/>
                </a:solidFill>
                <a:effectLst/>
                <a:latin typeface="楷体" panose="02010609060101010101" pitchFamily="49" charset="-122"/>
                <a:ea typeface="楷体" panose="02010609060101010101" pitchFamily="49" charset="-122"/>
              </a:rPr>
              <a:t>6</a:t>
            </a:r>
            <a:r>
              <a:rPr lang="zh-CN" altLang="en-US" b="1" dirty="0">
                <a:solidFill>
                  <a:schemeClr val="tx1"/>
                </a:solidFill>
                <a:effectLst/>
                <a:latin typeface="楷体" panose="02010609060101010101" pitchFamily="49" charset="-122"/>
                <a:ea typeface="楷体" panose="02010609060101010101" pitchFamily="49" charset="-122"/>
              </a:rPr>
              <a:t>年</a:t>
            </a:r>
            <a:r>
              <a:rPr lang="en-US" altLang="zh-CN" b="1" dirty="0">
                <a:solidFill>
                  <a:schemeClr val="tx1"/>
                </a:solidFill>
                <a:effectLst/>
                <a:latin typeface="楷体" panose="02010609060101010101" pitchFamily="49" charset="-122"/>
                <a:ea typeface="楷体" panose="02010609060101010101" pitchFamily="49" charset="-122"/>
              </a:rPr>
              <a:t>7</a:t>
            </a:r>
            <a:r>
              <a:rPr lang="zh-CN" altLang="en-US" b="1" dirty="0">
                <a:solidFill>
                  <a:schemeClr val="tx1"/>
                </a:solidFill>
                <a:effectLst/>
                <a:latin typeface="楷体" panose="02010609060101010101" pitchFamily="49" charset="-122"/>
                <a:ea typeface="楷体" panose="02010609060101010101" pitchFamily="49" charset="-122"/>
              </a:rPr>
              <a:t>月1日）</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işlídê"/>
          <p:cNvSpPr/>
          <p:nvPr/>
        </p:nvSpPr>
        <p:spPr>
          <a:xfrm>
            <a:off x="241300" y="1849120"/>
            <a:ext cx="11747500" cy="4349115"/>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9" name="对角圆角矩形 1"/>
          <p:cNvSpPr/>
          <p:nvPr/>
        </p:nvSpPr>
        <p:spPr>
          <a:xfrm flipH="1">
            <a:off x="4093210" y="698500"/>
            <a:ext cx="4004310"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发展社会主义先进文化</a:t>
            </a:r>
          </a:p>
        </p:txBody>
      </p:sp>
      <p:cxnSp>
        <p:nvCxnSpPr>
          <p:cNvPr id="58" name="肘形连接符 57"/>
          <p:cNvCxnSpPr/>
          <p:nvPr/>
        </p:nvCxnSpPr>
        <p:spPr>
          <a:xfrm rot="16200000">
            <a:off x="3993884" y="1256039"/>
            <a:ext cx="7620" cy="5543741"/>
          </a:xfrm>
          <a:prstGeom prst="bentConnector3">
            <a:avLst>
              <a:gd name="adj1" fmla="val 3229167"/>
            </a:avLst>
          </a:prstGeom>
          <a:ln w="12700" cmpd="sng">
            <a:solidFill>
              <a:srgbClr val="C00000"/>
            </a:solidFill>
            <a:prstDash val="solid"/>
            <a:headEnd type="triangle" w="med" len="med"/>
            <a:tailEnd type="triangle" w="med" len="med"/>
          </a:ln>
        </p:spPr>
        <p:style>
          <a:lnRef idx="3">
            <a:schemeClr val="dk1"/>
          </a:lnRef>
          <a:fillRef idx="0">
            <a:schemeClr val="dk1"/>
          </a:fillRef>
          <a:effectRef idx="2">
            <a:schemeClr val="dk1"/>
          </a:effectRef>
          <a:fontRef idx="minor">
            <a:schemeClr val="tx1"/>
          </a:fontRef>
        </p:style>
      </p:cxnSp>
      <p:sp>
        <p:nvSpPr>
          <p:cNvPr id="7" name="文本框 6"/>
          <p:cNvSpPr txBox="1"/>
          <p:nvPr/>
        </p:nvSpPr>
        <p:spPr>
          <a:xfrm>
            <a:off x="2299343" y="2570902"/>
            <a:ext cx="3652691" cy="368300"/>
          </a:xfrm>
          <a:prstGeom prst="rect">
            <a:avLst/>
          </a:prstGeom>
          <a:noFill/>
        </p:spPr>
        <p:txBody>
          <a:bodyPr wrap="square" rtlCol="0">
            <a:spAutoFit/>
          </a:bodyPr>
          <a:lstStyle/>
          <a:p>
            <a:pPr marL="431800" algn="ctr"/>
            <a:r>
              <a:rPr lang="zh-CN" altLang="en-US" b="1" dirty="0">
                <a:solidFill>
                  <a:schemeClr val="tx1"/>
                </a:solidFill>
                <a:latin typeface="华文中宋" panose="02010600040101010101" pitchFamily="2" charset="-122"/>
                <a:ea typeface="华文中宋" panose="02010600040101010101" pitchFamily="2" charset="-122"/>
                <a:sym typeface="+mn-ea"/>
              </a:rPr>
              <a:t>代表中国先进文化的前进方向</a:t>
            </a:r>
          </a:p>
        </p:txBody>
      </p:sp>
      <p:sp>
        <p:nvSpPr>
          <p:cNvPr id="52" name="圆角矩形 51"/>
          <p:cNvSpPr/>
          <p:nvPr/>
        </p:nvSpPr>
        <p:spPr>
          <a:xfrm>
            <a:off x="2358851" y="3081442"/>
            <a:ext cx="3533674" cy="544830"/>
          </a:xfrm>
          <a:prstGeom prst="round2DiagRect">
            <a:avLst>
              <a:gd name="adj1" fmla="val 50000"/>
              <a:gd name="adj2" fmla="val 0"/>
            </a:avLst>
          </a:prstGeom>
          <a:noFill/>
          <a:ln>
            <a:solidFill>
              <a:srgbClr val="C00000"/>
            </a:solidFill>
          </a:ln>
          <a:extLst>
            <a:ext uri="{909E8E84-426E-40DD-AFC4-6F175D3DCCD1}">
              <a14:hiddenFill xmlns:a14="http://schemas.microsoft.com/office/drawing/2010/main">
                <a:solidFill>
                  <a:srgbClr val="C00000"/>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400" dirty="0">
                <a:solidFill>
                  <a:srgbClr val="C00000"/>
                </a:solidFill>
                <a:latin typeface="华文新魏" panose="02010800040101010101" pitchFamily="2" charset="-122"/>
                <a:ea typeface="华文新魏" panose="02010800040101010101" pitchFamily="2" charset="-122"/>
              </a:rPr>
              <a:t>中国特色社会主义</a:t>
            </a:r>
          </a:p>
        </p:txBody>
      </p:sp>
      <p:cxnSp>
        <p:nvCxnSpPr>
          <p:cNvPr id="59" name="直接连接符 58"/>
          <p:cNvCxnSpPr/>
          <p:nvPr/>
        </p:nvCxnSpPr>
        <p:spPr>
          <a:xfrm flipV="1">
            <a:off x="4100931" y="2939202"/>
            <a:ext cx="945" cy="142240"/>
          </a:xfrm>
          <a:prstGeom prst="line">
            <a:avLst/>
          </a:prstGeom>
          <a:ln w="12700">
            <a:solidFill>
              <a:srgbClr val="FF9000"/>
            </a:solidFill>
            <a:prstDash val="dashDot"/>
            <a:headEnd type="oval"/>
            <a:tailEnd type="none"/>
          </a:ln>
        </p:spPr>
        <p:style>
          <a:lnRef idx="1">
            <a:schemeClr val="accent1"/>
          </a:lnRef>
          <a:fillRef idx="0">
            <a:schemeClr val="accent1"/>
          </a:fillRef>
          <a:effectRef idx="0">
            <a:schemeClr val="accent1"/>
          </a:effectRef>
          <a:fontRef idx="minor">
            <a:schemeClr val="tx1"/>
          </a:fontRef>
        </p:style>
      </p:cxnSp>
      <p:sp>
        <p:nvSpPr>
          <p:cNvPr id="62" name="圆角矩形 61"/>
          <p:cNvSpPr/>
          <p:nvPr/>
        </p:nvSpPr>
        <p:spPr>
          <a:xfrm>
            <a:off x="1375310" y="5307584"/>
            <a:ext cx="5499486" cy="641350"/>
          </a:xfrm>
          <a:prstGeom prst="roundRect">
            <a:avLst/>
          </a:prstGeom>
          <a:solidFill>
            <a:srgbClr val="FF9000"/>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b="1" dirty="0">
                <a:latin typeface="微软雅黑" panose="020B0503020204020204" pitchFamily="34" charset="-122"/>
                <a:ea typeface="微软雅黑" panose="020B0503020204020204" pitchFamily="34" charset="-122"/>
              </a:rPr>
              <a:t>当代中国价值观念就是中国特色社会主义价值观念</a:t>
            </a:r>
          </a:p>
        </p:txBody>
      </p:sp>
      <p:cxnSp>
        <p:nvCxnSpPr>
          <p:cNvPr id="63" name="直接连接符 62"/>
          <p:cNvCxnSpPr/>
          <p:nvPr/>
        </p:nvCxnSpPr>
        <p:spPr>
          <a:xfrm>
            <a:off x="2245498" y="4365512"/>
            <a:ext cx="764165" cy="0"/>
          </a:xfrm>
          <a:prstGeom prst="line">
            <a:avLst/>
          </a:prstGeom>
          <a:ln w="12700">
            <a:solidFill>
              <a:srgbClr val="FF9000"/>
            </a:solidFill>
          </a:ln>
        </p:spPr>
        <p:style>
          <a:lnRef idx="1">
            <a:schemeClr val="accent1"/>
          </a:lnRef>
          <a:fillRef idx="0">
            <a:schemeClr val="accent1"/>
          </a:fillRef>
          <a:effectRef idx="0">
            <a:schemeClr val="accent1"/>
          </a:effectRef>
          <a:fontRef idx="minor">
            <a:schemeClr val="tx1"/>
          </a:fontRef>
        </p:style>
      </p:cxnSp>
      <p:cxnSp>
        <p:nvCxnSpPr>
          <p:cNvPr id="64" name="直接连接符 63"/>
          <p:cNvCxnSpPr/>
          <p:nvPr/>
        </p:nvCxnSpPr>
        <p:spPr>
          <a:xfrm>
            <a:off x="5049957" y="4365512"/>
            <a:ext cx="694266" cy="0"/>
          </a:xfrm>
          <a:prstGeom prst="line">
            <a:avLst/>
          </a:prstGeom>
          <a:ln w="12700">
            <a:solidFill>
              <a:srgbClr val="FF9000"/>
            </a:solidFill>
          </a:ln>
        </p:spPr>
        <p:style>
          <a:lnRef idx="1">
            <a:schemeClr val="accent1"/>
          </a:lnRef>
          <a:fillRef idx="0">
            <a:schemeClr val="accent1"/>
          </a:fillRef>
          <a:effectRef idx="0">
            <a:schemeClr val="accent1"/>
          </a:effectRef>
          <a:fontRef idx="minor">
            <a:schemeClr val="tx1"/>
          </a:fontRef>
        </p:style>
      </p:cxnSp>
      <p:cxnSp>
        <p:nvCxnSpPr>
          <p:cNvPr id="66" name="直接箭头连接符 65"/>
          <p:cNvCxnSpPr/>
          <p:nvPr/>
        </p:nvCxnSpPr>
        <p:spPr>
          <a:xfrm>
            <a:off x="4125688" y="4648622"/>
            <a:ext cx="0" cy="474921"/>
          </a:xfrm>
          <a:prstGeom prst="straightConnector1">
            <a:avLst/>
          </a:prstGeom>
          <a:ln w="12700">
            <a:solidFill>
              <a:srgbClr val="C00000"/>
            </a:solidFill>
            <a:tailEnd type="triangle"/>
          </a:ln>
        </p:spPr>
        <p:style>
          <a:lnRef idx="1">
            <a:schemeClr val="accent1"/>
          </a:lnRef>
          <a:fillRef idx="0">
            <a:schemeClr val="accent1"/>
          </a:fillRef>
          <a:effectRef idx="0">
            <a:schemeClr val="accent1"/>
          </a:effectRef>
          <a:fontRef idx="minor">
            <a:schemeClr val="tx1"/>
          </a:fontRef>
        </p:style>
      </p:cxnSp>
      <p:sp>
        <p:nvSpPr>
          <p:cNvPr id="67" name="文本框 66"/>
          <p:cNvSpPr txBox="1"/>
          <p:nvPr/>
        </p:nvSpPr>
        <p:spPr>
          <a:xfrm>
            <a:off x="1515839" y="3234477"/>
            <a:ext cx="654756" cy="306705"/>
          </a:xfrm>
          <a:prstGeom prst="rect">
            <a:avLst/>
          </a:prstGeom>
          <a:noFill/>
        </p:spPr>
        <p:txBody>
          <a:bodyPr wrap="square" rtlCol="0" anchor="t">
            <a:spAutoFit/>
          </a:bodyPr>
          <a:lstStyle/>
          <a:p>
            <a:pPr algn="ctr"/>
            <a:r>
              <a:rPr lang="zh-CN" altLang="en-US" sz="1400" b="1" dirty="0">
                <a:solidFill>
                  <a:srgbClr val="C00000"/>
                </a:solidFill>
                <a:latin typeface="微软雅黑" panose="020B0503020204020204" pitchFamily="34" charset="-122"/>
                <a:ea typeface="微软雅黑" panose="020B0503020204020204" pitchFamily="34" charset="-122"/>
                <a:sym typeface="+mn-lt"/>
              </a:rPr>
              <a:t>植根</a:t>
            </a:r>
          </a:p>
        </p:txBody>
      </p:sp>
      <p:sp>
        <p:nvSpPr>
          <p:cNvPr id="68" name="文本框 67"/>
          <p:cNvSpPr txBox="1"/>
          <p:nvPr/>
        </p:nvSpPr>
        <p:spPr>
          <a:xfrm>
            <a:off x="3628022" y="3637035"/>
            <a:ext cx="995332" cy="306705"/>
          </a:xfrm>
          <a:prstGeom prst="rect">
            <a:avLst/>
          </a:prstGeom>
          <a:solidFill>
            <a:srgbClr val="FFFFFF"/>
          </a:solidFill>
        </p:spPr>
        <p:txBody>
          <a:bodyPr wrap="square" rtlCol="0" anchor="t">
            <a:spAutoFit/>
          </a:bodyPr>
          <a:lstStyle/>
          <a:p>
            <a:pPr algn="ctr"/>
            <a:r>
              <a:rPr lang="zh-CN" altLang="en-US" sz="1400" b="1" dirty="0">
                <a:solidFill>
                  <a:srgbClr val="FF9000"/>
                </a:solidFill>
                <a:latin typeface="微软雅黑" panose="020B0503020204020204" pitchFamily="34" charset="-122"/>
                <a:ea typeface="微软雅黑" panose="020B0503020204020204" pitchFamily="34" charset="-122"/>
                <a:sym typeface="+mn-lt"/>
              </a:rPr>
              <a:t>反</a:t>
            </a:r>
            <a:r>
              <a:rPr lang="en-US" altLang="zh-CN" sz="1400" b="1" dirty="0">
                <a:solidFill>
                  <a:srgbClr val="FF9000"/>
                </a:solidFill>
                <a:latin typeface="微软雅黑" panose="020B0503020204020204" pitchFamily="34" charset="-122"/>
                <a:ea typeface="微软雅黑" panose="020B0503020204020204" pitchFamily="34" charset="-122"/>
                <a:sym typeface="+mn-lt"/>
              </a:rPr>
              <a:t>       </a:t>
            </a:r>
            <a:r>
              <a:rPr lang="zh-CN" altLang="en-US" sz="1400" b="1" dirty="0">
                <a:solidFill>
                  <a:srgbClr val="FF9000"/>
                </a:solidFill>
                <a:latin typeface="微软雅黑" panose="020B0503020204020204" pitchFamily="34" charset="-122"/>
                <a:ea typeface="微软雅黑" panose="020B0503020204020204" pitchFamily="34" charset="-122"/>
                <a:sym typeface="+mn-lt"/>
              </a:rPr>
              <a:t>映</a:t>
            </a:r>
          </a:p>
        </p:txBody>
      </p:sp>
      <p:sp>
        <p:nvSpPr>
          <p:cNvPr id="69" name="文本框 68"/>
          <p:cNvSpPr txBox="1"/>
          <p:nvPr/>
        </p:nvSpPr>
        <p:spPr>
          <a:xfrm>
            <a:off x="5978871" y="3234477"/>
            <a:ext cx="654756" cy="306705"/>
          </a:xfrm>
          <a:prstGeom prst="rect">
            <a:avLst/>
          </a:prstGeom>
          <a:noFill/>
        </p:spPr>
        <p:txBody>
          <a:bodyPr wrap="square" rtlCol="0" anchor="t">
            <a:spAutoFit/>
          </a:bodyPr>
          <a:lstStyle/>
          <a:p>
            <a:pPr algn="ctr"/>
            <a:r>
              <a:rPr lang="zh-CN" altLang="en-US" sz="1400" b="1" dirty="0">
                <a:solidFill>
                  <a:srgbClr val="C00000"/>
                </a:solidFill>
                <a:latin typeface="微软雅黑" panose="020B0503020204020204" pitchFamily="34" charset="-122"/>
                <a:ea typeface="微软雅黑" panose="020B0503020204020204" pitchFamily="34" charset="-122"/>
                <a:sym typeface="+mn-lt"/>
              </a:rPr>
              <a:t>适应</a:t>
            </a:r>
          </a:p>
        </p:txBody>
      </p:sp>
      <p:sp>
        <p:nvSpPr>
          <p:cNvPr id="28" name="矩形 27"/>
          <p:cNvSpPr/>
          <p:nvPr/>
        </p:nvSpPr>
        <p:spPr>
          <a:xfrm>
            <a:off x="7766785" y="2198590"/>
            <a:ext cx="3891949" cy="3323987"/>
          </a:xfrm>
          <a:prstGeom prst="rect">
            <a:avLst/>
          </a:prstGeom>
        </p:spPr>
        <p:txBody>
          <a:bodyPr wrap="square">
            <a:spAutoFit/>
          </a:bodyPr>
          <a:lstStyle/>
          <a:p>
            <a:pPr marR="0" lvl="0" indent="508000" algn="just" fontAlgn="auto">
              <a:lnSpc>
                <a:spcPct val="150000"/>
              </a:lnSpc>
              <a:spcBef>
                <a:spcPts val="0"/>
              </a:spcBef>
              <a:spcAft>
                <a:spcPts val="0"/>
              </a:spcAft>
              <a:extLst>
                <a:ext uri="{35155182-B16C-46BC-9424-99874614C6A1}">
                  <wpsdc:indentchars xmlns:wpsdc="http://www.wps.cn/officeDocument/2017/drawingmlCustomData" xmlns="" val="200" checksum="282533468"/>
                </a:ext>
              </a:extLst>
            </a:pPr>
            <a:r>
              <a:rPr lang="zh-CN" altLang="en-US" sz="2000" kern="100" dirty="0">
                <a:solidFill>
                  <a:srgbClr val="C00000"/>
                </a:solidFill>
                <a:latin typeface="微软雅黑" panose="020B0503020204020204" pitchFamily="34" charset="-122"/>
                <a:ea typeface="微软雅黑" panose="020B0503020204020204" pitchFamily="34" charset="-122"/>
                <a:cs typeface="宋体" panose="02010600030101010101" pitchFamily="2" charset="-122"/>
              </a:rPr>
              <a:t>中国特色社会主义植根于中华文化沃土、反映中国人民意愿、适应中国和时代发展进步要求，有着深厚历史渊源和广泛现实基础。当代中国价值观念，就是中国特色社会主义价值观念，代表了中国先进文化的前进方向。</a:t>
            </a:r>
          </a:p>
        </p:txBody>
      </p:sp>
      <p:grpSp>
        <p:nvGrpSpPr>
          <p:cNvPr id="29" name="组合 28"/>
          <p:cNvGrpSpPr/>
          <p:nvPr/>
        </p:nvGrpSpPr>
        <p:grpSpPr>
          <a:xfrm>
            <a:off x="589945" y="1099633"/>
            <a:ext cx="10821005" cy="868752"/>
            <a:chOff x="589945" y="1099633"/>
            <a:chExt cx="10821005" cy="868752"/>
          </a:xfrm>
        </p:grpSpPr>
        <p:cxnSp>
          <p:nvCxnSpPr>
            <p:cNvPr id="30" name="直接连接符 29"/>
            <p:cNvCxnSpPr/>
            <p:nvPr/>
          </p:nvCxnSpPr>
          <p:spPr>
            <a:xfrm>
              <a:off x="2963627" y="1665224"/>
              <a:ext cx="8447323" cy="0"/>
            </a:xfrm>
            <a:prstGeom prst="line">
              <a:avLst/>
            </a:prstGeom>
            <a:ln>
              <a:solidFill>
                <a:srgbClr val="B00000"/>
              </a:solidFill>
              <a:prstDash val="dashDot"/>
              <a:tailEnd type="oval"/>
            </a:ln>
          </p:spPr>
          <p:style>
            <a:lnRef idx="1">
              <a:schemeClr val="accent1"/>
            </a:lnRef>
            <a:fillRef idx="0">
              <a:schemeClr val="accent1"/>
            </a:fillRef>
            <a:effectRef idx="0">
              <a:schemeClr val="accent1"/>
            </a:effectRef>
            <a:fontRef idx="minor">
              <a:schemeClr val="tx1"/>
            </a:fontRef>
          </p:style>
        </p:cxnSp>
        <p:sp>
          <p:nvSpPr>
            <p:cNvPr id="31" name="平行四边形 30"/>
            <p:cNvSpPr/>
            <p:nvPr/>
          </p:nvSpPr>
          <p:spPr>
            <a:xfrm>
              <a:off x="589945" y="1315901"/>
              <a:ext cx="2419926" cy="652484"/>
            </a:xfrm>
            <a:prstGeom prst="parallelogram">
              <a:avLst/>
            </a:prstGeom>
            <a:gradFill>
              <a:gsLst>
                <a:gs pos="63000">
                  <a:srgbClr val="FFFDEB"/>
                </a:gs>
                <a:gs pos="100000">
                  <a:schemeClr val="bg1">
                    <a:alpha val="0"/>
                  </a:schemeClr>
                </a:gs>
              </a:gsLst>
              <a:lin ang="10800000" scaled="0"/>
            </a:gradFill>
            <a:ln>
              <a:gradFill>
                <a:gsLst>
                  <a:gs pos="10000">
                    <a:srgbClr val="FFFDFD">
                      <a:alpha val="0"/>
                    </a:srgbClr>
                  </a:gs>
                  <a:gs pos="55000">
                    <a:srgbClr val="C00000"/>
                  </a:gs>
                </a:gsLst>
                <a:lin ang="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2" name="文本框 31"/>
            <p:cNvSpPr txBox="1"/>
            <p:nvPr/>
          </p:nvSpPr>
          <p:spPr>
            <a:xfrm>
              <a:off x="620484" y="1099633"/>
              <a:ext cx="488943" cy="821055"/>
            </a:xfrm>
            <a:custGeom>
              <a:avLst/>
              <a:gdLst/>
              <a:ahLst/>
              <a:cxnLst/>
              <a:rect l="l" t="t" r="r" b="b"/>
              <a:pathLst>
                <a:path w="725686" h="1218605">
                  <a:moveTo>
                    <a:pt x="328612" y="924223"/>
                  </a:moveTo>
                  <a:cubicBezTo>
                    <a:pt x="419893" y="933351"/>
                    <a:pt x="470098" y="983555"/>
                    <a:pt x="479226" y="1074837"/>
                  </a:cubicBezTo>
                  <a:cubicBezTo>
                    <a:pt x="470098" y="1161554"/>
                    <a:pt x="419893" y="1209476"/>
                    <a:pt x="328612" y="1218605"/>
                  </a:cubicBezTo>
                  <a:cubicBezTo>
                    <a:pt x="241895" y="1209476"/>
                    <a:pt x="193972" y="1161554"/>
                    <a:pt x="184844" y="1074837"/>
                  </a:cubicBezTo>
                  <a:cubicBezTo>
                    <a:pt x="193972" y="983555"/>
                    <a:pt x="241895" y="933351"/>
                    <a:pt x="328612" y="924223"/>
                  </a:cubicBezTo>
                  <a:close/>
                  <a:moveTo>
                    <a:pt x="349150" y="0"/>
                  </a:moveTo>
                  <a:cubicBezTo>
                    <a:pt x="586482" y="9128"/>
                    <a:pt x="711993" y="95845"/>
                    <a:pt x="725686" y="260151"/>
                  </a:cubicBezTo>
                  <a:cubicBezTo>
                    <a:pt x="725686" y="351433"/>
                    <a:pt x="666353" y="442714"/>
                    <a:pt x="547687" y="533995"/>
                  </a:cubicBezTo>
                  <a:cubicBezTo>
                    <a:pt x="438150" y="616148"/>
                    <a:pt x="383381" y="698301"/>
                    <a:pt x="383381" y="780455"/>
                  </a:cubicBezTo>
                  <a:lnTo>
                    <a:pt x="383381" y="855762"/>
                  </a:lnTo>
                  <a:lnTo>
                    <a:pt x="294382" y="855762"/>
                  </a:lnTo>
                  <a:lnTo>
                    <a:pt x="294382" y="746224"/>
                  </a:lnTo>
                  <a:cubicBezTo>
                    <a:pt x="294382" y="682327"/>
                    <a:pt x="319484" y="618430"/>
                    <a:pt x="369689" y="554534"/>
                  </a:cubicBezTo>
                  <a:cubicBezTo>
                    <a:pt x="424457" y="481509"/>
                    <a:pt x="451842" y="406202"/>
                    <a:pt x="451842" y="328612"/>
                  </a:cubicBezTo>
                  <a:cubicBezTo>
                    <a:pt x="451842" y="159742"/>
                    <a:pt x="397073" y="75307"/>
                    <a:pt x="287536" y="75307"/>
                  </a:cubicBezTo>
                  <a:cubicBezTo>
                    <a:pt x="205382" y="79871"/>
                    <a:pt x="146050" y="111819"/>
                    <a:pt x="109537" y="171152"/>
                  </a:cubicBezTo>
                  <a:cubicBezTo>
                    <a:pt x="123229" y="171152"/>
                    <a:pt x="132357" y="171152"/>
                    <a:pt x="136922" y="171152"/>
                  </a:cubicBezTo>
                  <a:cubicBezTo>
                    <a:pt x="228203" y="171152"/>
                    <a:pt x="273843" y="209947"/>
                    <a:pt x="273843" y="287536"/>
                  </a:cubicBezTo>
                  <a:cubicBezTo>
                    <a:pt x="264715" y="360561"/>
                    <a:pt x="219075" y="401637"/>
                    <a:pt x="136922" y="410766"/>
                  </a:cubicBezTo>
                  <a:cubicBezTo>
                    <a:pt x="54768" y="401637"/>
                    <a:pt x="9128" y="353715"/>
                    <a:pt x="0" y="266998"/>
                  </a:cubicBezTo>
                  <a:cubicBezTo>
                    <a:pt x="18256" y="102691"/>
                    <a:pt x="134640" y="13692"/>
                    <a:pt x="349150" y="0"/>
                  </a:cubicBezTo>
                  <a:close/>
                </a:path>
              </a:pathLst>
            </a:custGeom>
            <a:solidFill>
              <a:srgbClr val="FF9000"/>
            </a:soli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p>
              <a:endParaRPr lang="zh-CN" altLang="en-US" sz="13800" dirty="0">
                <a:solidFill>
                  <a:srgbClr val="FF9000"/>
                </a:solidFill>
                <a:latin typeface="方正粗宋简体" panose="02000000000000000000" pitchFamily="2" charset="-122"/>
                <a:ea typeface="方正粗宋简体" panose="02000000000000000000" pitchFamily="2" charset="-122"/>
              </a:endParaRPr>
            </a:p>
          </p:txBody>
        </p:sp>
      </p:grpSp>
      <p:sp>
        <p:nvSpPr>
          <p:cNvPr id="34" name="文本框 33"/>
          <p:cNvSpPr txBox="1"/>
          <p:nvPr/>
        </p:nvSpPr>
        <p:spPr>
          <a:xfrm>
            <a:off x="1027512" y="1356711"/>
            <a:ext cx="1936115" cy="504369"/>
          </a:xfrm>
          <a:prstGeom prst="rect">
            <a:avLst/>
          </a:prstGeom>
          <a:noFill/>
        </p:spPr>
        <p:txBody>
          <a:bodyPr wrap="square" rtlCol="0">
            <a:spAutoFit/>
          </a:bodyPr>
          <a:lstStyle/>
          <a:p>
            <a:pPr algn="ctr">
              <a:lnSpc>
                <a:spcPct val="130000"/>
              </a:lnSpc>
            </a:pPr>
            <a:r>
              <a:rPr lang="zh-CN" altLang="en-US" sz="2400" b="1" dirty="0">
                <a:solidFill>
                  <a:srgbClr val="C00000"/>
                </a:solidFill>
                <a:latin typeface="楷体" panose="02010609060101010101" pitchFamily="49" charset="-122"/>
                <a:ea typeface="楷体" panose="02010609060101010101" pitchFamily="49" charset="-122"/>
              </a:rPr>
              <a:t>怎么看？</a:t>
            </a:r>
          </a:p>
        </p:txBody>
      </p:sp>
      <p:sp>
        <p:nvSpPr>
          <p:cNvPr id="35" name="文本框 34"/>
          <p:cNvSpPr txBox="1"/>
          <p:nvPr/>
        </p:nvSpPr>
        <p:spPr>
          <a:xfrm>
            <a:off x="339210" y="4180846"/>
            <a:ext cx="1772282" cy="369332"/>
          </a:xfrm>
          <a:prstGeom prst="rect">
            <a:avLst/>
          </a:prstGeom>
          <a:noFill/>
        </p:spPr>
        <p:txBody>
          <a:bodyPr wrap="square">
            <a:spAutoFit/>
          </a:bodyPr>
          <a:lstStyle/>
          <a:p>
            <a:pPr algn="ctr"/>
            <a:r>
              <a:rPr lang="zh-CN" altLang="en-US" sz="1800" b="1" dirty="0">
                <a:solidFill>
                  <a:schemeClr val="tx1"/>
                </a:solidFill>
                <a:latin typeface="微软雅黑" panose="020B0503020204020204" pitchFamily="34" charset="-122"/>
                <a:ea typeface="微软雅黑" panose="020B0503020204020204" pitchFamily="34" charset="-122"/>
                <a:sym typeface="+mn-ea"/>
              </a:rPr>
              <a:t>中华文化沃土</a:t>
            </a:r>
          </a:p>
        </p:txBody>
      </p:sp>
      <p:sp>
        <p:nvSpPr>
          <p:cNvPr id="37" name="文本框 36"/>
          <p:cNvSpPr txBox="1"/>
          <p:nvPr/>
        </p:nvSpPr>
        <p:spPr>
          <a:xfrm>
            <a:off x="3252391" y="4180846"/>
            <a:ext cx="1746594" cy="369332"/>
          </a:xfrm>
          <a:prstGeom prst="rect">
            <a:avLst/>
          </a:prstGeom>
          <a:noFill/>
        </p:spPr>
        <p:txBody>
          <a:bodyPr wrap="square">
            <a:spAutoFit/>
          </a:bodyPr>
          <a:lstStyle/>
          <a:p>
            <a:pPr algn="ctr"/>
            <a:r>
              <a:rPr lang="zh-CN" altLang="en-US" sz="1800" b="1" dirty="0">
                <a:solidFill>
                  <a:schemeClr val="tx1"/>
                </a:solidFill>
                <a:latin typeface="微软雅黑" panose="020B0503020204020204" pitchFamily="34" charset="-122"/>
                <a:ea typeface="微软雅黑" panose="020B0503020204020204" pitchFamily="34" charset="-122"/>
                <a:sym typeface="+mn-ea"/>
              </a:rPr>
              <a:t>中国人民意愿</a:t>
            </a:r>
          </a:p>
        </p:txBody>
      </p:sp>
      <p:sp>
        <p:nvSpPr>
          <p:cNvPr id="39" name="文本框 38"/>
          <p:cNvSpPr txBox="1"/>
          <p:nvPr/>
        </p:nvSpPr>
        <p:spPr>
          <a:xfrm>
            <a:off x="5896593" y="4018270"/>
            <a:ext cx="1720850" cy="777008"/>
          </a:xfrm>
          <a:prstGeom prst="rect">
            <a:avLst/>
          </a:prstGeom>
          <a:noFill/>
        </p:spPr>
        <p:txBody>
          <a:bodyPr wrap="square">
            <a:spAutoFit/>
          </a:bodyPr>
          <a:lstStyle/>
          <a:p>
            <a:pPr algn="ctr">
              <a:lnSpc>
                <a:spcPct val="130000"/>
              </a:lnSpc>
            </a:pPr>
            <a:r>
              <a:rPr lang="zh-CN" altLang="en-US" sz="1800" b="1" dirty="0">
                <a:solidFill>
                  <a:schemeClr val="tx1"/>
                </a:solidFill>
                <a:latin typeface="微软雅黑" panose="020B0503020204020204" pitchFamily="34" charset="-122"/>
                <a:ea typeface="微软雅黑" panose="020B0503020204020204" pitchFamily="34" charset="-122"/>
              </a:rPr>
              <a:t>中国和时代</a:t>
            </a:r>
          </a:p>
          <a:p>
            <a:pPr algn="ctr">
              <a:lnSpc>
                <a:spcPct val="130000"/>
              </a:lnSpc>
            </a:pPr>
            <a:r>
              <a:rPr lang="zh-CN" altLang="en-US" sz="1800" b="1" dirty="0">
                <a:solidFill>
                  <a:schemeClr val="tx1"/>
                </a:solidFill>
                <a:latin typeface="微软雅黑" panose="020B0503020204020204" pitchFamily="34" charset="-122"/>
                <a:ea typeface="微软雅黑" panose="020B0503020204020204" pitchFamily="34" charset="-122"/>
              </a:rPr>
              <a:t>发展进步要求</a:t>
            </a:r>
            <a:endParaRPr lang="zh-CN" altLang="en-US" dirty="0"/>
          </a:p>
        </p:txBody>
      </p:sp>
      <p:cxnSp>
        <p:nvCxnSpPr>
          <p:cNvPr id="14" name="直接连接符 13"/>
          <p:cNvCxnSpPr/>
          <p:nvPr/>
        </p:nvCxnSpPr>
        <p:spPr>
          <a:xfrm>
            <a:off x="7588414" y="3178840"/>
            <a:ext cx="0" cy="1616438"/>
          </a:xfrm>
          <a:prstGeom prst="line">
            <a:avLst/>
          </a:prstGeom>
          <a:ln>
            <a:solidFill>
              <a:srgbClr val="FF9000"/>
            </a:soli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图片 5"/>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a:xfrm>
            <a:off x="0" y="-13635"/>
            <a:ext cx="12192000" cy="6885270"/>
          </a:xfrm>
          <a:prstGeom prst="rect">
            <a:avLst/>
          </a:prstGeom>
        </p:spPr>
      </p:pic>
      <p:sp>
        <p:nvSpPr>
          <p:cNvPr id="61" name="文本框 60"/>
          <p:cNvSpPr txBox="1"/>
          <p:nvPr/>
        </p:nvSpPr>
        <p:spPr>
          <a:xfrm>
            <a:off x="1735455" y="5753100"/>
            <a:ext cx="597535" cy="521970"/>
          </a:xfrm>
          <a:prstGeom prst="rect">
            <a:avLst/>
          </a:prstGeom>
          <a:noFill/>
        </p:spPr>
        <p:txBody>
          <a:bodyPr wrap="none" rtlCol="0" anchor="t">
            <a:spAutoFit/>
          </a:bodyPr>
          <a:lstStyle/>
          <a:p>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cs typeface="+mn-ea"/>
                <a:sym typeface="+mn-lt"/>
              </a:rPr>
              <a:t>   </a:t>
            </a:r>
            <a:r>
              <a:rPr lang="en-US" altLang="zh-CN" sz="2800" dirty="0">
                <a:solidFill>
                  <a:schemeClr val="tx1">
                    <a:lumMod val="85000"/>
                    <a:lumOff val="15000"/>
                  </a:schemeClr>
                </a:solidFill>
                <a:latin typeface="微软雅黑" panose="020B0503020204020204" pitchFamily="34" charset="-122"/>
                <a:ea typeface="微软雅黑" panose="020B0503020204020204" pitchFamily="34" charset="-122"/>
                <a:cs typeface="+mn-ea"/>
                <a:sym typeface="+mn-lt"/>
              </a:rPr>
              <a:t>  </a:t>
            </a:r>
            <a:endParaRPr lang="zh-CN" altLang="en-US" sz="2800" b="1" dirty="0">
              <a:solidFill>
                <a:schemeClr val="bg1"/>
              </a:solidFill>
              <a:latin typeface="微软雅黑" panose="020B0503020204020204" pitchFamily="34" charset="-122"/>
              <a:ea typeface="微软雅黑" panose="020B0503020204020204" pitchFamily="34" charset="-122"/>
              <a:cs typeface="+mn-ea"/>
              <a:sym typeface="+mn-lt"/>
            </a:endParaRPr>
          </a:p>
        </p:txBody>
      </p:sp>
      <p:sp>
        <p:nvSpPr>
          <p:cNvPr id="21" name="平行四边形 20"/>
          <p:cNvSpPr/>
          <p:nvPr/>
        </p:nvSpPr>
        <p:spPr>
          <a:xfrm>
            <a:off x="406400" y="1861752"/>
            <a:ext cx="8389079" cy="4234247"/>
          </a:xfrm>
          <a:prstGeom prst="parallelogram">
            <a:avLst>
              <a:gd name="adj" fmla="val 20531"/>
            </a:avLst>
          </a:prstGeom>
          <a:gradFill flip="none" rotWithShape="1">
            <a:gsLst>
              <a:gs pos="35000">
                <a:srgbClr val="B00000"/>
              </a:gs>
              <a:gs pos="100000">
                <a:schemeClr val="bg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平行四边形 10"/>
          <p:cNvSpPr/>
          <p:nvPr/>
        </p:nvSpPr>
        <p:spPr>
          <a:xfrm>
            <a:off x="163240" y="1682681"/>
            <a:ext cx="8434659" cy="4223814"/>
          </a:xfrm>
          <a:prstGeom prst="parallelogram">
            <a:avLst>
              <a:gd name="adj" fmla="val 19589"/>
            </a:avLst>
          </a:prstGeom>
          <a:solidFill>
            <a:srgbClr val="FFFDFD"/>
          </a:solidFill>
          <a:ln>
            <a:gradFill flip="none" rotWithShape="1">
              <a:gsLst>
                <a:gs pos="0">
                  <a:schemeClr val="accent1">
                    <a:lumMod val="5000"/>
                    <a:lumOff val="95000"/>
                    <a:alpha val="0"/>
                  </a:schemeClr>
                </a:gs>
                <a:gs pos="74000">
                  <a:srgbClr val="B00000"/>
                </a:gs>
                <a:gs pos="100000">
                  <a:srgbClr val="B00000"/>
                </a:gs>
              </a:gsLst>
              <a:lin ang="18900000" scaled="1"/>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cxnSp>
        <p:nvCxnSpPr>
          <p:cNvPr id="18" name="肘形连接符 17"/>
          <p:cNvCxnSpPr>
            <a:stCxn id="3" idx="0"/>
          </p:cNvCxnSpPr>
          <p:nvPr/>
        </p:nvCxnSpPr>
        <p:spPr>
          <a:xfrm rot="5400000" flipH="1" flipV="1">
            <a:off x="3716828" y="895579"/>
            <a:ext cx="409631" cy="3763774"/>
          </a:xfrm>
          <a:prstGeom prst="bentConnector2">
            <a:avLst/>
          </a:prstGeom>
          <a:ln w="15875">
            <a:gradFill>
              <a:gsLst>
                <a:gs pos="0">
                  <a:srgbClr val="B00000"/>
                </a:gs>
                <a:gs pos="35000">
                  <a:srgbClr val="FF9000"/>
                </a:gs>
                <a:gs pos="70000">
                  <a:srgbClr val="FF9000"/>
                </a:gs>
                <a:gs pos="100000">
                  <a:srgbClr val="B00000"/>
                </a:gs>
              </a:gsLst>
              <a:lin ang="3600000" scaled="1"/>
            </a:gradFill>
            <a:tailEnd type="diamond"/>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19" name="肘形连接符 18"/>
          <p:cNvCxnSpPr>
            <a:stCxn id="3" idx="4"/>
          </p:cNvCxnSpPr>
          <p:nvPr/>
        </p:nvCxnSpPr>
        <p:spPr>
          <a:xfrm rot="16200000" flipH="1">
            <a:off x="3741939" y="2738692"/>
            <a:ext cx="359409" cy="3763775"/>
          </a:xfrm>
          <a:prstGeom prst="bentConnector2">
            <a:avLst/>
          </a:prstGeom>
          <a:ln w="15875">
            <a:gradFill>
              <a:gsLst>
                <a:gs pos="0">
                  <a:srgbClr val="B00000"/>
                </a:gs>
                <a:gs pos="35000">
                  <a:srgbClr val="FF9000"/>
                </a:gs>
                <a:gs pos="70000">
                  <a:srgbClr val="FF9000"/>
                </a:gs>
                <a:gs pos="100000">
                  <a:srgbClr val="B00000"/>
                </a:gs>
              </a:gsLst>
              <a:lin ang="3600000" scaled="1"/>
            </a:gradFill>
            <a:tailEnd type="diamond"/>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20" name="直接连接符 19"/>
          <p:cNvCxnSpPr>
            <a:stCxn id="3" idx="6"/>
          </p:cNvCxnSpPr>
          <p:nvPr/>
        </p:nvCxnSpPr>
        <p:spPr>
          <a:xfrm>
            <a:off x="2769053" y="3711579"/>
            <a:ext cx="470323" cy="0"/>
          </a:xfrm>
          <a:prstGeom prst="line">
            <a:avLst/>
          </a:prstGeom>
          <a:ln w="15875">
            <a:gradFill>
              <a:gsLst>
                <a:gs pos="0">
                  <a:srgbClr val="B00000"/>
                </a:gs>
                <a:gs pos="35000">
                  <a:srgbClr val="FF9000"/>
                </a:gs>
                <a:gs pos="70000">
                  <a:srgbClr val="FF9000"/>
                </a:gs>
                <a:gs pos="100000">
                  <a:srgbClr val="B00000"/>
                </a:gs>
              </a:gsLst>
              <a:lin ang="3600000" scaled="1"/>
            </a:gradFill>
            <a:tailEnd type="diamond"/>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nvGrpSpPr>
          <p:cNvPr id="5" name="组合 4"/>
          <p:cNvGrpSpPr/>
          <p:nvPr/>
        </p:nvGrpSpPr>
        <p:grpSpPr>
          <a:xfrm>
            <a:off x="1310458" y="2982281"/>
            <a:ext cx="1458595" cy="1458595"/>
            <a:chOff x="6871" y="6499"/>
            <a:chExt cx="2297" cy="2297"/>
          </a:xfrm>
        </p:grpSpPr>
        <p:sp>
          <p:nvSpPr>
            <p:cNvPr id="3" name="椭圆 2"/>
            <p:cNvSpPr/>
            <p:nvPr/>
          </p:nvSpPr>
          <p:spPr>
            <a:xfrm>
              <a:off x="6871" y="6499"/>
              <a:ext cx="2297" cy="2297"/>
            </a:xfrm>
            <a:prstGeom prst="ellipse">
              <a:avLst/>
            </a:prstGeom>
            <a:solidFill>
              <a:srgbClr val="C9091E"/>
            </a:solidFill>
            <a:ln w="38100">
              <a:solidFill>
                <a:srgbClr val="FFFDEB"/>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文本框 9"/>
            <p:cNvSpPr txBox="1"/>
            <p:nvPr/>
          </p:nvSpPr>
          <p:spPr>
            <a:xfrm>
              <a:off x="7139" y="7065"/>
              <a:ext cx="1825" cy="1133"/>
            </a:xfrm>
            <a:prstGeom prst="rect">
              <a:avLst/>
            </a:prstGeom>
            <a:noFill/>
          </p:spPr>
          <p:txBody>
            <a:bodyPr wrap="square" rtlCol="0">
              <a:spAutoFit/>
            </a:bodyPr>
            <a:lstStyle/>
            <a:p>
              <a:r>
                <a:rPr lang="zh-CN" altLang="en-US" sz="2400"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最鲜亮的底色</a:t>
              </a:r>
            </a:p>
          </p:txBody>
        </p:sp>
      </p:grpSp>
      <p:sp>
        <p:nvSpPr>
          <p:cNvPr id="24" name="文本框 23"/>
          <p:cNvSpPr txBox="1"/>
          <p:nvPr/>
        </p:nvSpPr>
        <p:spPr>
          <a:xfrm>
            <a:off x="3368917" y="2623300"/>
            <a:ext cx="2727084" cy="400110"/>
          </a:xfrm>
          <a:prstGeom prst="rect">
            <a:avLst/>
          </a:prstGeom>
          <a:noFill/>
        </p:spPr>
        <p:txBody>
          <a:bodyPr wrap="square">
            <a:spAutoFit/>
          </a:bodyPr>
          <a:lstStyle/>
          <a:p>
            <a:r>
              <a:rPr lang="zh-CN" altLang="en-US" sz="2000" dirty="0">
                <a:solidFill>
                  <a:schemeClr val="tx1">
                    <a:lumMod val="85000"/>
                    <a:lumOff val="15000"/>
                  </a:schemeClr>
                </a:solidFill>
                <a:effectLst/>
                <a:latin typeface="微软雅黑" panose="020B0503020204020204" pitchFamily="34" charset="-122"/>
                <a:ea typeface="微软雅黑" panose="020B0503020204020204" pitchFamily="34" charset="-122"/>
              </a:rPr>
              <a:t>把红色传统发扬好</a:t>
            </a:r>
          </a:p>
        </p:txBody>
      </p:sp>
      <p:sp>
        <p:nvSpPr>
          <p:cNvPr id="26" name="文本框 25"/>
          <p:cNvSpPr txBox="1"/>
          <p:nvPr/>
        </p:nvSpPr>
        <p:spPr>
          <a:xfrm>
            <a:off x="3368916" y="3477948"/>
            <a:ext cx="2698553" cy="400110"/>
          </a:xfrm>
          <a:prstGeom prst="rect">
            <a:avLst/>
          </a:prstGeom>
          <a:noFill/>
        </p:spPr>
        <p:txBody>
          <a:bodyPr wrap="square">
            <a:spAutoFit/>
          </a:bodyPr>
          <a:lstStyle/>
          <a:p>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把红色资源利用好</a:t>
            </a:r>
          </a:p>
        </p:txBody>
      </p:sp>
      <p:sp>
        <p:nvSpPr>
          <p:cNvPr id="29" name="文本框 28"/>
          <p:cNvSpPr txBox="1"/>
          <p:nvPr/>
        </p:nvSpPr>
        <p:spPr>
          <a:xfrm>
            <a:off x="3368917" y="4332596"/>
            <a:ext cx="2727084" cy="400110"/>
          </a:xfrm>
          <a:prstGeom prst="rect">
            <a:avLst/>
          </a:prstGeom>
          <a:noFill/>
        </p:spPr>
        <p:txBody>
          <a:bodyPr wrap="square">
            <a:spAutoFit/>
          </a:bodyPr>
          <a:lstStyle/>
          <a:p>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把红色基因传承好</a:t>
            </a:r>
          </a:p>
        </p:txBody>
      </p:sp>
      <p:sp>
        <p:nvSpPr>
          <p:cNvPr id="28" name="矩形 27"/>
          <p:cNvSpPr/>
          <p:nvPr/>
        </p:nvSpPr>
        <p:spPr>
          <a:xfrm>
            <a:off x="1138146" y="5070846"/>
            <a:ext cx="6720614" cy="430887"/>
          </a:xfrm>
          <a:prstGeom prst="rect">
            <a:avLst/>
          </a:prstGeom>
        </p:spPr>
        <p:txBody>
          <a:bodyPr wrap="square">
            <a:spAutoFit/>
          </a:bodyPr>
          <a:lstStyle/>
          <a:p>
            <a:pPr marR="0" lvl="0" indent="0" algn="ctr" fontAlgn="auto">
              <a:spcBef>
                <a:spcPts val="0"/>
              </a:spcBef>
              <a:spcAft>
                <a:spcPts val="0"/>
              </a:spcAft>
            </a:pPr>
            <a:r>
              <a:rPr lang="zh-CN" altLang="en-US" sz="2200" b="1" kern="100" dirty="0">
                <a:solidFill>
                  <a:srgbClr val="C00000"/>
                </a:solidFill>
                <a:effectLst/>
                <a:latin typeface="华文中宋" panose="02010600040101010101" pitchFamily="2" charset="-122"/>
                <a:ea typeface="华文中宋" panose="02010600040101010101" pitchFamily="2" charset="-122"/>
                <a:cs typeface="宋体" panose="02010600030101010101" pitchFamily="2" charset="-122"/>
              </a:rPr>
              <a:t>红色是中国共产党、中华人民共和国最鲜亮的底色。</a:t>
            </a:r>
          </a:p>
        </p:txBody>
      </p:sp>
      <p:pic>
        <p:nvPicPr>
          <p:cNvPr id="4" name="图片 3"/>
          <p:cNvPicPr>
            <a:picLocks noChangeAspect="1"/>
          </p:cNvPicPr>
          <p:nvPr/>
        </p:nvPicPr>
        <p:blipFill rotWithShape="1">
          <a:blip r:embed="rId4" cstate="print">
            <a:extLst>
              <a:ext uri="{28A0092B-C50C-407E-A947-70E740481C1C}">
                <a14:useLocalDpi xmlns:a14="http://schemas.microsoft.com/office/drawing/2010/main" val="0"/>
              </a:ext>
            </a:extLst>
          </a:blip>
          <a:srcRect l="44907" t="9793"/>
          <a:stretch>
            <a:fillRect/>
          </a:stretch>
        </p:blipFill>
        <p:spPr>
          <a:xfrm>
            <a:off x="6200942" y="1388628"/>
            <a:ext cx="5994991" cy="5469372"/>
          </a:xfrm>
          <a:prstGeom prst="rect">
            <a:avLst/>
          </a:prstGeom>
        </p:spPr>
      </p:pic>
      <p:sp>
        <p:nvSpPr>
          <p:cNvPr id="82" name="对角圆角矩形 1"/>
          <p:cNvSpPr/>
          <p:nvPr/>
        </p:nvSpPr>
        <p:spPr>
          <a:xfrm flipH="1">
            <a:off x="3004214" y="1569937"/>
            <a:ext cx="3526155"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传承弘扬革命文化</a:t>
            </a:r>
          </a:p>
        </p:txBody>
      </p:sp>
      <p:sp>
        <p:nvSpPr>
          <p:cNvPr id="12" name="矩形 11">
            <a:extLst>
              <a:ext uri="{FF2B5EF4-FFF2-40B4-BE49-F238E27FC236}">
                <a16:creationId xmlns:a16="http://schemas.microsoft.com/office/drawing/2014/main" id="{2D02328D-957A-698D-C14D-569A8B02C196}"/>
              </a:ext>
            </a:extLst>
          </p:cNvPr>
          <p:cNvSpPr/>
          <p:nvPr/>
        </p:nvSpPr>
        <p:spPr>
          <a:xfrm>
            <a:off x="0" y="184281"/>
            <a:ext cx="45719" cy="298672"/>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alpha val="70000"/>
                </a:schemeClr>
              </a:solidFill>
            </a:endParaRPr>
          </a:p>
        </p:txBody>
      </p:sp>
      <p:sp>
        <p:nvSpPr>
          <p:cNvPr id="13" name="文本框 12">
            <a:extLst>
              <a:ext uri="{FF2B5EF4-FFF2-40B4-BE49-F238E27FC236}">
                <a16:creationId xmlns:a16="http://schemas.microsoft.com/office/drawing/2014/main" id="{5CB51927-D560-A317-CAE6-71B390E8C6F8}"/>
              </a:ext>
            </a:extLst>
          </p:cNvPr>
          <p:cNvSpPr txBox="1"/>
          <p:nvPr/>
        </p:nvSpPr>
        <p:spPr>
          <a:xfrm>
            <a:off x="45719" y="184281"/>
            <a:ext cx="6345556" cy="278281"/>
          </a:xfrm>
          <a:prstGeom prst="rect">
            <a:avLst/>
          </a:prstGeom>
          <a:noFill/>
        </p:spPr>
        <p:txBody>
          <a:bodyPr wrap="square" rtlCol="0">
            <a:spAutoFit/>
          </a:bodyPr>
          <a:lstStyle/>
          <a:p>
            <a:pPr algn="just">
              <a:lnSpc>
                <a:spcPct val="120000"/>
              </a:lnSpc>
            </a:pPr>
            <a:r>
              <a:rPr lang="zh-CN" altLang="en-US" sz="1100" dirty="0">
                <a:solidFill>
                  <a:schemeClr val="bg1">
                    <a:alpha val="70000"/>
                  </a:schemeClr>
                </a:solidFill>
                <a:latin typeface="微软雅黑" panose="020B0503020204020204" pitchFamily="34" charset="-122"/>
                <a:ea typeface="微软雅黑" panose="020B0503020204020204" pitchFamily="34" charset="-122"/>
                <a:sym typeface="+mn-ea"/>
              </a:rPr>
              <a:t>四、如何铸就社会主义文化新辉煌</a:t>
            </a:r>
          </a:p>
        </p:txBody>
      </p:sp>
      <p:sp>
        <p:nvSpPr>
          <p:cNvPr id="14" name="文本框 13">
            <a:extLst>
              <a:ext uri="{FF2B5EF4-FFF2-40B4-BE49-F238E27FC236}">
                <a16:creationId xmlns:a16="http://schemas.microsoft.com/office/drawing/2014/main" id="{2273071A-D34F-DDE7-C68A-9D4EDE17255F}"/>
              </a:ext>
            </a:extLst>
          </p:cNvPr>
          <p:cNvSpPr txBox="1"/>
          <p:nvPr/>
        </p:nvSpPr>
        <p:spPr>
          <a:xfrm>
            <a:off x="9102090" y="6440805"/>
            <a:ext cx="3024505" cy="295978"/>
          </a:xfrm>
          <a:prstGeom prst="rect">
            <a:avLst/>
          </a:prstGeom>
          <a:noFill/>
        </p:spPr>
        <p:txBody>
          <a:bodyPr wrap="square" rtlCol="0">
            <a:spAutoFit/>
          </a:bodyPr>
          <a:lstStyle/>
          <a:p>
            <a:pPr algn="r">
              <a:lnSpc>
                <a:spcPct val="150000"/>
              </a:lnSpc>
            </a:pPr>
            <a:r>
              <a:rPr lang="zh-CN" altLang="en-US" sz="1000" b="1" spc="120" dirty="0">
                <a:solidFill>
                  <a:schemeClr val="bg1">
                    <a:alpha val="70000"/>
                  </a:schemeClr>
                </a:solidFill>
                <a:latin typeface="微软雅黑" panose="020B0503020204020204" pitchFamily="34" charset="-122"/>
                <a:ea typeface="微软雅黑" panose="020B0503020204020204" pitchFamily="34" charset="-122"/>
              </a:rPr>
              <a:t>习近平新时代中国特色社会主义思想概论</a:t>
            </a:r>
          </a:p>
        </p:txBody>
      </p:sp>
      <p:sp>
        <p:nvSpPr>
          <p:cNvPr id="15" name="矩形 14">
            <a:extLst>
              <a:ext uri="{FF2B5EF4-FFF2-40B4-BE49-F238E27FC236}">
                <a16:creationId xmlns:a16="http://schemas.microsoft.com/office/drawing/2014/main" id="{8727AEF1-8E01-CD9F-6E0B-68939558DE99}"/>
              </a:ext>
            </a:extLst>
          </p:cNvPr>
          <p:cNvSpPr/>
          <p:nvPr/>
        </p:nvSpPr>
        <p:spPr>
          <a:xfrm>
            <a:off x="8439785" y="210820"/>
            <a:ext cx="3649980" cy="260350"/>
          </a:xfrm>
          <a:prstGeom prst="rect">
            <a:avLst/>
          </a:prstGeom>
        </p:spPr>
        <p:txBody>
          <a:bodyPr wrap="square">
            <a:spAutoFit/>
          </a:bodyPr>
          <a:lstStyle/>
          <a:p>
            <a:pPr algn="r"/>
            <a:r>
              <a:rPr lang="zh-CN" altLang="en-US" sz="1100" spc="120" dirty="0">
                <a:solidFill>
                  <a:schemeClr val="bg1">
                    <a:alpha val="70000"/>
                  </a:schemeClr>
                </a:solidFill>
                <a:latin typeface="微软雅黑" panose="020B0503020204020204" pitchFamily="34" charset="-122"/>
                <a:ea typeface="微软雅黑" panose="020B0503020204020204" pitchFamily="34" charset="-122"/>
                <a:sym typeface="+mn-ea"/>
              </a:rPr>
              <a:t>第十章  建设社会主义文化强国</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 4"/>
          <p:cNvPicPr>
            <a:picLocks noChangeAspect="1" noChangeArrowheads="1"/>
          </p:cNvPicPr>
          <p:nvPr/>
        </p:nvPicPr>
        <p:blipFill>
          <a:blip r:embed="rId2">
            <a:extLst>
              <a:ext uri="{28A0092B-C50C-407E-A947-70E740481C1C}">
                <a14:useLocalDpi xmlns:a14="http://schemas.microsoft.com/office/drawing/2010/main" val="0"/>
              </a:ext>
            </a:extLst>
          </a:blip>
          <a:srcRect t="1836" b="58414"/>
          <a:stretch>
            <a:fillRect/>
          </a:stretch>
        </p:blipFill>
        <p:spPr bwMode="auto">
          <a:xfrm>
            <a:off x="0" y="3611563"/>
            <a:ext cx="12192000" cy="3246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7" name="组合 6"/>
          <p:cNvGrpSpPr/>
          <p:nvPr/>
        </p:nvGrpSpPr>
        <p:grpSpPr>
          <a:xfrm>
            <a:off x="977265" y="1873250"/>
            <a:ext cx="10273030" cy="3892550"/>
            <a:chOff x="1064709" y="1638633"/>
            <a:chExt cx="10293024" cy="3818085"/>
          </a:xfrm>
        </p:grpSpPr>
        <p:sp>
          <p:nvSpPr>
            <p:cNvPr id="8" name="图文框 7"/>
            <p:cNvSpPr/>
            <p:nvPr/>
          </p:nvSpPr>
          <p:spPr>
            <a:xfrm>
              <a:off x="1064709" y="1638633"/>
              <a:ext cx="10080000" cy="3600000"/>
            </a:xfrm>
            <a:prstGeom prst="frame">
              <a:avLst>
                <a:gd name="adj1" fmla="val 3688"/>
              </a:avLst>
            </a:prstGeom>
            <a:gradFill flip="none" rotWithShape="1">
              <a:gsLst>
                <a:gs pos="0">
                  <a:srgbClr val="B00000"/>
                </a:gs>
                <a:gs pos="100000">
                  <a:srgbClr val="C00000"/>
                </a:gs>
              </a:gsLst>
              <a:lin ang="1800000" scaled="0"/>
              <a:tileRect/>
            </a:gradFill>
            <a:ln>
              <a:noFill/>
            </a:ln>
            <a:effectLst>
              <a:outerShdw blurRad="177800" dist="152400" dir="2700000" algn="tl" rotWithShape="0">
                <a:prstClr val="black">
                  <a:alpha val="15000"/>
                </a:prstClr>
              </a:outerShdw>
            </a:effectLst>
          </p:spPr>
          <p:style>
            <a:lnRef idx="2">
              <a:srgbClr val="4472C4">
                <a:shade val="50000"/>
              </a:srgbClr>
            </a:lnRef>
            <a:fillRef idx="1">
              <a:srgbClr val="4472C4"/>
            </a:fillRef>
            <a:effectRef idx="0">
              <a:srgbClr val="4472C4"/>
            </a:effectRef>
            <a:fontRef idx="minor">
              <a:sysClr val="window" lastClr="FFFFFF"/>
            </a:fontRef>
          </p:style>
          <p:txBody>
            <a:bodyPr rtlCol="0" anchor="ctr"/>
            <a:lstStyle/>
            <a:p>
              <a:pPr algn="ctr"/>
              <a:endParaRPr lang="zh-CN" altLang="en-US"/>
            </a:p>
          </p:txBody>
        </p:sp>
        <p:grpSp>
          <p:nvGrpSpPr>
            <p:cNvPr id="9" name="组合 8"/>
            <p:cNvGrpSpPr/>
            <p:nvPr/>
          </p:nvGrpSpPr>
          <p:grpSpPr>
            <a:xfrm>
              <a:off x="1277733" y="1856718"/>
              <a:ext cx="10080000" cy="3600000"/>
              <a:chOff x="1277733" y="1856718"/>
              <a:chExt cx="10080000" cy="3600000"/>
            </a:xfrm>
          </p:grpSpPr>
          <p:sp>
            <p:nvSpPr>
              <p:cNvPr id="10" name="矩形 9"/>
              <p:cNvSpPr/>
              <p:nvPr/>
            </p:nvSpPr>
            <p:spPr>
              <a:xfrm>
                <a:off x="1277733" y="1856718"/>
                <a:ext cx="10080000" cy="3600000"/>
              </a:xfrm>
              <a:prstGeom prst="rect">
                <a:avLst/>
              </a:prstGeom>
              <a:solidFill>
                <a:sysClr val="window" lastClr="FFFFFF"/>
              </a:solidFill>
              <a:ln>
                <a:noFill/>
              </a:ln>
              <a:effectLst>
                <a:outerShdw blurRad="177800" dist="152400" dir="2700000" algn="tl" rotWithShape="0">
                  <a:prstClr val="black">
                    <a:alpha val="15000"/>
                  </a:prstClr>
                </a:outerShdw>
              </a:effectLst>
            </p:spPr>
            <p:style>
              <a:lnRef idx="2">
                <a:srgbClr val="4472C4">
                  <a:shade val="50000"/>
                </a:srgbClr>
              </a:lnRef>
              <a:fillRef idx="1">
                <a:srgbClr val="4472C4"/>
              </a:fillRef>
              <a:effectRef idx="0">
                <a:srgbClr val="4472C4"/>
              </a:effectRef>
              <a:fontRef idx="minor">
                <a:sysClr val="window" lastClr="FFFFFF"/>
              </a:fontRef>
            </p:style>
            <p:txBody>
              <a:bodyPr rtlCol="0" anchor="ctr"/>
              <a:lstStyle/>
              <a:p>
                <a:pPr algn="ctr"/>
                <a:endParaRPr lang="zh-CN" altLang="en-US"/>
              </a:p>
            </p:txBody>
          </p:sp>
          <p:pic>
            <p:nvPicPr>
              <p:cNvPr id="11" name="图片 10"/>
              <p:cNvPicPr>
                <a:picLocks noChangeAspect="1"/>
              </p:cNvPicPr>
              <p:nvPr/>
            </p:nvPicPr>
            <p:blipFill rotWithShape="1">
              <a:blip r:embed="rId3" cstate="print">
                <a:duotone>
                  <a:srgbClr val="ED7D31">
                    <a:shade val="45000"/>
                    <a:satMod val="135000"/>
                  </a:srgbClr>
                  <a:prstClr val="white"/>
                </a:duotone>
                <a:extLst>
                  <a:ext uri="{BEBA8EAE-BF5A-486C-A8C5-ECC9F3942E4B}">
                    <a14:imgProps xmlns:a14="http://schemas.microsoft.com/office/drawing/2010/main">
                      <a14:imgLayer r:embed="rId4">
                        <a14:imgEffect>
                          <a14:brightnessContrast contrast="40000"/>
                        </a14:imgEffect>
                        <a14:imgEffect>
                          <a14:sharpenSoften amount="25000"/>
                        </a14:imgEffect>
                      </a14:imgLayer>
                    </a14:imgProps>
                  </a:ext>
                  <a:ext uri="{28A0092B-C50C-407E-A947-70E740481C1C}">
                    <a14:useLocalDpi xmlns:a14="http://schemas.microsoft.com/office/drawing/2010/main" val="0"/>
                  </a:ext>
                </a:extLst>
              </a:blip>
              <a:srcRect r="6647" b="50000"/>
              <a:stretch>
                <a:fillRect/>
              </a:stretch>
            </p:blipFill>
            <p:spPr>
              <a:xfrm flipH="1">
                <a:off x="3977733" y="4196718"/>
                <a:ext cx="7380000" cy="1260000"/>
              </a:xfrm>
              <a:prstGeom prst="rect">
                <a:avLst/>
              </a:prstGeom>
            </p:spPr>
          </p:pic>
        </p:grpSp>
      </p:grpSp>
      <p:sp>
        <p:nvSpPr>
          <p:cNvPr id="2" name="矩形 1"/>
          <p:cNvSpPr/>
          <p:nvPr/>
        </p:nvSpPr>
        <p:spPr>
          <a:xfrm>
            <a:off x="1728470" y="1002665"/>
            <a:ext cx="8735060" cy="429895"/>
          </a:xfrm>
          <a:prstGeom prst="rect">
            <a:avLst/>
          </a:prstGeom>
          <a:noFill/>
        </p:spPr>
        <p:txBody>
          <a:bodyPr wrap="square" rtlCol="0">
            <a:spAutoFit/>
          </a:bodyPr>
          <a:lstStyle/>
          <a:p>
            <a:pPr algn="ctr">
              <a:buClr>
                <a:srgbClr val="C00000"/>
              </a:buClr>
              <a:buSzPct val="80000"/>
            </a:pP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（三）繁荣发展文化事业和文化产业</a:t>
            </a:r>
          </a:p>
        </p:txBody>
      </p:sp>
      <p:sp>
        <p:nvSpPr>
          <p:cNvPr id="6" name="矩形 5"/>
          <p:cNvSpPr/>
          <p:nvPr/>
        </p:nvSpPr>
        <p:spPr>
          <a:xfrm>
            <a:off x="1612261" y="2439764"/>
            <a:ext cx="8967479" cy="3046095"/>
          </a:xfrm>
          <a:prstGeom prst="rect">
            <a:avLst/>
          </a:prstGeom>
        </p:spPr>
        <p:txBody>
          <a:bodyPr wrap="square">
            <a:spAutoFit/>
          </a:bodyPr>
          <a:lstStyle/>
          <a:p>
            <a:pPr algn="just">
              <a:lnSpc>
                <a:spcPct val="150000"/>
              </a:lnSpc>
            </a:pPr>
            <a:r>
              <a:rPr lang="zh-CN" altLang="en-US" sz="2200" b="1" dirty="0">
                <a:solidFill>
                  <a:schemeClr val="tx1"/>
                </a:solidFill>
                <a:effectLst/>
                <a:latin typeface="楷体" panose="02010609060101010101" pitchFamily="49" charset="-122"/>
                <a:ea typeface="楷体" panose="02010609060101010101" pitchFamily="49" charset="-122"/>
              </a:rPr>
              <a:t>　　提高国家文化软实力，要努力夯实国家文化软实力的根基。要坚持走中国特色社会主义文化发展道路，深化文化体制改革，深入开展社会主义核心价值体系学习教育，广泛开展理想信念教育，大力弘扬民族精神和时代精神，推动文化事业全面繁荣、文化产业快速发展。</a:t>
            </a:r>
          </a:p>
          <a:p>
            <a:pPr algn="r">
              <a:lnSpc>
                <a:spcPct val="150000"/>
              </a:lnSpc>
            </a:pPr>
            <a:r>
              <a:rPr lang="zh-CN" altLang="en-US" sz="2200" b="1" dirty="0">
                <a:solidFill>
                  <a:schemeClr val="tx1"/>
                </a:solidFill>
                <a:effectLst/>
                <a:latin typeface="楷体" panose="02010609060101010101" pitchFamily="49" charset="-122"/>
                <a:ea typeface="楷体" panose="02010609060101010101" pitchFamily="49" charset="-122"/>
              </a:rPr>
              <a:t>  </a:t>
            </a:r>
            <a:r>
              <a:rPr lang="zh-CN" altLang="en-US" b="1" dirty="0">
                <a:solidFill>
                  <a:schemeClr val="tx1"/>
                </a:solidFill>
                <a:effectLst/>
                <a:latin typeface="楷体" panose="02010609060101010101" pitchFamily="49" charset="-122"/>
                <a:ea typeface="楷体" panose="02010609060101010101" pitchFamily="49" charset="-122"/>
              </a:rPr>
              <a:t> ——习近平在主持十八届中央政治局第十二次集体学习时的讲话</a:t>
            </a:r>
          </a:p>
          <a:p>
            <a:pPr algn="r">
              <a:lnSpc>
                <a:spcPct val="150000"/>
              </a:lnSpc>
            </a:pPr>
            <a:r>
              <a:rPr lang="zh-CN" altLang="en-US" b="1" dirty="0">
                <a:solidFill>
                  <a:schemeClr val="tx1"/>
                </a:solidFill>
                <a:effectLst/>
                <a:latin typeface="楷体" panose="02010609060101010101" pitchFamily="49" charset="-122"/>
                <a:ea typeface="楷体" panose="02010609060101010101" pitchFamily="49" charset="-122"/>
              </a:rPr>
              <a:t>（201</a:t>
            </a:r>
            <a:r>
              <a:rPr lang="en-US" altLang="zh-CN" b="1" dirty="0">
                <a:solidFill>
                  <a:schemeClr val="tx1"/>
                </a:solidFill>
                <a:effectLst/>
                <a:latin typeface="楷体" panose="02010609060101010101" pitchFamily="49" charset="-122"/>
                <a:ea typeface="楷体" panose="02010609060101010101" pitchFamily="49" charset="-122"/>
              </a:rPr>
              <a:t>3</a:t>
            </a:r>
            <a:r>
              <a:rPr lang="zh-CN" altLang="en-US" b="1" dirty="0">
                <a:solidFill>
                  <a:schemeClr val="tx1"/>
                </a:solidFill>
                <a:effectLst/>
                <a:latin typeface="楷体" panose="02010609060101010101" pitchFamily="49" charset="-122"/>
                <a:ea typeface="楷体" panose="02010609060101010101" pitchFamily="49" charset="-122"/>
              </a:rPr>
              <a:t>年12月</a:t>
            </a:r>
            <a:r>
              <a:rPr lang="en-US" altLang="zh-CN" b="1" dirty="0">
                <a:solidFill>
                  <a:schemeClr val="tx1"/>
                </a:solidFill>
                <a:effectLst/>
                <a:latin typeface="楷体" panose="02010609060101010101" pitchFamily="49" charset="-122"/>
                <a:ea typeface="楷体" panose="02010609060101010101" pitchFamily="49" charset="-122"/>
              </a:rPr>
              <a:t>30</a:t>
            </a:r>
            <a:r>
              <a:rPr lang="zh-CN" altLang="en-US" b="1" dirty="0">
                <a:solidFill>
                  <a:schemeClr val="tx1"/>
                </a:solidFill>
                <a:effectLst/>
                <a:latin typeface="楷体" panose="02010609060101010101" pitchFamily="49" charset="-122"/>
                <a:ea typeface="楷体" panose="02010609060101010101" pitchFamily="49" charset="-122"/>
              </a:rPr>
              <a:t>日）</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矩形 35"/>
          <p:cNvSpPr/>
          <p:nvPr/>
        </p:nvSpPr>
        <p:spPr>
          <a:xfrm>
            <a:off x="569368" y="1259205"/>
            <a:ext cx="11053264" cy="3455035"/>
          </a:xfrm>
          <a:prstGeom prst="rect">
            <a:avLst/>
          </a:prstGeom>
          <a:solidFill>
            <a:schemeClr val="bg1"/>
          </a:solidFill>
          <a:ln>
            <a:noFill/>
          </a:ln>
          <a:effectLst>
            <a:outerShdw blurRad="355600" algn="ctr" rotWithShape="0">
              <a:schemeClr val="tx1">
                <a:lumMod val="75000"/>
                <a:lumOff val="2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endParaRPr lang="zh-CN" altLang="en-US" dirty="0"/>
          </a:p>
        </p:txBody>
      </p:sp>
      <p:sp>
        <p:nvSpPr>
          <p:cNvPr id="22" name="矩形 21"/>
          <p:cNvSpPr/>
          <p:nvPr/>
        </p:nvSpPr>
        <p:spPr>
          <a:xfrm>
            <a:off x="595085" y="5054799"/>
            <a:ext cx="11001830" cy="961289"/>
          </a:xfrm>
          <a:prstGeom prst="rect">
            <a:avLst/>
          </a:prstGeom>
        </p:spPr>
        <p:txBody>
          <a:bodyPr wrap="square">
            <a:spAutoFit/>
          </a:bodyPr>
          <a:lstStyle/>
          <a:p>
            <a:pPr marR="0" lvl="0" indent="508000" algn="just" fontAlgn="auto">
              <a:lnSpc>
                <a:spcPct val="150000"/>
              </a:lnSpc>
              <a:spcBef>
                <a:spcPts val="0"/>
              </a:spcBef>
              <a:spcAft>
                <a:spcPts val="0"/>
              </a:spcAft>
              <a:extLst>
                <a:ext uri="{35155182-B16C-46BC-9424-99874614C6A1}">
                  <wpsdc:indentchars xmlns:wpsdc="http://www.wps.cn/officeDocument/2017/drawingmlCustomData" xmlns="" val="200" checksum="282533468"/>
                </a:ext>
              </a:extLst>
            </a:pPr>
            <a:r>
              <a:rPr lang="zh-CN" altLang="en-US" sz="2000" kern="100" dirty="0">
                <a:solidFill>
                  <a:schemeClr val="tx1"/>
                </a:solidFill>
                <a:effectLst/>
                <a:latin typeface="微软雅黑" panose="020B0503020204020204" pitchFamily="34" charset="-122"/>
                <a:ea typeface="微软雅黑" panose="020B0503020204020204" pitchFamily="34" charset="-122"/>
                <a:cs typeface="宋体" panose="02010600030101010101" pitchFamily="2" charset="-122"/>
              </a:rPr>
              <a:t>推动文化产业高质量发展，健全现代文化产业体系和市场体系，推动各类文化市场主体发展壮大，培育新型文化业态和文化消费模式，以高质量文化供给增强人们的文化获得感、幸福感。</a:t>
            </a:r>
          </a:p>
        </p:txBody>
      </p:sp>
      <p:sp>
        <p:nvSpPr>
          <p:cNvPr id="3" name="文本框 2"/>
          <p:cNvSpPr txBox="1"/>
          <p:nvPr/>
        </p:nvSpPr>
        <p:spPr>
          <a:xfrm>
            <a:off x="5993765" y="4388485"/>
            <a:ext cx="3455670" cy="275590"/>
          </a:xfrm>
          <a:prstGeom prst="rect">
            <a:avLst/>
          </a:prstGeom>
          <a:noFill/>
        </p:spPr>
        <p:txBody>
          <a:bodyPr wrap="square" rtlCol="0">
            <a:spAutoFit/>
          </a:bodyPr>
          <a:lstStyle/>
          <a:p>
            <a:r>
              <a:rPr lang="en-US" altLang="zh-CN" sz="1200" dirty="0">
                <a:solidFill>
                  <a:schemeClr val="tx1">
                    <a:lumMod val="75000"/>
                    <a:lumOff val="25000"/>
                  </a:schemeClr>
                </a:solidFill>
                <a:latin typeface="楷体" panose="02010609060101010101" pitchFamily="49" charset="-122"/>
                <a:ea typeface="楷体" panose="02010609060101010101" pitchFamily="49" charset="-122"/>
              </a:rPr>
              <a:t>——</a:t>
            </a:r>
            <a:r>
              <a:rPr lang="zh-CN" altLang="en-US" sz="1200" dirty="0">
                <a:solidFill>
                  <a:schemeClr val="tx1">
                    <a:lumMod val="75000"/>
                    <a:lumOff val="25000"/>
                  </a:schemeClr>
                </a:solidFill>
                <a:latin typeface="楷体" panose="02010609060101010101" pitchFamily="49" charset="-122"/>
                <a:ea typeface="楷体" panose="02010609060101010101" pitchFamily="49" charset="-122"/>
              </a:rPr>
              <a:t>数据来源：国家统计局、国家广播电视总局</a:t>
            </a:r>
          </a:p>
        </p:txBody>
      </p:sp>
      <p:sp>
        <p:nvSpPr>
          <p:cNvPr id="6" name="文本框 5"/>
          <p:cNvSpPr txBox="1"/>
          <p:nvPr/>
        </p:nvSpPr>
        <p:spPr>
          <a:xfrm>
            <a:off x="10714264" y="3039902"/>
            <a:ext cx="545193" cy="1323439"/>
          </a:xfrm>
          <a:prstGeom prst="rect">
            <a:avLst/>
          </a:prstGeom>
          <a:noFill/>
        </p:spPr>
        <p:txBody>
          <a:bodyPr vert="horz" wrap="square" rtlCol="0">
            <a:spAutoFit/>
          </a:bodyPr>
          <a:lstStyle/>
          <a:p>
            <a:r>
              <a:rPr lang="zh-CN" altLang="en-US" sz="2000" b="1" dirty="0">
                <a:solidFill>
                  <a:schemeClr val="tx1"/>
                </a:solidFill>
                <a:latin typeface="微软雅黑" panose="020B0503020204020204" pitchFamily="34" charset="-122"/>
                <a:ea typeface="微软雅黑" panose="020B0503020204020204" pitchFamily="34" charset="-122"/>
              </a:rPr>
              <a:t>社会效益</a:t>
            </a:r>
          </a:p>
        </p:txBody>
      </p:sp>
      <p:sp>
        <p:nvSpPr>
          <p:cNvPr id="8" name="文本框 7"/>
          <p:cNvSpPr txBox="1"/>
          <p:nvPr/>
        </p:nvSpPr>
        <p:spPr>
          <a:xfrm>
            <a:off x="10110833" y="1681371"/>
            <a:ext cx="581660" cy="1323439"/>
          </a:xfrm>
          <a:prstGeom prst="rect">
            <a:avLst/>
          </a:prstGeom>
          <a:noFill/>
        </p:spPr>
        <p:txBody>
          <a:bodyPr vert="horz" wrap="square" rtlCol="0">
            <a:spAutoFit/>
          </a:bodyPr>
          <a:lstStyle/>
          <a:p>
            <a:r>
              <a:rPr lang="zh-CN" altLang="en-US" sz="2000" b="1" dirty="0">
                <a:solidFill>
                  <a:schemeClr val="tx1"/>
                </a:solidFill>
                <a:latin typeface="微软雅黑" panose="020B0503020204020204" pitchFamily="34" charset="-122"/>
                <a:ea typeface="微软雅黑" panose="020B0503020204020204" pitchFamily="34" charset="-122"/>
              </a:rPr>
              <a:t>经济效益</a:t>
            </a:r>
          </a:p>
        </p:txBody>
      </p:sp>
      <p:sp>
        <p:nvSpPr>
          <p:cNvPr id="11" name="矩形 10"/>
          <p:cNvSpPr/>
          <p:nvPr/>
        </p:nvSpPr>
        <p:spPr>
          <a:xfrm>
            <a:off x="335280" y="4980336"/>
            <a:ext cx="11531600" cy="1144082"/>
          </a:xfrm>
          <a:prstGeom prst="rect">
            <a:avLst/>
          </a:prstGeom>
          <a:noFill/>
          <a:ln w="381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101600" dist="127000" dir="2700000" algn="tl" rotWithShape="0">
              <a:srgbClr val="B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2" name="组合 11"/>
          <p:cNvGrpSpPr/>
          <p:nvPr/>
        </p:nvGrpSpPr>
        <p:grpSpPr>
          <a:xfrm>
            <a:off x="1012064" y="702404"/>
            <a:ext cx="3362325" cy="467995"/>
            <a:chOff x="863996" y="1728000"/>
            <a:chExt cx="3362325" cy="467995"/>
          </a:xfrm>
        </p:grpSpPr>
        <p:sp>
          <p:nvSpPr>
            <p:cNvPr id="13" name="对角圆角矩形 12"/>
            <p:cNvSpPr/>
            <p:nvPr/>
          </p:nvSpPr>
          <p:spPr>
            <a:xfrm>
              <a:off x="863996" y="1728000"/>
              <a:ext cx="3362325" cy="467995"/>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sz="2000" b="1" dirty="0">
                  <a:solidFill>
                    <a:schemeClr val="tx1">
                      <a:lumMod val="75000"/>
                      <a:lumOff val="25000"/>
                    </a:schemeClr>
                  </a:solidFill>
                  <a:latin typeface="微软雅黑" panose="020B0503020204020204" pitchFamily="34" charset="-122"/>
                  <a:ea typeface="微软雅黑" panose="020B0503020204020204" pitchFamily="34" charset="-122"/>
                </a:rPr>
                <a:t>我国文化产业发展状况</a:t>
              </a:r>
            </a:p>
          </p:txBody>
        </p:sp>
        <p:sp>
          <p:nvSpPr>
            <p:cNvPr id="15" name="对角圆角矩形 14"/>
            <p:cNvSpPr/>
            <p:nvPr/>
          </p:nvSpPr>
          <p:spPr>
            <a:xfrm rot="5400000" flipH="1">
              <a:off x="1080000" y="1890000"/>
              <a:ext cx="144000" cy="144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sp>
        <p:nvSpPr>
          <p:cNvPr id="14" name="文本框 13"/>
          <p:cNvSpPr txBox="1"/>
          <p:nvPr/>
        </p:nvSpPr>
        <p:spPr>
          <a:xfrm>
            <a:off x="1011555" y="1414780"/>
            <a:ext cx="1994535" cy="706755"/>
          </a:xfrm>
          <a:prstGeom prst="rect">
            <a:avLst/>
          </a:prstGeom>
          <a:noFill/>
        </p:spPr>
        <p:txBody>
          <a:bodyPr wrap="square">
            <a:spAutoFit/>
          </a:bodyPr>
          <a:lstStyle/>
          <a:p>
            <a:pPr algn="ctr" fontAlgn="ctr"/>
            <a:r>
              <a:rPr lang="zh-CN" altLang="en-US" sz="2000" u="none" strike="noStrike" dirty="0">
                <a:solidFill>
                  <a:srgbClr val="C00000"/>
                </a:solidFill>
                <a:effectLst/>
                <a:latin typeface="华文新魏" panose="02010800040101010101" pitchFamily="2" charset="-122"/>
                <a:ea typeface="华文新魏" panose="02010800040101010101" pitchFamily="2" charset="-122"/>
              </a:rPr>
              <a:t>文化及相关产业增加值</a:t>
            </a:r>
          </a:p>
        </p:txBody>
      </p:sp>
      <p:sp>
        <p:nvSpPr>
          <p:cNvPr id="18" name="文本框 17"/>
          <p:cNvSpPr txBox="1"/>
          <p:nvPr/>
        </p:nvSpPr>
        <p:spPr>
          <a:xfrm>
            <a:off x="1012064" y="2081375"/>
            <a:ext cx="2702228" cy="706755"/>
          </a:xfrm>
          <a:prstGeom prst="rect">
            <a:avLst/>
          </a:prstGeom>
          <a:noFill/>
        </p:spPr>
        <p:txBody>
          <a:bodyPr wrap="square">
            <a:spAutoFit/>
          </a:bodyPr>
          <a:lstStyle/>
          <a:p>
            <a:pPr fontAlgn="ctr"/>
            <a:r>
              <a:rPr lang="zh-CN" altLang="en-US" sz="2000" u="none" strike="noStrike" dirty="0">
                <a:solidFill>
                  <a:srgbClr val="C00000"/>
                </a:solidFill>
                <a:effectLst/>
                <a:latin typeface="华文新魏" panose="02010800040101010101" pitchFamily="2" charset="-122"/>
                <a:ea typeface="华文新魏" panose="02010800040101010101" pitchFamily="2" charset="-122"/>
              </a:rPr>
              <a:t>文化及相关产业</a:t>
            </a:r>
          </a:p>
          <a:p>
            <a:pPr fontAlgn="ctr"/>
            <a:r>
              <a:rPr lang="zh-CN" altLang="en-US" sz="2000" u="none" strike="noStrike" dirty="0">
                <a:solidFill>
                  <a:srgbClr val="C00000"/>
                </a:solidFill>
                <a:effectLst/>
                <a:latin typeface="华文新魏" panose="02010800040101010101" pitchFamily="2" charset="-122"/>
                <a:ea typeface="华文新魏" panose="02010800040101010101" pitchFamily="2" charset="-122"/>
              </a:rPr>
              <a:t>增加值占</a:t>
            </a:r>
            <a:r>
              <a:rPr lang="en-US" altLang="zh-CN" sz="2000" u="none" strike="noStrike" dirty="0">
                <a:solidFill>
                  <a:srgbClr val="C00000"/>
                </a:solidFill>
                <a:effectLst/>
                <a:latin typeface="华文新魏" panose="02010800040101010101" pitchFamily="2" charset="-122"/>
                <a:ea typeface="华文新魏" panose="02010800040101010101" pitchFamily="2" charset="-122"/>
              </a:rPr>
              <a:t>GDP</a:t>
            </a:r>
            <a:r>
              <a:rPr lang="zh-CN" altLang="en-US" sz="2000" u="none" strike="noStrike" dirty="0">
                <a:solidFill>
                  <a:srgbClr val="C00000"/>
                </a:solidFill>
                <a:effectLst/>
                <a:latin typeface="华文新魏" panose="02010800040101010101" pitchFamily="2" charset="-122"/>
                <a:ea typeface="华文新魏" panose="02010800040101010101" pitchFamily="2" charset="-122"/>
              </a:rPr>
              <a:t>比重</a:t>
            </a:r>
          </a:p>
        </p:txBody>
      </p:sp>
      <p:sp>
        <p:nvSpPr>
          <p:cNvPr id="20" name="文本框 19"/>
          <p:cNvSpPr txBox="1"/>
          <p:nvPr/>
        </p:nvSpPr>
        <p:spPr>
          <a:xfrm>
            <a:off x="1012063" y="2801325"/>
            <a:ext cx="2702228" cy="398780"/>
          </a:xfrm>
          <a:prstGeom prst="rect">
            <a:avLst/>
          </a:prstGeom>
          <a:noFill/>
        </p:spPr>
        <p:txBody>
          <a:bodyPr wrap="square">
            <a:spAutoFit/>
          </a:bodyPr>
          <a:lstStyle/>
          <a:p>
            <a:pPr fontAlgn="ctr"/>
            <a:r>
              <a:rPr lang="zh-CN" altLang="en-US" sz="2000" u="none" strike="noStrike" dirty="0">
                <a:solidFill>
                  <a:srgbClr val="C00000"/>
                </a:solidFill>
                <a:effectLst/>
                <a:latin typeface="华文新魏" panose="02010800040101010101" pitchFamily="2" charset="-122"/>
                <a:ea typeface="华文新魏" panose="02010800040101010101" pitchFamily="2" charset="-122"/>
              </a:rPr>
              <a:t>全国电影票房收入</a:t>
            </a:r>
          </a:p>
        </p:txBody>
      </p:sp>
      <p:sp>
        <p:nvSpPr>
          <p:cNvPr id="23" name="文本框 22"/>
          <p:cNvSpPr txBox="1"/>
          <p:nvPr/>
        </p:nvSpPr>
        <p:spPr>
          <a:xfrm>
            <a:off x="1012064" y="3325310"/>
            <a:ext cx="2702227" cy="400110"/>
          </a:xfrm>
          <a:prstGeom prst="rect">
            <a:avLst/>
          </a:prstGeom>
          <a:noFill/>
        </p:spPr>
        <p:txBody>
          <a:bodyPr wrap="square">
            <a:spAutoFit/>
          </a:bodyPr>
          <a:lstStyle/>
          <a:p>
            <a:pPr fontAlgn="ctr"/>
            <a:r>
              <a:rPr lang="zh-CN" altLang="en-US" sz="2000" u="none" strike="noStrike" dirty="0">
                <a:solidFill>
                  <a:srgbClr val="C00000"/>
                </a:solidFill>
                <a:effectLst/>
                <a:latin typeface="华文新魏" panose="02010800040101010101" pitchFamily="2" charset="-122"/>
                <a:ea typeface="华文新魏" panose="02010800040101010101" pitchFamily="2" charset="-122"/>
              </a:rPr>
              <a:t>文化产品进出口总额</a:t>
            </a:r>
          </a:p>
        </p:txBody>
      </p:sp>
      <p:sp>
        <p:nvSpPr>
          <p:cNvPr id="25" name="文本框 24"/>
          <p:cNvSpPr txBox="1"/>
          <p:nvPr/>
        </p:nvSpPr>
        <p:spPr>
          <a:xfrm>
            <a:off x="1012063" y="3887885"/>
            <a:ext cx="2702227" cy="398780"/>
          </a:xfrm>
          <a:prstGeom prst="rect">
            <a:avLst/>
          </a:prstGeom>
          <a:noFill/>
        </p:spPr>
        <p:txBody>
          <a:bodyPr wrap="square">
            <a:spAutoFit/>
          </a:bodyPr>
          <a:lstStyle/>
          <a:p>
            <a:pPr fontAlgn="ctr"/>
            <a:r>
              <a:rPr lang="zh-CN" altLang="en-US" sz="2000" u="none" strike="noStrike" dirty="0">
                <a:solidFill>
                  <a:srgbClr val="C00000"/>
                </a:solidFill>
                <a:effectLst/>
                <a:latin typeface="华文新魏" panose="02010800040101010101" pitchFamily="2" charset="-122"/>
                <a:ea typeface="华文新魏" panose="02010800040101010101" pitchFamily="2" charset="-122"/>
              </a:rPr>
              <a:t>广播电视</a:t>
            </a:r>
          </a:p>
        </p:txBody>
      </p:sp>
      <p:sp>
        <p:nvSpPr>
          <p:cNvPr id="29" name="文本框 28"/>
          <p:cNvSpPr txBox="1"/>
          <p:nvPr/>
        </p:nvSpPr>
        <p:spPr>
          <a:xfrm>
            <a:off x="3879215" y="1578610"/>
            <a:ext cx="5978525" cy="368300"/>
          </a:xfrm>
          <a:prstGeom prst="rect">
            <a:avLst/>
          </a:prstGeom>
          <a:noFill/>
        </p:spPr>
        <p:txBody>
          <a:bodyPr wrap="square">
            <a:spAutoFit/>
          </a:bodyPr>
          <a:lstStyle/>
          <a:p>
            <a:pPr fontAlgn="ctr"/>
            <a:r>
              <a:rPr lang="en-US" altLang="zh-CN" sz="1800" u="none" strike="noStrike" dirty="0">
                <a:effectLst/>
                <a:latin typeface="微软雅黑" panose="020B0503020204020204" pitchFamily="34" charset="-122"/>
                <a:ea typeface="微软雅黑" panose="020B0503020204020204" pitchFamily="34" charset="-122"/>
              </a:rPr>
              <a:t>2004—2020</a:t>
            </a:r>
            <a:r>
              <a:rPr lang="zh-CN" altLang="en-US" sz="1800" u="none" strike="noStrike" dirty="0">
                <a:effectLst/>
                <a:latin typeface="微软雅黑" panose="020B0503020204020204" pitchFamily="34" charset="-122"/>
                <a:ea typeface="微软雅黑" panose="020B0503020204020204" pitchFamily="34" charset="-122"/>
              </a:rPr>
              <a:t>年持续增加，</a:t>
            </a:r>
            <a:r>
              <a:rPr lang="zh-CN" sz="1800" u="none" strike="noStrike" dirty="0">
                <a:effectLst/>
                <a:latin typeface="微软雅黑" panose="020B0503020204020204" pitchFamily="34" charset="-122"/>
                <a:ea typeface="微软雅黑" panose="020B0503020204020204" pitchFamily="34" charset="-122"/>
              </a:rPr>
              <a:t>从</a:t>
            </a:r>
            <a:r>
              <a:rPr lang="en-US" altLang="zh-CN" sz="1800" u="none" strike="noStrike" dirty="0">
                <a:effectLst/>
                <a:latin typeface="微软雅黑" panose="020B0503020204020204" pitchFamily="34" charset="-122"/>
                <a:ea typeface="微软雅黑" panose="020B0503020204020204" pitchFamily="34" charset="-122"/>
              </a:rPr>
              <a:t>3440</a:t>
            </a:r>
            <a:r>
              <a:rPr lang="zh-CN" altLang="en-US" sz="1800" u="none" strike="noStrike" dirty="0">
                <a:effectLst/>
                <a:latin typeface="微软雅黑" panose="020B0503020204020204" pitchFamily="34" charset="-122"/>
                <a:ea typeface="微软雅黑" panose="020B0503020204020204" pitchFamily="34" charset="-122"/>
              </a:rPr>
              <a:t>亿元上升到</a:t>
            </a:r>
            <a:r>
              <a:rPr lang="en-US" altLang="zh-CN" sz="1800" u="none" strike="noStrike" dirty="0">
                <a:effectLst/>
                <a:latin typeface="微软雅黑" panose="020B0503020204020204" pitchFamily="34" charset="-122"/>
                <a:ea typeface="微软雅黑" panose="020B0503020204020204" pitchFamily="34" charset="-122"/>
              </a:rPr>
              <a:t>44945</a:t>
            </a:r>
            <a:r>
              <a:rPr lang="zh-CN" altLang="en-US" sz="1800" u="none" strike="noStrike" dirty="0">
                <a:effectLst/>
                <a:latin typeface="微软雅黑" panose="020B0503020204020204" pitchFamily="34" charset="-122"/>
                <a:ea typeface="微软雅黑" panose="020B0503020204020204" pitchFamily="34" charset="-122"/>
              </a:rPr>
              <a:t>亿元</a:t>
            </a:r>
            <a:endParaRPr lang="zh-CN" altLang="en-US" sz="1800" u="none" strike="noStrike" dirty="0">
              <a:effectLst/>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31" name="文本框 30"/>
          <p:cNvSpPr txBox="1"/>
          <p:nvPr/>
        </p:nvSpPr>
        <p:spPr>
          <a:xfrm>
            <a:off x="3879215" y="2250648"/>
            <a:ext cx="6053455" cy="368300"/>
          </a:xfrm>
          <a:prstGeom prst="rect">
            <a:avLst/>
          </a:prstGeom>
          <a:noFill/>
        </p:spPr>
        <p:txBody>
          <a:bodyPr wrap="square">
            <a:spAutoFit/>
          </a:bodyPr>
          <a:lstStyle/>
          <a:p>
            <a:pPr fontAlgn="ctr"/>
            <a:r>
              <a:rPr lang="en-US" altLang="zh-CN" sz="1800" u="none" strike="noStrike" dirty="0">
                <a:effectLst/>
                <a:latin typeface="微软雅黑" panose="020B0503020204020204" pitchFamily="34" charset="-122"/>
                <a:ea typeface="微软雅黑" panose="020B0503020204020204" pitchFamily="34" charset="-122"/>
              </a:rPr>
              <a:t>2004—2019</a:t>
            </a:r>
            <a:r>
              <a:rPr lang="zh-CN" altLang="en-US" sz="1800" u="none" strike="noStrike" dirty="0">
                <a:effectLst/>
                <a:latin typeface="微软雅黑" panose="020B0503020204020204" pitchFamily="34" charset="-122"/>
                <a:ea typeface="微软雅黑" panose="020B0503020204020204" pitchFamily="34" charset="-122"/>
              </a:rPr>
              <a:t>年</a:t>
            </a:r>
            <a:r>
              <a:rPr lang="zh-CN" sz="1800" u="none" strike="noStrike" dirty="0">
                <a:effectLst/>
                <a:latin typeface="微软雅黑" panose="020B0503020204020204" pitchFamily="34" charset="-122"/>
                <a:ea typeface="微软雅黑" panose="020B0503020204020204" pitchFamily="34" charset="-122"/>
              </a:rPr>
              <a:t>持续增加，从</a:t>
            </a:r>
            <a:r>
              <a:rPr lang="en-US" altLang="zh-CN" sz="1800" u="none" strike="noStrike" dirty="0">
                <a:effectLst/>
                <a:latin typeface="微软雅黑" panose="020B0503020204020204" pitchFamily="34" charset="-122"/>
                <a:ea typeface="微软雅黑" panose="020B0503020204020204" pitchFamily="34" charset="-122"/>
              </a:rPr>
              <a:t>2.13%</a:t>
            </a:r>
            <a:r>
              <a:rPr lang="zh-CN" altLang="en-US" sz="1800" u="none" strike="noStrike" dirty="0">
                <a:effectLst/>
                <a:latin typeface="微软雅黑" panose="020B0503020204020204" pitchFamily="34" charset="-122"/>
                <a:ea typeface="微软雅黑" panose="020B0503020204020204" pitchFamily="34" charset="-122"/>
              </a:rPr>
              <a:t>上升到</a:t>
            </a:r>
            <a:r>
              <a:rPr lang="en-US" altLang="zh-CN" sz="1800" u="none" strike="noStrike" dirty="0">
                <a:effectLst/>
                <a:latin typeface="微软雅黑" panose="020B0503020204020204" pitchFamily="34" charset="-122"/>
                <a:ea typeface="微软雅黑" panose="020B0503020204020204" pitchFamily="34" charset="-122"/>
              </a:rPr>
              <a:t>4.5%</a:t>
            </a:r>
            <a:endParaRPr lang="zh-CN" altLang="en-US" dirty="0">
              <a:latin typeface="微软雅黑" panose="020B0503020204020204" pitchFamily="34" charset="-122"/>
              <a:ea typeface="微软雅黑" panose="020B0503020204020204" pitchFamily="34" charset="-122"/>
            </a:endParaRPr>
          </a:p>
        </p:txBody>
      </p:sp>
      <p:sp>
        <p:nvSpPr>
          <p:cNvPr id="33" name="文本框 32"/>
          <p:cNvSpPr txBox="1"/>
          <p:nvPr/>
        </p:nvSpPr>
        <p:spPr>
          <a:xfrm>
            <a:off x="3879215" y="2816225"/>
            <a:ext cx="6057900" cy="368300"/>
          </a:xfrm>
          <a:prstGeom prst="rect">
            <a:avLst/>
          </a:prstGeom>
          <a:noFill/>
        </p:spPr>
        <p:txBody>
          <a:bodyPr wrap="square">
            <a:spAutoFit/>
          </a:bodyPr>
          <a:lstStyle/>
          <a:p>
            <a:pPr fontAlgn="ctr"/>
            <a:r>
              <a:rPr lang="en-US" altLang="zh-CN" sz="1800" u="none" strike="noStrike" dirty="0">
                <a:effectLst/>
                <a:latin typeface="微软雅黑" panose="020B0503020204020204" pitchFamily="34" charset="-122"/>
                <a:ea typeface="微软雅黑" panose="020B0503020204020204" pitchFamily="34" charset="-122"/>
              </a:rPr>
              <a:t>2008—2019</a:t>
            </a:r>
            <a:r>
              <a:rPr lang="zh-CN" altLang="en-US" sz="1800" u="none" strike="noStrike" dirty="0">
                <a:effectLst/>
                <a:latin typeface="微软雅黑" panose="020B0503020204020204" pitchFamily="34" charset="-122"/>
                <a:ea typeface="微软雅黑" panose="020B0503020204020204" pitchFamily="34" charset="-122"/>
              </a:rPr>
              <a:t>年持续增加，从</a:t>
            </a:r>
            <a:r>
              <a:rPr lang="en-US" altLang="zh-CN" sz="1800" u="none" strike="noStrike" dirty="0">
                <a:effectLst/>
                <a:latin typeface="微软雅黑" panose="020B0503020204020204" pitchFamily="34" charset="-122"/>
                <a:ea typeface="微软雅黑" panose="020B0503020204020204" pitchFamily="34" charset="-122"/>
              </a:rPr>
              <a:t>84.3</a:t>
            </a:r>
            <a:r>
              <a:rPr lang="zh-CN" altLang="en-US" sz="1800" u="none" strike="noStrike" dirty="0">
                <a:effectLst/>
                <a:latin typeface="微软雅黑" panose="020B0503020204020204" pitchFamily="34" charset="-122"/>
                <a:ea typeface="微软雅黑" panose="020B0503020204020204" pitchFamily="34" charset="-122"/>
              </a:rPr>
              <a:t>亿元增加到</a:t>
            </a:r>
            <a:r>
              <a:rPr lang="en-US" altLang="zh-CN" sz="1800" u="none" strike="noStrike" dirty="0">
                <a:effectLst/>
                <a:latin typeface="微软雅黑" panose="020B0503020204020204" pitchFamily="34" charset="-122"/>
                <a:ea typeface="微软雅黑" panose="020B0503020204020204" pitchFamily="34" charset="-122"/>
              </a:rPr>
              <a:t>642.7</a:t>
            </a:r>
            <a:r>
              <a:rPr lang="zh-CN" altLang="en-US" sz="1800" u="none" strike="noStrike" dirty="0">
                <a:effectLst/>
                <a:latin typeface="微软雅黑" panose="020B0503020204020204" pitchFamily="34" charset="-122"/>
                <a:ea typeface="微软雅黑" panose="020B0503020204020204" pitchFamily="34" charset="-122"/>
              </a:rPr>
              <a:t>亿元</a:t>
            </a:r>
            <a:endParaRPr lang="zh-CN" sz="1800" u="none" strike="noStrike" dirty="0">
              <a:effectLst/>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35" name="文本框 34"/>
          <p:cNvSpPr txBox="1"/>
          <p:nvPr/>
        </p:nvSpPr>
        <p:spPr>
          <a:xfrm>
            <a:off x="3879215" y="3340735"/>
            <a:ext cx="6231890" cy="368300"/>
          </a:xfrm>
          <a:prstGeom prst="rect">
            <a:avLst/>
          </a:prstGeom>
          <a:noFill/>
        </p:spPr>
        <p:txBody>
          <a:bodyPr wrap="square">
            <a:spAutoFit/>
          </a:bodyPr>
          <a:lstStyle/>
          <a:p>
            <a:pPr fontAlgn="ctr"/>
            <a:r>
              <a:rPr lang="en-US" altLang="zh-CN" sz="1800" u="none" strike="noStrike" dirty="0">
                <a:effectLst/>
                <a:latin typeface="微软雅黑" panose="020B0503020204020204" pitchFamily="34" charset="-122"/>
                <a:ea typeface="微软雅黑" panose="020B0503020204020204" pitchFamily="34" charset="-122"/>
              </a:rPr>
              <a:t>2008—2021</a:t>
            </a:r>
            <a:r>
              <a:rPr lang="zh-CN" altLang="en-US" sz="1800" u="none" strike="noStrike" dirty="0">
                <a:effectLst/>
                <a:latin typeface="微软雅黑" panose="020B0503020204020204" pitchFamily="34" charset="-122"/>
                <a:ea typeface="微软雅黑" panose="020B0503020204020204" pitchFamily="34" charset="-122"/>
              </a:rPr>
              <a:t>年总体呈上升趋势，近四年在</a:t>
            </a:r>
            <a:r>
              <a:rPr lang="en-US" altLang="zh-CN" sz="1800" u="none" strike="noStrike" dirty="0">
                <a:effectLst/>
                <a:latin typeface="微软雅黑" panose="020B0503020204020204" pitchFamily="34" charset="-122"/>
                <a:ea typeface="微软雅黑" panose="020B0503020204020204" pitchFamily="34" charset="-122"/>
              </a:rPr>
              <a:t>1000</a:t>
            </a:r>
            <a:r>
              <a:rPr lang="zh-CN" altLang="en-US" sz="1800" u="none" strike="noStrike" dirty="0">
                <a:effectLst/>
                <a:latin typeface="微软雅黑" panose="020B0503020204020204" pitchFamily="34" charset="-122"/>
                <a:ea typeface="微软雅黑" panose="020B0503020204020204" pitchFamily="34" charset="-122"/>
              </a:rPr>
              <a:t>亿美元以上</a:t>
            </a:r>
            <a:endParaRPr lang="en-US" altLang="zh-CN" sz="1800" u="none" strike="noStrike" dirty="0">
              <a:effectLst/>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38" name="文本框 37"/>
          <p:cNvSpPr txBox="1"/>
          <p:nvPr/>
        </p:nvSpPr>
        <p:spPr>
          <a:xfrm>
            <a:off x="3879392" y="3903274"/>
            <a:ext cx="5705479" cy="368300"/>
          </a:xfrm>
          <a:prstGeom prst="rect">
            <a:avLst/>
          </a:prstGeom>
          <a:noFill/>
        </p:spPr>
        <p:txBody>
          <a:bodyPr wrap="square">
            <a:spAutoFit/>
          </a:bodyPr>
          <a:lstStyle/>
          <a:p>
            <a:pPr fontAlgn="ctr"/>
            <a:r>
              <a:rPr lang="en-US" altLang="zh-CN" sz="1800" u="none" strike="noStrike" dirty="0">
                <a:effectLst/>
                <a:latin typeface="微软雅黑" panose="020B0503020204020204" pitchFamily="34" charset="-122"/>
                <a:ea typeface="微软雅黑" panose="020B0503020204020204" pitchFamily="34" charset="-122"/>
              </a:rPr>
              <a:t>2019</a:t>
            </a:r>
            <a:r>
              <a:rPr lang="zh-CN" altLang="en-US" sz="1800" u="none" strike="noStrike" dirty="0">
                <a:effectLst/>
                <a:latin typeface="微软雅黑" panose="020B0503020204020204" pitchFamily="34" charset="-122"/>
                <a:ea typeface="微软雅黑" panose="020B0503020204020204" pitchFamily="34" charset="-122"/>
              </a:rPr>
              <a:t>年，覆盖用户超过全球</a:t>
            </a:r>
            <a:r>
              <a:rPr lang="en-US" altLang="zh-CN" sz="1800" u="none" strike="noStrike" dirty="0">
                <a:effectLst/>
                <a:latin typeface="微软雅黑" panose="020B0503020204020204" pitchFamily="34" charset="-122"/>
                <a:ea typeface="微软雅黑" panose="020B0503020204020204" pitchFamily="34" charset="-122"/>
              </a:rPr>
              <a:t>230</a:t>
            </a:r>
            <a:r>
              <a:rPr lang="zh-CN" altLang="en-US" sz="1800" u="none" strike="noStrike" dirty="0">
                <a:effectLst/>
                <a:latin typeface="微软雅黑" panose="020B0503020204020204" pitchFamily="34" charset="-122"/>
                <a:ea typeface="微软雅黑" panose="020B0503020204020204" pitchFamily="34" charset="-122"/>
              </a:rPr>
              <a:t>个国家和地区</a:t>
            </a:r>
            <a:endParaRPr lang="zh-CN" altLang="en-US" dirty="0">
              <a:latin typeface="微软雅黑" panose="020B0503020204020204" pitchFamily="34" charset="-122"/>
              <a:ea typeface="微软雅黑" panose="020B0503020204020204" pitchFamily="34" charset="-122"/>
            </a:endParaRPr>
          </a:p>
        </p:txBody>
      </p:sp>
      <p:cxnSp>
        <p:nvCxnSpPr>
          <p:cNvPr id="42" name="直接连接符 41"/>
          <p:cNvCxnSpPr/>
          <p:nvPr/>
        </p:nvCxnSpPr>
        <p:spPr>
          <a:xfrm>
            <a:off x="3457569" y="1763714"/>
            <a:ext cx="256721" cy="0"/>
          </a:xfrm>
          <a:prstGeom prst="line">
            <a:avLst/>
          </a:prstGeom>
          <a:ln>
            <a:solidFill>
              <a:srgbClr val="FF9000"/>
            </a:solidFill>
            <a:prstDash val="dashDot"/>
            <a:headEnd type="diamond"/>
            <a:tailEnd type="diamond"/>
          </a:ln>
        </p:spPr>
        <p:style>
          <a:lnRef idx="1">
            <a:schemeClr val="accent1"/>
          </a:lnRef>
          <a:fillRef idx="0">
            <a:schemeClr val="accent1"/>
          </a:fillRef>
          <a:effectRef idx="0">
            <a:schemeClr val="accent1"/>
          </a:effectRef>
          <a:fontRef idx="minor">
            <a:schemeClr val="tx1"/>
          </a:fontRef>
        </p:style>
      </p:cxnSp>
      <p:cxnSp>
        <p:nvCxnSpPr>
          <p:cNvPr id="47" name="直接连接符 46"/>
          <p:cNvCxnSpPr/>
          <p:nvPr/>
        </p:nvCxnSpPr>
        <p:spPr>
          <a:xfrm>
            <a:off x="3457569" y="2435318"/>
            <a:ext cx="256721" cy="0"/>
          </a:xfrm>
          <a:prstGeom prst="line">
            <a:avLst/>
          </a:prstGeom>
          <a:ln>
            <a:solidFill>
              <a:srgbClr val="FF9000"/>
            </a:solidFill>
            <a:prstDash val="dashDot"/>
            <a:headEnd type="diamond"/>
            <a:tailEnd type="diamond"/>
          </a:ln>
        </p:spPr>
        <p:style>
          <a:lnRef idx="1">
            <a:schemeClr val="accent1"/>
          </a:lnRef>
          <a:fillRef idx="0">
            <a:schemeClr val="accent1"/>
          </a:fillRef>
          <a:effectRef idx="0">
            <a:schemeClr val="accent1"/>
          </a:effectRef>
          <a:fontRef idx="minor">
            <a:schemeClr val="tx1"/>
          </a:fontRef>
        </p:style>
      </p:cxnSp>
      <p:cxnSp>
        <p:nvCxnSpPr>
          <p:cNvPr id="48" name="直接连接符 47"/>
          <p:cNvCxnSpPr/>
          <p:nvPr/>
        </p:nvCxnSpPr>
        <p:spPr>
          <a:xfrm>
            <a:off x="3457569" y="3001380"/>
            <a:ext cx="256721" cy="0"/>
          </a:xfrm>
          <a:prstGeom prst="line">
            <a:avLst/>
          </a:prstGeom>
          <a:ln>
            <a:solidFill>
              <a:srgbClr val="FF9000"/>
            </a:solidFill>
            <a:prstDash val="dashDot"/>
            <a:headEnd type="diamond"/>
            <a:tailEnd type="diamond"/>
          </a:ln>
        </p:spPr>
        <p:style>
          <a:lnRef idx="1">
            <a:schemeClr val="accent1"/>
          </a:lnRef>
          <a:fillRef idx="0">
            <a:schemeClr val="accent1"/>
          </a:fillRef>
          <a:effectRef idx="0">
            <a:schemeClr val="accent1"/>
          </a:effectRef>
          <a:fontRef idx="minor">
            <a:schemeClr val="tx1"/>
          </a:fontRef>
        </p:style>
      </p:cxnSp>
      <p:cxnSp>
        <p:nvCxnSpPr>
          <p:cNvPr id="49" name="直接连接符 48"/>
          <p:cNvCxnSpPr/>
          <p:nvPr/>
        </p:nvCxnSpPr>
        <p:spPr>
          <a:xfrm>
            <a:off x="3457569" y="3525365"/>
            <a:ext cx="256721" cy="0"/>
          </a:xfrm>
          <a:prstGeom prst="line">
            <a:avLst/>
          </a:prstGeom>
          <a:ln>
            <a:solidFill>
              <a:srgbClr val="FF9000"/>
            </a:solidFill>
            <a:prstDash val="dashDot"/>
            <a:headEnd type="diamond"/>
            <a:tailEnd type="diamond"/>
          </a:ln>
        </p:spPr>
        <p:style>
          <a:lnRef idx="1">
            <a:schemeClr val="accent1"/>
          </a:lnRef>
          <a:fillRef idx="0">
            <a:schemeClr val="accent1"/>
          </a:fillRef>
          <a:effectRef idx="0">
            <a:schemeClr val="accent1"/>
          </a:effectRef>
          <a:fontRef idx="minor">
            <a:schemeClr val="tx1"/>
          </a:fontRef>
        </p:style>
      </p:cxnSp>
      <p:cxnSp>
        <p:nvCxnSpPr>
          <p:cNvPr id="50" name="直接连接符 49"/>
          <p:cNvCxnSpPr/>
          <p:nvPr/>
        </p:nvCxnSpPr>
        <p:spPr>
          <a:xfrm>
            <a:off x="3457569" y="4087940"/>
            <a:ext cx="256721" cy="0"/>
          </a:xfrm>
          <a:prstGeom prst="line">
            <a:avLst/>
          </a:prstGeom>
          <a:ln>
            <a:solidFill>
              <a:srgbClr val="FF9000"/>
            </a:solidFill>
            <a:prstDash val="dashDot"/>
            <a:headEnd type="diamond"/>
            <a:tailEnd type="diamond"/>
          </a:ln>
        </p:spPr>
        <p:style>
          <a:lnRef idx="1">
            <a:schemeClr val="accent1"/>
          </a:lnRef>
          <a:fillRef idx="0">
            <a:schemeClr val="accent1"/>
          </a:fillRef>
          <a:effectRef idx="0">
            <a:schemeClr val="accent1"/>
          </a:effectRef>
          <a:fontRef idx="minor">
            <a:schemeClr val="tx1"/>
          </a:fontRef>
        </p:style>
      </p:cxnSp>
      <p:cxnSp>
        <p:nvCxnSpPr>
          <p:cNvPr id="53" name="直接连接符 52"/>
          <p:cNvCxnSpPr/>
          <p:nvPr/>
        </p:nvCxnSpPr>
        <p:spPr>
          <a:xfrm flipV="1">
            <a:off x="10652579" y="1937698"/>
            <a:ext cx="0" cy="2124170"/>
          </a:xfrm>
          <a:prstGeom prst="line">
            <a:avLst/>
          </a:prstGeom>
          <a:ln w="12700">
            <a:solidFill>
              <a:srgbClr val="B00000"/>
            </a:solidFill>
            <a:tailEnd type="stealth"/>
          </a:ln>
        </p:spPr>
        <p:style>
          <a:lnRef idx="1">
            <a:schemeClr val="accent1"/>
          </a:lnRef>
          <a:fillRef idx="0">
            <a:schemeClr val="accent1"/>
          </a:fillRef>
          <a:effectRef idx="0">
            <a:schemeClr val="accent1"/>
          </a:effectRef>
          <a:fontRef idx="minor">
            <a:schemeClr val="tx1"/>
          </a:fontRef>
        </p:style>
      </p:cxnSp>
      <p:sp>
        <p:nvSpPr>
          <p:cNvPr id="54" name="箭头: V 形 53"/>
          <p:cNvSpPr/>
          <p:nvPr/>
        </p:nvSpPr>
        <p:spPr>
          <a:xfrm rot="16200000" flipV="1">
            <a:off x="10170418" y="2993920"/>
            <a:ext cx="320780" cy="320780"/>
          </a:xfrm>
          <a:prstGeom prst="chevron">
            <a:avLst>
              <a:gd name="adj" fmla="val 72270"/>
            </a:avLst>
          </a:prstGeom>
          <a:gradFill>
            <a:gsLst>
              <a:gs pos="63000">
                <a:srgbClr val="FFFDEB"/>
              </a:gs>
              <a:gs pos="100000">
                <a:schemeClr val="bg1">
                  <a:alpha val="0"/>
                </a:schemeClr>
              </a:gs>
            </a:gsLst>
            <a:lin ang="10800000" scaled="0"/>
          </a:gradFill>
          <a:ln>
            <a:gradFill>
              <a:gsLst>
                <a:gs pos="29000">
                  <a:srgbClr val="FFFDFD">
                    <a:alpha val="0"/>
                  </a:srgbClr>
                </a:gs>
                <a:gs pos="100000">
                  <a:srgbClr val="C00000"/>
                </a:gs>
              </a:gsLst>
              <a:lin ang="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sp>
        <p:nvSpPr>
          <p:cNvPr id="55" name="箭头: V 形 54"/>
          <p:cNvSpPr/>
          <p:nvPr/>
        </p:nvSpPr>
        <p:spPr>
          <a:xfrm rot="16200000" flipV="1">
            <a:off x="10170418" y="3171864"/>
            <a:ext cx="320780" cy="320780"/>
          </a:xfrm>
          <a:prstGeom prst="chevron">
            <a:avLst>
              <a:gd name="adj" fmla="val 72270"/>
            </a:avLst>
          </a:prstGeom>
          <a:gradFill>
            <a:gsLst>
              <a:gs pos="63000">
                <a:srgbClr val="FFFDEB"/>
              </a:gs>
              <a:gs pos="100000">
                <a:schemeClr val="bg1">
                  <a:alpha val="0"/>
                </a:schemeClr>
              </a:gs>
            </a:gsLst>
            <a:lin ang="10800000" scaled="0"/>
          </a:gradFill>
          <a:ln>
            <a:gradFill>
              <a:gsLst>
                <a:gs pos="29000">
                  <a:srgbClr val="FFFDFD">
                    <a:alpha val="0"/>
                  </a:srgbClr>
                </a:gs>
                <a:gs pos="100000">
                  <a:srgbClr val="C00000"/>
                </a:gs>
              </a:gsLst>
              <a:lin ang="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cxnSp>
        <p:nvCxnSpPr>
          <p:cNvPr id="58" name="直接连接符 57"/>
          <p:cNvCxnSpPr/>
          <p:nvPr/>
        </p:nvCxnSpPr>
        <p:spPr>
          <a:xfrm>
            <a:off x="1021715" y="2055975"/>
            <a:ext cx="1881188"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60" name="直接连接符 59"/>
          <p:cNvCxnSpPr/>
          <p:nvPr/>
        </p:nvCxnSpPr>
        <p:spPr>
          <a:xfrm>
            <a:off x="1021715" y="2776452"/>
            <a:ext cx="1881188"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61" name="直接连接符 60"/>
          <p:cNvCxnSpPr/>
          <p:nvPr/>
        </p:nvCxnSpPr>
        <p:spPr>
          <a:xfrm>
            <a:off x="1021715" y="3192129"/>
            <a:ext cx="1881188"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62" name="直接连接符 61"/>
          <p:cNvCxnSpPr/>
          <p:nvPr/>
        </p:nvCxnSpPr>
        <p:spPr>
          <a:xfrm>
            <a:off x="1021715" y="3760206"/>
            <a:ext cx="1881188"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63" name="直接连接符 62"/>
          <p:cNvCxnSpPr/>
          <p:nvPr/>
        </p:nvCxnSpPr>
        <p:spPr>
          <a:xfrm>
            <a:off x="1021715" y="4328284"/>
            <a:ext cx="1881188"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15199" y="2096931"/>
            <a:ext cx="5220150" cy="3225112"/>
          </a:xfrm>
          <a:prstGeom prst="rect">
            <a:avLst/>
          </a:prstGeom>
          <a:ln w="38100">
            <a:solidFill>
              <a:schemeClr val="bg1"/>
            </a:solidFill>
          </a:ln>
          <a:effectLst>
            <a:outerShdw blurRad="50800" dist="38100" dir="2700000" algn="tl" rotWithShape="0">
              <a:prstClr val="black">
                <a:alpha val="40000"/>
              </a:prstClr>
            </a:outerShdw>
          </a:effectLst>
        </p:spPr>
      </p:pic>
      <p:sp>
        <p:nvSpPr>
          <p:cNvPr id="4" name="文本框 3"/>
          <p:cNvSpPr txBox="1"/>
          <p:nvPr/>
        </p:nvSpPr>
        <p:spPr>
          <a:xfrm>
            <a:off x="6200140" y="5483225"/>
            <a:ext cx="5504180" cy="312420"/>
          </a:xfrm>
          <a:prstGeom prst="rect">
            <a:avLst/>
          </a:prstGeom>
          <a:noFill/>
        </p:spPr>
        <p:txBody>
          <a:bodyPr wrap="square" rtlCol="0" anchor="t">
            <a:spAutoFit/>
          </a:bodyPr>
          <a:lstStyle/>
          <a:p>
            <a:pPr indent="304800" algn="ctr" fontAlgn="auto">
              <a:lnSpc>
                <a:spcPct val="120000"/>
              </a:lnSpc>
              <a:extLst>
                <a:ext uri="{35155182-B16C-46BC-9424-99874614C6A1}">
                  <wpsdc:indentchars xmlns:wpsdc="http://www.wps.cn/officeDocument/2017/drawingmlCustomData" xmlns="" val="200" checksum="1077528236"/>
                </a:ext>
              </a:extLst>
            </a:pPr>
            <a:r>
              <a:rPr lang="en-US" altLang="zh-CN" sz="1200" dirty="0">
                <a:solidFill>
                  <a:schemeClr val="tx1">
                    <a:lumMod val="50000"/>
                    <a:lumOff val="50000"/>
                  </a:schemeClr>
                </a:solidFill>
                <a:latin typeface="微软雅黑" panose="020B0503020204020204" pitchFamily="34" charset="-122"/>
                <a:ea typeface="微软雅黑" panose="020B0503020204020204" pitchFamily="34" charset="-122"/>
                <a:cs typeface="微软雅黑" panose="020B0503020204020204" pitchFamily="34" charset="-122"/>
              </a:rPr>
              <a:t>2019</a:t>
            </a: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cs typeface="微软雅黑" panose="020B0503020204020204" pitchFamily="34" charset="-122"/>
              </a:rPr>
              <a:t>年</a:t>
            </a:r>
            <a:r>
              <a:rPr lang="en-US" altLang="zh-CN" sz="1200" dirty="0">
                <a:solidFill>
                  <a:schemeClr val="tx1">
                    <a:lumMod val="50000"/>
                    <a:lumOff val="50000"/>
                  </a:schemeClr>
                </a:solidFill>
                <a:latin typeface="微软雅黑" panose="020B0503020204020204" pitchFamily="34" charset="-122"/>
                <a:ea typeface="微软雅黑" panose="020B0503020204020204" pitchFamily="34" charset="-122"/>
                <a:cs typeface="微软雅黑" panose="020B0503020204020204" pitchFamily="34" charset="-122"/>
              </a:rPr>
              <a:t>10</a:t>
            </a: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cs typeface="微软雅黑" panose="020B0503020204020204" pitchFamily="34" charset="-122"/>
              </a:rPr>
              <a:t>月，中共中央、国务院印发实施</a:t>
            </a:r>
            <a:r>
              <a:rPr lang="en-US" altLang="zh-CN" sz="1200" dirty="0">
                <a:solidFill>
                  <a:schemeClr val="tx1">
                    <a:lumMod val="50000"/>
                    <a:lumOff val="50000"/>
                  </a:schemeClr>
                </a:solidFill>
                <a:latin typeface="微软雅黑" panose="020B0503020204020204" pitchFamily="34" charset="-122"/>
                <a:ea typeface="微软雅黑" panose="020B0503020204020204" pitchFamily="34" charset="-122"/>
                <a:cs typeface="微软雅黑" panose="020B0503020204020204" pitchFamily="34" charset="-122"/>
              </a:rPr>
              <a:t>《</a:t>
            </a: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cs typeface="微软雅黑" panose="020B0503020204020204" pitchFamily="34" charset="-122"/>
              </a:rPr>
              <a:t>新时代公民道德建设实施纲要</a:t>
            </a:r>
            <a:r>
              <a:rPr lang="en-US" altLang="zh-CN" sz="1200" dirty="0">
                <a:solidFill>
                  <a:schemeClr val="tx1">
                    <a:lumMod val="50000"/>
                    <a:lumOff val="50000"/>
                  </a:schemeClr>
                </a:solidFill>
                <a:latin typeface="微软雅黑" panose="020B0503020204020204" pitchFamily="34" charset="-122"/>
                <a:ea typeface="微软雅黑" panose="020B0503020204020204" pitchFamily="34" charset="-122"/>
                <a:cs typeface="微软雅黑" panose="020B0503020204020204" pitchFamily="34" charset="-122"/>
              </a:rPr>
              <a:t>》</a:t>
            </a:r>
            <a:endPar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7" name="矩形 6"/>
          <p:cNvSpPr/>
          <p:nvPr/>
        </p:nvSpPr>
        <p:spPr>
          <a:xfrm>
            <a:off x="518886" y="2106683"/>
            <a:ext cx="5770556" cy="3215359"/>
          </a:xfrm>
          <a:prstGeom prst="rect">
            <a:avLst/>
          </a:prstGeom>
          <a:noFill/>
          <a:ln w="254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101600" dist="127000" dir="2700000" algn="tl" rotWithShape="0">
              <a:srgbClr val="B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矩形 7"/>
          <p:cNvSpPr/>
          <p:nvPr/>
        </p:nvSpPr>
        <p:spPr>
          <a:xfrm>
            <a:off x="851430" y="2310388"/>
            <a:ext cx="5105469" cy="2807948"/>
          </a:xfrm>
          <a:prstGeom prst="rect">
            <a:avLst/>
          </a:prstGeom>
        </p:spPr>
        <p:txBody>
          <a:bodyPr wrap="square">
            <a:spAutoFit/>
          </a:bodyPr>
          <a:lstStyle/>
          <a:p>
            <a:pPr indent="0" algn="just">
              <a:lnSpc>
                <a:spcPct val="150000"/>
              </a:lnSpc>
              <a:buFont typeface="Arial" panose="020B0604020202020204" pitchFamily="34" charset="0"/>
              <a:buNone/>
            </a:pPr>
            <a:r>
              <a:rPr lang="zh-CN" altLang="en-US" sz="2000" b="1" dirty="0">
                <a:latin typeface="微软雅黑" panose="020B0503020204020204" pitchFamily="34" charset="-122"/>
                <a:ea typeface="微软雅黑" panose="020B0503020204020204" pitchFamily="34" charset="-122"/>
              </a:rPr>
              <a:t>　   </a:t>
            </a:r>
            <a:r>
              <a:rPr lang="zh-CN" altLang="en-US" sz="2000" dirty="0">
                <a:latin typeface="微软雅黑" panose="020B0503020204020204" pitchFamily="34" charset="-122"/>
                <a:ea typeface="微软雅黑" panose="020B0503020204020204" pitchFamily="34" charset="-122"/>
              </a:rPr>
              <a:t>国无德不兴，人无德不立。深入实施公民道德建设工程，推进社会公德、职业道德、家庭美德、个人品德建设，推动社会文明程度不断提高，是全面建设社会主义现代化国家的重要目标，也是建设社会主义文化强国的重大任务。</a:t>
            </a:r>
          </a:p>
        </p:txBody>
      </p:sp>
      <p:grpSp>
        <p:nvGrpSpPr>
          <p:cNvPr id="9" name="组合 8"/>
          <p:cNvGrpSpPr/>
          <p:nvPr/>
        </p:nvGrpSpPr>
        <p:grpSpPr>
          <a:xfrm>
            <a:off x="4340891" y="1154467"/>
            <a:ext cx="3362325" cy="467995"/>
            <a:chOff x="863996" y="1728000"/>
            <a:chExt cx="3362325" cy="467995"/>
          </a:xfrm>
        </p:grpSpPr>
        <p:sp>
          <p:nvSpPr>
            <p:cNvPr id="10" name="对角圆角矩形 12"/>
            <p:cNvSpPr/>
            <p:nvPr/>
          </p:nvSpPr>
          <p:spPr>
            <a:xfrm>
              <a:off x="863996" y="1728000"/>
              <a:ext cx="3362325" cy="467995"/>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a:solidFill>
                    <a:schemeClr val="tx1">
                      <a:lumMod val="75000"/>
                      <a:lumOff val="25000"/>
                    </a:schemeClr>
                  </a:solidFill>
                  <a:latin typeface="微软雅黑" panose="020B0503020204020204" pitchFamily="34" charset="-122"/>
                  <a:ea typeface="微软雅黑" panose="020B0503020204020204" pitchFamily="34" charset="-122"/>
                </a:rPr>
                <a:t>提高全社会</a:t>
              </a:r>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文明程度</a:t>
              </a:r>
              <a:endParaRPr sz="20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11" name="对角圆角矩形 14"/>
            <p:cNvSpPr/>
            <p:nvPr/>
          </p:nvSpPr>
          <p:spPr>
            <a:xfrm rot="5400000" flipH="1">
              <a:off x="1080000" y="1890000"/>
              <a:ext cx="144000" cy="144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p:cNvPicPr>
            <a:picLocks noChangeAspect="1" noChangeArrowheads="1"/>
          </p:cNvPicPr>
          <p:nvPr/>
        </p:nvPicPr>
        <p:blipFill>
          <a:blip r:embed="rId2">
            <a:extLst>
              <a:ext uri="{28A0092B-C50C-407E-A947-70E740481C1C}">
                <a14:useLocalDpi xmlns:a14="http://schemas.microsoft.com/office/drawing/2010/main" val="0"/>
              </a:ext>
            </a:extLst>
          </a:blip>
          <a:srcRect t="1836" b="58414"/>
          <a:stretch>
            <a:fillRect/>
          </a:stretch>
        </p:blipFill>
        <p:spPr bwMode="auto">
          <a:xfrm>
            <a:off x="0" y="3611563"/>
            <a:ext cx="12192000" cy="3246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7" name="组合 6"/>
          <p:cNvGrpSpPr/>
          <p:nvPr/>
        </p:nvGrpSpPr>
        <p:grpSpPr>
          <a:xfrm>
            <a:off x="977265" y="1873250"/>
            <a:ext cx="10273030" cy="3892550"/>
            <a:chOff x="1064709" y="1638633"/>
            <a:chExt cx="10293024" cy="3818085"/>
          </a:xfrm>
        </p:grpSpPr>
        <p:sp>
          <p:nvSpPr>
            <p:cNvPr id="8" name="图文框 7"/>
            <p:cNvSpPr/>
            <p:nvPr/>
          </p:nvSpPr>
          <p:spPr>
            <a:xfrm>
              <a:off x="1064709" y="1638633"/>
              <a:ext cx="10080000" cy="3600000"/>
            </a:xfrm>
            <a:prstGeom prst="frame">
              <a:avLst>
                <a:gd name="adj1" fmla="val 3688"/>
              </a:avLst>
            </a:prstGeom>
            <a:gradFill flip="none" rotWithShape="1">
              <a:gsLst>
                <a:gs pos="0">
                  <a:srgbClr val="B00000"/>
                </a:gs>
                <a:gs pos="100000">
                  <a:srgbClr val="C00000"/>
                </a:gs>
              </a:gsLst>
              <a:lin ang="1800000" scaled="0"/>
              <a:tileRect/>
            </a:gradFill>
            <a:ln>
              <a:noFill/>
            </a:ln>
            <a:effectLst>
              <a:outerShdw blurRad="177800" dist="152400" dir="2700000" algn="tl" rotWithShape="0">
                <a:prstClr val="black">
                  <a:alpha val="15000"/>
                </a:prstClr>
              </a:outerShdw>
            </a:effectLst>
          </p:spPr>
          <p:style>
            <a:lnRef idx="2">
              <a:srgbClr val="4472C4">
                <a:shade val="50000"/>
              </a:srgbClr>
            </a:lnRef>
            <a:fillRef idx="1">
              <a:srgbClr val="4472C4"/>
            </a:fillRef>
            <a:effectRef idx="0">
              <a:srgbClr val="4472C4"/>
            </a:effectRef>
            <a:fontRef idx="minor">
              <a:sysClr val="window" lastClr="FFFFFF"/>
            </a:fontRef>
          </p:style>
          <p:txBody>
            <a:bodyPr rtlCol="0" anchor="ctr"/>
            <a:lstStyle/>
            <a:p>
              <a:pPr algn="ctr"/>
              <a:endParaRPr lang="zh-CN" altLang="en-US"/>
            </a:p>
          </p:txBody>
        </p:sp>
        <p:grpSp>
          <p:nvGrpSpPr>
            <p:cNvPr id="9" name="组合 8"/>
            <p:cNvGrpSpPr/>
            <p:nvPr/>
          </p:nvGrpSpPr>
          <p:grpSpPr>
            <a:xfrm>
              <a:off x="1277733" y="1856718"/>
              <a:ext cx="10080000" cy="3600000"/>
              <a:chOff x="1277733" y="1856718"/>
              <a:chExt cx="10080000" cy="3600000"/>
            </a:xfrm>
          </p:grpSpPr>
          <p:sp>
            <p:nvSpPr>
              <p:cNvPr id="10" name="矩形 9"/>
              <p:cNvSpPr/>
              <p:nvPr/>
            </p:nvSpPr>
            <p:spPr>
              <a:xfrm>
                <a:off x="1277733" y="1856718"/>
                <a:ext cx="10080000" cy="3600000"/>
              </a:xfrm>
              <a:prstGeom prst="rect">
                <a:avLst/>
              </a:prstGeom>
              <a:solidFill>
                <a:sysClr val="window" lastClr="FFFFFF"/>
              </a:solidFill>
              <a:ln>
                <a:noFill/>
              </a:ln>
              <a:effectLst>
                <a:outerShdw blurRad="177800" dist="152400" dir="2700000" algn="tl" rotWithShape="0">
                  <a:prstClr val="black">
                    <a:alpha val="15000"/>
                  </a:prstClr>
                </a:outerShdw>
              </a:effectLst>
            </p:spPr>
            <p:style>
              <a:lnRef idx="2">
                <a:srgbClr val="4472C4">
                  <a:shade val="50000"/>
                </a:srgbClr>
              </a:lnRef>
              <a:fillRef idx="1">
                <a:srgbClr val="4472C4"/>
              </a:fillRef>
              <a:effectRef idx="0">
                <a:srgbClr val="4472C4"/>
              </a:effectRef>
              <a:fontRef idx="minor">
                <a:sysClr val="window" lastClr="FFFFFF"/>
              </a:fontRef>
            </p:style>
            <p:txBody>
              <a:bodyPr rtlCol="0" anchor="ctr"/>
              <a:lstStyle/>
              <a:p>
                <a:pPr algn="ctr"/>
                <a:endParaRPr lang="zh-CN" altLang="en-US"/>
              </a:p>
            </p:txBody>
          </p:sp>
          <p:pic>
            <p:nvPicPr>
              <p:cNvPr id="11" name="图片 10"/>
              <p:cNvPicPr>
                <a:picLocks noChangeAspect="1"/>
              </p:cNvPicPr>
              <p:nvPr/>
            </p:nvPicPr>
            <p:blipFill rotWithShape="1">
              <a:blip r:embed="rId3" cstate="print">
                <a:duotone>
                  <a:srgbClr val="ED7D31">
                    <a:shade val="45000"/>
                    <a:satMod val="135000"/>
                  </a:srgbClr>
                  <a:prstClr val="white"/>
                </a:duotone>
                <a:extLst>
                  <a:ext uri="{BEBA8EAE-BF5A-486C-A8C5-ECC9F3942E4B}">
                    <a14:imgProps xmlns:a14="http://schemas.microsoft.com/office/drawing/2010/main">
                      <a14:imgLayer r:embed="rId4">
                        <a14:imgEffect>
                          <a14:brightnessContrast contrast="40000"/>
                        </a14:imgEffect>
                        <a14:imgEffect>
                          <a14:sharpenSoften amount="25000"/>
                        </a14:imgEffect>
                      </a14:imgLayer>
                    </a14:imgProps>
                  </a:ext>
                  <a:ext uri="{28A0092B-C50C-407E-A947-70E740481C1C}">
                    <a14:useLocalDpi xmlns:a14="http://schemas.microsoft.com/office/drawing/2010/main" val="0"/>
                  </a:ext>
                </a:extLst>
              </a:blip>
              <a:srcRect r="6647" b="50000"/>
              <a:stretch>
                <a:fillRect/>
              </a:stretch>
            </p:blipFill>
            <p:spPr>
              <a:xfrm flipH="1">
                <a:off x="3977733" y="4196718"/>
                <a:ext cx="7380000" cy="1260000"/>
              </a:xfrm>
              <a:prstGeom prst="rect">
                <a:avLst/>
              </a:prstGeom>
            </p:spPr>
          </p:pic>
        </p:grpSp>
      </p:grpSp>
      <p:sp>
        <p:nvSpPr>
          <p:cNvPr id="2" name="矩形 1"/>
          <p:cNvSpPr/>
          <p:nvPr/>
        </p:nvSpPr>
        <p:spPr>
          <a:xfrm>
            <a:off x="1728470" y="941705"/>
            <a:ext cx="8735060" cy="429895"/>
          </a:xfrm>
          <a:prstGeom prst="rect">
            <a:avLst/>
          </a:prstGeom>
          <a:noFill/>
        </p:spPr>
        <p:txBody>
          <a:bodyPr wrap="square" rtlCol="0">
            <a:spAutoFit/>
          </a:bodyPr>
          <a:lstStyle/>
          <a:p>
            <a:pPr algn="ctr">
              <a:buClr>
                <a:srgbClr val="C00000"/>
              </a:buClr>
              <a:buSzPct val="80000"/>
            </a:pP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（四）不断提升国家文化软实力和中华文化影响力</a:t>
            </a:r>
          </a:p>
        </p:txBody>
      </p:sp>
      <p:sp>
        <p:nvSpPr>
          <p:cNvPr id="6" name="矩形 5"/>
          <p:cNvSpPr/>
          <p:nvPr/>
        </p:nvSpPr>
        <p:spPr>
          <a:xfrm>
            <a:off x="1585595" y="2407285"/>
            <a:ext cx="9268460" cy="3046095"/>
          </a:xfrm>
          <a:prstGeom prst="rect">
            <a:avLst/>
          </a:prstGeom>
        </p:spPr>
        <p:txBody>
          <a:bodyPr wrap="square">
            <a:spAutoFit/>
          </a:bodyPr>
          <a:lstStyle/>
          <a:p>
            <a:pPr algn="just">
              <a:lnSpc>
                <a:spcPct val="150000"/>
              </a:lnSpc>
            </a:pPr>
            <a:r>
              <a:rPr lang="zh-CN" altLang="en-US" sz="2200" b="1" dirty="0">
                <a:solidFill>
                  <a:schemeClr val="tx1"/>
                </a:solidFill>
                <a:effectLst/>
                <a:latin typeface="楷体" panose="02010609060101010101" pitchFamily="49" charset="-122"/>
                <a:ea typeface="楷体" panose="02010609060101010101" pitchFamily="49" charset="-122"/>
              </a:rPr>
              <a:t>　　落后就要挨打，贫穷就要挨饿，失语就要挨骂。形象地讲，长期以来，我们党带领人民就是要不断解决“挨打”、“挨饿”、“挨骂”这三大问题。经过几代人不懈奋斗，前两个问题基本得到解决，但“挨骂”问题还没有得到根本解决。争取国际话语权是我们必须解决好的一个重大问题。</a:t>
            </a:r>
          </a:p>
          <a:p>
            <a:pPr algn="r">
              <a:lnSpc>
                <a:spcPct val="150000"/>
              </a:lnSpc>
            </a:pPr>
            <a:r>
              <a:rPr lang="zh-CN" altLang="en-US" sz="2200" b="1" dirty="0">
                <a:solidFill>
                  <a:schemeClr val="tx1"/>
                </a:solidFill>
                <a:effectLst/>
                <a:latin typeface="楷体" panose="02010609060101010101" pitchFamily="49" charset="-122"/>
                <a:ea typeface="楷体" panose="02010609060101010101" pitchFamily="49" charset="-122"/>
              </a:rPr>
              <a:t>  </a:t>
            </a:r>
            <a:r>
              <a:rPr lang="zh-CN" altLang="en-US" b="1" dirty="0">
                <a:solidFill>
                  <a:schemeClr val="tx1"/>
                </a:solidFill>
                <a:effectLst/>
                <a:latin typeface="楷体" panose="02010609060101010101" pitchFamily="49" charset="-122"/>
                <a:ea typeface="楷体" panose="02010609060101010101" pitchFamily="49" charset="-122"/>
              </a:rPr>
              <a:t> ——习近平在全国党校工作会议上的讲话</a:t>
            </a:r>
          </a:p>
          <a:p>
            <a:pPr algn="r">
              <a:lnSpc>
                <a:spcPct val="150000"/>
              </a:lnSpc>
            </a:pPr>
            <a:r>
              <a:rPr lang="zh-CN" altLang="en-US" b="1" dirty="0">
                <a:solidFill>
                  <a:schemeClr val="tx1"/>
                </a:solidFill>
                <a:effectLst/>
                <a:latin typeface="楷体" panose="02010609060101010101" pitchFamily="49" charset="-122"/>
                <a:ea typeface="楷体" panose="02010609060101010101" pitchFamily="49" charset="-122"/>
              </a:rPr>
              <a:t>（2015年12月11日）</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 name="矩形 91"/>
          <p:cNvSpPr/>
          <p:nvPr/>
        </p:nvSpPr>
        <p:spPr>
          <a:xfrm>
            <a:off x="899019" y="1414517"/>
            <a:ext cx="4519166" cy="3269613"/>
          </a:xfrm>
          <a:prstGeom prst="rect">
            <a:avLst/>
          </a:prstGeom>
        </p:spPr>
        <p:txBody>
          <a:bodyPr wrap="square">
            <a:spAutoFit/>
          </a:bodyPr>
          <a:lstStyle/>
          <a:p>
            <a:pPr marR="0" lvl="0" indent="457200" algn="just" fontAlgn="auto">
              <a:lnSpc>
                <a:spcPct val="150000"/>
              </a:lnSpc>
              <a:spcBef>
                <a:spcPts val="0"/>
              </a:spcBef>
              <a:spcAft>
                <a:spcPts val="0"/>
              </a:spcAft>
            </a:pPr>
            <a:r>
              <a:rPr lang="zh-CN" altLang="en-US" sz="2000" dirty="0">
                <a:latin typeface="微软雅黑" panose="020B0503020204020204" pitchFamily="34" charset="-122"/>
                <a:ea typeface="微软雅黑" panose="020B0503020204020204" pitchFamily="34" charset="-122"/>
                <a:sym typeface="+mn-ea"/>
              </a:rPr>
              <a:t>文化软实力集中体现了一个国家基于文化而具有的凝聚力和生命力，以及由此产生的吸引力和影响力。古往今来，任何一个大国的发展进程，既是经济总量、军事力量等硬实力提高的进程，也是价值观念、思想文化等软实力提高的进程。 </a:t>
            </a:r>
          </a:p>
        </p:txBody>
      </p:sp>
      <p:sp>
        <p:nvSpPr>
          <p:cNvPr id="4" name="矩形 3"/>
          <p:cNvSpPr/>
          <p:nvPr/>
        </p:nvSpPr>
        <p:spPr>
          <a:xfrm>
            <a:off x="5753100" y="3429000"/>
            <a:ext cx="5892427" cy="1553210"/>
          </a:xfrm>
          <a:prstGeom prst="rect">
            <a:avLst/>
          </a:prstGeom>
        </p:spPr>
        <p:txBody>
          <a:bodyPr wrap="square">
            <a:spAutoFit/>
          </a:bodyPr>
          <a:lstStyle/>
          <a:p>
            <a:pPr algn="ctr"/>
            <a:r>
              <a:rPr lang="zh-CN" altLang="en-US" sz="1400" b="1" dirty="0">
                <a:latin typeface="楷体" panose="02010609060101010101" pitchFamily="49" charset="-122"/>
                <a:ea typeface="楷体" panose="02010609060101010101" pitchFamily="49" charset="-122"/>
              </a:rPr>
              <a:t>调查显示：中国软实力排名大幅上升</a:t>
            </a:r>
          </a:p>
          <a:p>
            <a:pPr algn="just">
              <a:lnSpc>
                <a:spcPct val="150000"/>
              </a:lnSpc>
            </a:pPr>
            <a:r>
              <a:rPr lang="zh-CN" altLang="en-US" sz="1400" b="1" dirty="0">
                <a:solidFill>
                  <a:srgbClr val="565862"/>
                </a:solidFill>
                <a:latin typeface="楷体" panose="02010609060101010101" pitchFamily="49" charset="-122"/>
                <a:ea typeface="楷体" panose="02010609060101010101" pitchFamily="49" charset="-122"/>
                <a:cs typeface="宋体" panose="02010600030101010101" pitchFamily="2" charset="-122"/>
              </a:rPr>
              <a:t>　　在英国的品牌金融公司发布的</a:t>
            </a:r>
            <a:r>
              <a:rPr lang="en-US" altLang="zh-CN" sz="1400" b="1" dirty="0">
                <a:solidFill>
                  <a:srgbClr val="565862"/>
                </a:solidFill>
                <a:latin typeface="楷体" panose="02010609060101010101" pitchFamily="49" charset="-122"/>
                <a:ea typeface="楷体" panose="02010609060101010101" pitchFamily="49" charset="-122"/>
                <a:cs typeface="宋体" panose="02010600030101010101" pitchFamily="2" charset="-122"/>
              </a:rPr>
              <a:t>2022</a:t>
            </a:r>
            <a:r>
              <a:rPr lang="zh-CN" altLang="en-US" sz="1400" b="1" dirty="0">
                <a:solidFill>
                  <a:srgbClr val="565862"/>
                </a:solidFill>
                <a:latin typeface="楷体" panose="02010609060101010101" pitchFamily="49" charset="-122"/>
                <a:ea typeface="楷体" panose="02010609060101010101" pitchFamily="49" charset="-122"/>
                <a:cs typeface="宋体" panose="02010600030101010101" pitchFamily="2" charset="-122"/>
              </a:rPr>
              <a:t>年度“全球软实力指数”中，排名世界第四的中国，位列亚洲第一，比</a:t>
            </a:r>
            <a:r>
              <a:rPr lang="en-US" altLang="zh-CN" sz="1400" b="1" dirty="0">
                <a:solidFill>
                  <a:srgbClr val="565862"/>
                </a:solidFill>
                <a:latin typeface="楷体" panose="02010609060101010101" pitchFamily="49" charset="-122"/>
                <a:ea typeface="楷体" panose="02010609060101010101" pitchFamily="49" charset="-122"/>
                <a:cs typeface="宋体" panose="02010600030101010101" pitchFamily="2" charset="-122"/>
              </a:rPr>
              <a:t>2021</a:t>
            </a:r>
            <a:r>
              <a:rPr lang="zh-CN" altLang="en-US" sz="1400" b="1" dirty="0">
                <a:solidFill>
                  <a:srgbClr val="565862"/>
                </a:solidFill>
                <a:latin typeface="楷体" panose="02010609060101010101" pitchFamily="49" charset="-122"/>
                <a:ea typeface="楷体" panose="02010609060101010101" pitchFamily="49" charset="-122"/>
                <a:cs typeface="宋体" panose="02010600030101010101" pitchFamily="2" charset="-122"/>
              </a:rPr>
              <a:t>年的排名跃升</a:t>
            </a:r>
            <a:r>
              <a:rPr lang="en-US" altLang="zh-CN" sz="1400" b="1" dirty="0">
                <a:solidFill>
                  <a:srgbClr val="565862"/>
                </a:solidFill>
                <a:latin typeface="楷体" panose="02010609060101010101" pitchFamily="49" charset="-122"/>
                <a:ea typeface="楷体" panose="02010609060101010101" pitchFamily="49" charset="-122"/>
                <a:cs typeface="宋体" panose="02010600030101010101" pitchFamily="2" charset="-122"/>
              </a:rPr>
              <a:t>4</a:t>
            </a:r>
            <a:r>
              <a:rPr lang="zh-CN" altLang="en-US" sz="1400" b="1" dirty="0">
                <a:solidFill>
                  <a:srgbClr val="565862"/>
                </a:solidFill>
                <a:latin typeface="楷体" panose="02010609060101010101" pitchFamily="49" charset="-122"/>
                <a:ea typeface="楷体" panose="02010609060101010101" pitchFamily="49" charset="-122"/>
                <a:cs typeface="宋体" panose="02010600030101010101" pitchFamily="2" charset="-122"/>
              </a:rPr>
              <a:t>位，中国在熟悉度、影响力、声誉以及商业和贸易等项目上都表现不俗。</a:t>
            </a:r>
          </a:p>
          <a:p>
            <a:pPr indent="457200" algn="r">
              <a:lnSpc>
                <a:spcPct val="150000"/>
              </a:lnSpc>
            </a:pPr>
            <a:r>
              <a:rPr lang="zh-CN" altLang="en-US" sz="1200" dirty="0">
                <a:solidFill>
                  <a:schemeClr val="tx1">
                    <a:lumMod val="75000"/>
                    <a:lumOff val="25000"/>
                  </a:schemeClr>
                </a:solidFill>
                <a:latin typeface="华文楷体" panose="02010600040101010101" pitchFamily="2" charset="-122"/>
                <a:ea typeface="华文楷体" panose="02010600040101010101" pitchFamily="2" charset="-122"/>
                <a:cs typeface="微软雅黑" panose="020B0503020204020204" pitchFamily="34" charset="-122"/>
              </a:rPr>
              <a:t>资料来源：中华人民共和国国家发展和改革委员会网站</a:t>
            </a:r>
          </a:p>
        </p:txBody>
      </p:sp>
      <p:pic>
        <p:nvPicPr>
          <p:cNvPr id="2054" name="Picture 6"/>
          <p:cNvPicPr>
            <a:picLocks noChangeAspect="1" noChangeArrowheads="1"/>
          </p:cNvPicPr>
          <p:nvPr>
            <p:custDataLst>
              <p:tags r:id="rId1"/>
            </p:custDataLst>
          </p:nvPr>
        </p:nvPicPr>
        <p:blipFill>
          <a:blip r:embed="rId3" cstate="print">
            <a:extLst>
              <a:ext uri="{28A0092B-C50C-407E-A947-70E740481C1C}">
                <a14:useLocalDpi xmlns:a14="http://schemas.microsoft.com/office/drawing/2010/main" val="0"/>
              </a:ext>
            </a:extLst>
          </a:blip>
          <a:srcRect/>
          <a:stretch>
            <a:fillRect/>
          </a:stretch>
        </p:blipFill>
        <p:spPr bwMode="auto">
          <a:xfrm>
            <a:off x="6513139" y="852492"/>
            <a:ext cx="4372349" cy="2460960"/>
          </a:xfrm>
          <a:prstGeom prst="rect">
            <a:avLst/>
          </a:prstGeom>
          <a:noFill/>
          <a:ln w="38100">
            <a:solidFill>
              <a:schemeClr val="bg1"/>
            </a:solidFill>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grpSp>
        <p:nvGrpSpPr>
          <p:cNvPr id="6" name="组合 5"/>
          <p:cNvGrpSpPr/>
          <p:nvPr/>
        </p:nvGrpSpPr>
        <p:grpSpPr>
          <a:xfrm>
            <a:off x="0" y="5072467"/>
            <a:ext cx="12191365" cy="1356896"/>
            <a:chOff x="-63" y="6786"/>
            <a:chExt cx="19312" cy="1546"/>
          </a:xfrm>
        </p:grpSpPr>
        <p:grpSp>
          <p:nvGrpSpPr>
            <p:cNvPr id="12" name="组合 11"/>
            <p:cNvGrpSpPr/>
            <p:nvPr/>
          </p:nvGrpSpPr>
          <p:grpSpPr>
            <a:xfrm>
              <a:off x="-63" y="6786"/>
              <a:ext cx="19312" cy="1546"/>
              <a:chOff x="1255" y="3387"/>
              <a:chExt cx="16349" cy="2178"/>
            </a:xfrm>
          </p:grpSpPr>
          <p:sp>
            <p:nvSpPr>
              <p:cNvPr id="14" name="矩形 13"/>
              <p:cNvSpPr/>
              <p:nvPr/>
            </p:nvSpPr>
            <p:spPr>
              <a:xfrm>
                <a:off x="1255" y="3387"/>
                <a:ext cx="16349" cy="2178"/>
              </a:xfrm>
              <a:prstGeom prst="rect">
                <a:avLst/>
              </a:prstGeom>
              <a:gradFill>
                <a:gsLst>
                  <a:gs pos="61000">
                    <a:srgbClr val="D04D3A"/>
                  </a:gs>
                  <a:gs pos="0">
                    <a:srgbClr val="B00000"/>
                  </a:gs>
                  <a:gs pos="100000">
                    <a:srgbClr val="9E0406"/>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7" name="图文框 31"/>
              <p:cNvSpPr/>
              <p:nvPr/>
            </p:nvSpPr>
            <p:spPr>
              <a:xfrm>
                <a:off x="1406" y="3514"/>
                <a:ext cx="16069" cy="1951"/>
              </a:xfrm>
              <a:prstGeom prst="frame">
                <a:avLst>
                  <a:gd name="adj1" fmla="val 3486"/>
                </a:avLst>
              </a:prstGeom>
              <a:noFill/>
              <a:ln w="12700">
                <a:gradFill flip="none" rotWithShape="1">
                  <a:gsLst>
                    <a:gs pos="0">
                      <a:srgbClr val="FFFDEB"/>
                    </a:gs>
                    <a:gs pos="30000">
                      <a:srgbClr val="F7C973">
                        <a:alpha val="0"/>
                      </a:srgbClr>
                    </a:gs>
                    <a:gs pos="70000">
                      <a:srgbClr val="F7C973">
                        <a:alpha val="0"/>
                      </a:srgbClr>
                    </a:gs>
                    <a:gs pos="100000">
                      <a:srgbClr val="FFFDEB"/>
                    </a:gs>
                  </a:gsLst>
                  <a:lin ang="2700000" scaled="1"/>
                  <a:tileRect/>
                </a:grad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grpSp>
        <p:sp>
          <p:nvSpPr>
            <p:cNvPr id="8" name="矩形 7"/>
            <p:cNvSpPr/>
            <p:nvPr/>
          </p:nvSpPr>
          <p:spPr>
            <a:xfrm>
              <a:off x="2729" y="6875"/>
              <a:ext cx="13688" cy="1194"/>
            </a:xfrm>
            <a:prstGeom prst="rect">
              <a:avLst/>
            </a:prstGeom>
          </p:spPr>
          <p:txBody>
            <a:bodyPr wrap="square">
              <a:spAutoFit/>
            </a:bodyPr>
            <a:lstStyle/>
            <a:p>
              <a:pPr marR="0" lvl="0" indent="558800" algn="ctr" fontAlgn="auto">
                <a:lnSpc>
                  <a:spcPct val="150000"/>
                </a:lnSpc>
                <a:spcBef>
                  <a:spcPts val="0"/>
                </a:spcBef>
                <a:spcAft>
                  <a:spcPts val="0"/>
                </a:spcAft>
                <a:extLst>
                  <a:ext uri="{35155182-B16C-46BC-9424-99874614C6A1}">
                    <wpsdc:indentchars xmlns:wpsdc="http://www.wps.cn/officeDocument/2017/drawingmlCustomData" xmlns="" val="200" checksum="1956455923"/>
                  </a:ext>
                </a:extLst>
              </a:pPr>
              <a:r>
                <a:rPr lang="zh-CN" altLang="en-US" sz="2200" b="1" kern="100"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宋体" panose="02010600030101010101" pitchFamily="2" charset="-122"/>
                </a:rPr>
                <a:t>体现一个国家综合实力最核心的、最高层的，还是文化软实力，这事关一个民族精气神的凝聚。 </a:t>
              </a:r>
            </a:p>
          </p:txBody>
        </p:sp>
      </p:grpSp>
      <p:sp>
        <p:nvSpPr>
          <p:cNvPr id="16" name="矩形 15"/>
          <p:cNvSpPr/>
          <p:nvPr/>
        </p:nvSpPr>
        <p:spPr>
          <a:xfrm>
            <a:off x="638342" y="1338115"/>
            <a:ext cx="5040520" cy="3442228"/>
          </a:xfrm>
          <a:prstGeom prst="rect">
            <a:avLst/>
          </a:prstGeom>
          <a:noFill/>
          <a:ln w="28575">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101600" dist="127000" dir="2700000" algn="tl" rotWithShape="0">
              <a:srgbClr val="B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9" name="组合 8"/>
          <p:cNvGrpSpPr/>
          <p:nvPr/>
        </p:nvGrpSpPr>
        <p:grpSpPr>
          <a:xfrm>
            <a:off x="965074" y="708119"/>
            <a:ext cx="2968625" cy="467995"/>
            <a:chOff x="863996" y="1728000"/>
            <a:chExt cx="2968625" cy="467995"/>
          </a:xfrm>
        </p:grpSpPr>
        <p:sp>
          <p:nvSpPr>
            <p:cNvPr id="10" name="对角圆角矩形 9"/>
            <p:cNvSpPr/>
            <p:nvPr/>
          </p:nvSpPr>
          <p:spPr>
            <a:xfrm>
              <a:off x="863996" y="1728000"/>
              <a:ext cx="2968625" cy="467995"/>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文化软实力</a:t>
              </a:r>
              <a:endParaRPr lang="zh-CN" sz="20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11" name="对角圆角矩形 10"/>
            <p:cNvSpPr/>
            <p:nvPr/>
          </p:nvSpPr>
          <p:spPr>
            <a:xfrm rot="5400000" flipH="1">
              <a:off x="1080000" y="1890000"/>
              <a:ext cx="144000" cy="144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平行四边形 7"/>
          <p:cNvSpPr/>
          <p:nvPr/>
        </p:nvSpPr>
        <p:spPr>
          <a:xfrm>
            <a:off x="419835" y="2012188"/>
            <a:ext cx="11464496" cy="3440781"/>
          </a:xfrm>
          <a:prstGeom prst="parallelogram">
            <a:avLst>
              <a:gd name="adj" fmla="val 20531"/>
            </a:avLst>
          </a:prstGeom>
          <a:gradFill flip="none" rotWithShape="1">
            <a:gsLst>
              <a:gs pos="35000">
                <a:srgbClr val="B00000"/>
              </a:gs>
              <a:gs pos="100000">
                <a:schemeClr val="bg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平行四边形 8"/>
          <p:cNvSpPr/>
          <p:nvPr/>
        </p:nvSpPr>
        <p:spPr>
          <a:xfrm>
            <a:off x="222255" y="1831161"/>
            <a:ext cx="11464495" cy="3432303"/>
          </a:xfrm>
          <a:prstGeom prst="parallelogram">
            <a:avLst>
              <a:gd name="adj" fmla="val 19589"/>
            </a:avLst>
          </a:prstGeom>
          <a:solidFill>
            <a:srgbClr val="FFFDFD"/>
          </a:solidFill>
          <a:ln>
            <a:gradFill flip="none" rotWithShape="1">
              <a:gsLst>
                <a:gs pos="0">
                  <a:schemeClr val="accent1">
                    <a:lumMod val="5000"/>
                    <a:lumOff val="95000"/>
                    <a:alpha val="0"/>
                  </a:schemeClr>
                </a:gs>
                <a:gs pos="74000">
                  <a:srgbClr val="B00000"/>
                </a:gs>
                <a:gs pos="100000">
                  <a:srgbClr val="B00000"/>
                </a:gs>
              </a:gsLst>
              <a:lin ang="18900000" scaled="1"/>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 name="椭圆 1"/>
          <p:cNvSpPr/>
          <p:nvPr/>
        </p:nvSpPr>
        <p:spPr>
          <a:xfrm>
            <a:off x="896534" y="1186109"/>
            <a:ext cx="3560278" cy="3560278"/>
          </a:xfrm>
          <a:prstGeom prst="ellipse">
            <a:avLst/>
          </a:prstGeom>
          <a:solidFill>
            <a:srgbClr val="FFFDFD"/>
          </a:solidFill>
          <a:ln>
            <a:noFill/>
          </a:ln>
          <a:effectLst>
            <a:outerShdw dist="38100" dir="2700000" sx="102000" sy="102000" algn="tl" rotWithShape="0">
              <a:srgbClr val="FF9000"/>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0" name="组合 9"/>
          <p:cNvGrpSpPr/>
          <p:nvPr/>
        </p:nvGrpSpPr>
        <p:grpSpPr>
          <a:xfrm>
            <a:off x="896534" y="1223010"/>
            <a:ext cx="3492500" cy="3436620"/>
            <a:chOff x="1494" y="2124"/>
            <a:chExt cx="6701" cy="6702"/>
          </a:xfrm>
        </p:grpSpPr>
        <p:sp>
          <p:nvSpPr>
            <p:cNvPr id="6" name="文本框 5"/>
            <p:cNvSpPr txBox="1"/>
            <p:nvPr/>
          </p:nvSpPr>
          <p:spPr>
            <a:xfrm>
              <a:off x="1494" y="2124"/>
              <a:ext cx="3094" cy="780"/>
            </a:xfrm>
            <a:prstGeom prst="rect">
              <a:avLst/>
            </a:prstGeom>
            <a:noFill/>
          </p:spPr>
          <p:txBody>
            <a:bodyPr wrap="square" rtlCol="0">
              <a:spAutoFit/>
            </a:bodyPr>
            <a:lstStyle/>
            <a:p>
              <a:pPr algn="ctr"/>
              <a:endParaRPr lang="zh-CN" altLang="en-US" sz="2000" b="1" dirty="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4" name="Freeform 160"/>
            <p:cNvSpPr/>
            <p:nvPr>
              <p:custDataLst>
                <p:tags r:id="rId1"/>
              </p:custDataLst>
            </p:nvPr>
          </p:nvSpPr>
          <p:spPr bwMode="auto">
            <a:xfrm>
              <a:off x="1698" y="3897"/>
              <a:ext cx="2117" cy="3782"/>
            </a:xfrm>
            <a:custGeom>
              <a:avLst/>
              <a:gdLst>
                <a:gd name="T0" fmla="*/ 683 w 684"/>
                <a:gd name="T1" fmla="*/ 779 h 1223"/>
                <a:gd name="T2" fmla="*/ 675 w 684"/>
                <a:gd name="T3" fmla="*/ 766 h 1223"/>
                <a:gd name="T4" fmla="*/ 624 w 684"/>
                <a:gd name="T5" fmla="*/ 639 h 1223"/>
                <a:gd name="T6" fmla="*/ 614 w 684"/>
                <a:gd name="T7" fmla="*/ 569 h 1223"/>
                <a:gd name="T8" fmla="*/ 619 w 684"/>
                <a:gd name="T9" fmla="*/ 471 h 1223"/>
                <a:gd name="T10" fmla="*/ 636 w 684"/>
                <a:gd name="T11" fmla="*/ 403 h 1223"/>
                <a:gd name="T12" fmla="*/ 649 w 684"/>
                <a:gd name="T13" fmla="*/ 275 h 1223"/>
                <a:gd name="T14" fmla="*/ 629 w 684"/>
                <a:gd name="T15" fmla="*/ 194 h 1223"/>
                <a:gd name="T16" fmla="*/ 388 w 684"/>
                <a:gd name="T17" fmla="*/ 4 h 1223"/>
                <a:gd name="T18" fmla="*/ 282 w 684"/>
                <a:gd name="T19" fmla="*/ 8 h 1223"/>
                <a:gd name="T20" fmla="*/ 55 w 684"/>
                <a:gd name="T21" fmla="*/ 208 h 1223"/>
                <a:gd name="T22" fmla="*/ 18 w 684"/>
                <a:gd name="T23" fmla="*/ 349 h 1223"/>
                <a:gd name="T24" fmla="*/ 5 w 684"/>
                <a:gd name="T25" fmla="*/ 447 h 1223"/>
                <a:gd name="T26" fmla="*/ 0 w 684"/>
                <a:gd name="T27" fmla="*/ 542 h 1223"/>
                <a:gd name="T28" fmla="*/ 2 w 684"/>
                <a:gd name="T29" fmla="*/ 590 h 1223"/>
                <a:gd name="T30" fmla="*/ 25 w 684"/>
                <a:gd name="T31" fmla="*/ 770 h 1223"/>
                <a:gd name="T32" fmla="*/ 206 w 684"/>
                <a:gd name="T33" fmla="*/ 1166 h 1223"/>
                <a:gd name="T34" fmla="*/ 252 w 684"/>
                <a:gd name="T35" fmla="*/ 1223 h 1223"/>
                <a:gd name="T36" fmla="*/ 256 w 684"/>
                <a:gd name="T37" fmla="*/ 1223 h 1223"/>
                <a:gd name="T38" fmla="*/ 257 w 684"/>
                <a:gd name="T39" fmla="*/ 1221 h 1223"/>
                <a:gd name="T40" fmla="*/ 251 w 684"/>
                <a:gd name="T41" fmla="*/ 1164 h 1223"/>
                <a:gd name="T42" fmla="*/ 257 w 684"/>
                <a:gd name="T43" fmla="*/ 1072 h 1223"/>
                <a:gd name="T44" fmla="*/ 365 w 684"/>
                <a:gd name="T45" fmla="*/ 877 h 1223"/>
                <a:gd name="T46" fmla="*/ 571 w 684"/>
                <a:gd name="T47" fmla="*/ 782 h 1223"/>
                <a:gd name="T48" fmla="*/ 675 w 684"/>
                <a:gd name="T49" fmla="*/ 785 h 1223"/>
                <a:gd name="T50" fmla="*/ 680 w 684"/>
                <a:gd name="T51" fmla="*/ 785 h 1223"/>
                <a:gd name="T52" fmla="*/ 683 w 684"/>
                <a:gd name="T53" fmla="*/ 779 h 12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684" h="1223">
                  <a:moveTo>
                    <a:pt x="683" y="779"/>
                  </a:moveTo>
                  <a:cubicBezTo>
                    <a:pt x="680" y="775"/>
                    <a:pt x="678" y="770"/>
                    <a:pt x="675" y="766"/>
                  </a:cubicBezTo>
                  <a:cubicBezTo>
                    <a:pt x="652" y="726"/>
                    <a:pt x="635" y="684"/>
                    <a:pt x="624" y="639"/>
                  </a:cubicBezTo>
                  <a:cubicBezTo>
                    <a:pt x="619" y="616"/>
                    <a:pt x="617" y="592"/>
                    <a:pt x="614" y="569"/>
                  </a:cubicBezTo>
                  <a:cubicBezTo>
                    <a:pt x="611" y="536"/>
                    <a:pt x="615" y="503"/>
                    <a:pt x="619" y="471"/>
                  </a:cubicBezTo>
                  <a:cubicBezTo>
                    <a:pt x="622" y="448"/>
                    <a:pt x="629" y="425"/>
                    <a:pt x="636" y="403"/>
                  </a:cubicBezTo>
                  <a:cubicBezTo>
                    <a:pt x="649" y="361"/>
                    <a:pt x="654" y="319"/>
                    <a:pt x="649" y="275"/>
                  </a:cubicBezTo>
                  <a:cubicBezTo>
                    <a:pt x="646" y="247"/>
                    <a:pt x="639" y="220"/>
                    <a:pt x="629" y="194"/>
                  </a:cubicBezTo>
                  <a:cubicBezTo>
                    <a:pt x="591" y="97"/>
                    <a:pt x="499" y="20"/>
                    <a:pt x="388" y="4"/>
                  </a:cubicBezTo>
                  <a:cubicBezTo>
                    <a:pt x="352" y="0"/>
                    <a:pt x="317" y="0"/>
                    <a:pt x="282" y="8"/>
                  </a:cubicBezTo>
                  <a:cubicBezTo>
                    <a:pt x="171" y="32"/>
                    <a:pt x="88" y="110"/>
                    <a:pt x="55" y="208"/>
                  </a:cubicBezTo>
                  <a:cubicBezTo>
                    <a:pt x="39" y="254"/>
                    <a:pt x="27" y="301"/>
                    <a:pt x="18" y="349"/>
                  </a:cubicBezTo>
                  <a:cubicBezTo>
                    <a:pt x="12" y="381"/>
                    <a:pt x="9" y="414"/>
                    <a:pt x="5" y="447"/>
                  </a:cubicBezTo>
                  <a:cubicBezTo>
                    <a:pt x="1" y="480"/>
                    <a:pt x="2" y="513"/>
                    <a:pt x="0" y="542"/>
                  </a:cubicBezTo>
                  <a:cubicBezTo>
                    <a:pt x="1" y="560"/>
                    <a:pt x="1" y="575"/>
                    <a:pt x="2" y="590"/>
                  </a:cubicBezTo>
                  <a:cubicBezTo>
                    <a:pt x="4" y="650"/>
                    <a:pt x="12" y="710"/>
                    <a:pt x="25" y="770"/>
                  </a:cubicBezTo>
                  <a:cubicBezTo>
                    <a:pt x="58" y="914"/>
                    <a:pt x="118" y="1047"/>
                    <a:pt x="206" y="1166"/>
                  </a:cubicBezTo>
                  <a:cubicBezTo>
                    <a:pt x="221" y="1185"/>
                    <a:pt x="237" y="1204"/>
                    <a:pt x="252" y="1223"/>
                  </a:cubicBezTo>
                  <a:cubicBezTo>
                    <a:pt x="253" y="1223"/>
                    <a:pt x="255" y="1223"/>
                    <a:pt x="256" y="1223"/>
                  </a:cubicBezTo>
                  <a:cubicBezTo>
                    <a:pt x="257" y="1223"/>
                    <a:pt x="257" y="1222"/>
                    <a:pt x="257" y="1221"/>
                  </a:cubicBezTo>
                  <a:cubicBezTo>
                    <a:pt x="254" y="1202"/>
                    <a:pt x="252" y="1183"/>
                    <a:pt x="251" y="1164"/>
                  </a:cubicBezTo>
                  <a:cubicBezTo>
                    <a:pt x="248" y="1133"/>
                    <a:pt x="251" y="1102"/>
                    <a:pt x="257" y="1072"/>
                  </a:cubicBezTo>
                  <a:cubicBezTo>
                    <a:pt x="272" y="995"/>
                    <a:pt x="309" y="931"/>
                    <a:pt x="365" y="877"/>
                  </a:cubicBezTo>
                  <a:cubicBezTo>
                    <a:pt x="423" y="823"/>
                    <a:pt x="493" y="792"/>
                    <a:pt x="571" y="782"/>
                  </a:cubicBezTo>
                  <a:cubicBezTo>
                    <a:pt x="606" y="778"/>
                    <a:pt x="640" y="778"/>
                    <a:pt x="675" y="785"/>
                  </a:cubicBezTo>
                  <a:cubicBezTo>
                    <a:pt x="676" y="786"/>
                    <a:pt x="678" y="785"/>
                    <a:pt x="680" y="785"/>
                  </a:cubicBezTo>
                  <a:cubicBezTo>
                    <a:pt x="682" y="785"/>
                    <a:pt x="684" y="781"/>
                    <a:pt x="683" y="779"/>
                  </a:cubicBezTo>
                  <a:close/>
                </a:path>
              </a:pathLst>
            </a:custGeom>
            <a:solidFill>
              <a:srgbClr val="FFC000"/>
            </a:solidFill>
            <a:ln>
              <a:solidFill>
                <a:schemeClr val="accent4"/>
              </a:solidFill>
            </a:ln>
            <a:effectLst>
              <a:outerShdw blurRad="50800" dist="38100" dir="2700000" algn="tl" rotWithShape="0">
                <a:prstClr val="black">
                  <a:alpha val="40000"/>
                </a:prstClr>
              </a:outerShdw>
            </a:effectLst>
          </p:spPr>
          <p:txBody>
            <a:bodyPr vert="horz" wrap="square" lIns="91440" tIns="45720" rIns="91440" bIns="45720" numCol="1" anchor="t" anchorCtr="0" compatLnSpc="1"/>
            <a:lstStyle/>
            <a:p>
              <a:endParaRPr lang="ru-RU">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31" name="Freeform 161"/>
            <p:cNvSpPr/>
            <p:nvPr>
              <p:custDataLst>
                <p:tags r:id="rId2"/>
              </p:custDataLst>
            </p:nvPr>
          </p:nvSpPr>
          <p:spPr bwMode="auto">
            <a:xfrm>
              <a:off x="2595" y="6452"/>
              <a:ext cx="3592" cy="2374"/>
            </a:xfrm>
            <a:custGeom>
              <a:avLst/>
              <a:gdLst>
                <a:gd name="T0" fmla="*/ 870 w 1160"/>
                <a:gd name="T1" fmla="*/ 132 h 768"/>
                <a:gd name="T2" fmla="*/ 854 w 1160"/>
                <a:gd name="T3" fmla="*/ 135 h 768"/>
                <a:gd name="T4" fmla="*/ 718 w 1160"/>
                <a:gd name="T5" fmla="*/ 144 h 768"/>
                <a:gd name="T6" fmla="*/ 649 w 1160"/>
                <a:gd name="T7" fmla="*/ 132 h 768"/>
                <a:gd name="T8" fmla="*/ 557 w 1160"/>
                <a:gd name="T9" fmla="*/ 97 h 768"/>
                <a:gd name="T10" fmla="*/ 497 w 1160"/>
                <a:gd name="T11" fmla="*/ 60 h 768"/>
                <a:gd name="T12" fmla="*/ 379 w 1160"/>
                <a:gd name="T13" fmla="*/ 8 h 768"/>
                <a:gd name="T14" fmla="*/ 297 w 1160"/>
                <a:gd name="T15" fmla="*/ 2 h 768"/>
                <a:gd name="T16" fmla="*/ 41 w 1160"/>
                <a:gd name="T17" fmla="*/ 173 h 768"/>
                <a:gd name="T18" fmla="*/ 12 w 1160"/>
                <a:gd name="T19" fmla="*/ 275 h 768"/>
                <a:gd name="T20" fmla="*/ 133 w 1160"/>
                <a:gd name="T21" fmla="*/ 553 h 768"/>
                <a:gd name="T22" fmla="*/ 255 w 1160"/>
                <a:gd name="T23" fmla="*/ 631 h 768"/>
                <a:gd name="T24" fmla="*/ 344 w 1160"/>
                <a:gd name="T25" fmla="*/ 674 h 768"/>
                <a:gd name="T26" fmla="*/ 433 w 1160"/>
                <a:gd name="T27" fmla="*/ 708 h 768"/>
                <a:gd name="T28" fmla="*/ 479 w 1160"/>
                <a:gd name="T29" fmla="*/ 721 h 768"/>
                <a:gd name="T30" fmla="*/ 657 w 1160"/>
                <a:gd name="T31" fmla="*/ 754 h 768"/>
                <a:gd name="T32" fmla="*/ 1090 w 1160"/>
                <a:gd name="T33" fmla="*/ 704 h 768"/>
                <a:gd name="T34" fmla="*/ 1158 w 1160"/>
                <a:gd name="T35" fmla="*/ 678 h 768"/>
                <a:gd name="T36" fmla="*/ 1160 w 1160"/>
                <a:gd name="T37" fmla="*/ 674 h 768"/>
                <a:gd name="T38" fmla="*/ 1158 w 1160"/>
                <a:gd name="T39" fmla="*/ 673 h 768"/>
                <a:gd name="T40" fmla="*/ 1102 w 1160"/>
                <a:gd name="T41" fmla="*/ 662 h 768"/>
                <a:gd name="T42" fmla="*/ 1016 w 1160"/>
                <a:gd name="T43" fmla="*/ 627 h 768"/>
                <a:gd name="T44" fmla="*/ 865 w 1160"/>
                <a:gd name="T45" fmla="*/ 464 h 768"/>
                <a:gd name="T46" fmla="*/ 838 w 1160"/>
                <a:gd name="T47" fmla="*/ 239 h 768"/>
                <a:gd name="T48" fmla="*/ 873 w 1160"/>
                <a:gd name="T49" fmla="*/ 141 h 768"/>
                <a:gd name="T50" fmla="*/ 874 w 1160"/>
                <a:gd name="T51" fmla="*/ 136 h 768"/>
                <a:gd name="T52" fmla="*/ 870 w 1160"/>
                <a:gd name="T53" fmla="*/ 132 h 7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160" h="768">
                  <a:moveTo>
                    <a:pt x="870" y="132"/>
                  </a:moveTo>
                  <a:cubicBezTo>
                    <a:pt x="864" y="133"/>
                    <a:pt x="859" y="133"/>
                    <a:pt x="854" y="135"/>
                  </a:cubicBezTo>
                  <a:cubicBezTo>
                    <a:pt x="809" y="145"/>
                    <a:pt x="764" y="148"/>
                    <a:pt x="718" y="144"/>
                  </a:cubicBezTo>
                  <a:cubicBezTo>
                    <a:pt x="694" y="142"/>
                    <a:pt x="671" y="136"/>
                    <a:pt x="649" y="132"/>
                  </a:cubicBezTo>
                  <a:cubicBezTo>
                    <a:pt x="616" y="125"/>
                    <a:pt x="586" y="111"/>
                    <a:pt x="557" y="97"/>
                  </a:cubicBezTo>
                  <a:cubicBezTo>
                    <a:pt x="535" y="87"/>
                    <a:pt x="516" y="74"/>
                    <a:pt x="497" y="60"/>
                  </a:cubicBezTo>
                  <a:cubicBezTo>
                    <a:pt x="461" y="35"/>
                    <a:pt x="423" y="16"/>
                    <a:pt x="379" y="8"/>
                  </a:cubicBezTo>
                  <a:cubicBezTo>
                    <a:pt x="352" y="3"/>
                    <a:pt x="324" y="0"/>
                    <a:pt x="297" y="2"/>
                  </a:cubicBezTo>
                  <a:cubicBezTo>
                    <a:pt x="192" y="8"/>
                    <a:pt x="91" y="72"/>
                    <a:pt x="41" y="173"/>
                  </a:cubicBezTo>
                  <a:cubicBezTo>
                    <a:pt x="26" y="206"/>
                    <a:pt x="16" y="239"/>
                    <a:pt x="12" y="275"/>
                  </a:cubicBezTo>
                  <a:cubicBezTo>
                    <a:pt x="0" y="387"/>
                    <a:pt x="49" y="490"/>
                    <a:pt x="133" y="553"/>
                  </a:cubicBezTo>
                  <a:cubicBezTo>
                    <a:pt x="171" y="582"/>
                    <a:pt x="212" y="608"/>
                    <a:pt x="255" y="631"/>
                  </a:cubicBezTo>
                  <a:cubicBezTo>
                    <a:pt x="284" y="646"/>
                    <a:pt x="314" y="660"/>
                    <a:pt x="344" y="674"/>
                  </a:cubicBezTo>
                  <a:cubicBezTo>
                    <a:pt x="374" y="687"/>
                    <a:pt x="405" y="697"/>
                    <a:pt x="433" y="708"/>
                  </a:cubicBezTo>
                  <a:cubicBezTo>
                    <a:pt x="450" y="713"/>
                    <a:pt x="464" y="716"/>
                    <a:pt x="479" y="721"/>
                  </a:cubicBezTo>
                  <a:cubicBezTo>
                    <a:pt x="537" y="738"/>
                    <a:pt x="597" y="748"/>
                    <a:pt x="657" y="754"/>
                  </a:cubicBezTo>
                  <a:cubicBezTo>
                    <a:pt x="805" y="768"/>
                    <a:pt x="949" y="751"/>
                    <a:pt x="1090" y="704"/>
                  </a:cubicBezTo>
                  <a:cubicBezTo>
                    <a:pt x="1113" y="697"/>
                    <a:pt x="1135" y="687"/>
                    <a:pt x="1158" y="678"/>
                  </a:cubicBezTo>
                  <a:cubicBezTo>
                    <a:pt x="1159" y="678"/>
                    <a:pt x="1160" y="676"/>
                    <a:pt x="1160" y="674"/>
                  </a:cubicBezTo>
                  <a:cubicBezTo>
                    <a:pt x="1160" y="674"/>
                    <a:pt x="1159" y="673"/>
                    <a:pt x="1158" y="673"/>
                  </a:cubicBezTo>
                  <a:cubicBezTo>
                    <a:pt x="1139" y="670"/>
                    <a:pt x="1121" y="666"/>
                    <a:pt x="1102" y="662"/>
                  </a:cubicBezTo>
                  <a:cubicBezTo>
                    <a:pt x="1072" y="655"/>
                    <a:pt x="1043" y="642"/>
                    <a:pt x="1016" y="627"/>
                  </a:cubicBezTo>
                  <a:cubicBezTo>
                    <a:pt x="948" y="589"/>
                    <a:pt x="898" y="534"/>
                    <a:pt x="865" y="464"/>
                  </a:cubicBezTo>
                  <a:cubicBezTo>
                    <a:pt x="831" y="392"/>
                    <a:pt x="822" y="316"/>
                    <a:pt x="838" y="239"/>
                  </a:cubicBezTo>
                  <a:cubicBezTo>
                    <a:pt x="845" y="205"/>
                    <a:pt x="855" y="172"/>
                    <a:pt x="873" y="141"/>
                  </a:cubicBezTo>
                  <a:cubicBezTo>
                    <a:pt x="873" y="140"/>
                    <a:pt x="874" y="138"/>
                    <a:pt x="874" y="136"/>
                  </a:cubicBezTo>
                  <a:cubicBezTo>
                    <a:pt x="875" y="134"/>
                    <a:pt x="872" y="131"/>
                    <a:pt x="870" y="132"/>
                  </a:cubicBezTo>
                  <a:close/>
                </a:path>
              </a:pathLst>
            </a:custGeom>
            <a:solidFill>
              <a:srgbClr val="F7C973"/>
            </a:solidFill>
            <a:ln>
              <a:noFill/>
            </a:ln>
            <a:effectLst>
              <a:outerShdw blurRad="50800" dist="38100" dir="2700000" algn="tl" rotWithShape="0">
                <a:prstClr val="black">
                  <a:alpha val="40000"/>
                </a:prstClr>
              </a:outerShdw>
            </a:effectLst>
          </p:spPr>
          <p:txBody>
            <a:bodyPr vert="horz" wrap="square" lIns="91440" tIns="45720" rIns="91440" bIns="45720" numCol="1" anchor="t" anchorCtr="0" compatLnSpc="1"/>
            <a:lstStyle/>
            <a:p>
              <a:endParaRPr lang="ru-RU">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32" name="Freeform 162"/>
            <p:cNvSpPr/>
            <p:nvPr>
              <p:custDataLst>
                <p:tags r:id="rId3"/>
              </p:custDataLst>
            </p:nvPr>
          </p:nvSpPr>
          <p:spPr bwMode="auto">
            <a:xfrm>
              <a:off x="5277" y="5280"/>
              <a:ext cx="2918" cy="3141"/>
            </a:xfrm>
            <a:custGeom>
              <a:avLst/>
              <a:gdLst>
                <a:gd name="T0" fmla="*/ 326 w 941"/>
                <a:gd name="T1" fmla="*/ 109 h 1015"/>
                <a:gd name="T2" fmla="*/ 325 w 941"/>
                <a:gd name="T3" fmla="*/ 124 h 1015"/>
                <a:gd name="T4" fmla="*/ 291 w 941"/>
                <a:gd name="T5" fmla="*/ 257 h 1015"/>
                <a:gd name="T6" fmla="*/ 258 w 941"/>
                <a:gd name="T7" fmla="*/ 319 h 1015"/>
                <a:gd name="T8" fmla="*/ 197 w 941"/>
                <a:gd name="T9" fmla="*/ 396 h 1015"/>
                <a:gd name="T10" fmla="*/ 143 w 941"/>
                <a:gd name="T11" fmla="*/ 441 h 1015"/>
                <a:gd name="T12" fmla="*/ 57 w 941"/>
                <a:gd name="T13" fmla="*/ 537 h 1015"/>
                <a:gd name="T14" fmla="*/ 26 w 941"/>
                <a:gd name="T15" fmla="*/ 614 h 1015"/>
                <a:gd name="T16" fmla="*/ 110 w 941"/>
                <a:gd name="T17" fmla="*/ 909 h 1015"/>
                <a:gd name="T18" fmla="*/ 198 w 941"/>
                <a:gd name="T19" fmla="*/ 969 h 1015"/>
                <a:gd name="T20" fmla="*/ 499 w 941"/>
                <a:gd name="T21" fmla="*/ 940 h 1015"/>
                <a:gd name="T22" fmla="*/ 611 w 941"/>
                <a:gd name="T23" fmla="*/ 848 h 1015"/>
                <a:gd name="T24" fmla="*/ 679 w 941"/>
                <a:gd name="T25" fmla="*/ 776 h 1015"/>
                <a:gd name="T26" fmla="*/ 740 w 941"/>
                <a:gd name="T27" fmla="*/ 702 h 1015"/>
                <a:gd name="T28" fmla="*/ 766 w 941"/>
                <a:gd name="T29" fmla="*/ 663 h 1015"/>
                <a:gd name="T30" fmla="*/ 853 w 941"/>
                <a:gd name="T31" fmla="*/ 503 h 1015"/>
                <a:gd name="T32" fmla="*/ 939 w 941"/>
                <a:gd name="T33" fmla="*/ 76 h 1015"/>
                <a:gd name="T34" fmla="*/ 936 w 941"/>
                <a:gd name="T35" fmla="*/ 4 h 1015"/>
                <a:gd name="T36" fmla="*/ 932 w 941"/>
                <a:gd name="T37" fmla="*/ 0 h 1015"/>
                <a:gd name="T38" fmla="*/ 930 w 941"/>
                <a:gd name="T39" fmla="*/ 2 h 1015"/>
                <a:gd name="T40" fmla="*/ 903 w 941"/>
                <a:gd name="T41" fmla="*/ 51 h 1015"/>
                <a:gd name="T42" fmla="*/ 843 w 941"/>
                <a:gd name="T43" fmla="*/ 123 h 1015"/>
                <a:gd name="T44" fmla="*/ 641 w 941"/>
                <a:gd name="T45" fmla="*/ 216 h 1015"/>
                <a:gd name="T46" fmla="*/ 418 w 941"/>
                <a:gd name="T47" fmla="*/ 172 h 1015"/>
                <a:gd name="T48" fmla="*/ 336 w 941"/>
                <a:gd name="T49" fmla="*/ 109 h 1015"/>
                <a:gd name="T50" fmla="*/ 332 w 941"/>
                <a:gd name="T51" fmla="*/ 106 h 1015"/>
                <a:gd name="T52" fmla="*/ 326 w 941"/>
                <a:gd name="T53" fmla="*/ 109 h 10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41" h="1015">
                  <a:moveTo>
                    <a:pt x="326" y="109"/>
                  </a:moveTo>
                  <a:cubicBezTo>
                    <a:pt x="326" y="114"/>
                    <a:pt x="325" y="119"/>
                    <a:pt x="325" y="124"/>
                  </a:cubicBezTo>
                  <a:cubicBezTo>
                    <a:pt x="320" y="170"/>
                    <a:pt x="309" y="215"/>
                    <a:pt x="291" y="257"/>
                  </a:cubicBezTo>
                  <a:cubicBezTo>
                    <a:pt x="282" y="279"/>
                    <a:pt x="270" y="299"/>
                    <a:pt x="258" y="319"/>
                  </a:cubicBezTo>
                  <a:cubicBezTo>
                    <a:pt x="242" y="348"/>
                    <a:pt x="219" y="372"/>
                    <a:pt x="197" y="396"/>
                  </a:cubicBezTo>
                  <a:cubicBezTo>
                    <a:pt x="181" y="413"/>
                    <a:pt x="162" y="427"/>
                    <a:pt x="143" y="441"/>
                  </a:cubicBezTo>
                  <a:cubicBezTo>
                    <a:pt x="108" y="467"/>
                    <a:pt x="79" y="498"/>
                    <a:pt x="57" y="537"/>
                  </a:cubicBezTo>
                  <a:cubicBezTo>
                    <a:pt x="44" y="561"/>
                    <a:pt x="33" y="587"/>
                    <a:pt x="26" y="614"/>
                  </a:cubicBezTo>
                  <a:cubicBezTo>
                    <a:pt x="0" y="715"/>
                    <a:pt x="29" y="831"/>
                    <a:pt x="110" y="909"/>
                  </a:cubicBezTo>
                  <a:cubicBezTo>
                    <a:pt x="136" y="934"/>
                    <a:pt x="165" y="954"/>
                    <a:pt x="198" y="969"/>
                  </a:cubicBezTo>
                  <a:cubicBezTo>
                    <a:pt x="301" y="1015"/>
                    <a:pt x="414" y="1000"/>
                    <a:pt x="499" y="940"/>
                  </a:cubicBezTo>
                  <a:cubicBezTo>
                    <a:pt x="539" y="912"/>
                    <a:pt x="576" y="881"/>
                    <a:pt x="611" y="848"/>
                  </a:cubicBezTo>
                  <a:cubicBezTo>
                    <a:pt x="635" y="825"/>
                    <a:pt x="657" y="801"/>
                    <a:pt x="679" y="776"/>
                  </a:cubicBezTo>
                  <a:cubicBezTo>
                    <a:pt x="702" y="752"/>
                    <a:pt x="721" y="725"/>
                    <a:pt x="740" y="702"/>
                  </a:cubicBezTo>
                  <a:cubicBezTo>
                    <a:pt x="750" y="687"/>
                    <a:pt x="758" y="675"/>
                    <a:pt x="766" y="663"/>
                  </a:cubicBezTo>
                  <a:cubicBezTo>
                    <a:pt x="800" y="613"/>
                    <a:pt x="829" y="559"/>
                    <a:pt x="853" y="503"/>
                  </a:cubicBezTo>
                  <a:cubicBezTo>
                    <a:pt x="911" y="367"/>
                    <a:pt x="941" y="225"/>
                    <a:pt x="939" y="76"/>
                  </a:cubicBezTo>
                  <a:cubicBezTo>
                    <a:pt x="939" y="52"/>
                    <a:pt x="937" y="28"/>
                    <a:pt x="936" y="4"/>
                  </a:cubicBezTo>
                  <a:cubicBezTo>
                    <a:pt x="936" y="2"/>
                    <a:pt x="934" y="1"/>
                    <a:pt x="932" y="0"/>
                  </a:cubicBezTo>
                  <a:cubicBezTo>
                    <a:pt x="932" y="0"/>
                    <a:pt x="931" y="1"/>
                    <a:pt x="930" y="2"/>
                  </a:cubicBezTo>
                  <a:cubicBezTo>
                    <a:pt x="922" y="19"/>
                    <a:pt x="912" y="35"/>
                    <a:pt x="903" y="51"/>
                  </a:cubicBezTo>
                  <a:cubicBezTo>
                    <a:pt x="886" y="78"/>
                    <a:pt x="866" y="102"/>
                    <a:pt x="843" y="123"/>
                  </a:cubicBezTo>
                  <a:cubicBezTo>
                    <a:pt x="786" y="176"/>
                    <a:pt x="718" y="206"/>
                    <a:pt x="641" y="216"/>
                  </a:cubicBezTo>
                  <a:cubicBezTo>
                    <a:pt x="562" y="226"/>
                    <a:pt x="488" y="211"/>
                    <a:pt x="418" y="172"/>
                  </a:cubicBezTo>
                  <a:cubicBezTo>
                    <a:pt x="388" y="155"/>
                    <a:pt x="360" y="135"/>
                    <a:pt x="336" y="109"/>
                  </a:cubicBezTo>
                  <a:cubicBezTo>
                    <a:pt x="335" y="108"/>
                    <a:pt x="334" y="107"/>
                    <a:pt x="332" y="106"/>
                  </a:cubicBezTo>
                  <a:cubicBezTo>
                    <a:pt x="331" y="105"/>
                    <a:pt x="327" y="107"/>
                    <a:pt x="326" y="109"/>
                  </a:cubicBezTo>
                  <a:close/>
                </a:path>
              </a:pathLst>
            </a:custGeom>
            <a:solidFill>
              <a:srgbClr val="FF9000"/>
            </a:solidFill>
            <a:ln>
              <a:noFill/>
            </a:ln>
            <a:effectLst>
              <a:outerShdw blurRad="50800" dist="38100" dir="2700000" algn="tl" rotWithShape="0">
                <a:prstClr val="black">
                  <a:alpha val="40000"/>
                </a:prstClr>
              </a:outerShdw>
            </a:effectLst>
          </p:spPr>
          <p:txBody>
            <a:bodyPr vert="horz" wrap="square" lIns="91440" tIns="45720" rIns="91440" bIns="45720" numCol="1" anchor="t" anchorCtr="0" compatLnSpc="1"/>
            <a:lstStyle/>
            <a:p>
              <a:endParaRPr lang="ru-RU">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5" name="Freeform 163"/>
            <p:cNvSpPr/>
            <p:nvPr>
              <p:custDataLst>
                <p:tags r:id="rId4"/>
              </p:custDataLst>
            </p:nvPr>
          </p:nvSpPr>
          <p:spPr bwMode="auto">
            <a:xfrm>
              <a:off x="5439" y="2435"/>
              <a:ext cx="2718" cy="3456"/>
            </a:xfrm>
            <a:custGeom>
              <a:avLst/>
              <a:gdLst>
                <a:gd name="T0" fmla="*/ 2 w 877"/>
                <a:gd name="T1" fmla="*/ 612 h 1118"/>
                <a:gd name="T2" fmla="*/ 16 w 877"/>
                <a:gd name="T3" fmla="*/ 619 h 1118"/>
                <a:gd name="T4" fmla="*/ 132 w 877"/>
                <a:gd name="T5" fmla="*/ 692 h 1118"/>
                <a:gd name="T6" fmla="*/ 181 w 877"/>
                <a:gd name="T7" fmla="*/ 742 h 1118"/>
                <a:gd name="T8" fmla="*/ 235 w 877"/>
                <a:gd name="T9" fmla="*/ 824 h 1118"/>
                <a:gd name="T10" fmla="*/ 262 w 877"/>
                <a:gd name="T11" fmla="*/ 889 h 1118"/>
                <a:gd name="T12" fmla="*/ 326 w 877"/>
                <a:gd name="T13" fmla="*/ 1000 h 1118"/>
                <a:gd name="T14" fmla="*/ 390 w 877"/>
                <a:gd name="T15" fmla="*/ 1054 h 1118"/>
                <a:gd name="T16" fmla="*/ 697 w 877"/>
                <a:gd name="T17" fmla="*/ 1065 h 1118"/>
                <a:gd name="T18" fmla="*/ 780 w 877"/>
                <a:gd name="T19" fmla="*/ 1000 h 1118"/>
                <a:gd name="T20" fmla="*/ 846 w 877"/>
                <a:gd name="T21" fmla="*/ 705 h 1118"/>
                <a:gd name="T22" fmla="*/ 793 w 877"/>
                <a:gd name="T23" fmla="*/ 569 h 1118"/>
                <a:gd name="T24" fmla="*/ 746 w 877"/>
                <a:gd name="T25" fmla="*/ 483 h 1118"/>
                <a:gd name="T26" fmla="*/ 694 w 877"/>
                <a:gd name="T27" fmla="*/ 402 h 1118"/>
                <a:gd name="T28" fmla="*/ 665 w 877"/>
                <a:gd name="T29" fmla="*/ 365 h 1118"/>
                <a:gd name="T30" fmla="*/ 540 w 877"/>
                <a:gd name="T31" fmla="*/ 234 h 1118"/>
                <a:gd name="T32" fmla="*/ 161 w 877"/>
                <a:gd name="T33" fmla="*/ 19 h 1118"/>
                <a:gd name="T34" fmla="*/ 90 w 877"/>
                <a:gd name="T35" fmla="*/ 0 h 1118"/>
                <a:gd name="T36" fmla="*/ 86 w 877"/>
                <a:gd name="T37" fmla="*/ 2 h 1118"/>
                <a:gd name="T38" fmla="*/ 87 w 877"/>
                <a:gd name="T39" fmla="*/ 5 h 1118"/>
                <a:gd name="T40" fmla="*/ 126 w 877"/>
                <a:gd name="T41" fmla="*/ 46 h 1118"/>
                <a:gd name="T42" fmla="*/ 175 w 877"/>
                <a:gd name="T43" fmla="*/ 125 h 1118"/>
                <a:gd name="T44" fmla="*/ 202 w 877"/>
                <a:gd name="T45" fmla="*/ 346 h 1118"/>
                <a:gd name="T46" fmla="*/ 91 w 877"/>
                <a:gd name="T47" fmla="*/ 544 h 1118"/>
                <a:gd name="T48" fmla="*/ 5 w 877"/>
                <a:gd name="T49" fmla="*/ 603 h 1118"/>
                <a:gd name="T50" fmla="*/ 1 w 877"/>
                <a:gd name="T51" fmla="*/ 606 h 1118"/>
                <a:gd name="T52" fmla="*/ 2 w 877"/>
                <a:gd name="T53" fmla="*/ 612 h 11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877" h="1118">
                  <a:moveTo>
                    <a:pt x="2" y="612"/>
                  </a:moveTo>
                  <a:cubicBezTo>
                    <a:pt x="7" y="614"/>
                    <a:pt x="12" y="617"/>
                    <a:pt x="16" y="619"/>
                  </a:cubicBezTo>
                  <a:cubicBezTo>
                    <a:pt x="59" y="637"/>
                    <a:pt x="98" y="661"/>
                    <a:pt x="132" y="692"/>
                  </a:cubicBezTo>
                  <a:cubicBezTo>
                    <a:pt x="150" y="707"/>
                    <a:pt x="165" y="725"/>
                    <a:pt x="181" y="742"/>
                  </a:cubicBezTo>
                  <a:cubicBezTo>
                    <a:pt x="204" y="766"/>
                    <a:pt x="219" y="795"/>
                    <a:pt x="235" y="824"/>
                  </a:cubicBezTo>
                  <a:cubicBezTo>
                    <a:pt x="246" y="845"/>
                    <a:pt x="254" y="867"/>
                    <a:pt x="262" y="889"/>
                  </a:cubicBezTo>
                  <a:cubicBezTo>
                    <a:pt x="276" y="930"/>
                    <a:pt x="296" y="968"/>
                    <a:pt x="326" y="1000"/>
                  </a:cubicBezTo>
                  <a:cubicBezTo>
                    <a:pt x="345" y="1021"/>
                    <a:pt x="366" y="1039"/>
                    <a:pt x="390" y="1054"/>
                  </a:cubicBezTo>
                  <a:cubicBezTo>
                    <a:pt x="478" y="1110"/>
                    <a:pt x="597" y="1118"/>
                    <a:pt x="697" y="1065"/>
                  </a:cubicBezTo>
                  <a:cubicBezTo>
                    <a:pt x="729" y="1048"/>
                    <a:pt x="756" y="1027"/>
                    <a:pt x="780" y="1000"/>
                  </a:cubicBezTo>
                  <a:cubicBezTo>
                    <a:pt x="856" y="916"/>
                    <a:pt x="877" y="804"/>
                    <a:pt x="846" y="705"/>
                  </a:cubicBezTo>
                  <a:cubicBezTo>
                    <a:pt x="832" y="658"/>
                    <a:pt x="814" y="613"/>
                    <a:pt x="793" y="569"/>
                  </a:cubicBezTo>
                  <a:cubicBezTo>
                    <a:pt x="779" y="540"/>
                    <a:pt x="762" y="511"/>
                    <a:pt x="746" y="483"/>
                  </a:cubicBezTo>
                  <a:cubicBezTo>
                    <a:pt x="730" y="454"/>
                    <a:pt x="710" y="428"/>
                    <a:pt x="694" y="402"/>
                  </a:cubicBezTo>
                  <a:cubicBezTo>
                    <a:pt x="683" y="388"/>
                    <a:pt x="674" y="377"/>
                    <a:pt x="665" y="365"/>
                  </a:cubicBezTo>
                  <a:cubicBezTo>
                    <a:pt x="628" y="317"/>
                    <a:pt x="586" y="274"/>
                    <a:pt x="540" y="234"/>
                  </a:cubicBezTo>
                  <a:cubicBezTo>
                    <a:pt x="429" y="135"/>
                    <a:pt x="302" y="64"/>
                    <a:pt x="161" y="19"/>
                  </a:cubicBezTo>
                  <a:cubicBezTo>
                    <a:pt x="138" y="12"/>
                    <a:pt x="114" y="6"/>
                    <a:pt x="90" y="0"/>
                  </a:cubicBezTo>
                  <a:cubicBezTo>
                    <a:pt x="89" y="0"/>
                    <a:pt x="88" y="1"/>
                    <a:pt x="86" y="2"/>
                  </a:cubicBezTo>
                  <a:cubicBezTo>
                    <a:pt x="86" y="2"/>
                    <a:pt x="86" y="4"/>
                    <a:pt x="87" y="5"/>
                  </a:cubicBezTo>
                  <a:cubicBezTo>
                    <a:pt x="100" y="18"/>
                    <a:pt x="113" y="32"/>
                    <a:pt x="126" y="46"/>
                  </a:cubicBezTo>
                  <a:cubicBezTo>
                    <a:pt x="146" y="70"/>
                    <a:pt x="162" y="97"/>
                    <a:pt x="175" y="125"/>
                  </a:cubicBezTo>
                  <a:cubicBezTo>
                    <a:pt x="208" y="196"/>
                    <a:pt x="216" y="270"/>
                    <a:pt x="202" y="346"/>
                  </a:cubicBezTo>
                  <a:cubicBezTo>
                    <a:pt x="187" y="424"/>
                    <a:pt x="149" y="490"/>
                    <a:pt x="91" y="544"/>
                  </a:cubicBezTo>
                  <a:cubicBezTo>
                    <a:pt x="65" y="568"/>
                    <a:pt x="37" y="588"/>
                    <a:pt x="5" y="603"/>
                  </a:cubicBezTo>
                  <a:cubicBezTo>
                    <a:pt x="4" y="603"/>
                    <a:pt x="3" y="605"/>
                    <a:pt x="1" y="606"/>
                  </a:cubicBezTo>
                  <a:cubicBezTo>
                    <a:pt x="0" y="607"/>
                    <a:pt x="0" y="611"/>
                    <a:pt x="2" y="612"/>
                  </a:cubicBezTo>
                  <a:close/>
                </a:path>
              </a:pathLst>
            </a:custGeom>
            <a:solidFill>
              <a:srgbClr val="B00000"/>
            </a:solidFill>
            <a:ln>
              <a:noFill/>
            </a:ln>
            <a:effectLst>
              <a:outerShdw blurRad="50800" dist="38100" dir="2700000" algn="tl" rotWithShape="0">
                <a:prstClr val="black">
                  <a:alpha val="40000"/>
                </a:prstClr>
              </a:outerShdw>
            </a:effectLst>
          </p:spPr>
          <p:txBody>
            <a:bodyPr vert="horz" wrap="square" lIns="91440" tIns="45720" rIns="91440" bIns="45720" numCol="1" anchor="t" anchorCtr="0" compatLnSpc="1"/>
            <a:lstStyle/>
            <a:p>
              <a:endParaRPr lang="ru-RU" dirty="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41" name="Freeform 164"/>
            <p:cNvSpPr/>
            <p:nvPr>
              <p:custDataLst>
                <p:tags r:id="rId5"/>
              </p:custDataLst>
            </p:nvPr>
          </p:nvSpPr>
          <p:spPr bwMode="auto">
            <a:xfrm>
              <a:off x="2205" y="2346"/>
              <a:ext cx="3782" cy="2395"/>
            </a:xfrm>
            <a:custGeom>
              <a:avLst/>
              <a:gdLst>
                <a:gd name="T0" fmla="*/ 555 w 1221"/>
                <a:gd name="T1" fmla="*/ 775 h 776"/>
                <a:gd name="T2" fmla="*/ 566 w 1221"/>
                <a:gd name="T3" fmla="*/ 763 h 776"/>
                <a:gd name="T4" fmla="*/ 671 w 1221"/>
                <a:gd name="T5" fmla="*/ 675 h 776"/>
                <a:gd name="T6" fmla="*/ 734 w 1221"/>
                <a:gd name="T7" fmla="*/ 645 h 776"/>
                <a:gd name="T8" fmla="*/ 829 w 1221"/>
                <a:gd name="T9" fmla="*/ 619 h 776"/>
                <a:gd name="T10" fmla="*/ 899 w 1221"/>
                <a:gd name="T11" fmla="*/ 613 h 776"/>
                <a:gd name="T12" fmla="*/ 1025 w 1221"/>
                <a:gd name="T13" fmla="*/ 587 h 776"/>
                <a:gd name="T14" fmla="*/ 1095 w 1221"/>
                <a:gd name="T15" fmla="*/ 543 h 776"/>
                <a:gd name="T16" fmla="*/ 1201 w 1221"/>
                <a:gd name="T17" fmla="*/ 254 h 776"/>
                <a:gd name="T18" fmla="*/ 1165 w 1221"/>
                <a:gd name="T19" fmla="*/ 155 h 776"/>
                <a:gd name="T20" fmla="*/ 904 w 1221"/>
                <a:gd name="T21" fmla="*/ 1 h 776"/>
                <a:gd name="T22" fmla="*/ 759 w 1221"/>
                <a:gd name="T23" fmla="*/ 10 h 776"/>
                <a:gd name="T24" fmla="*/ 662 w 1221"/>
                <a:gd name="T25" fmla="*/ 27 h 776"/>
                <a:gd name="T26" fmla="*/ 570 w 1221"/>
                <a:gd name="T27" fmla="*/ 52 h 776"/>
                <a:gd name="T28" fmla="*/ 525 w 1221"/>
                <a:gd name="T29" fmla="*/ 68 h 776"/>
                <a:gd name="T30" fmla="*/ 361 w 1221"/>
                <a:gd name="T31" fmla="*/ 146 h 776"/>
                <a:gd name="T32" fmla="*/ 40 w 1221"/>
                <a:gd name="T33" fmla="*/ 441 h 776"/>
                <a:gd name="T34" fmla="*/ 1 w 1221"/>
                <a:gd name="T35" fmla="*/ 502 h 776"/>
                <a:gd name="T36" fmla="*/ 1 w 1221"/>
                <a:gd name="T37" fmla="*/ 506 h 776"/>
                <a:gd name="T38" fmla="*/ 4 w 1221"/>
                <a:gd name="T39" fmla="*/ 506 h 776"/>
                <a:gd name="T40" fmla="*/ 55 w 1221"/>
                <a:gd name="T41" fmla="*/ 483 h 776"/>
                <a:gd name="T42" fmla="*/ 146 w 1221"/>
                <a:gd name="T43" fmla="*/ 460 h 776"/>
                <a:gd name="T44" fmla="*/ 364 w 1221"/>
                <a:gd name="T45" fmla="*/ 503 h 776"/>
                <a:gd name="T46" fmla="*/ 518 w 1221"/>
                <a:gd name="T47" fmla="*/ 669 h 776"/>
                <a:gd name="T48" fmla="*/ 547 w 1221"/>
                <a:gd name="T49" fmla="*/ 769 h 776"/>
                <a:gd name="T50" fmla="*/ 549 w 1221"/>
                <a:gd name="T51" fmla="*/ 774 h 776"/>
                <a:gd name="T52" fmla="*/ 555 w 1221"/>
                <a:gd name="T53" fmla="*/ 775 h 7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221" h="776">
                  <a:moveTo>
                    <a:pt x="555" y="775"/>
                  </a:moveTo>
                  <a:cubicBezTo>
                    <a:pt x="559" y="771"/>
                    <a:pt x="562" y="767"/>
                    <a:pt x="566" y="763"/>
                  </a:cubicBezTo>
                  <a:cubicBezTo>
                    <a:pt x="596" y="728"/>
                    <a:pt x="631" y="699"/>
                    <a:pt x="671" y="675"/>
                  </a:cubicBezTo>
                  <a:cubicBezTo>
                    <a:pt x="691" y="663"/>
                    <a:pt x="713" y="654"/>
                    <a:pt x="734" y="645"/>
                  </a:cubicBezTo>
                  <a:cubicBezTo>
                    <a:pt x="764" y="631"/>
                    <a:pt x="797" y="625"/>
                    <a:pt x="829" y="619"/>
                  </a:cubicBezTo>
                  <a:cubicBezTo>
                    <a:pt x="852" y="615"/>
                    <a:pt x="875" y="614"/>
                    <a:pt x="899" y="613"/>
                  </a:cubicBezTo>
                  <a:cubicBezTo>
                    <a:pt x="942" y="613"/>
                    <a:pt x="985" y="605"/>
                    <a:pt x="1025" y="587"/>
                  </a:cubicBezTo>
                  <a:cubicBezTo>
                    <a:pt x="1050" y="575"/>
                    <a:pt x="1074" y="561"/>
                    <a:pt x="1095" y="543"/>
                  </a:cubicBezTo>
                  <a:cubicBezTo>
                    <a:pt x="1176" y="476"/>
                    <a:pt x="1221" y="365"/>
                    <a:pt x="1201" y="254"/>
                  </a:cubicBezTo>
                  <a:cubicBezTo>
                    <a:pt x="1195" y="219"/>
                    <a:pt x="1183" y="186"/>
                    <a:pt x="1165" y="155"/>
                  </a:cubicBezTo>
                  <a:cubicBezTo>
                    <a:pt x="1108" y="57"/>
                    <a:pt x="1008" y="2"/>
                    <a:pt x="904" y="1"/>
                  </a:cubicBezTo>
                  <a:cubicBezTo>
                    <a:pt x="856" y="0"/>
                    <a:pt x="807" y="3"/>
                    <a:pt x="759" y="10"/>
                  </a:cubicBezTo>
                  <a:cubicBezTo>
                    <a:pt x="726" y="14"/>
                    <a:pt x="694" y="21"/>
                    <a:pt x="662" y="27"/>
                  </a:cubicBezTo>
                  <a:cubicBezTo>
                    <a:pt x="630" y="34"/>
                    <a:pt x="599" y="45"/>
                    <a:pt x="570" y="52"/>
                  </a:cubicBezTo>
                  <a:cubicBezTo>
                    <a:pt x="553" y="58"/>
                    <a:pt x="539" y="63"/>
                    <a:pt x="525" y="68"/>
                  </a:cubicBezTo>
                  <a:cubicBezTo>
                    <a:pt x="468" y="89"/>
                    <a:pt x="414" y="115"/>
                    <a:pt x="361" y="146"/>
                  </a:cubicBezTo>
                  <a:cubicBezTo>
                    <a:pt x="234" y="222"/>
                    <a:pt x="127" y="320"/>
                    <a:pt x="40" y="441"/>
                  </a:cubicBezTo>
                  <a:cubicBezTo>
                    <a:pt x="26" y="461"/>
                    <a:pt x="14" y="481"/>
                    <a:pt x="1" y="502"/>
                  </a:cubicBezTo>
                  <a:cubicBezTo>
                    <a:pt x="0" y="503"/>
                    <a:pt x="1" y="505"/>
                    <a:pt x="1" y="506"/>
                  </a:cubicBezTo>
                  <a:cubicBezTo>
                    <a:pt x="1" y="507"/>
                    <a:pt x="3" y="507"/>
                    <a:pt x="4" y="506"/>
                  </a:cubicBezTo>
                  <a:cubicBezTo>
                    <a:pt x="21" y="498"/>
                    <a:pt x="38" y="490"/>
                    <a:pt x="55" y="483"/>
                  </a:cubicBezTo>
                  <a:cubicBezTo>
                    <a:pt x="84" y="470"/>
                    <a:pt x="115" y="464"/>
                    <a:pt x="146" y="460"/>
                  </a:cubicBezTo>
                  <a:cubicBezTo>
                    <a:pt x="223" y="451"/>
                    <a:pt x="296" y="465"/>
                    <a:pt x="364" y="503"/>
                  </a:cubicBezTo>
                  <a:cubicBezTo>
                    <a:pt x="434" y="541"/>
                    <a:pt x="485" y="597"/>
                    <a:pt x="518" y="669"/>
                  </a:cubicBezTo>
                  <a:cubicBezTo>
                    <a:pt x="533" y="701"/>
                    <a:pt x="543" y="734"/>
                    <a:pt x="547" y="769"/>
                  </a:cubicBezTo>
                  <a:cubicBezTo>
                    <a:pt x="547" y="770"/>
                    <a:pt x="548" y="772"/>
                    <a:pt x="549" y="774"/>
                  </a:cubicBezTo>
                  <a:cubicBezTo>
                    <a:pt x="549" y="776"/>
                    <a:pt x="554" y="776"/>
                    <a:pt x="555" y="775"/>
                  </a:cubicBezTo>
                  <a:close/>
                </a:path>
              </a:pathLst>
            </a:custGeom>
            <a:solidFill>
              <a:srgbClr val="C00000"/>
            </a:solidFill>
            <a:ln>
              <a:solidFill>
                <a:srgbClr val="C00000"/>
              </a:solidFill>
            </a:ln>
            <a:effectLst>
              <a:outerShdw blurRad="50800" dist="38100" dir="2700000" algn="tl" rotWithShape="0">
                <a:prstClr val="black">
                  <a:alpha val="40000"/>
                </a:prstClr>
              </a:outerShdw>
            </a:effectLst>
          </p:spPr>
          <p:txBody>
            <a:bodyPr vert="horz" wrap="square" lIns="91440" tIns="45720" rIns="91440" bIns="45720" numCol="1" anchor="t" anchorCtr="0" compatLnSpc="1"/>
            <a:lstStyle/>
            <a:p>
              <a:endParaRPr lang="ru-RU">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24" name="Текст 12"/>
            <p:cNvSpPr txBox="1"/>
            <p:nvPr>
              <p:custDataLst>
                <p:tags r:id="rId6"/>
              </p:custDataLst>
            </p:nvPr>
          </p:nvSpPr>
          <p:spPr>
            <a:xfrm>
              <a:off x="3576" y="2752"/>
              <a:ext cx="1608" cy="1074"/>
            </a:xfrm>
            <a:prstGeom prst="rect">
              <a:avLst/>
            </a:prstGeom>
          </p:spPr>
          <p:txBody>
            <a:bodyPr anchor="ctr">
              <a:noAutofit/>
            </a:bodyPr>
            <a:lstStyle>
              <a:lvl1pPr marL="0" indent="0" algn="l" defTabSz="2438400" rtl="0" eaLnBrk="1" latinLnBrk="0" hangingPunct="1">
                <a:lnSpc>
                  <a:spcPct val="150000"/>
                </a:lnSpc>
                <a:spcBef>
                  <a:spcPct val="20000"/>
                </a:spcBef>
                <a:buFont typeface="Arial" panose="020B0604020202020204" pitchFamily="34" charset="0"/>
                <a:buNone/>
                <a:defRPr sz="2000" kern="1200" baseline="0">
                  <a:solidFill>
                    <a:srgbClr val="4D576B"/>
                  </a:solidFill>
                  <a:latin typeface="Aller Light" panose="02000503000000020004" pitchFamily="2" charset="0"/>
                  <a:ea typeface="微软雅黑" panose="020B0503020204020204" pitchFamily="34" charset="-122"/>
                  <a:cs typeface="+mn-ea"/>
                </a:defRPr>
              </a:lvl1pPr>
              <a:lvl2pPr marL="1981200" indent="-762000" algn="l" defTabSz="2438400" rtl="0" eaLnBrk="1" latinLnBrk="0" hangingPunct="1">
                <a:spcBef>
                  <a:spcPct val="20000"/>
                </a:spcBef>
                <a:buFont typeface="Arial" panose="020B0604020202020204" pitchFamily="34" charset="0"/>
                <a:buChar char="–"/>
                <a:defRPr sz="2400" kern="1200">
                  <a:solidFill>
                    <a:srgbClr val="4D576B"/>
                  </a:solidFill>
                  <a:latin typeface="Aller Light" panose="02000503000000020004" pitchFamily="2" charset="0"/>
                  <a:ea typeface="微软雅黑" panose="020B0503020204020204" pitchFamily="34" charset="-122"/>
                  <a:cs typeface="+mn-ea"/>
                </a:defRPr>
              </a:lvl2pPr>
              <a:lvl3pPr marL="3048000" indent="-609600" algn="l" defTabSz="2438400" rtl="0" eaLnBrk="1" latinLnBrk="0" hangingPunct="1">
                <a:spcBef>
                  <a:spcPct val="20000"/>
                </a:spcBef>
                <a:buFont typeface="Arial" panose="020B0604020202020204" pitchFamily="34" charset="0"/>
                <a:buChar char="•"/>
                <a:defRPr sz="2400" kern="1200">
                  <a:solidFill>
                    <a:srgbClr val="4D576B"/>
                  </a:solidFill>
                  <a:latin typeface="Aller Light" panose="02000503000000020004" pitchFamily="2" charset="0"/>
                  <a:ea typeface="微软雅黑" panose="020B0503020204020204" pitchFamily="34" charset="-122"/>
                  <a:cs typeface="+mn-ea"/>
                </a:defRPr>
              </a:lvl3pPr>
              <a:lvl4pPr marL="4267200" indent="-609600" algn="l" defTabSz="2438400" rtl="0" eaLnBrk="1" latinLnBrk="0" hangingPunct="1">
                <a:spcBef>
                  <a:spcPct val="20000"/>
                </a:spcBef>
                <a:buFont typeface="Arial" panose="020B0604020202020204" pitchFamily="34" charset="0"/>
                <a:buChar char="–"/>
                <a:defRPr sz="2400" kern="1200">
                  <a:solidFill>
                    <a:srgbClr val="4D576B"/>
                  </a:solidFill>
                  <a:latin typeface="Aller Light" panose="02000503000000020004" pitchFamily="2" charset="0"/>
                  <a:ea typeface="微软雅黑" panose="020B0503020204020204" pitchFamily="34" charset="-122"/>
                  <a:cs typeface="+mn-ea"/>
                </a:defRPr>
              </a:lvl4pPr>
              <a:lvl5pPr marL="5486400" indent="-609600" algn="l" defTabSz="2438400" rtl="0" eaLnBrk="1" latinLnBrk="0" hangingPunct="1">
                <a:spcBef>
                  <a:spcPct val="20000"/>
                </a:spcBef>
                <a:buFont typeface="Arial" panose="020B0604020202020204" pitchFamily="34" charset="0"/>
                <a:buChar char="»"/>
                <a:defRPr sz="2400" kern="1200">
                  <a:solidFill>
                    <a:srgbClr val="4D576B"/>
                  </a:solidFill>
                  <a:latin typeface="Aller Light" panose="02000503000000020004" pitchFamily="2" charset="0"/>
                  <a:ea typeface="微软雅黑" panose="020B0503020204020204" pitchFamily="34" charset="-122"/>
                  <a:cs typeface="+mn-ea"/>
                </a:defRPr>
              </a:lvl5pPr>
              <a:lvl6pPr marL="6706235" indent="-609600" algn="l" defTabSz="2438400" rtl="0" eaLnBrk="1" latinLnBrk="0" hangingPunct="1">
                <a:spcBef>
                  <a:spcPct val="20000"/>
                </a:spcBef>
                <a:buFont typeface="Arial" panose="020B0604020202020204" pitchFamily="34" charset="0"/>
                <a:buChar char="•"/>
                <a:defRPr sz="5300" kern="1200">
                  <a:solidFill>
                    <a:srgbClr val="000000"/>
                  </a:solidFill>
                  <a:latin typeface="Arial" panose="020B0604020202020204" pitchFamily="34" charset="0"/>
                  <a:ea typeface="微软雅黑" panose="020B0503020204020204" pitchFamily="34" charset="-122"/>
                  <a:cs typeface="+mn-ea"/>
                </a:defRPr>
              </a:lvl6pPr>
              <a:lvl7pPr marL="7925435" indent="-609600" algn="l" defTabSz="2438400" rtl="0" eaLnBrk="1" latinLnBrk="0" hangingPunct="1">
                <a:spcBef>
                  <a:spcPct val="20000"/>
                </a:spcBef>
                <a:buFont typeface="Arial" panose="020B0604020202020204" pitchFamily="34" charset="0"/>
                <a:buChar char="•"/>
                <a:defRPr sz="5300" kern="1200">
                  <a:solidFill>
                    <a:srgbClr val="000000"/>
                  </a:solidFill>
                  <a:latin typeface="Arial" panose="020B0604020202020204" pitchFamily="34" charset="0"/>
                  <a:ea typeface="微软雅黑" panose="020B0503020204020204" pitchFamily="34" charset="-122"/>
                  <a:cs typeface="+mn-ea"/>
                </a:defRPr>
              </a:lvl7pPr>
              <a:lvl8pPr marL="9144635" indent="-609600" algn="l" defTabSz="2438400" rtl="0" eaLnBrk="1" latinLnBrk="0" hangingPunct="1">
                <a:spcBef>
                  <a:spcPct val="20000"/>
                </a:spcBef>
                <a:buFont typeface="Arial" panose="020B0604020202020204" pitchFamily="34" charset="0"/>
                <a:buChar char="•"/>
                <a:defRPr sz="5300" kern="1200">
                  <a:solidFill>
                    <a:srgbClr val="000000"/>
                  </a:solidFill>
                  <a:latin typeface="Arial" panose="020B0604020202020204" pitchFamily="34" charset="0"/>
                  <a:ea typeface="微软雅黑" panose="020B0503020204020204" pitchFamily="34" charset="-122"/>
                  <a:cs typeface="+mn-ea"/>
                </a:defRPr>
              </a:lvl8pPr>
              <a:lvl9pPr marL="10363835" indent="-609600" algn="l" defTabSz="2438400" rtl="0" eaLnBrk="1" latinLnBrk="0" hangingPunct="1">
                <a:spcBef>
                  <a:spcPct val="20000"/>
                </a:spcBef>
                <a:buFont typeface="Arial" panose="020B0604020202020204" pitchFamily="34" charset="0"/>
                <a:buChar char="•"/>
                <a:defRPr sz="5300" kern="1200">
                  <a:solidFill>
                    <a:srgbClr val="000000"/>
                  </a:solidFill>
                  <a:latin typeface="Arial" panose="020B0604020202020204" pitchFamily="34" charset="0"/>
                  <a:ea typeface="微软雅黑" panose="020B0503020204020204" pitchFamily="34" charset="-122"/>
                  <a:cs typeface="+mn-ea"/>
                </a:defRPr>
              </a:lvl9pPr>
            </a:lstStyle>
            <a:p>
              <a:pPr algn="ctr">
                <a:lnSpc>
                  <a:spcPct val="120000"/>
                </a:lnSpc>
              </a:pPr>
              <a:r>
                <a:rPr lang="zh-CN" altLang="en-US" b="1" spc="300" dirty="0">
                  <a:solidFill>
                    <a:sysClr val="window" lastClr="FFFFFF"/>
                  </a:solidFill>
                  <a:effectLst>
                    <a:outerShdw blurRad="38100" dist="38100" dir="2700000" algn="tl">
                      <a:srgbClr val="000000">
                        <a:alpha val="43137"/>
                      </a:srgbClr>
                    </a:outerShdw>
                  </a:effectLst>
                  <a:latin typeface="华文新魏" panose="02010800040101010101" pitchFamily="2" charset="-122"/>
                  <a:ea typeface="华文新魏" panose="02010800040101010101" pitchFamily="2" charset="-122"/>
                  <a:cs typeface="Roboto Medium" charset="0"/>
                </a:rPr>
                <a:t>中国精神</a:t>
              </a:r>
            </a:p>
          </p:txBody>
        </p:sp>
        <p:sp>
          <p:nvSpPr>
            <p:cNvPr id="25" name="Текст 12"/>
            <p:cNvSpPr txBox="1"/>
            <p:nvPr>
              <p:custDataLst>
                <p:tags r:id="rId7"/>
              </p:custDataLst>
            </p:nvPr>
          </p:nvSpPr>
          <p:spPr>
            <a:xfrm>
              <a:off x="6136" y="3872"/>
              <a:ext cx="1608" cy="1074"/>
            </a:xfrm>
            <a:prstGeom prst="rect">
              <a:avLst/>
            </a:prstGeom>
          </p:spPr>
          <p:txBody>
            <a:bodyPr anchor="ctr">
              <a:noAutofit/>
            </a:bodyPr>
            <a:lstStyle>
              <a:lvl1pPr marL="0" indent="0" algn="l" defTabSz="2438400" rtl="0" eaLnBrk="1" latinLnBrk="0" hangingPunct="1">
                <a:lnSpc>
                  <a:spcPct val="150000"/>
                </a:lnSpc>
                <a:spcBef>
                  <a:spcPct val="20000"/>
                </a:spcBef>
                <a:buFont typeface="Arial" panose="020B0604020202020204" pitchFamily="34" charset="0"/>
                <a:buNone/>
                <a:defRPr sz="2000" kern="1200" baseline="0">
                  <a:solidFill>
                    <a:srgbClr val="4D576B"/>
                  </a:solidFill>
                  <a:latin typeface="Aller Light" panose="02000503000000020004" pitchFamily="2" charset="0"/>
                  <a:ea typeface="微软雅黑" panose="020B0503020204020204" pitchFamily="34" charset="-122"/>
                  <a:cs typeface="+mn-ea"/>
                </a:defRPr>
              </a:lvl1pPr>
              <a:lvl2pPr marL="1981200" indent="-762000" algn="l" defTabSz="2438400" rtl="0" eaLnBrk="1" latinLnBrk="0" hangingPunct="1">
                <a:spcBef>
                  <a:spcPct val="20000"/>
                </a:spcBef>
                <a:buFont typeface="Arial" panose="020B0604020202020204" pitchFamily="34" charset="0"/>
                <a:buChar char="–"/>
                <a:defRPr sz="2400" kern="1200">
                  <a:solidFill>
                    <a:srgbClr val="4D576B"/>
                  </a:solidFill>
                  <a:latin typeface="Aller Light" panose="02000503000000020004" pitchFamily="2" charset="0"/>
                  <a:ea typeface="微软雅黑" panose="020B0503020204020204" pitchFamily="34" charset="-122"/>
                  <a:cs typeface="+mn-ea"/>
                </a:defRPr>
              </a:lvl2pPr>
              <a:lvl3pPr marL="3048000" indent="-609600" algn="l" defTabSz="2438400" rtl="0" eaLnBrk="1" latinLnBrk="0" hangingPunct="1">
                <a:spcBef>
                  <a:spcPct val="20000"/>
                </a:spcBef>
                <a:buFont typeface="Arial" panose="020B0604020202020204" pitchFamily="34" charset="0"/>
                <a:buChar char="•"/>
                <a:defRPr sz="2400" kern="1200">
                  <a:solidFill>
                    <a:srgbClr val="4D576B"/>
                  </a:solidFill>
                  <a:latin typeface="Aller Light" panose="02000503000000020004" pitchFamily="2" charset="0"/>
                  <a:ea typeface="微软雅黑" panose="020B0503020204020204" pitchFamily="34" charset="-122"/>
                  <a:cs typeface="+mn-ea"/>
                </a:defRPr>
              </a:lvl3pPr>
              <a:lvl4pPr marL="4267200" indent="-609600" algn="l" defTabSz="2438400" rtl="0" eaLnBrk="1" latinLnBrk="0" hangingPunct="1">
                <a:spcBef>
                  <a:spcPct val="20000"/>
                </a:spcBef>
                <a:buFont typeface="Arial" panose="020B0604020202020204" pitchFamily="34" charset="0"/>
                <a:buChar char="–"/>
                <a:defRPr sz="2400" kern="1200">
                  <a:solidFill>
                    <a:srgbClr val="4D576B"/>
                  </a:solidFill>
                  <a:latin typeface="Aller Light" panose="02000503000000020004" pitchFamily="2" charset="0"/>
                  <a:ea typeface="微软雅黑" panose="020B0503020204020204" pitchFamily="34" charset="-122"/>
                  <a:cs typeface="+mn-ea"/>
                </a:defRPr>
              </a:lvl4pPr>
              <a:lvl5pPr marL="5486400" indent="-609600" algn="l" defTabSz="2438400" rtl="0" eaLnBrk="1" latinLnBrk="0" hangingPunct="1">
                <a:spcBef>
                  <a:spcPct val="20000"/>
                </a:spcBef>
                <a:buFont typeface="Arial" panose="020B0604020202020204" pitchFamily="34" charset="0"/>
                <a:buChar char="»"/>
                <a:defRPr sz="2400" kern="1200">
                  <a:solidFill>
                    <a:srgbClr val="4D576B"/>
                  </a:solidFill>
                  <a:latin typeface="Aller Light" panose="02000503000000020004" pitchFamily="2" charset="0"/>
                  <a:ea typeface="微软雅黑" panose="020B0503020204020204" pitchFamily="34" charset="-122"/>
                  <a:cs typeface="+mn-ea"/>
                </a:defRPr>
              </a:lvl5pPr>
              <a:lvl6pPr marL="6706235" indent="-609600" algn="l" defTabSz="2438400" rtl="0" eaLnBrk="1" latinLnBrk="0" hangingPunct="1">
                <a:spcBef>
                  <a:spcPct val="20000"/>
                </a:spcBef>
                <a:buFont typeface="Arial" panose="020B0604020202020204" pitchFamily="34" charset="0"/>
                <a:buChar char="•"/>
                <a:defRPr sz="5300" kern="1200">
                  <a:solidFill>
                    <a:srgbClr val="000000"/>
                  </a:solidFill>
                  <a:latin typeface="Arial" panose="020B0604020202020204" pitchFamily="34" charset="0"/>
                  <a:ea typeface="微软雅黑" panose="020B0503020204020204" pitchFamily="34" charset="-122"/>
                  <a:cs typeface="+mn-ea"/>
                </a:defRPr>
              </a:lvl6pPr>
              <a:lvl7pPr marL="7925435" indent="-609600" algn="l" defTabSz="2438400" rtl="0" eaLnBrk="1" latinLnBrk="0" hangingPunct="1">
                <a:spcBef>
                  <a:spcPct val="20000"/>
                </a:spcBef>
                <a:buFont typeface="Arial" panose="020B0604020202020204" pitchFamily="34" charset="0"/>
                <a:buChar char="•"/>
                <a:defRPr sz="5300" kern="1200">
                  <a:solidFill>
                    <a:srgbClr val="000000"/>
                  </a:solidFill>
                  <a:latin typeface="Arial" panose="020B0604020202020204" pitchFamily="34" charset="0"/>
                  <a:ea typeface="微软雅黑" panose="020B0503020204020204" pitchFamily="34" charset="-122"/>
                  <a:cs typeface="+mn-ea"/>
                </a:defRPr>
              </a:lvl7pPr>
              <a:lvl8pPr marL="9144635" indent="-609600" algn="l" defTabSz="2438400" rtl="0" eaLnBrk="1" latinLnBrk="0" hangingPunct="1">
                <a:spcBef>
                  <a:spcPct val="20000"/>
                </a:spcBef>
                <a:buFont typeface="Arial" panose="020B0604020202020204" pitchFamily="34" charset="0"/>
                <a:buChar char="•"/>
                <a:defRPr sz="5300" kern="1200">
                  <a:solidFill>
                    <a:srgbClr val="000000"/>
                  </a:solidFill>
                  <a:latin typeface="Arial" panose="020B0604020202020204" pitchFamily="34" charset="0"/>
                  <a:ea typeface="微软雅黑" panose="020B0503020204020204" pitchFamily="34" charset="-122"/>
                  <a:cs typeface="+mn-ea"/>
                </a:defRPr>
              </a:lvl8pPr>
              <a:lvl9pPr marL="10363835" indent="-609600" algn="l" defTabSz="2438400" rtl="0" eaLnBrk="1" latinLnBrk="0" hangingPunct="1">
                <a:spcBef>
                  <a:spcPct val="20000"/>
                </a:spcBef>
                <a:buFont typeface="Arial" panose="020B0604020202020204" pitchFamily="34" charset="0"/>
                <a:buChar char="•"/>
                <a:defRPr sz="5300" kern="1200">
                  <a:solidFill>
                    <a:srgbClr val="000000"/>
                  </a:solidFill>
                  <a:latin typeface="Arial" panose="020B0604020202020204" pitchFamily="34" charset="0"/>
                  <a:ea typeface="微软雅黑" panose="020B0503020204020204" pitchFamily="34" charset="-122"/>
                  <a:cs typeface="+mn-ea"/>
                </a:defRPr>
              </a:lvl9pPr>
            </a:lstStyle>
            <a:p>
              <a:pPr algn="ctr">
                <a:lnSpc>
                  <a:spcPct val="120000"/>
                </a:lnSpc>
              </a:pPr>
              <a:r>
                <a:rPr lang="zh-CN" altLang="en-US" b="1" spc="300" dirty="0">
                  <a:solidFill>
                    <a:sysClr val="window" lastClr="FFFFFF"/>
                  </a:solidFill>
                  <a:effectLst>
                    <a:outerShdw blurRad="38100" dist="38100" dir="2700000" algn="tl">
                      <a:srgbClr val="000000">
                        <a:alpha val="43137"/>
                      </a:srgbClr>
                    </a:outerShdw>
                  </a:effectLst>
                  <a:latin typeface="华文新魏" panose="02010800040101010101" pitchFamily="2" charset="-122"/>
                  <a:ea typeface="华文新魏" panose="02010800040101010101" pitchFamily="2" charset="-122"/>
                  <a:cs typeface="Roboto Medium" charset="0"/>
                </a:rPr>
                <a:t>中国道路</a:t>
              </a:r>
            </a:p>
          </p:txBody>
        </p:sp>
        <p:sp>
          <p:nvSpPr>
            <p:cNvPr id="26" name="Текст 12"/>
            <p:cNvSpPr txBox="1"/>
            <p:nvPr>
              <p:custDataLst>
                <p:tags r:id="rId8"/>
              </p:custDataLst>
            </p:nvPr>
          </p:nvSpPr>
          <p:spPr>
            <a:xfrm>
              <a:off x="5921" y="6580"/>
              <a:ext cx="1608" cy="1074"/>
            </a:xfrm>
            <a:prstGeom prst="rect">
              <a:avLst/>
            </a:prstGeom>
          </p:spPr>
          <p:txBody>
            <a:bodyPr anchor="ctr">
              <a:noAutofit/>
            </a:bodyPr>
            <a:lstStyle>
              <a:lvl1pPr marL="0" indent="0" algn="l" defTabSz="2438400" rtl="0" eaLnBrk="1" latinLnBrk="0" hangingPunct="1">
                <a:lnSpc>
                  <a:spcPct val="150000"/>
                </a:lnSpc>
                <a:spcBef>
                  <a:spcPct val="20000"/>
                </a:spcBef>
                <a:buFont typeface="Arial" panose="020B0604020202020204" pitchFamily="34" charset="0"/>
                <a:buNone/>
                <a:defRPr sz="2000" kern="1200" baseline="0">
                  <a:solidFill>
                    <a:srgbClr val="4D576B"/>
                  </a:solidFill>
                  <a:latin typeface="Aller Light" panose="02000503000000020004" pitchFamily="2" charset="0"/>
                  <a:ea typeface="微软雅黑" panose="020B0503020204020204" pitchFamily="34" charset="-122"/>
                  <a:cs typeface="+mn-ea"/>
                </a:defRPr>
              </a:lvl1pPr>
              <a:lvl2pPr marL="1981200" indent="-762000" algn="l" defTabSz="2438400" rtl="0" eaLnBrk="1" latinLnBrk="0" hangingPunct="1">
                <a:spcBef>
                  <a:spcPct val="20000"/>
                </a:spcBef>
                <a:buFont typeface="Arial" panose="020B0604020202020204" pitchFamily="34" charset="0"/>
                <a:buChar char="–"/>
                <a:defRPr sz="2400" kern="1200">
                  <a:solidFill>
                    <a:srgbClr val="4D576B"/>
                  </a:solidFill>
                  <a:latin typeface="Aller Light" panose="02000503000000020004" pitchFamily="2" charset="0"/>
                  <a:ea typeface="微软雅黑" panose="020B0503020204020204" pitchFamily="34" charset="-122"/>
                  <a:cs typeface="+mn-ea"/>
                </a:defRPr>
              </a:lvl2pPr>
              <a:lvl3pPr marL="3048000" indent="-609600" algn="l" defTabSz="2438400" rtl="0" eaLnBrk="1" latinLnBrk="0" hangingPunct="1">
                <a:spcBef>
                  <a:spcPct val="20000"/>
                </a:spcBef>
                <a:buFont typeface="Arial" panose="020B0604020202020204" pitchFamily="34" charset="0"/>
                <a:buChar char="•"/>
                <a:defRPr sz="2400" kern="1200">
                  <a:solidFill>
                    <a:srgbClr val="4D576B"/>
                  </a:solidFill>
                  <a:latin typeface="Aller Light" panose="02000503000000020004" pitchFamily="2" charset="0"/>
                  <a:ea typeface="微软雅黑" panose="020B0503020204020204" pitchFamily="34" charset="-122"/>
                  <a:cs typeface="+mn-ea"/>
                </a:defRPr>
              </a:lvl3pPr>
              <a:lvl4pPr marL="4267200" indent="-609600" algn="l" defTabSz="2438400" rtl="0" eaLnBrk="1" latinLnBrk="0" hangingPunct="1">
                <a:spcBef>
                  <a:spcPct val="20000"/>
                </a:spcBef>
                <a:buFont typeface="Arial" panose="020B0604020202020204" pitchFamily="34" charset="0"/>
                <a:buChar char="–"/>
                <a:defRPr sz="2400" kern="1200">
                  <a:solidFill>
                    <a:srgbClr val="4D576B"/>
                  </a:solidFill>
                  <a:latin typeface="Aller Light" panose="02000503000000020004" pitchFamily="2" charset="0"/>
                  <a:ea typeface="微软雅黑" panose="020B0503020204020204" pitchFamily="34" charset="-122"/>
                  <a:cs typeface="+mn-ea"/>
                </a:defRPr>
              </a:lvl4pPr>
              <a:lvl5pPr marL="5486400" indent="-609600" algn="l" defTabSz="2438400" rtl="0" eaLnBrk="1" latinLnBrk="0" hangingPunct="1">
                <a:spcBef>
                  <a:spcPct val="20000"/>
                </a:spcBef>
                <a:buFont typeface="Arial" panose="020B0604020202020204" pitchFamily="34" charset="0"/>
                <a:buChar char="»"/>
                <a:defRPr sz="2400" kern="1200">
                  <a:solidFill>
                    <a:srgbClr val="4D576B"/>
                  </a:solidFill>
                  <a:latin typeface="Aller Light" panose="02000503000000020004" pitchFamily="2" charset="0"/>
                  <a:ea typeface="微软雅黑" panose="020B0503020204020204" pitchFamily="34" charset="-122"/>
                  <a:cs typeface="+mn-ea"/>
                </a:defRPr>
              </a:lvl5pPr>
              <a:lvl6pPr marL="6706235" indent="-609600" algn="l" defTabSz="2438400" rtl="0" eaLnBrk="1" latinLnBrk="0" hangingPunct="1">
                <a:spcBef>
                  <a:spcPct val="20000"/>
                </a:spcBef>
                <a:buFont typeface="Arial" panose="020B0604020202020204" pitchFamily="34" charset="0"/>
                <a:buChar char="•"/>
                <a:defRPr sz="5300" kern="1200">
                  <a:solidFill>
                    <a:srgbClr val="000000"/>
                  </a:solidFill>
                  <a:latin typeface="Arial" panose="020B0604020202020204" pitchFamily="34" charset="0"/>
                  <a:ea typeface="微软雅黑" panose="020B0503020204020204" pitchFamily="34" charset="-122"/>
                  <a:cs typeface="+mn-ea"/>
                </a:defRPr>
              </a:lvl6pPr>
              <a:lvl7pPr marL="7925435" indent="-609600" algn="l" defTabSz="2438400" rtl="0" eaLnBrk="1" latinLnBrk="0" hangingPunct="1">
                <a:spcBef>
                  <a:spcPct val="20000"/>
                </a:spcBef>
                <a:buFont typeface="Arial" panose="020B0604020202020204" pitchFamily="34" charset="0"/>
                <a:buChar char="•"/>
                <a:defRPr sz="5300" kern="1200">
                  <a:solidFill>
                    <a:srgbClr val="000000"/>
                  </a:solidFill>
                  <a:latin typeface="Arial" panose="020B0604020202020204" pitchFamily="34" charset="0"/>
                  <a:ea typeface="微软雅黑" panose="020B0503020204020204" pitchFamily="34" charset="-122"/>
                  <a:cs typeface="+mn-ea"/>
                </a:defRPr>
              </a:lvl7pPr>
              <a:lvl8pPr marL="9144635" indent="-609600" algn="l" defTabSz="2438400" rtl="0" eaLnBrk="1" latinLnBrk="0" hangingPunct="1">
                <a:spcBef>
                  <a:spcPct val="20000"/>
                </a:spcBef>
                <a:buFont typeface="Arial" panose="020B0604020202020204" pitchFamily="34" charset="0"/>
                <a:buChar char="•"/>
                <a:defRPr sz="5300" kern="1200">
                  <a:solidFill>
                    <a:srgbClr val="000000"/>
                  </a:solidFill>
                  <a:latin typeface="Arial" panose="020B0604020202020204" pitchFamily="34" charset="0"/>
                  <a:ea typeface="微软雅黑" panose="020B0503020204020204" pitchFamily="34" charset="-122"/>
                  <a:cs typeface="+mn-ea"/>
                </a:defRPr>
              </a:lvl8pPr>
              <a:lvl9pPr marL="10363835" indent="-609600" algn="l" defTabSz="2438400" rtl="0" eaLnBrk="1" latinLnBrk="0" hangingPunct="1">
                <a:spcBef>
                  <a:spcPct val="20000"/>
                </a:spcBef>
                <a:buFont typeface="Arial" panose="020B0604020202020204" pitchFamily="34" charset="0"/>
                <a:buChar char="•"/>
                <a:defRPr sz="5300" kern="1200">
                  <a:solidFill>
                    <a:srgbClr val="000000"/>
                  </a:solidFill>
                  <a:latin typeface="Arial" panose="020B0604020202020204" pitchFamily="34" charset="0"/>
                  <a:ea typeface="微软雅黑" panose="020B0503020204020204" pitchFamily="34" charset="-122"/>
                  <a:cs typeface="+mn-ea"/>
                </a:defRPr>
              </a:lvl9pPr>
            </a:lstStyle>
            <a:p>
              <a:pPr algn="ctr">
                <a:lnSpc>
                  <a:spcPct val="120000"/>
                </a:lnSpc>
              </a:pPr>
              <a:r>
                <a:rPr lang="zh-CN" altLang="en-US" b="1" spc="300" dirty="0">
                  <a:solidFill>
                    <a:sysClr val="window" lastClr="FFFFFF"/>
                  </a:solidFill>
                  <a:effectLst>
                    <a:outerShdw blurRad="38100" dist="38100" dir="2700000" algn="tl">
                      <a:srgbClr val="000000">
                        <a:alpha val="43137"/>
                      </a:srgbClr>
                    </a:outerShdw>
                  </a:effectLst>
                  <a:latin typeface="华文新魏" panose="02010800040101010101" pitchFamily="2" charset="-122"/>
                  <a:ea typeface="华文新魏" panose="02010800040101010101" pitchFamily="2" charset="-122"/>
                  <a:cs typeface="Roboto Medium" charset="0"/>
                </a:rPr>
                <a:t>中国制度</a:t>
              </a:r>
            </a:p>
          </p:txBody>
        </p:sp>
        <p:sp>
          <p:nvSpPr>
            <p:cNvPr id="27" name="Текст 12"/>
            <p:cNvSpPr txBox="1"/>
            <p:nvPr>
              <p:custDataLst>
                <p:tags r:id="rId9"/>
              </p:custDataLst>
            </p:nvPr>
          </p:nvSpPr>
          <p:spPr>
            <a:xfrm>
              <a:off x="3282" y="7077"/>
              <a:ext cx="1608" cy="1074"/>
            </a:xfrm>
            <a:prstGeom prst="rect">
              <a:avLst/>
            </a:prstGeom>
          </p:spPr>
          <p:txBody>
            <a:bodyPr anchor="ctr">
              <a:noAutofit/>
            </a:bodyPr>
            <a:lstStyle>
              <a:lvl1pPr marL="0" indent="0" algn="l" defTabSz="2438400" rtl="0" eaLnBrk="1" latinLnBrk="0" hangingPunct="1">
                <a:lnSpc>
                  <a:spcPct val="150000"/>
                </a:lnSpc>
                <a:spcBef>
                  <a:spcPct val="20000"/>
                </a:spcBef>
                <a:buFont typeface="Arial" panose="020B0604020202020204" pitchFamily="34" charset="0"/>
                <a:buNone/>
                <a:defRPr sz="2000" kern="1200" baseline="0">
                  <a:solidFill>
                    <a:srgbClr val="4D576B"/>
                  </a:solidFill>
                  <a:latin typeface="Aller Light" panose="02000503000000020004" pitchFamily="2" charset="0"/>
                  <a:ea typeface="微软雅黑" panose="020B0503020204020204" pitchFamily="34" charset="-122"/>
                  <a:cs typeface="+mn-ea"/>
                </a:defRPr>
              </a:lvl1pPr>
              <a:lvl2pPr marL="1981200" indent="-762000" algn="l" defTabSz="2438400" rtl="0" eaLnBrk="1" latinLnBrk="0" hangingPunct="1">
                <a:spcBef>
                  <a:spcPct val="20000"/>
                </a:spcBef>
                <a:buFont typeface="Arial" panose="020B0604020202020204" pitchFamily="34" charset="0"/>
                <a:buChar char="–"/>
                <a:defRPr sz="2400" kern="1200">
                  <a:solidFill>
                    <a:srgbClr val="4D576B"/>
                  </a:solidFill>
                  <a:latin typeface="Aller Light" panose="02000503000000020004" pitchFamily="2" charset="0"/>
                  <a:ea typeface="微软雅黑" panose="020B0503020204020204" pitchFamily="34" charset="-122"/>
                  <a:cs typeface="+mn-ea"/>
                </a:defRPr>
              </a:lvl2pPr>
              <a:lvl3pPr marL="3048000" indent="-609600" algn="l" defTabSz="2438400" rtl="0" eaLnBrk="1" latinLnBrk="0" hangingPunct="1">
                <a:spcBef>
                  <a:spcPct val="20000"/>
                </a:spcBef>
                <a:buFont typeface="Arial" panose="020B0604020202020204" pitchFamily="34" charset="0"/>
                <a:buChar char="•"/>
                <a:defRPr sz="2400" kern="1200">
                  <a:solidFill>
                    <a:srgbClr val="4D576B"/>
                  </a:solidFill>
                  <a:latin typeface="Aller Light" panose="02000503000000020004" pitchFamily="2" charset="0"/>
                  <a:ea typeface="微软雅黑" panose="020B0503020204020204" pitchFamily="34" charset="-122"/>
                  <a:cs typeface="+mn-ea"/>
                </a:defRPr>
              </a:lvl3pPr>
              <a:lvl4pPr marL="4267200" indent="-609600" algn="l" defTabSz="2438400" rtl="0" eaLnBrk="1" latinLnBrk="0" hangingPunct="1">
                <a:spcBef>
                  <a:spcPct val="20000"/>
                </a:spcBef>
                <a:buFont typeface="Arial" panose="020B0604020202020204" pitchFamily="34" charset="0"/>
                <a:buChar char="–"/>
                <a:defRPr sz="2400" kern="1200">
                  <a:solidFill>
                    <a:srgbClr val="4D576B"/>
                  </a:solidFill>
                  <a:latin typeface="Aller Light" panose="02000503000000020004" pitchFamily="2" charset="0"/>
                  <a:ea typeface="微软雅黑" panose="020B0503020204020204" pitchFamily="34" charset="-122"/>
                  <a:cs typeface="+mn-ea"/>
                </a:defRPr>
              </a:lvl4pPr>
              <a:lvl5pPr marL="5486400" indent="-609600" algn="l" defTabSz="2438400" rtl="0" eaLnBrk="1" latinLnBrk="0" hangingPunct="1">
                <a:spcBef>
                  <a:spcPct val="20000"/>
                </a:spcBef>
                <a:buFont typeface="Arial" panose="020B0604020202020204" pitchFamily="34" charset="0"/>
                <a:buChar char="»"/>
                <a:defRPr sz="2400" kern="1200">
                  <a:solidFill>
                    <a:srgbClr val="4D576B"/>
                  </a:solidFill>
                  <a:latin typeface="Aller Light" panose="02000503000000020004" pitchFamily="2" charset="0"/>
                  <a:ea typeface="微软雅黑" panose="020B0503020204020204" pitchFamily="34" charset="-122"/>
                  <a:cs typeface="+mn-ea"/>
                </a:defRPr>
              </a:lvl5pPr>
              <a:lvl6pPr marL="6706235" indent="-609600" algn="l" defTabSz="2438400" rtl="0" eaLnBrk="1" latinLnBrk="0" hangingPunct="1">
                <a:spcBef>
                  <a:spcPct val="20000"/>
                </a:spcBef>
                <a:buFont typeface="Arial" panose="020B0604020202020204" pitchFamily="34" charset="0"/>
                <a:buChar char="•"/>
                <a:defRPr sz="5300" kern="1200">
                  <a:solidFill>
                    <a:srgbClr val="000000"/>
                  </a:solidFill>
                  <a:latin typeface="Arial" panose="020B0604020202020204" pitchFamily="34" charset="0"/>
                  <a:ea typeface="微软雅黑" panose="020B0503020204020204" pitchFamily="34" charset="-122"/>
                  <a:cs typeface="+mn-ea"/>
                </a:defRPr>
              </a:lvl6pPr>
              <a:lvl7pPr marL="7925435" indent="-609600" algn="l" defTabSz="2438400" rtl="0" eaLnBrk="1" latinLnBrk="0" hangingPunct="1">
                <a:spcBef>
                  <a:spcPct val="20000"/>
                </a:spcBef>
                <a:buFont typeface="Arial" panose="020B0604020202020204" pitchFamily="34" charset="0"/>
                <a:buChar char="•"/>
                <a:defRPr sz="5300" kern="1200">
                  <a:solidFill>
                    <a:srgbClr val="000000"/>
                  </a:solidFill>
                  <a:latin typeface="Arial" panose="020B0604020202020204" pitchFamily="34" charset="0"/>
                  <a:ea typeface="微软雅黑" panose="020B0503020204020204" pitchFamily="34" charset="-122"/>
                  <a:cs typeface="+mn-ea"/>
                </a:defRPr>
              </a:lvl7pPr>
              <a:lvl8pPr marL="9144635" indent="-609600" algn="l" defTabSz="2438400" rtl="0" eaLnBrk="1" latinLnBrk="0" hangingPunct="1">
                <a:spcBef>
                  <a:spcPct val="20000"/>
                </a:spcBef>
                <a:buFont typeface="Arial" panose="020B0604020202020204" pitchFamily="34" charset="0"/>
                <a:buChar char="•"/>
                <a:defRPr sz="5300" kern="1200">
                  <a:solidFill>
                    <a:srgbClr val="000000"/>
                  </a:solidFill>
                  <a:latin typeface="Arial" panose="020B0604020202020204" pitchFamily="34" charset="0"/>
                  <a:ea typeface="微软雅黑" panose="020B0503020204020204" pitchFamily="34" charset="-122"/>
                  <a:cs typeface="+mn-ea"/>
                </a:defRPr>
              </a:lvl8pPr>
              <a:lvl9pPr marL="10363835" indent="-609600" algn="l" defTabSz="2438400" rtl="0" eaLnBrk="1" latinLnBrk="0" hangingPunct="1">
                <a:spcBef>
                  <a:spcPct val="20000"/>
                </a:spcBef>
                <a:buFont typeface="Arial" panose="020B0604020202020204" pitchFamily="34" charset="0"/>
                <a:buChar char="•"/>
                <a:defRPr sz="5300" kern="1200">
                  <a:solidFill>
                    <a:srgbClr val="000000"/>
                  </a:solidFill>
                  <a:latin typeface="Arial" panose="020B0604020202020204" pitchFamily="34" charset="0"/>
                  <a:ea typeface="微软雅黑" panose="020B0503020204020204" pitchFamily="34" charset="-122"/>
                  <a:cs typeface="+mn-ea"/>
                </a:defRPr>
              </a:lvl9pPr>
            </a:lstStyle>
            <a:p>
              <a:pPr algn="ctr">
                <a:lnSpc>
                  <a:spcPct val="120000"/>
                </a:lnSpc>
              </a:pPr>
              <a:r>
                <a:rPr lang="zh-CN" altLang="en-US" b="1" spc="300" dirty="0">
                  <a:solidFill>
                    <a:sysClr val="window" lastClr="FFFFFF"/>
                  </a:solidFill>
                  <a:effectLst>
                    <a:outerShdw blurRad="38100" dist="38100" dir="2700000" algn="tl">
                      <a:srgbClr val="000000">
                        <a:alpha val="43137"/>
                      </a:srgbClr>
                    </a:outerShdw>
                  </a:effectLst>
                  <a:latin typeface="华文新魏" panose="02010800040101010101" pitchFamily="2" charset="-122"/>
                  <a:ea typeface="华文新魏" panose="02010800040101010101" pitchFamily="2" charset="-122"/>
                  <a:cs typeface="Roboto Medium" charset="0"/>
                </a:rPr>
                <a:t>中国理论</a:t>
              </a:r>
            </a:p>
          </p:txBody>
        </p:sp>
        <p:sp>
          <p:nvSpPr>
            <p:cNvPr id="28" name="Текст 12"/>
            <p:cNvSpPr txBox="1"/>
            <p:nvPr>
              <p:custDataLst>
                <p:tags r:id="rId10"/>
              </p:custDataLst>
            </p:nvPr>
          </p:nvSpPr>
          <p:spPr>
            <a:xfrm>
              <a:off x="1893" y="4786"/>
              <a:ext cx="1608" cy="1074"/>
            </a:xfrm>
            <a:prstGeom prst="rect">
              <a:avLst/>
            </a:prstGeom>
          </p:spPr>
          <p:txBody>
            <a:bodyPr anchor="ctr">
              <a:noAutofit/>
            </a:bodyPr>
            <a:lstStyle>
              <a:lvl1pPr marL="0" indent="0" algn="l" defTabSz="2438400" rtl="0" eaLnBrk="1" latinLnBrk="0" hangingPunct="1">
                <a:lnSpc>
                  <a:spcPct val="150000"/>
                </a:lnSpc>
                <a:spcBef>
                  <a:spcPct val="20000"/>
                </a:spcBef>
                <a:buFont typeface="Arial" panose="020B0604020202020204" pitchFamily="34" charset="0"/>
                <a:buNone/>
                <a:defRPr sz="2000" kern="1200" baseline="0">
                  <a:solidFill>
                    <a:srgbClr val="4D576B"/>
                  </a:solidFill>
                  <a:latin typeface="Aller Light" panose="02000503000000020004" pitchFamily="2" charset="0"/>
                  <a:ea typeface="微软雅黑" panose="020B0503020204020204" pitchFamily="34" charset="-122"/>
                  <a:cs typeface="+mn-ea"/>
                </a:defRPr>
              </a:lvl1pPr>
              <a:lvl2pPr marL="1981200" indent="-762000" algn="l" defTabSz="2438400" rtl="0" eaLnBrk="1" latinLnBrk="0" hangingPunct="1">
                <a:spcBef>
                  <a:spcPct val="20000"/>
                </a:spcBef>
                <a:buFont typeface="Arial" panose="020B0604020202020204" pitchFamily="34" charset="0"/>
                <a:buChar char="–"/>
                <a:defRPr sz="2400" kern="1200">
                  <a:solidFill>
                    <a:srgbClr val="4D576B"/>
                  </a:solidFill>
                  <a:latin typeface="Aller Light" panose="02000503000000020004" pitchFamily="2" charset="0"/>
                  <a:ea typeface="微软雅黑" panose="020B0503020204020204" pitchFamily="34" charset="-122"/>
                  <a:cs typeface="+mn-ea"/>
                </a:defRPr>
              </a:lvl2pPr>
              <a:lvl3pPr marL="3048000" indent="-609600" algn="l" defTabSz="2438400" rtl="0" eaLnBrk="1" latinLnBrk="0" hangingPunct="1">
                <a:spcBef>
                  <a:spcPct val="20000"/>
                </a:spcBef>
                <a:buFont typeface="Arial" panose="020B0604020202020204" pitchFamily="34" charset="0"/>
                <a:buChar char="•"/>
                <a:defRPr sz="2400" kern="1200">
                  <a:solidFill>
                    <a:srgbClr val="4D576B"/>
                  </a:solidFill>
                  <a:latin typeface="Aller Light" panose="02000503000000020004" pitchFamily="2" charset="0"/>
                  <a:ea typeface="微软雅黑" panose="020B0503020204020204" pitchFamily="34" charset="-122"/>
                  <a:cs typeface="+mn-ea"/>
                </a:defRPr>
              </a:lvl3pPr>
              <a:lvl4pPr marL="4267200" indent="-609600" algn="l" defTabSz="2438400" rtl="0" eaLnBrk="1" latinLnBrk="0" hangingPunct="1">
                <a:spcBef>
                  <a:spcPct val="20000"/>
                </a:spcBef>
                <a:buFont typeface="Arial" panose="020B0604020202020204" pitchFamily="34" charset="0"/>
                <a:buChar char="–"/>
                <a:defRPr sz="2400" kern="1200">
                  <a:solidFill>
                    <a:srgbClr val="4D576B"/>
                  </a:solidFill>
                  <a:latin typeface="Aller Light" panose="02000503000000020004" pitchFamily="2" charset="0"/>
                  <a:ea typeface="微软雅黑" panose="020B0503020204020204" pitchFamily="34" charset="-122"/>
                  <a:cs typeface="+mn-ea"/>
                </a:defRPr>
              </a:lvl4pPr>
              <a:lvl5pPr marL="5486400" indent="-609600" algn="l" defTabSz="2438400" rtl="0" eaLnBrk="1" latinLnBrk="0" hangingPunct="1">
                <a:spcBef>
                  <a:spcPct val="20000"/>
                </a:spcBef>
                <a:buFont typeface="Arial" panose="020B0604020202020204" pitchFamily="34" charset="0"/>
                <a:buChar char="»"/>
                <a:defRPr sz="2400" kern="1200">
                  <a:solidFill>
                    <a:srgbClr val="4D576B"/>
                  </a:solidFill>
                  <a:latin typeface="Aller Light" panose="02000503000000020004" pitchFamily="2" charset="0"/>
                  <a:ea typeface="微软雅黑" panose="020B0503020204020204" pitchFamily="34" charset="-122"/>
                  <a:cs typeface="+mn-ea"/>
                </a:defRPr>
              </a:lvl5pPr>
              <a:lvl6pPr marL="6706235" indent="-609600" algn="l" defTabSz="2438400" rtl="0" eaLnBrk="1" latinLnBrk="0" hangingPunct="1">
                <a:spcBef>
                  <a:spcPct val="20000"/>
                </a:spcBef>
                <a:buFont typeface="Arial" panose="020B0604020202020204" pitchFamily="34" charset="0"/>
                <a:buChar char="•"/>
                <a:defRPr sz="5300" kern="1200">
                  <a:solidFill>
                    <a:srgbClr val="000000"/>
                  </a:solidFill>
                  <a:latin typeface="Arial" panose="020B0604020202020204" pitchFamily="34" charset="0"/>
                  <a:ea typeface="微软雅黑" panose="020B0503020204020204" pitchFamily="34" charset="-122"/>
                  <a:cs typeface="+mn-ea"/>
                </a:defRPr>
              </a:lvl6pPr>
              <a:lvl7pPr marL="7925435" indent="-609600" algn="l" defTabSz="2438400" rtl="0" eaLnBrk="1" latinLnBrk="0" hangingPunct="1">
                <a:spcBef>
                  <a:spcPct val="20000"/>
                </a:spcBef>
                <a:buFont typeface="Arial" panose="020B0604020202020204" pitchFamily="34" charset="0"/>
                <a:buChar char="•"/>
                <a:defRPr sz="5300" kern="1200">
                  <a:solidFill>
                    <a:srgbClr val="000000"/>
                  </a:solidFill>
                  <a:latin typeface="Arial" panose="020B0604020202020204" pitchFamily="34" charset="0"/>
                  <a:ea typeface="微软雅黑" panose="020B0503020204020204" pitchFamily="34" charset="-122"/>
                  <a:cs typeface="+mn-ea"/>
                </a:defRPr>
              </a:lvl7pPr>
              <a:lvl8pPr marL="9144635" indent="-609600" algn="l" defTabSz="2438400" rtl="0" eaLnBrk="1" latinLnBrk="0" hangingPunct="1">
                <a:spcBef>
                  <a:spcPct val="20000"/>
                </a:spcBef>
                <a:buFont typeface="Arial" panose="020B0604020202020204" pitchFamily="34" charset="0"/>
                <a:buChar char="•"/>
                <a:defRPr sz="5300" kern="1200">
                  <a:solidFill>
                    <a:srgbClr val="000000"/>
                  </a:solidFill>
                  <a:latin typeface="Arial" panose="020B0604020202020204" pitchFamily="34" charset="0"/>
                  <a:ea typeface="微软雅黑" panose="020B0503020204020204" pitchFamily="34" charset="-122"/>
                  <a:cs typeface="+mn-ea"/>
                </a:defRPr>
              </a:lvl8pPr>
              <a:lvl9pPr marL="10363835" indent="-609600" algn="l" defTabSz="2438400" rtl="0" eaLnBrk="1" latinLnBrk="0" hangingPunct="1">
                <a:spcBef>
                  <a:spcPct val="20000"/>
                </a:spcBef>
                <a:buFont typeface="Arial" panose="020B0604020202020204" pitchFamily="34" charset="0"/>
                <a:buChar char="•"/>
                <a:defRPr sz="5300" kern="1200">
                  <a:solidFill>
                    <a:srgbClr val="000000"/>
                  </a:solidFill>
                  <a:latin typeface="Arial" panose="020B0604020202020204" pitchFamily="34" charset="0"/>
                  <a:ea typeface="微软雅黑" panose="020B0503020204020204" pitchFamily="34" charset="-122"/>
                  <a:cs typeface="+mn-ea"/>
                </a:defRPr>
              </a:lvl9pPr>
            </a:lstStyle>
            <a:p>
              <a:pPr algn="ctr">
                <a:lnSpc>
                  <a:spcPct val="120000"/>
                </a:lnSpc>
              </a:pPr>
              <a:r>
                <a:rPr lang="zh-CN" altLang="en-US" b="1" spc="300" dirty="0">
                  <a:solidFill>
                    <a:sysClr val="window" lastClr="FFFFFF"/>
                  </a:solidFill>
                  <a:effectLst>
                    <a:outerShdw blurRad="38100" dist="38100" dir="2700000" algn="tl">
                      <a:srgbClr val="000000">
                        <a:alpha val="43137"/>
                      </a:srgbClr>
                    </a:outerShdw>
                  </a:effectLst>
                  <a:latin typeface="华文新魏" panose="02010800040101010101" pitchFamily="2" charset="-122"/>
                  <a:ea typeface="华文新魏" panose="02010800040101010101" pitchFamily="2" charset="-122"/>
                  <a:cs typeface="Roboto Medium" charset="0"/>
                </a:rPr>
                <a:t>中国力量</a:t>
              </a:r>
            </a:p>
          </p:txBody>
        </p:sp>
      </p:grpSp>
      <p:sp>
        <p:nvSpPr>
          <p:cNvPr id="3" name="矩形 2"/>
          <p:cNvSpPr/>
          <p:nvPr/>
        </p:nvSpPr>
        <p:spPr>
          <a:xfrm>
            <a:off x="4933511" y="2374427"/>
            <a:ext cx="5723999" cy="2345770"/>
          </a:xfrm>
          <a:prstGeom prst="rect">
            <a:avLst/>
          </a:prstGeom>
        </p:spPr>
        <p:txBody>
          <a:bodyPr wrap="square">
            <a:spAutoFit/>
          </a:bodyPr>
          <a:lstStyle/>
          <a:p>
            <a:pPr algn="just">
              <a:lnSpc>
                <a:spcPct val="150000"/>
              </a:lnSpc>
              <a:buClr>
                <a:srgbClr val="C00000"/>
              </a:buClr>
            </a:pPr>
            <a:r>
              <a:rPr lang="zh-CN" altLang="en-US" sz="2000" b="1" dirty="0">
                <a:solidFill>
                  <a:schemeClr val="tx1">
                    <a:lumMod val="85000"/>
                    <a:lumOff val="15000"/>
                  </a:schemeClr>
                </a:solidFill>
                <a:ea typeface="微软雅黑" panose="020B0503020204020204" pitchFamily="34" charset="-122"/>
              </a:rPr>
              <a:t>　</a:t>
            </a:r>
            <a:r>
              <a:rPr lang="zh-CN" altLang="en-US" dirty="0">
                <a:solidFill>
                  <a:schemeClr val="tx1">
                    <a:lumMod val="85000"/>
                    <a:lumOff val="15000"/>
                  </a:schemeClr>
                </a:solidFill>
                <a:ea typeface="微软雅黑" panose="020B0503020204020204" pitchFamily="34" charset="-122"/>
              </a:rPr>
              <a:t>　</a:t>
            </a:r>
            <a:r>
              <a:rPr lang="zh-CN" altLang="en-US" sz="2000" dirty="0">
                <a:solidFill>
                  <a:schemeClr val="tx1">
                    <a:lumMod val="85000"/>
                    <a:lumOff val="15000"/>
                  </a:schemeClr>
                </a:solidFill>
                <a:ea typeface="微软雅黑" panose="020B0503020204020204" pitchFamily="34" charset="-122"/>
              </a:rPr>
              <a:t>着重讲好</a:t>
            </a:r>
            <a:r>
              <a:rPr lang="zh-CN" altLang="en-US" sz="2000" b="1" dirty="0">
                <a:solidFill>
                  <a:srgbClr val="C00000"/>
                </a:solidFill>
                <a:ea typeface="微软雅黑" panose="020B0503020204020204" pitchFamily="34" charset="-122"/>
              </a:rPr>
              <a:t>中国的故事、中国共产党的故事、中国特色社会主义的故事、中国人民的故事</a:t>
            </a:r>
            <a:r>
              <a:rPr lang="zh-CN" altLang="en-US" sz="2000" dirty="0">
                <a:solidFill>
                  <a:schemeClr val="tx1">
                    <a:lumMod val="85000"/>
                    <a:lumOff val="15000"/>
                  </a:schemeClr>
                </a:solidFill>
                <a:ea typeface="微软雅黑" panose="020B0503020204020204" pitchFamily="34" charset="-122"/>
              </a:rPr>
              <a:t>，展示文明大国、东方大国、负责任大国、社会主义大国形象，让当代中国形象在世界上不断树立和闪亮起来。</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 name="işlídê"/>
          <p:cNvSpPr/>
          <p:nvPr/>
        </p:nvSpPr>
        <p:spPr>
          <a:xfrm>
            <a:off x="-14605" y="1247140"/>
            <a:ext cx="12206605" cy="3533775"/>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4" name="文本框 13"/>
          <p:cNvSpPr txBox="1"/>
          <p:nvPr/>
        </p:nvSpPr>
        <p:spPr>
          <a:xfrm>
            <a:off x="5289550" y="2021085"/>
            <a:ext cx="2319020" cy="1753235"/>
          </a:xfrm>
          <a:prstGeom prst="rect">
            <a:avLst/>
          </a:prstGeom>
          <a:noFill/>
        </p:spPr>
        <p:txBody>
          <a:bodyPr wrap="square" rtlCol="0" anchor="t">
            <a:spAutoFit/>
          </a:bodyPr>
          <a:lstStyle/>
          <a:p>
            <a:pPr algn="just">
              <a:lnSpc>
                <a:spcPct val="150000"/>
              </a:lnSpc>
            </a:pPr>
            <a:r>
              <a:rPr lang="zh-CN" altLang="en-US" kern="100" dirty="0">
                <a:solidFill>
                  <a:schemeClr val="tx1"/>
                </a:solidFill>
                <a:effectLst/>
                <a:latin typeface="微软雅黑" panose="020B0503020204020204" pitchFamily="34" charset="-122"/>
                <a:ea typeface="微软雅黑" panose="020B0503020204020204" pitchFamily="34" charset="-122"/>
                <a:cs typeface="宋体" panose="02010600030101010101" pitchFamily="2" charset="-122"/>
                <a:sym typeface="+mn-ea"/>
              </a:rPr>
              <a:t>　　讲好中国故事、传播好中国声音，展现可信、可爱、可敬的中国形象。</a:t>
            </a:r>
          </a:p>
        </p:txBody>
      </p:sp>
      <p:sp>
        <p:nvSpPr>
          <p:cNvPr id="11" name="矩形 10"/>
          <p:cNvSpPr/>
          <p:nvPr/>
        </p:nvSpPr>
        <p:spPr>
          <a:xfrm>
            <a:off x="959485" y="4109704"/>
            <a:ext cx="3957955" cy="312436"/>
          </a:xfrm>
          <a:prstGeom prst="rect">
            <a:avLst/>
          </a:prstGeom>
        </p:spPr>
        <p:txBody>
          <a:bodyPr wrap="square">
            <a:spAutoFit/>
          </a:bodyPr>
          <a:lstStyle/>
          <a:p>
            <a:pPr algn="ctr">
              <a:lnSpc>
                <a:spcPct val="120000"/>
              </a:lnSpc>
            </a:pPr>
            <a:r>
              <a:rPr sz="1200" dirty="0">
                <a:solidFill>
                  <a:schemeClr val="tx1">
                    <a:lumMod val="50000"/>
                    <a:lumOff val="50000"/>
                  </a:schemeClr>
                </a:solidFill>
                <a:latin typeface="微软雅黑" panose="020B0503020204020204" pitchFamily="34" charset="-122"/>
                <a:ea typeface="微软雅黑" panose="020B0503020204020204" pitchFamily="34" charset="-122"/>
              </a:rPr>
              <a:t>20</a:t>
            </a:r>
            <a:r>
              <a:rPr lang="en-US" sz="1200" dirty="0">
                <a:solidFill>
                  <a:schemeClr val="tx1">
                    <a:lumMod val="50000"/>
                    <a:lumOff val="50000"/>
                  </a:schemeClr>
                </a:solidFill>
                <a:latin typeface="微软雅黑" panose="020B0503020204020204" pitchFamily="34" charset="-122"/>
                <a:ea typeface="微软雅黑" panose="020B0503020204020204" pitchFamily="34" charset="-122"/>
              </a:rPr>
              <a:t>18</a:t>
            </a:r>
            <a:r>
              <a:rPr sz="1200" dirty="0">
                <a:solidFill>
                  <a:schemeClr val="tx1">
                    <a:lumMod val="50000"/>
                    <a:lumOff val="50000"/>
                  </a:schemeClr>
                </a:solidFill>
                <a:latin typeface="微软雅黑" panose="020B0503020204020204" pitchFamily="34" charset="-122"/>
                <a:ea typeface="微软雅黑" panose="020B0503020204020204" pitchFamily="34" charset="-122"/>
              </a:rPr>
              <a:t>年</a:t>
            </a:r>
            <a:r>
              <a:rPr lang="en-US" sz="1200" dirty="0">
                <a:solidFill>
                  <a:schemeClr val="tx1">
                    <a:lumMod val="50000"/>
                    <a:lumOff val="50000"/>
                  </a:schemeClr>
                </a:solidFill>
                <a:latin typeface="微软雅黑" panose="020B0503020204020204" pitchFamily="34" charset="-122"/>
                <a:ea typeface="微软雅黑" panose="020B0503020204020204" pitchFamily="34" charset="-122"/>
              </a:rPr>
              <a:t>6</a:t>
            </a:r>
            <a:r>
              <a:rPr sz="1200" dirty="0">
                <a:solidFill>
                  <a:schemeClr val="tx1">
                    <a:lumMod val="50000"/>
                    <a:lumOff val="50000"/>
                  </a:schemeClr>
                </a:solidFill>
                <a:latin typeface="微软雅黑" panose="020B0503020204020204" pitchFamily="34" charset="-122"/>
                <a:ea typeface="微软雅黑" panose="020B0503020204020204" pitchFamily="34" charset="-122"/>
              </a:rPr>
              <a:t>月</a:t>
            </a:r>
            <a:r>
              <a:rPr lang="en-US" sz="1200" dirty="0">
                <a:solidFill>
                  <a:schemeClr val="tx1">
                    <a:lumMod val="50000"/>
                    <a:lumOff val="50000"/>
                  </a:schemeClr>
                </a:solidFill>
                <a:latin typeface="微软雅黑" panose="020B0503020204020204" pitchFamily="34" charset="-122"/>
                <a:ea typeface="微软雅黑" panose="020B0503020204020204" pitchFamily="34" charset="-122"/>
              </a:rPr>
              <a:t>18</a:t>
            </a:r>
            <a:r>
              <a:rPr sz="1200" dirty="0">
                <a:solidFill>
                  <a:schemeClr val="tx1">
                    <a:lumMod val="50000"/>
                    <a:lumOff val="50000"/>
                  </a:schemeClr>
                </a:solidFill>
                <a:latin typeface="微软雅黑" panose="020B0503020204020204" pitchFamily="34" charset="-122"/>
                <a:ea typeface="微软雅黑" panose="020B0503020204020204" pitchFamily="34" charset="-122"/>
              </a:rPr>
              <a:t>日，</a:t>
            </a:r>
            <a:r>
              <a:rPr lang="zh-CN" sz="1200" dirty="0">
                <a:solidFill>
                  <a:schemeClr val="tx1">
                    <a:lumMod val="50000"/>
                    <a:lumOff val="50000"/>
                  </a:schemeClr>
                </a:solidFill>
                <a:latin typeface="微软雅黑" panose="020B0503020204020204" pitchFamily="34" charset="-122"/>
                <a:ea typeface="微软雅黑" panose="020B0503020204020204" pitchFamily="34" charset="-122"/>
              </a:rPr>
              <a:t>肯尼亚莫伊大学孔子学院</a:t>
            </a:r>
            <a:r>
              <a:rPr sz="1200" dirty="0">
                <a:solidFill>
                  <a:schemeClr val="tx1">
                    <a:lumMod val="50000"/>
                    <a:lumOff val="50000"/>
                  </a:schemeClr>
                </a:solidFill>
                <a:latin typeface="微软雅黑" panose="020B0503020204020204" pitchFamily="34" charset="-122"/>
                <a:ea typeface="微软雅黑" panose="020B0503020204020204" pitchFamily="34" charset="-122"/>
              </a:rPr>
              <a:t>举办</a:t>
            </a:r>
            <a:r>
              <a:rPr lang="zh-CN" sz="1200" dirty="0">
                <a:solidFill>
                  <a:schemeClr val="tx1">
                    <a:lumMod val="50000"/>
                    <a:lumOff val="50000"/>
                  </a:schemeClr>
                </a:solidFill>
                <a:latin typeface="微软雅黑" panose="020B0503020204020204" pitchFamily="34" charset="-122"/>
                <a:ea typeface="微软雅黑" panose="020B0503020204020204" pitchFamily="34" charset="-122"/>
              </a:rPr>
              <a:t>时装秀</a:t>
            </a:r>
          </a:p>
        </p:txBody>
      </p:sp>
      <p:pic>
        <p:nvPicPr>
          <p:cNvPr id="13" name="图片 12"/>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a:xfrm>
            <a:off x="7867984" y="1705840"/>
            <a:ext cx="3431506" cy="2361684"/>
          </a:xfrm>
          <a:prstGeom prst="rect">
            <a:avLst/>
          </a:prstGeom>
          <a:ln w="38100">
            <a:solidFill>
              <a:srgbClr val="FFFDEB"/>
            </a:solidFill>
          </a:ln>
          <a:effectLst>
            <a:outerShdw blurRad="50800" dist="38100" dir="2700000" algn="tl" rotWithShape="0">
              <a:prstClr val="black">
                <a:alpha val="40000"/>
              </a:prstClr>
            </a:outerShdw>
          </a:effectLst>
        </p:spPr>
      </p:pic>
      <p:sp>
        <p:nvSpPr>
          <p:cNvPr id="15" name="矩形 14"/>
          <p:cNvSpPr/>
          <p:nvPr/>
        </p:nvSpPr>
        <p:spPr>
          <a:xfrm>
            <a:off x="8112533" y="4121899"/>
            <a:ext cx="3613785" cy="295145"/>
          </a:xfrm>
          <a:prstGeom prst="rect">
            <a:avLst/>
          </a:prstGeom>
        </p:spPr>
        <p:txBody>
          <a:bodyPr wrap="square">
            <a:spAutoFit/>
          </a:bodyPr>
          <a:lstStyle/>
          <a:p>
            <a:pPr algn="just">
              <a:lnSpc>
                <a:spcPct val="120000"/>
              </a:lnSpc>
            </a:pP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第二十四届冬季奥林匹克运动会开幕式</a:t>
            </a:r>
          </a:p>
        </p:txBody>
      </p:sp>
      <p:grpSp>
        <p:nvGrpSpPr>
          <p:cNvPr id="10" name="组合 9"/>
          <p:cNvGrpSpPr/>
          <p:nvPr/>
        </p:nvGrpSpPr>
        <p:grpSpPr>
          <a:xfrm>
            <a:off x="1057910" y="4997450"/>
            <a:ext cx="10076180" cy="1225550"/>
            <a:chOff x="1665" y="7582"/>
            <a:chExt cx="15868" cy="1930"/>
          </a:xfrm>
        </p:grpSpPr>
        <p:sp>
          <p:nvSpPr>
            <p:cNvPr id="22" name="矩形 21"/>
            <p:cNvSpPr/>
            <p:nvPr/>
          </p:nvSpPr>
          <p:spPr>
            <a:xfrm>
              <a:off x="2186" y="7749"/>
              <a:ext cx="14826" cy="1598"/>
            </a:xfrm>
            <a:prstGeom prst="rect">
              <a:avLst/>
            </a:prstGeom>
          </p:spPr>
          <p:txBody>
            <a:bodyPr wrap="square">
              <a:spAutoFit/>
            </a:bodyPr>
            <a:lstStyle/>
            <a:p>
              <a:pPr marR="0" lvl="0" indent="508000" algn="just" fontAlgn="auto">
                <a:lnSpc>
                  <a:spcPct val="150000"/>
                </a:lnSpc>
                <a:spcBef>
                  <a:spcPts val="0"/>
                </a:spcBef>
                <a:spcAft>
                  <a:spcPts val="0"/>
                </a:spcAft>
                <a:extLst>
                  <a:ext uri="{35155182-B16C-46BC-9424-99874614C6A1}">
                    <wpsdc:indentchars xmlns:wpsdc="http://www.wps.cn/officeDocument/2017/drawingmlCustomData" xmlns="" val="200" checksum="282533468"/>
                  </a:ext>
                </a:extLst>
              </a:pPr>
              <a:r>
                <a:rPr lang="zh-CN" altLang="en-US" sz="2000" kern="100" dirty="0">
                  <a:solidFill>
                    <a:schemeClr val="tx1"/>
                  </a:solidFill>
                  <a:effectLst/>
                  <a:latin typeface="微软雅黑" panose="020B0503020204020204" pitchFamily="34" charset="-122"/>
                  <a:ea typeface="微软雅黑" panose="020B0503020204020204" pitchFamily="34" charset="-122"/>
                  <a:cs typeface="宋体" panose="02010600030101010101" pitchFamily="2" charset="-122"/>
                </a:rPr>
                <a:t>提高对外文化交流水平，完善人文交流机制，创新人文交流方式，用好多种文化形式，综合运用大众传播、群体传播、人际传播等多种方式展示中华文化魅力。</a:t>
              </a:r>
            </a:p>
          </p:txBody>
        </p:sp>
        <p:sp>
          <p:nvSpPr>
            <p:cNvPr id="9" name="矩形 8"/>
            <p:cNvSpPr/>
            <p:nvPr/>
          </p:nvSpPr>
          <p:spPr>
            <a:xfrm>
              <a:off x="1665" y="7582"/>
              <a:ext cx="15869" cy="1931"/>
            </a:xfrm>
            <a:prstGeom prst="rect">
              <a:avLst/>
            </a:prstGeom>
            <a:noFill/>
            <a:ln w="381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101600" dist="127000" dir="2700000" algn="tl" rotWithShape="0">
                <a:srgbClr val="B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12" name="组合 11"/>
          <p:cNvGrpSpPr/>
          <p:nvPr/>
        </p:nvGrpSpPr>
        <p:grpSpPr>
          <a:xfrm>
            <a:off x="954279" y="694784"/>
            <a:ext cx="2319655" cy="467995"/>
            <a:chOff x="863996" y="1728000"/>
            <a:chExt cx="2319655" cy="467995"/>
          </a:xfrm>
        </p:grpSpPr>
        <p:sp>
          <p:nvSpPr>
            <p:cNvPr id="7" name="对角圆角矩形 6"/>
            <p:cNvSpPr/>
            <p:nvPr/>
          </p:nvSpPr>
          <p:spPr>
            <a:xfrm>
              <a:off x="863996" y="1728000"/>
              <a:ext cx="2319655" cy="467995"/>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sz="2000" b="1" dirty="0">
                  <a:solidFill>
                    <a:schemeClr val="tx1">
                      <a:lumMod val="75000"/>
                      <a:lumOff val="25000"/>
                    </a:schemeClr>
                  </a:solidFill>
                  <a:latin typeface="微软雅黑" panose="020B0503020204020204" pitchFamily="34" charset="-122"/>
                  <a:ea typeface="微软雅黑" panose="020B0503020204020204" pitchFamily="34" charset="-122"/>
                </a:rPr>
                <a:t>展现中国形象</a:t>
              </a:r>
            </a:p>
          </p:txBody>
        </p:sp>
        <p:sp>
          <p:nvSpPr>
            <p:cNvPr id="8" name="对角圆角矩形 7"/>
            <p:cNvSpPr/>
            <p:nvPr/>
          </p:nvSpPr>
          <p:spPr>
            <a:xfrm rot="5400000" flipH="1">
              <a:off x="1080000" y="1890000"/>
              <a:ext cx="144000" cy="144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pic>
        <p:nvPicPr>
          <p:cNvPr id="2" name="图片 1" descr="C:\Users\lenovo\Desktop\微信图片_20220708101018.jpg微信图片_20220708101018"/>
          <p:cNvPicPr>
            <a:picLocks noChangeAspect="1"/>
          </p:cNvPicPr>
          <p:nvPr/>
        </p:nvPicPr>
        <p:blipFill>
          <a:blip r:embed="rId3"/>
          <a:srcRect/>
          <a:stretch>
            <a:fillRect/>
          </a:stretch>
        </p:blipFill>
        <p:spPr>
          <a:xfrm>
            <a:off x="828040" y="1725794"/>
            <a:ext cx="4335145" cy="2360359"/>
          </a:xfrm>
          <a:prstGeom prst="rect">
            <a:avLst/>
          </a:prstGeom>
          <a:ln w="38100">
            <a:solidFill>
              <a:schemeClr val="bg1"/>
            </a:solidFill>
          </a:ln>
          <a:effectLst>
            <a:outerShdw blurRad="50800" dist="38100" dir="2700000" algn="tl" rotWithShape="0">
              <a:prstClr val="black">
                <a:alpha val="40000"/>
              </a:prst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图片 8"/>
          <p:cNvPicPr>
            <a:picLocks noChangeAspect="1"/>
          </p:cNvPicPr>
          <p:nvPr/>
        </p:nvPicPr>
        <p:blipFill>
          <a:blip r:embed="rId2"/>
          <a:stretch>
            <a:fillRect/>
          </a:stretch>
        </p:blipFill>
        <p:spPr>
          <a:xfrm>
            <a:off x="1" y="0"/>
            <a:ext cx="12192000" cy="6858000"/>
          </a:xfrm>
          <a:prstGeom prst="rect">
            <a:avLst/>
          </a:prstGeom>
          <a:noFill/>
        </p:spPr>
      </p:pic>
      <p:pic>
        <p:nvPicPr>
          <p:cNvPr id="4098" name="Picture 2" descr="查看图片"/>
          <p:cNvPicPr>
            <a:picLocks noChangeAspect="1" noChangeArrowheads="1"/>
          </p:cNvPicPr>
          <p:nvPr/>
        </p:nvPicPr>
        <p:blipFill rotWithShape="1">
          <a:blip r:embed="rId3">
            <a:extLst>
              <a:ext uri="{28A0092B-C50C-407E-A947-70E740481C1C}">
                <a14:useLocalDpi xmlns:a14="http://schemas.microsoft.com/office/drawing/2010/main" val="0"/>
              </a:ext>
            </a:extLst>
          </a:blip>
          <a:srcRect r="44062" b="37229"/>
          <a:stretch>
            <a:fillRect/>
          </a:stretch>
        </p:blipFill>
        <p:spPr bwMode="auto">
          <a:xfrm>
            <a:off x="0" y="4680000"/>
            <a:ext cx="6819900" cy="2178000"/>
          </a:xfrm>
          <a:prstGeom prst="rect">
            <a:avLst/>
          </a:prstGeom>
          <a:noFill/>
          <a:extLst>
            <a:ext uri="{909E8E84-426E-40DD-AFC4-6F175D3DCCD1}">
              <a14:hiddenFill xmlns:a14="http://schemas.microsoft.com/office/drawing/2010/main">
                <a:solidFill>
                  <a:srgbClr val="FFFFFF"/>
                </a:solidFill>
              </a14:hiddenFill>
            </a:ext>
          </a:extLst>
        </p:spPr>
      </p:pic>
      <p:grpSp>
        <p:nvGrpSpPr>
          <p:cNvPr id="3" name="组合 2"/>
          <p:cNvGrpSpPr/>
          <p:nvPr/>
        </p:nvGrpSpPr>
        <p:grpSpPr>
          <a:xfrm>
            <a:off x="1056000" y="1269000"/>
            <a:ext cx="10080000" cy="4320000"/>
            <a:chOff x="1056000" y="1404300"/>
            <a:chExt cx="10080000" cy="4320000"/>
          </a:xfrm>
        </p:grpSpPr>
        <p:sp>
          <p:nvSpPr>
            <p:cNvPr id="8" name="Rectangle 10"/>
            <p:cNvSpPr/>
            <p:nvPr/>
          </p:nvSpPr>
          <p:spPr>
            <a:xfrm>
              <a:off x="1056000" y="1404300"/>
              <a:ext cx="10080000" cy="4320000"/>
            </a:xfrm>
            <a:prstGeom prst="rect">
              <a:avLst/>
            </a:prstGeom>
            <a:pattFill prst="pct25">
              <a:fgClr>
                <a:srgbClr val="FAE7D0"/>
              </a:fgClr>
              <a:bgClr>
                <a:srgbClr val="FFFDFD"/>
              </a:bgClr>
            </a:pattFill>
            <a:ln w="6350">
              <a:noFill/>
            </a:ln>
            <a:effectLst>
              <a:outerShdw blurRad="508000" dist="635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en-US" dirty="0">
                <a:solidFill>
                  <a:schemeClr val="lt1"/>
                </a:solidFill>
              </a:endParaRPr>
            </a:p>
          </p:txBody>
        </p:sp>
        <p:sp>
          <p:nvSpPr>
            <p:cNvPr id="15" name="Rectangle 10"/>
            <p:cNvSpPr/>
            <p:nvPr/>
          </p:nvSpPr>
          <p:spPr>
            <a:xfrm>
              <a:off x="1056000" y="1404300"/>
              <a:ext cx="10080000" cy="4320000"/>
            </a:xfrm>
            <a:prstGeom prst="frame">
              <a:avLst>
                <a:gd name="adj1" fmla="val 5696"/>
              </a:avLst>
            </a:prstGeom>
            <a:gradFill>
              <a:gsLst>
                <a:gs pos="0">
                  <a:srgbClr val="9E0406"/>
                </a:gs>
                <a:gs pos="100000">
                  <a:srgbClr val="D49A78"/>
                </a:gs>
              </a:gsLst>
              <a:lin ang="0" scaled="0"/>
            </a:gradFill>
            <a:ln w="12700">
              <a:gradFill>
                <a:gsLst>
                  <a:gs pos="0">
                    <a:srgbClr val="FFFDEB"/>
                  </a:gs>
                  <a:gs pos="100000">
                    <a:srgbClr val="FAE7D0"/>
                  </a:gs>
                  <a:gs pos="65000">
                    <a:srgbClr val="FFFDFD">
                      <a:alpha val="0"/>
                    </a:srgbClr>
                  </a:gs>
                  <a:gs pos="35000">
                    <a:srgbClr val="FFFDFD">
                      <a:alpha val="0"/>
                    </a:srgbClr>
                  </a:gs>
                </a:gsLst>
                <a:lin ang="1800000" scaled="0"/>
              </a:gradFill>
            </a:ln>
            <a:effectLst>
              <a:outerShdw blurRad="381000" dist="635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en-US" dirty="0">
                <a:solidFill>
                  <a:schemeClr val="lt1"/>
                </a:solidFill>
              </a:endParaRPr>
            </a:p>
          </p:txBody>
        </p:sp>
      </p:grpSp>
      <p:sp>
        <p:nvSpPr>
          <p:cNvPr id="6" name="矩形 5"/>
          <p:cNvSpPr/>
          <p:nvPr/>
        </p:nvSpPr>
        <p:spPr>
          <a:xfrm>
            <a:off x="1835180" y="2114065"/>
            <a:ext cx="8522066" cy="2630170"/>
          </a:xfrm>
          <a:prstGeom prst="rect">
            <a:avLst/>
          </a:prstGeom>
        </p:spPr>
        <p:txBody>
          <a:bodyPr wrap="square">
            <a:spAutoFit/>
          </a:bodyPr>
          <a:lstStyle/>
          <a:p>
            <a:pPr indent="0" algn="just">
              <a:lnSpc>
                <a:spcPct val="150000"/>
              </a:lnSpc>
              <a:spcAft>
                <a:spcPts val="1200"/>
              </a:spcAft>
              <a:buClr>
                <a:srgbClr val="C00000"/>
              </a:buClr>
              <a:buFont typeface="Wingdings" panose="05000000000000000000" pitchFamily="2" charset="2"/>
              <a:buNone/>
            </a:pP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　</a:t>
            </a:r>
            <a:r>
              <a:rPr lang="zh-CN" altLang="en-US" sz="2200" dirty="0">
                <a:solidFill>
                  <a:schemeClr val="tx1">
                    <a:lumMod val="95000"/>
                    <a:lumOff val="5000"/>
                  </a:schemeClr>
                </a:solidFill>
                <a:latin typeface="微软雅黑" panose="020B0503020204020204" pitchFamily="34" charset="-122"/>
                <a:ea typeface="微软雅黑" panose="020B0503020204020204" pitchFamily="34" charset="-122"/>
              </a:rPr>
              <a:t>　文化是一个国家、一个民族的灵魂。文化兴国运兴，文化强民族强，没有高度的文化自信，没有文化的繁荣兴盛，就没有中华民族伟大复兴。发展中国特色社会主义文化，要坚定文化自信，增强文化自觉，坚持走中国特色社会主义文化发展道路，激发全民族文化创新创造活力，建设社会主义文化强国。</a:t>
            </a:r>
          </a:p>
        </p:txBody>
      </p:sp>
      <p:grpSp>
        <p:nvGrpSpPr>
          <p:cNvPr id="2" name="组合 1"/>
          <p:cNvGrpSpPr/>
          <p:nvPr/>
        </p:nvGrpSpPr>
        <p:grpSpPr>
          <a:xfrm>
            <a:off x="4476000" y="715325"/>
            <a:ext cx="3240000" cy="873963"/>
            <a:chOff x="4667248" y="188999"/>
            <a:chExt cx="3240000" cy="873963"/>
          </a:xfrm>
        </p:grpSpPr>
        <p:sp>
          <p:nvSpPr>
            <p:cNvPr id="13" name="缺角矩形 12"/>
            <p:cNvSpPr/>
            <p:nvPr/>
          </p:nvSpPr>
          <p:spPr>
            <a:xfrm>
              <a:off x="4667248" y="342962"/>
              <a:ext cx="3240000" cy="720000"/>
            </a:xfrm>
            <a:prstGeom prst="plaque">
              <a:avLst>
                <a:gd name="adj" fmla="val 0"/>
              </a:avLst>
            </a:prstGeom>
            <a:gradFill>
              <a:gsLst>
                <a:gs pos="0">
                  <a:srgbClr val="BA5140"/>
                </a:gs>
                <a:gs pos="100000">
                  <a:srgbClr val="BA5140">
                    <a:alpha val="0"/>
                  </a:srgbClr>
                </a:gs>
              </a:gsLst>
              <a:lin ang="5400000" scaled="0"/>
            </a:gradFill>
            <a:ln w="19050">
              <a:gradFill>
                <a:gsLst>
                  <a:gs pos="0">
                    <a:schemeClr val="accent4">
                      <a:lumMod val="20000"/>
                      <a:lumOff val="80000"/>
                    </a:schemeClr>
                  </a:gs>
                  <a:gs pos="92400">
                    <a:srgbClr val="FFEBBC">
                      <a:alpha val="0"/>
                    </a:srgbClr>
                  </a:gs>
                  <a:gs pos="100000">
                    <a:schemeClr val="accent4">
                      <a:lumMod val="20000"/>
                      <a:lumOff val="80000"/>
                      <a:alpha val="0"/>
                    </a:schemeClr>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12" name="矩形 11"/>
            <p:cNvSpPr/>
            <p:nvPr/>
          </p:nvSpPr>
          <p:spPr>
            <a:xfrm>
              <a:off x="4847248" y="188999"/>
              <a:ext cx="2880000" cy="792000"/>
            </a:xfrm>
            <a:prstGeom prst="rect">
              <a:avLst/>
            </a:prstGeom>
            <a:gradFill>
              <a:gsLst>
                <a:gs pos="60000">
                  <a:srgbClr val="9E0406"/>
                </a:gs>
                <a:gs pos="100000">
                  <a:srgbClr val="B00000">
                    <a:alpha val="0"/>
                  </a:srgbClr>
                </a:gs>
              </a:gsLst>
              <a:lin ang="5400000" scaled="0"/>
            </a:gradFill>
            <a:ln w="12700">
              <a:gradFill>
                <a:gsLst>
                  <a:gs pos="0">
                    <a:schemeClr val="accent4">
                      <a:lumMod val="20000"/>
                      <a:lumOff val="80000"/>
                    </a:schemeClr>
                  </a:gs>
                  <a:gs pos="92400">
                    <a:srgbClr val="FFEBBC">
                      <a:alpha val="0"/>
                    </a:srgbClr>
                  </a:gs>
                  <a:gs pos="100000">
                    <a:schemeClr val="accent4">
                      <a:lumMod val="20000"/>
                      <a:lumOff val="80000"/>
                      <a:alpha val="0"/>
                    </a:schemeClr>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grpSp>
      <p:pic>
        <p:nvPicPr>
          <p:cNvPr id="19" name="Picture 2" descr="查看图片"/>
          <p:cNvPicPr>
            <a:picLocks noChangeAspect="1" noChangeArrowheads="1"/>
          </p:cNvPicPr>
          <p:nvPr/>
        </p:nvPicPr>
        <p:blipFill rotWithShape="1">
          <a:blip r:embed="rId3">
            <a:extLst>
              <a:ext uri="{28A0092B-C50C-407E-A947-70E740481C1C}">
                <a14:useLocalDpi xmlns:a14="http://schemas.microsoft.com/office/drawing/2010/main" val="0"/>
              </a:ext>
            </a:extLst>
          </a:blip>
          <a:srcRect l="55937" b="37229"/>
          <a:stretch>
            <a:fillRect/>
          </a:stretch>
        </p:blipFill>
        <p:spPr bwMode="auto">
          <a:xfrm>
            <a:off x="6819900" y="4680000"/>
            <a:ext cx="5372100" cy="2178000"/>
          </a:xfrm>
          <a:prstGeom prst="rect">
            <a:avLst/>
          </a:prstGeom>
          <a:noFill/>
          <a:extLst>
            <a:ext uri="{909E8E84-426E-40DD-AFC4-6F175D3DCCD1}">
              <a14:hiddenFill xmlns:a14="http://schemas.microsoft.com/office/drawing/2010/main">
                <a:solidFill>
                  <a:srgbClr val="FFFFFF"/>
                </a:solidFill>
              </a14:hiddenFill>
            </a:ext>
          </a:extLst>
        </p:spPr>
      </p:pic>
      <p:sp>
        <p:nvSpPr>
          <p:cNvPr id="4" name="文本框 3"/>
          <p:cNvSpPr txBox="1"/>
          <p:nvPr/>
        </p:nvSpPr>
        <p:spPr>
          <a:xfrm>
            <a:off x="5110995" y="886192"/>
            <a:ext cx="1970010" cy="450266"/>
          </a:xfrm>
          <a:custGeom>
            <a:avLst/>
            <a:gdLst/>
            <a:ahLst/>
            <a:cxnLst/>
            <a:rect l="l" t="t" r="r" b="b"/>
            <a:pathLst>
              <a:path w="1971973" h="450266">
                <a:moveTo>
                  <a:pt x="1706249" y="321431"/>
                </a:moveTo>
                <a:cubicBezTo>
                  <a:pt x="1709207" y="321431"/>
                  <a:pt x="1711672" y="322088"/>
                  <a:pt x="1713644" y="323403"/>
                </a:cubicBezTo>
                <a:cubicBezTo>
                  <a:pt x="1716273" y="326032"/>
                  <a:pt x="1712329" y="330634"/>
                  <a:pt x="1701812" y="337207"/>
                </a:cubicBezTo>
                <a:cubicBezTo>
                  <a:pt x="1691295" y="342466"/>
                  <a:pt x="1674862" y="351668"/>
                  <a:pt x="1652513" y="364815"/>
                </a:cubicBezTo>
                <a:cubicBezTo>
                  <a:pt x="1634108" y="376646"/>
                  <a:pt x="1618989" y="385849"/>
                  <a:pt x="1607158" y="392422"/>
                </a:cubicBezTo>
                <a:cubicBezTo>
                  <a:pt x="1600584" y="396366"/>
                  <a:pt x="1591382" y="403597"/>
                  <a:pt x="1579550" y="414114"/>
                </a:cubicBezTo>
                <a:cubicBezTo>
                  <a:pt x="1578235" y="415429"/>
                  <a:pt x="1575606" y="417401"/>
                  <a:pt x="1571662" y="420030"/>
                </a:cubicBezTo>
                <a:cubicBezTo>
                  <a:pt x="1569033" y="421344"/>
                  <a:pt x="1567061" y="422659"/>
                  <a:pt x="1565746" y="423974"/>
                </a:cubicBezTo>
                <a:cubicBezTo>
                  <a:pt x="1561802" y="423974"/>
                  <a:pt x="1557858" y="421344"/>
                  <a:pt x="1553914" y="416086"/>
                </a:cubicBezTo>
                <a:cubicBezTo>
                  <a:pt x="1548656" y="409513"/>
                  <a:pt x="1540768" y="395709"/>
                  <a:pt x="1530251" y="374674"/>
                </a:cubicBezTo>
                <a:cubicBezTo>
                  <a:pt x="1569690" y="365472"/>
                  <a:pt x="1624905" y="348381"/>
                  <a:pt x="1695896" y="323403"/>
                </a:cubicBezTo>
                <a:cubicBezTo>
                  <a:pt x="1699840" y="322088"/>
                  <a:pt x="1703291" y="321431"/>
                  <a:pt x="1706249" y="321431"/>
                </a:cubicBezTo>
                <a:close/>
                <a:moveTo>
                  <a:pt x="1861542" y="285936"/>
                </a:moveTo>
                <a:cubicBezTo>
                  <a:pt x="1840508" y="287250"/>
                  <a:pt x="1808956" y="289222"/>
                  <a:pt x="1766887" y="291852"/>
                </a:cubicBezTo>
                <a:cubicBezTo>
                  <a:pt x="1766887" y="301054"/>
                  <a:pt x="1767545" y="319459"/>
                  <a:pt x="1768859" y="347067"/>
                </a:cubicBezTo>
                <a:cubicBezTo>
                  <a:pt x="1770174" y="360213"/>
                  <a:pt x="1770831" y="370730"/>
                  <a:pt x="1770831" y="378618"/>
                </a:cubicBezTo>
                <a:cubicBezTo>
                  <a:pt x="1785292" y="377304"/>
                  <a:pt x="1804355" y="375989"/>
                  <a:pt x="1828019" y="374674"/>
                </a:cubicBezTo>
                <a:cubicBezTo>
                  <a:pt x="1842480" y="373360"/>
                  <a:pt x="1852339" y="372702"/>
                  <a:pt x="1857598" y="372702"/>
                </a:cubicBezTo>
                <a:cubicBezTo>
                  <a:pt x="1857598" y="363500"/>
                  <a:pt x="1858255" y="351011"/>
                  <a:pt x="1859570" y="335235"/>
                </a:cubicBezTo>
                <a:cubicBezTo>
                  <a:pt x="1860885" y="319459"/>
                  <a:pt x="1861542" y="303026"/>
                  <a:pt x="1861542" y="285936"/>
                </a:cubicBezTo>
                <a:close/>
                <a:moveTo>
                  <a:pt x="1881262" y="244524"/>
                </a:moveTo>
                <a:cubicBezTo>
                  <a:pt x="1883891" y="247154"/>
                  <a:pt x="1889150" y="251098"/>
                  <a:pt x="1897038" y="256356"/>
                </a:cubicBezTo>
                <a:cubicBezTo>
                  <a:pt x="1904925" y="261615"/>
                  <a:pt x="1910841" y="265559"/>
                  <a:pt x="1914785" y="268188"/>
                </a:cubicBezTo>
                <a:cubicBezTo>
                  <a:pt x="1923988" y="274761"/>
                  <a:pt x="1928589" y="280020"/>
                  <a:pt x="1928589" y="283964"/>
                </a:cubicBezTo>
                <a:cubicBezTo>
                  <a:pt x="1928589" y="289222"/>
                  <a:pt x="1922016" y="295796"/>
                  <a:pt x="1908869" y="303683"/>
                </a:cubicBezTo>
                <a:lnTo>
                  <a:pt x="1906897" y="362843"/>
                </a:lnTo>
                <a:lnTo>
                  <a:pt x="1912813" y="366787"/>
                </a:lnTo>
                <a:cubicBezTo>
                  <a:pt x="1920701" y="373360"/>
                  <a:pt x="1923988" y="378618"/>
                  <a:pt x="1922673" y="382562"/>
                </a:cubicBezTo>
                <a:cubicBezTo>
                  <a:pt x="1922673" y="385192"/>
                  <a:pt x="1920701" y="386506"/>
                  <a:pt x="1916757" y="386506"/>
                </a:cubicBezTo>
                <a:cubicBezTo>
                  <a:pt x="1912813" y="387821"/>
                  <a:pt x="1908212" y="388478"/>
                  <a:pt x="1902953" y="388478"/>
                </a:cubicBezTo>
                <a:cubicBezTo>
                  <a:pt x="1889807" y="388478"/>
                  <a:pt x="1877975" y="389136"/>
                  <a:pt x="1867458" y="390450"/>
                </a:cubicBezTo>
                <a:cubicBezTo>
                  <a:pt x="1859570" y="390450"/>
                  <a:pt x="1840508" y="391108"/>
                  <a:pt x="1810271" y="392422"/>
                </a:cubicBezTo>
                <a:cubicBezTo>
                  <a:pt x="1793180" y="393737"/>
                  <a:pt x="1780034" y="394394"/>
                  <a:pt x="1770831" y="394394"/>
                </a:cubicBezTo>
                <a:cubicBezTo>
                  <a:pt x="1770831" y="412799"/>
                  <a:pt x="1770174" y="422659"/>
                  <a:pt x="1768859" y="423974"/>
                </a:cubicBezTo>
                <a:cubicBezTo>
                  <a:pt x="1766230" y="429232"/>
                  <a:pt x="1760314" y="434491"/>
                  <a:pt x="1751112" y="439750"/>
                </a:cubicBezTo>
                <a:cubicBezTo>
                  <a:pt x="1740594" y="446323"/>
                  <a:pt x="1733364" y="448295"/>
                  <a:pt x="1729420" y="445665"/>
                </a:cubicBezTo>
                <a:cubicBezTo>
                  <a:pt x="1726791" y="444351"/>
                  <a:pt x="1725476" y="439092"/>
                  <a:pt x="1725476" y="429890"/>
                </a:cubicBezTo>
                <a:lnTo>
                  <a:pt x="1725476" y="416086"/>
                </a:lnTo>
                <a:cubicBezTo>
                  <a:pt x="1726791" y="409513"/>
                  <a:pt x="1727448" y="406226"/>
                  <a:pt x="1727448" y="406226"/>
                </a:cubicBezTo>
                <a:cubicBezTo>
                  <a:pt x="1727448" y="362843"/>
                  <a:pt x="1726133" y="326690"/>
                  <a:pt x="1723504" y="297768"/>
                </a:cubicBezTo>
                <a:cubicBezTo>
                  <a:pt x="1723504" y="295138"/>
                  <a:pt x="1722847" y="287908"/>
                  <a:pt x="1721532" y="276076"/>
                </a:cubicBezTo>
                <a:cubicBezTo>
                  <a:pt x="1720217" y="265559"/>
                  <a:pt x="1719560" y="256356"/>
                  <a:pt x="1719560" y="248468"/>
                </a:cubicBezTo>
                <a:cubicBezTo>
                  <a:pt x="1723504" y="249783"/>
                  <a:pt x="1730735" y="252412"/>
                  <a:pt x="1741252" y="256356"/>
                </a:cubicBezTo>
                <a:cubicBezTo>
                  <a:pt x="1746510" y="258985"/>
                  <a:pt x="1750454" y="260957"/>
                  <a:pt x="1753084" y="262272"/>
                </a:cubicBezTo>
                <a:cubicBezTo>
                  <a:pt x="1754398" y="263587"/>
                  <a:pt x="1757027" y="264901"/>
                  <a:pt x="1760971" y="266216"/>
                </a:cubicBezTo>
                <a:cubicBezTo>
                  <a:pt x="1768859" y="270160"/>
                  <a:pt x="1774775" y="273447"/>
                  <a:pt x="1778719" y="276076"/>
                </a:cubicBezTo>
                <a:lnTo>
                  <a:pt x="1861542" y="270160"/>
                </a:lnTo>
                <a:close/>
                <a:moveTo>
                  <a:pt x="774985" y="185365"/>
                </a:moveTo>
                <a:cubicBezTo>
                  <a:pt x="753951" y="186680"/>
                  <a:pt x="721742" y="188652"/>
                  <a:pt x="678358" y="191281"/>
                </a:cubicBezTo>
                <a:cubicBezTo>
                  <a:pt x="680988" y="211001"/>
                  <a:pt x="682302" y="230063"/>
                  <a:pt x="682302" y="248468"/>
                </a:cubicBezTo>
                <a:lnTo>
                  <a:pt x="771041" y="242552"/>
                </a:lnTo>
                <a:cubicBezTo>
                  <a:pt x="771041" y="234664"/>
                  <a:pt x="771698" y="224805"/>
                  <a:pt x="773013" y="212973"/>
                </a:cubicBezTo>
                <a:cubicBezTo>
                  <a:pt x="773013" y="202455"/>
                  <a:pt x="773670" y="193253"/>
                  <a:pt x="774985" y="185365"/>
                </a:cubicBezTo>
                <a:close/>
                <a:moveTo>
                  <a:pt x="82823" y="149870"/>
                </a:moveTo>
                <a:cubicBezTo>
                  <a:pt x="85452" y="151184"/>
                  <a:pt x="90053" y="154471"/>
                  <a:pt x="96626" y="159729"/>
                </a:cubicBezTo>
                <a:cubicBezTo>
                  <a:pt x="104514" y="163673"/>
                  <a:pt x="110430" y="167617"/>
                  <a:pt x="114374" y="171561"/>
                </a:cubicBezTo>
                <a:cubicBezTo>
                  <a:pt x="124891" y="180764"/>
                  <a:pt x="129493" y="186680"/>
                  <a:pt x="128178" y="189309"/>
                </a:cubicBezTo>
                <a:cubicBezTo>
                  <a:pt x="128178" y="194568"/>
                  <a:pt x="122262" y="199826"/>
                  <a:pt x="110430" y="205085"/>
                </a:cubicBezTo>
                <a:lnTo>
                  <a:pt x="108458" y="333263"/>
                </a:lnTo>
                <a:cubicBezTo>
                  <a:pt x="111088" y="331948"/>
                  <a:pt x="116346" y="328662"/>
                  <a:pt x="124234" y="323403"/>
                </a:cubicBezTo>
                <a:cubicBezTo>
                  <a:pt x="137381" y="314201"/>
                  <a:pt x="146583" y="308285"/>
                  <a:pt x="151842" y="305655"/>
                </a:cubicBezTo>
                <a:cubicBezTo>
                  <a:pt x="159730" y="299082"/>
                  <a:pt x="164331" y="297768"/>
                  <a:pt x="165646" y="301711"/>
                </a:cubicBezTo>
                <a:cubicBezTo>
                  <a:pt x="169589" y="304341"/>
                  <a:pt x="167617" y="308942"/>
                  <a:pt x="159730" y="315515"/>
                </a:cubicBezTo>
                <a:cubicBezTo>
                  <a:pt x="138695" y="344437"/>
                  <a:pt x="122262" y="367444"/>
                  <a:pt x="110430" y="384534"/>
                </a:cubicBezTo>
                <a:cubicBezTo>
                  <a:pt x="107801" y="387164"/>
                  <a:pt x="104514" y="391765"/>
                  <a:pt x="100570" y="398338"/>
                </a:cubicBezTo>
                <a:cubicBezTo>
                  <a:pt x="99256" y="402282"/>
                  <a:pt x="97941" y="404911"/>
                  <a:pt x="96626" y="406226"/>
                </a:cubicBezTo>
                <a:cubicBezTo>
                  <a:pt x="96626" y="406226"/>
                  <a:pt x="96626" y="406883"/>
                  <a:pt x="96626" y="408198"/>
                </a:cubicBezTo>
                <a:cubicBezTo>
                  <a:pt x="93997" y="413457"/>
                  <a:pt x="91368" y="416086"/>
                  <a:pt x="88739" y="416086"/>
                </a:cubicBezTo>
                <a:cubicBezTo>
                  <a:pt x="86109" y="417401"/>
                  <a:pt x="81508" y="414771"/>
                  <a:pt x="74935" y="408198"/>
                </a:cubicBezTo>
                <a:cubicBezTo>
                  <a:pt x="76249" y="409513"/>
                  <a:pt x="74935" y="408855"/>
                  <a:pt x="70991" y="406226"/>
                </a:cubicBezTo>
                <a:cubicBezTo>
                  <a:pt x="68361" y="403597"/>
                  <a:pt x="64418" y="398995"/>
                  <a:pt x="59159" y="392422"/>
                </a:cubicBezTo>
                <a:cubicBezTo>
                  <a:pt x="49956" y="384534"/>
                  <a:pt x="45355" y="379276"/>
                  <a:pt x="45355" y="376646"/>
                </a:cubicBezTo>
                <a:cubicBezTo>
                  <a:pt x="59816" y="367444"/>
                  <a:pt x="66390" y="354297"/>
                  <a:pt x="65075" y="337207"/>
                </a:cubicBezTo>
                <a:lnTo>
                  <a:pt x="67047" y="189309"/>
                </a:lnTo>
                <a:cubicBezTo>
                  <a:pt x="57844" y="190624"/>
                  <a:pt x="46012" y="191938"/>
                  <a:pt x="31551" y="193253"/>
                </a:cubicBezTo>
                <a:cubicBezTo>
                  <a:pt x="22349" y="195882"/>
                  <a:pt x="15118" y="197197"/>
                  <a:pt x="9860" y="197197"/>
                </a:cubicBezTo>
                <a:cubicBezTo>
                  <a:pt x="8545" y="195882"/>
                  <a:pt x="5916" y="191938"/>
                  <a:pt x="1972" y="185365"/>
                </a:cubicBezTo>
                <a:cubicBezTo>
                  <a:pt x="1972" y="182736"/>
                  <a:pt x="1314" y="180764"/>
                  <a:pt x="0" y="179449"/>
                </a:cubicBezTo>
                <a:cubicBezTo>
                  <a:pt x="19720" y="179449"/>
                  <a:pt x="41411" y="178135"/>
                  <a:pt x="65075" y="175505"/>
                </a:cubicBezTo>
                <a:close/>
                <a:moveTo>
                  <a:pt x="788789" y="143954"/>
                </a:moveTo>
                <a:cubicBezTo>
                  <a:pt x="791418" y="145268"/>
                  <a:pt x="795362" y="147898"/>
                  <a:pt x="800621" y="151842"/>
                </a:cubicBezTo>
                <a:cubicBezTo>
                  <a:pt x="807194" y="155785"/>
                  <a:pt x="815082" y="161701"/>
                  <a:pt x="824284" y="169589"/>
                </a:cubicBezTo>
                <a:cubicBezTo>
                  <a:pt x="825599" y="170904"/>
                  <a:pt x="827571" y="172876"/>
                  <a:pt x="830200" y="175505"/>
                </a:cubicBezTo>
                <a:cubicBezTo>
                  <a:pt x="835459" y="178135"/>
                  <a:pt x="838088" y="181421"/>
                  <a:pt x="838088" y="185365"/>
                </a:cubicBezTo>
                <a:cubicBezTo>
                  <a:pt x="838088" y="190624"/>
                  <a:pt x="832172" y="195225"/>
                  <a:pt x="820340" y="199169"/>
                </a:cubicBezTo>
                <a:cubicBezTo>
                  <a:pt x="820340" y="200484"/>
                  <a:pt x="820340" y="203113"/>
                  <a:pt x="820340" y="207057"/>
                </a:cubicBezTo>
                <a:cubicBezTo>
                  <a:pt x="819026" y="216259"/>
                  <a:pt x="818368" y="223490"/>
                  <a:pt x="818368" y="228748"/>
                </a:cubicBezTo>
                <a:cubicBezTo>
                  <a:pt x="831515" y="240580"/>
                  <a:pt x="838088" y="248468"/>
                  <a:pt x="838088" y="252412"/>
                </a:cubicBezTo>
                <a:cubicBezTo>
                  <a:pt x="836773" y="255041"/>
                  <a:pt x="830200" y="256356"/>
                  <a:pt x="818368" y="256356"/>
                </a:cubicBezTo>
                <a:cubicBezTo>
                  <a:pt x="809166" y="257671"/>
                  <a:pt x="797334" y="258328"/>
                  <a:pt x="782873" y="258328"/>
                </a:cubicBezTo>
                <a:cubicBezTo>
                  <a:pt x="777614" y="258328"/>
                  <a:pt x="769726" y="258328"/>
                  <a:pt x="759209" y="258328"/>
                </a:cubicBezTo>
                <a:cubicBezTo>
                  <a:pt x="742119" y="259643"/>
                  <a:pt x="728972" y="260300"/>
                  <a:pt x="719770" y="260300"/>
                </a:cubicBezTo>
                <a:cubicBezTo>
                  <a:pt x="722399" y="261615"/>
                  <a:pt x="726343" y="262929"/>
                  <a:pt x="731602" y="264244"/>
                </a:cubicBezTo>
                <a:cubicBezTo>
                  <a:pt x="736860" y="266873"/>
                  <a:pt x="740804" y="268845"/>
                  <a:pt x="743433" y="270160"/>
                </a:cubicBezTo>
                <a:cubicBezTo>
                  <a:pt x="759209" y="276733"/>
                  <a:pt x="767097" y="281992"/>
                  <a:pt x="767097" y="285936"/>
                </a:cubicBezTo>
                <a:cubicBezTo>
                  <a:pt x="767097" y="289880"/>
                  <a:pt x="763153" y="294481"/>
                  <a:pt x="755265" y="299739"/>
                </a:cubicBezTo>
                <a:lnTo>
                  <a:pt x="755265" y="321431"/>
                </a:lnTo>
                <a:lnTo>
                  <a:pt x="804565" y="319459"/>
                </a:lnTo>
                <a:cubicBezTo>
                  <a:pt x="812452" y="303683"/>
                  <a:pt x="820340" y="291194"/>
                  <a:pt x="828228" y="281992"/>
                </a:cubicBezTo>
                <a:cubicBezTo>
                  <a:pt x="830858" y="283306"/>
                  <a:pt x="834801" y="286593"/>
                  <a:pt x="840060" y="291852"/>
                </a:cubicBezTo>
                <a:cubicBezTo>
                  <a:pt x="849263" y="298425"/>
                  <a:pt x="857151" y="304341"/>
                  <a:pt x="863724" y="309599"/>
                </a:cubicBezTo>
                <a:cubicBezTo>
                  <a:pt x="872926" y="317487"/>
                  <a:pt x="877528" y="323403"/>
                  <a:pt x="877528" y="327347"/>
                </a:cubicBezTo>
                <a:cubicBezTo>
                  <a:pt x="877528" y="331291"/>
                  <a:pt x="870954" y="333263"/>
                  <a:pt x="857808" y="333263"/>
                </a:cubicBezTo>
                <a:cubicBezTo>
                  <a:pt x="832830" y="333263"/>
                  <a:pt x="815082" y="333920"/>
                  <a:pt x="804565" y="335235"/>
                </a:cubicBezTo>
                <a:lnTo>
                  <a:pt x="755265" y="337207"/>
                </a:lnTo>
                <a:lnTo>
                  <a:pt x="755265" y="398338"/>
                </a:lnTo>
                <a:cubicBezTo>
                  <a:pt x="785502" y="398338"/>
                  <a:pt x="820340" y="397023"/>
                  <a:pt x="859780" y="394394"/>
                </a:cubicBezTo>
                <a:cubicBezTo>
                  <a:pt x="862409" y="390450"/>
                  <a:pt x="867010" y="384534"/>
                  <a:pt x="873584" y="376646"/>
                </a:cubicBezTo>
                <a:cubicBezTo>
                  <a:pt x="881472" y="366129"/>
                  <a:pt x="887387" y="358241"/>
                  <a:pt x="891331" y="352983"/>
                </a:cubicBezTo>
                <a:cubicBezTo>
                  <a:pt x="899219" y="359556"/>
                  <a:pt x="910394" y="370073"/>
                  <a:pt x="924855" y="384534"/>
                </a:cubicBezTo>
                <a:cubicBezTo>
                  <a:pt x="928799" y="388478"/>
                  <a:pt x="932743" y="392422"/>
                  <a:pt x="936687" y="396366"/>
                </a:cubicBezTo>
                <a:cubicBezTo>
                  <a:pt x="939316" y="400310"/>
                  <a:pt x="940631" y="404254"/>
                  <a:pt x="940631" y="408198"/>
                </a:cubicBezTo>
                <a:cubicBezTo>
                  <a:pt x="939316" y="412142"/>
                  <a:pt x="936030" y="413457"/>
                  <a:pt x="930771" y="412142"/>
                </a:cubicBezTo>
                <a:cubicBezTo>
                  <a:pt x="928142" y="412142"/>
                  <a:pt x="924198" y="412142"/>
                  <a:pt x="918939" y="412142"/>
                </a:cubicBezTo>
                <a:cubicBezTo>
                  <a:pt x="901849" y="410827"/>
                  <a:pt x="882129" y="410827"/>
                  <a:pt x="859780" y="412142"/>
                </a:cubicBezTo>
                <a:cubicBezTo>
                  <a:pt x="784845" y="412142"/>
                  <a:pt x="698078" y="416743"/>
                  <a:pt x="599480" y="425946"/>
                </a:cubicBezTo>
                <a:cubicBezTo>
                  <a:pt x="596850" y="425946"/>
                  <a:pt x="592249" y="426603"/>
                  <a:pt x="585676" y="427918"/>
                </a:cubicBezTo>
                <a:cubicBezTo>
                  <a:pt x="579102" y="427918"/>
                  <a:pt x="563327" y="429890"/>
                  <a:pt x="538348" y="433834"/>
                </a:cubicBezTo>
                <a:lnTo>
                  <a:pt x="524545" y="408198"/>
                </a:lnTo>
                <a:cubicBezTo>
                  <a:pt x="544264" y="408198"/>
                  <a:pt x="569243" y="408198"/>
                  <a:pt x="599480" y="408198"/>
                </a:cubicBezTo>
                <a:lnTo>
                  <a:pt x="705966" y="402282"/>
                </a:lnTo>
                <a:cubicBezTo>
                  <a:pt x="705966" y="393080"/>
                  <a:pt x="705966" y="372045"/>
                  <a:pt x="705966" y="339179"/>
                </a:cubicBezTo>
                <a:cubicBezTo>
                  <a:pt x="704651" y="339179"/>
                  <a:pt x="702679" y="339179"/>
                  <a:pt x="700050" y="339179"/>
                </a:cubicBezTo>
                <a:cubicBezTo>
                  <a:pt x="682960" y="341808"/>
                  <a:pt x="664555" y="343123"/>
                  <a:pt x="644835" y="343123"/>
                </a:cubicBezTo>
                <a:cubicBezTo>
                  <a:pt x="627744" y="344437"/>
                  <a:pt x="612626" y="346409"/>
                  <a:pt x="599480" y="349039"/>
                </a:cubicBezTo>
                <a:lnTo>
                  <a:pt x="589620" y="329319"/>
                </a:lnTo>
                <a:cubicBezTo>
                  <a:pt x="614598" y="329319"/>
                  <a:pt x="631031" y="328662"/>
                  <a:pt x="638919" y="327347"/>
                </a:cubicBezTo>
                <a:cubicBezTo>
                  <a:pt x="644177" y="327347"/>
                  <a:pt x="666527" y="326690"/>
                  <a:pt x="705966" y="325375"/>
                </a:cubicBezTo>
                <a:lnTo>
                  <a:pt x="705966" y="291852"/>
                </a:lnTo>
                <a:cubicBezTo>
                  <a:pt x="705966" y="287908"/>
                  <a:pt x="705966" y="278048"/>
                  <a:pt x="705966" y="262272"/>
                </a:cubicBezTo>
                <a:lnTo>
                  <a:pt x="682302" y="262272"/>
                </a:lnTo>
                <a:cubicBezTo>
                  <a:pt x="680988" y="270160"/>
                  <a:pt x="677044" y="277390"/>
                  <a:pt x="670470" y="283964"/>
                </a:cubicBezTo>
                <a:cubicBezTo>
                  <a:pt x="659953" y="291852"/>
                  <a:pt x="652723" y="295138"/>
                  <a:pt x="648779" y="293824"/>
                </a:cubicBezTo>
                <a:cubicBezTo>
                  <a:pt x="644835" y="292509"/>
                  <a:pt x="642863" y="287908"/>
                  <a:pt x="642863" y="280020"/>
                </a:cubicBezTo>
                <a:cubicBezTo>
                  <a:pt x="642863" y="277390"/>
                  <a:pt x="642863" y="270160"/>
                  <a:pt x="642863" y="258328"/>
                </a:cubicBezTo>
                <a:cubicBezTo>
                  <a:pt x="641548" y="251755"/>
                  <a:pt x="640891" y="240580"/>
                  <a:pt x="640891" y="224805"/>
                </a:cubicBezTo>
                <a:cubicBezTo>
                  <a:pt x="639576" y="211658"/>
                  <a:pt x="638919" y="201141"/>
                  <a:pt x="638919" y="193253"/>
                </a:cubicBezTo>
                <a:cubicBezTo>
                  <a:pt x="637604" y="180106"/>
                  <a:pt x="635632" y="167617"/>
                  <a:pt x="633003" y="155785"/>
                </a:cubicBezTo>
                <a:cubicBezTo>
                  <a:pt x="639576" y="158415"/>
                  <a:pt x="650751" y="161701"/>
                  <a:pt x="666527" y="165645"/>
                </a:cubicBezTo>
                <a:cubicBezTo>
                  <a:pt x="677044" y="169589"/>
                  <a:pt x="683617" y="172876"/>
                  <a:pt x="686246" y="175505"/>
                </a:cubicBezTo>
                <a:lnTo>
                  <a:pt x="771041" y="171561"/>
                </a:lnTo>
                <a:close/>
                <a:moveTo>
                  <a:pt x="1105291" y="134094"/>
                </a:moveTo>
                <a:cubicBezTo>
                  <a:pt x="1105948" y="133436"/>
                  <a:pt x="1106934" y="133436"/>
                  <a:pt x="1108248" y="134094"/>
                </a:cubicBezTo>
                <a:cubicBezTo>
                  <a:pt x="1112192" y="132779"/>
                  <a:pt x="1114822" y="137380"/>
                  <a:pt x="1116136" y="147898"/>
                </a:cubicBezTo>
                <a:cubicBezTo>
                  <a:pt x="1118766" y="153156"/>
                  <a:pt x="1120080" y="163673"/>
                  <a:pt x="1120080" y="179449"/>
                </a:cubicBezTo>
                <a:cubicBezTo>
                  <a:pt x="1122710" y="200484"/>
                  <a:pt x="1122052" y="220203"/>
                  <a:pt x="1118108" y="238608"/>
                </a:cubicBezTo>
                <a:cubicBezTo>
                  <a:pt x="1111535" y="268845"/>
                  <a:pt x="1102333" y="289880"/>
                  <a:pt x="1090501" y="301711"/>
                </a:cubicBezTo>
                <a:cubicBezTo>
                  <a:pt x="1082613" y="310914"/>
                  <a:pt x="1073410" y="315515"/>
                  <a:pt x="1062893" y="315515"/>
                </a:cubicBezTo>
                <a:cubicBezTo>
                  <a:pt x="1051061" y="314201"/>
                  <a:pt x="1043831" y="307627"/>
                  <a:pt x="1041201" y="295796"/>
                </a:cubicBezTo>
                <a:cubicBezTo>
                  <a:pt x="1038572" y="283964"/>
                  <a:pt x="1039229" y="273447"/>
                  <a:pt x="1043173" y="264244"/>
                </a:cubicBezTo>
                <a:cubicBezTo>
                  <a:pt x="1047117" y="257671"/>
                  <a:pt x="1052376" y="250440"/>
                  <a:pt x="1058949" y="242552"/>
                </a:cubicBezTo>
                <a:cubicBezTo>
                  <a:pt x="1062893" y="238608"/>
                  <a:pt x="1067494" y="233350"/>
                  <a:pt x="1072753" y="226777"/>
                </a:cubicBezTo>
                <a:cubicBezTo>
                  <a:pt x="1074068" y="224147"/>
                  <a:pt x="1075382" y="222175"/>
                  <a:pt x="1076697" y="220861"/>
                </a:cubicBezTo>
                <a:cubicBezTo>
                  <a:pt x="1083270" y="209029"/>
                  <a:pt x="1089843" y="193253"/>
                  <a:pt x="1096417" y="173533"/>
                </a:cubicBezTo>
                <a:cubicBezTo>
                  <a:pt x="1100361" y="163016"/>
                  <a:pt x="1102333" y="153814"/>
                  <a:pt x="1102333" y="145926"/>
                </a:cubicBezTo>
                <a:cubicBezTo>
                  <a:pt x="1103647" y="140667"/>
                  <a:pt x="1104305" y="138038"/>
                  <a:pt x="1104305" y="138038"/>
                </a:cubicBezTo>
                <a:cubicBezTo>
                  <a:pt x="1104305" y="136066"/>
                  <a:pt x="1104633" y="134751"/>
                  <a:pt x="1105291" y="134094"/>
                </a:cubicBezTo>
                <a:close/>
                <a:moveTo>
                  <a:pt x="1304460" y="125220"/>
                </a:moveTo>
                <a:cubicBezTo>
                  <a:pt x="1305775" y="125220"/>
                  <a:pt x="1307418" y="125549"/>
                  <a:pt x="1309390" y="126206"/>
                </a:cubicBezTo>
                <a:cubicBezTo>
                  <a:pt x="1312019" y="127521"/>
                  <a:pt x="1313991" y="128178"/>
                  <a:pt x="1315306" y="128178"/>
                </a:cubicBezTo>
                <a:cubicBezTo>
                  <a:pt x="1335025" y="138695"/>
                  <a:pt x="1356060" y="153156"/>
                  <a:pt x="1378409" y="171561"/>
                </a:cubicBezTo>
                <a:cubicBezTo>
                  <a:pt x="1423107" y="207057"/>
                  <a:pt x="1440855" y="240580"/>
                  <a:pt x="1431652" y="272132"/>
                </a:cubicBezTo>
                <a:cubicBezTo>
                  <a:pt x="1429023" y="281334"/>
                  <a:pt x="1424421" y="289222"/>
                  <a:pt x="1417848" y="295796"/>
                </a:cubicBezTo>
                <a:cubicBezTo>
                  <a:pt x="1409960" y="303683"/>
                  <a:pt x="1400758" y="306313"/>
                  <a:pt x="1390241" y="303683"/>
                </a:cubicBezTo>
                <a:cubicBezTo>
                  <a:pt x="1382353" y="301054"/>
                  <a:pt x="1377094" y="295138"/>
                  <a:pt x="1374465" y="285936"/>
                </a:cubicBezTo>
                <a:cubicBezTo>
                  <a:pt x="1373150" y="279362"/>
                  <a:pt x="1371178" y="268188"/>
                  <a:pt x="1368549" y="252412"/>
                </a:cubicBezTo>
                <a:cubicBezTo>
                  <a:pt x="1360661" y="220861"/>
                  <a:pt x="1348172" y="192596"/>
                  <a:pt x="1331081" y="167617"/>
                </a:cubicBezTo>
                <a:cubicBezTo>
                  <a:pt x="1329767" y="164988"/>
                  <a:pt x="1325823" y="160387"/>
                  <a:pt x="1319250" y="153814"/>
                </a:cubicBezTo>
                <a:cubicBezTo>
                  <a:pt x="1313991" y="148555"/>
                  <a:pt x="1310047" y="143954"/>
                  <a:pt x="1307418" y="140010"/>
                </a:cubicBezTo>
                <a:cubicBezTo>
                  <a:pt x="1302159" y="134751"/>
                  <a:pt x="1300187" y="130150"/>
                  <a:pt x="1301502" y="126206"/>
                </a:cubicBezTo>
                <a:cubicBezTo>
                  <a:pt x="1302159" y="125549"/>
                  <a:pt x="1303145" y="125220"/>
                  <a:pt x="1304460" y="125220"/>
                </a:cubicBezTo>
                <a:close/>
                <a:moveTo>
                  <a:pt x="264244" y="61131"/>
                </a:moveTo>
                <a:lnTo>
                  <a:pt x="220861" y="65075"/>
                </a:lnTo>
                <a:cubicBezTo>
                  <a:pt x="220861" y="88738"/>
                  <a:pt x="222833" y="132122"/>
                  <a:pt x="226777" y="195225"/>
                </a:cubicBezTo>
                <a:lnTo>
                  <a:pt x="266216" y="193253"/>
                </a:lnTo>
                <a:lnTo>
                  <a:pt x="264244" y="138038"/>
                </a:lnTo>
                <a:cubicBezTo>
                  <a:pt x="261615" y="138038"/>
                  <a:pt x="258328" y="138038"/>
                  <a:pt x="254384" y="138038"/>
                </a:cubicBezTo>
                <a:cubicBezTo>
                  <a:pt x="249126" y="139352"/>
                  <a:pt x="245182" y="140010"/>
                  <a:pt x="242552" y="140010"/>
                </a:cubicBezTo>
                <a:cubicBezTo>
                  <a:pt x="241238" y="138695"/>
                  <a:pt x="238608" y="134751"/>
                  <a:pt x="234665" y="128178"/>
                </a:cubicBezTo>
                <a:cubicBezTo>
                  <a:pt x="234665" y="125549"/>
                  <a:pt x="234007" y="123577"/>
                  <a:pt x="232693" y="122262"/>
                </a:cubicBezTo>
                <a:cubicBezTo>
                  <a:pt x="236636" y="122262"/>
                  <a:pt x="242552" y="121605"/>
                  <a:pt x="250440" y="120290"/>
                </a:cubicBezTo>
                <a:cubicBezTo>
                  <a:pt x="257014" y="120290"/>
                  <a:pt x="261615" y="120290"/>
                  <a:pt x="264244" y="120290"/>
                </a:cubicBezTo>
                <a:close/>
                <a:moveTo>
                  <a:pt x="335235" y="57187"/>
                </a:moveTo>
                <a:cubicBezTo>
                  <a:pt x="322089" y="58502"/>
                  <a:pt x="312229" y="59159"/>
                  <a:pt x="305656" y="59159"/>
                </a:cubicBezTo>
                <a:lnTo>
                  <a:pt x="305656" y="116346"/>
                </a:lnTo>
                <a:cubicBezTo>
                  <a:pt x="313543" y="116346"/>
                  <a:pt x="320117" y="115031"/>
                  <a:pt x="325375" y="112402"/>
                </a:cubicBezTo>
                <a:cubicBezTo>
                  <a:pt x="333263" y="120290"/>
                  <a:pt x="337207" y="126206"/>
                  <a:pt x="337207" y="130150"/>
                </a:cubicBezTo>
                <a:cubicBezTo>
                  <a:pt x="335892" y="131464"/>
                  <a:pt x="333263" y="132122"/>
                  <a:pt x="329319" y="132122"/>
                </a:cubicBezTo>
                <a:cubicBezTo>
                  <a:pt x="326690" y="133436"/>
                  <a:pt x="324718" y="134094"/>
                  <a:pt x="323403" y="134094"/>
                </a:cubicBezTo>
                <a:cubicBezTo>
                  <a:pt x="319459" y="134094"/>
                  <a:pt x="313543" y="134094"/>
                  <a:pt x="305656" y="134094"/>
                </a:cubicBezTo>
                <a:cubicBezTo>
                  <a:pt x="305656" y="148555"/>
                  <a:pt x="306313" y="167617"/>
                  <a:pt x="307628" y="191281"/>
                </a:cubicBezTo>
                <a:lnTo>
                  <a:pt x="349039" y="189309"/>
                </a:lnTo>
                <a:cubicBezTo>
                  <a:pt x="349039" y="145926"/>
                  <a:pt x="349039" y="101885"/>
                  <a:pt x="349039" y="57187"/>
                </a:cubicBezTo>
                <a:cubicBezTo>
                  <a:pt x="346410" y="57187"/>
                  <a:pt x="341808" y="57187"/>
                  <a:pt x="335235" y="57187"/>
                </a:cubicBezTo>
                <a:close/>
                <a:moveTo>
                  <a:pt x="57187" y="29579"/>
                </a:moveTo>
                <a:cubicBezTo>
                  <a:pt x="63760" y="29579"/>
                  <a:pt x="69676" y="30237"/>
                  <a:pt x="74935" y="31551"/>
                </a:cubicBezTo>
                <a:cubicBezTo>
                  <a:pt x="86767" y="32866"/>
                  <a:pt x="95969" y="36152"/>
                  <a:pt x="102542" y="41411"/>
                </a:cubicBezTo>
                <a:cubicBezTo>
                  <a:pt x="118318" y="50614"/>
                  <a:pt x="126206" y="62445"/>
                  <a:pt x="126206" y="76907"/>
                </a:cubicBezTo>
                <a:cubicBezTo>
                  <a:pt x="127521" y="88738"/>
                  <a:pt x="124891" y="97284"/>
                  <a:pt x="118318" y="102542"/>
                </a:cubicBezTo>
                <a:cubicBezTo>
                  <a:pt x="111745" y="107801"/>
                  <a:pt x="104514" y="111745"/>
                  <a:pt x="96626" y="114374"/>
                </a:cubicBezTo>
                <a:cubicBezTo>
                  <a:pt x="87424" y="114374"/>
                  <a:pt x="80851" y="111087"/>
                  <a:pt x="76907" y="104514"/>
                </a:cubicBezTo>
                <a:cubicBezTo>
                  <a:pt x="72963" y="100570"/>
                  <a:pt x="70333" y="92682"/>
                  <a:pt x="69019" y="80851"/>
                </a:cubicBezTo>
                <a:cubicBezTo>
                  <a:pt x="67704" y="67704"/>
                  <a:pt x="64418" y="57187"/>
                  <a:pt x="59159" y="49299"/>
                </a:cubicBezTo>
                <a:cubicBezTo>
                  <a:pt x="57844" y="46670"/>
                  <a:pt x="55215" y="44040"/>
                  <a:pt x="51271" y="41411"/>
                </a:cubicBezTo>
                <a:cubicBezTo>
                  <a:pt x="49956" y="40096"/>
                  <a:pt x="49299" y="39439"/>
                  <a:pt x="49299" y="39439"/>
                </a:cubicBezTo>
                <a:cubicBezTo>
                  <a:pt x="45355" y="34180"/>
                  <a:pt x="44041" y="31551"/>
                  <a:pt x="45355" y="31551"/>
                </a:cubicBezTo>
                <a:cubicBezTo>
                  <a:pt x="45355" y="30237"/>
                  <a:pt x="49299" y="29579"/>
                  <a:pt x="57187" y="29579"/>
                </a:cubicBezTo>
                <a:close/>
                <a:moveTo>
                  <a:pt x="606628" y="21691"/>
                </a:moveTo>
                <a:cubicBezTo>
                  <a:pt x="611065" y="20705"/>
                  <a:pt x="619199" y="22677"/>
                  <a:pt x="631031" y="27607"/>
                </a:cubicBezTo>
                <a:cubicBezTo>
                  <a:pt x="637604" y="28922"/>
                  <a:pt x="647464" y="32866"/>
                  <a:pt x="660611" y="39439"/>
                </a:cubicBezTo>
                <a:cubicBezTo>
                  <a:pt x="672443" y="48642"/>
                  <a:pt x="678358" y="60473"/>
                  <a:pt x="678358" y="74935"/>
                </a:cubicBezTo>
                <a:cubicBezTo>
                  <a:pt x="678358" y="92025"/>
                  <a:pt x="670470" y="101228"/>
                  <a:pt x="654695" y="102542"/>
                </a:cubicBezTo>
                <a:cubicBezTo>
                  <a:pt x="640234" y="103857"/>
                  <a:pt x="631688" y="94654"/>
                  <a:pt x="629059" y="74935"/>
                </a:cubicBezTo>
                <a:cubicBezTo>
                  <a:pt x="626430" y="60473"/>
                  <a:pt x="621829" y="48642"/>
                  <a:pt x="615255" y="39439"/>
                </a:cubicBezTo>
                <a:cubicBezTo>
                  <a:pt x="615255" y="39439"/>
                  <a:pt x="613941" y="38782"/>
                  <a:pt x="611311" y="37467"/>
                </a:cubicBezTo>
                <a:cubicBezTo>
                  <a:pt x="609997" y="34838"/>
                  <a:pt x="608025" y="32866"/>
                  <a:pt x="605395" y="31551"/>
                </a:cubicBezTo>
                <a:cubicBezTo>
                  <a:pt x="605395" y="31551"/>
                  <a:pt x="604738" y="30894"/>
                  <a:pt x="603423" y="29579"/>
                </a:cubicBezTo>
                <a:cubicBezTo>
                  <a:pt x="602109" y="26950"/>
                  <a:pt x="602109" y="24978"/>
                  <a:pt x="603423" y="23663"/>
                </a:cubicBezTo>
                <a:cubicBezTo>
                  <a:pt x="604081" y="22677"/>
                  <a:pt x="605149" y="22020"/>
                  <a:pt x="606628" y="21691"/>
                </a:cubicBezTo>
                <a:close/>
                <a:moveTo>
                  <a:pt x="366787" y="19719"/>
                </a:moveTo>
                <a:cubicBezTo>
                  <a:pt x="369416" y="21034"/>
                  <a:pt x="373360" y="23663"/>
                  <a:pt x="378619" y="27607"/>
                </a:cubicBezTo>
                <a:cubicBezTo>
                  <a:pt x="386506" y="34180"/>
                  <a:pt x="393737" y="40096"/>
                  <a:pt x="400310" y="45355"/>
                </a:cubicBezTo>
                <a:cubicBezTo>
                  <a:pt x="406883" y="50614"/>
                  <a:pt x="410170" y="55215"/>
                  <a:pt x="410170" y="59159"/>
                </a:cubicBezTo>
                <a:cubicBezTo>
                  <a:pt x="410170" y="63103"/>
                  <a:pt x="407541" y="67704"/>
                  <a:pt x="402282" y="72963"/>
                </a:cubicBezTo>
                <a:cubicBezTo>
                  <a:pt x="400968" y="74277"/>
                  <a:pt x="398338" y="76249"/>
                  <a:pt x="394394" y="78879"/>
                </a:cubicBezTo>
                <a:lnTo>
                  <a:pt x="394394" y="110430"/>
                </a:lnTo>
                <a:cubicBezTo>
                  <a:pt x="394394" y="120947"/>
                  <a:pt x="394394" y="136723"/>
                  <a:pt x="394394" y="157757"/>
                </a:cubicBezTo>
                <a:cubicBezTo>
                  <a:pt x="395709" y="176163"/>
                  <a:pt x="396366" y="191281"/>
                  <a:pt x="396366" y="203113"/>
                </a:cubicBezTo>
                <a:cubicBezTo>
                  <a:pt x="396366" y="214945"/>
                  <a:pt x="393737" y="224147"/>
                  <a:pt x="388478" y="230720"/>
                </a:cubicBezTo>
                <a:cubicBezTo>
                  <a:pt x="383220" y="235979"/>
                  <a:pt x="374017" y="240580"/>
                  <a:pt x="360871" y="244524"/>
                </a:cubicBezTo>
                <a:cubicBezTo>
                  <a:pt x="355612" y="244524"/>
                  <a:pt x="351668" y="243867"/>
                  <a:pt x="349039" y="242552"/>
                </a:cubicBezTo>
                <a:cubicBezTo>
                  <a:pt x="347724" y="241238"/>
                  <a:pt x="347067" y="238608"/>
                  <a:pt x="347067" y="234664"/>
                </a:cubicBezTo>
                <a:cubicBezTo>
                  <a:pt x="347067" y="228091"/>
                  <a:pt x="347067" y="224805"/>
                  <a:pt x="347067" y="224805"/>
                </a:cubicBezTo>
                <a:cubicBezTo>
                  <a:pt x="348382" y="223490"/>
                  <a:pt x="349039" y="221518"/>
                  <a:pt x="349039" y="218889"/>
                </a:cubicBezTo>
                <a:cubicBezTo>
                  <a:pt x="349039" y="213630"/>
                  <a:pt x="349039" y="209029"/>
                  <a:pt x="349039" y="205085"/>
                </a:cubicBezTo>
                <a:lnTo>
                  <a:pt x="307628" y="207057"/>
                </a:lnTo>
                <a:lnTo>
                  <a:pt x="307628" y="264244"/>
                </a:lnTo>
                <a:lnTo>
                  <a:pt x="382562" y="260300"/>
                </a:lnTo>
                <a:cubicBezTo>
                  <a:pt x="386506" y="253727"/>
                  <a:pt x="393737" y="241238"/>
                  <a:pt x="404254" y="222833"/>
                </a:cubicBezTo>
                <a:cubicBezTo>
                  <a:pt x="409513" y="225462"/>
                  <a:pt x="419373" y="232692"/>
                  <a:pt x="433834" y="244524"/>
                </a:cubicBezTo>
                <a:cubicBezTo>
                  <a:pt x="440407" y="251098"/>
                  <a:pt x="445666" y="255699"/>
                  <a:pt x="449610" y="258328"/>
                </a:cubicBezTo>
                <a:cubicBezTo>
                  <a:pt x="453554" y="262272"/>
                  <a:pt x="455525" y="266216"/>
                  <a:pt x="455525" y="270160"/>
                </a:cubicBezTo>
                <a:cubicBezTo>
                  <a:pt x="454211" y="272789"/>
                  <a:pt x="448295" y="274104"/>
                  <a:pt x="437778" y="274104"/>
                </a:cubicBezTo>
                <a:cubicBezTo>
                  <a:pt x="422002" y="275418"/>
                  <a:pt x="402940" y="276076"/>
                  <a:pt x="380591" y="276076"/>
                </a:cubicBezTo>
                <a:cubicBezTo>
                  <a:pt x="375332" y="277390"/>
                  <a:pt x="364815" y="278048"/>
                  <a:pt x="349039" y="278048"/>
                </a:cubicBezTo>
                <a:cubicBezTo>
                  <a:pt x="335892" y="279362"/>
                  <a:pt x="325375" y="280020"/>
                  <a:pt x="317487" y="280020"/>
                </a:cubicBezTo>
                <a:cubicBezTo>
                  <a:pt x="354298" y="324718"/>
                  <a:pt x="400968" y="351668"/>
                  <a:pt x="457497" y="360871"/>
                </a:cubicBezTo>
                <a:cubicBezTo>
                  <a:pt x="462756" y="360871"/>
                  <a:pt x="465385" y="362843"/>
                  <a:pt x="465385" y="366787"/>
                </a:cubicBezTo>
                <a:cubicBezTo>
                  <a:pt x="465385" y="368101"/>
                  <a:pt x="462756" y="370073"/>
                  <a:pt x="457497" y="372702"/>
                </a:cubicBezTo>
                <a:cubicBezTo>
                  <a:pt x="445666" y="379276"/>
                  <a:pt x="435148" y="386506"/>
                  <a:pt x="425946" y="394394"/>
                </a:cubicBezTo>
                <a:cubicBezTo>
                  <a:pt x="424631" y="395709"/>
                  <a:pt x="423974" y="397023"/>
                  <a:pt x="423974" y="398338"/>
                </a:cubicBezTo>
                <a:cubicBezTo>
                  <a:pt x="421345" y="400967"/>
                  <a:pt x="420030" y="402939"/>
                  <a:pt x="420030" y="404254"/>
                </a:cubicBezTo>
                <a:cubicBezTo>
                  <a:pt x="416086" y="408198"/>
                  <a:pt x="413457" y="409513"/>
                  <a:pt x="412142" y="408198"/>
                </a:cubicBezTo>
                <a:cubicBezTo>
                  <a:pt x="408198" y="408198"/>
                  <a:pt x="401625" y="405569"/>
                  <a:pt x="392422" y="400310"/>
                </a:cubicBezTo>
                <a:cubicBezTo>
                  <a:pt x="356927" y="379276"/>
                  <a:pt x="328662" y="343780"/>
                  <a:pt x="307628" y="293824"/>
                </a:cubicBezTo>
                <a:cubicBezTo>
                  <a:pt x="307628" y="297768"/>
                  <a:pt x="307628" y="303683"/>
                  <a:pt x="307628" y="311571"/>
                </a:cubicBezTo>
                <a:cubicBezTo>
                  <a:pt x="308942" y="323403"/>
                  <a:pt x="309599" y="333263"/>
                  <a:pt x="309599" y="341151"/>
                </a:cubicBezTo>
                <a:cubicBezTo>
                  <a:pt x="310914" y="366129"/>
                  <a:pt x="311571" y="386506"/>
                  <a:pt x="311571" y="402282"/>
                </a:cubicBezTo>
                <a:cubicBezTo>
                  <a:pt x="311571" y="411485"/>
                  <a:pt x="310257" y="418058"/>
                  <a:pt x="307628" y="422002"/>
                </a:cubicBezTo>
                <a:cubicBezTo>
                  <a:pt x="303684" y="431204"/>
                  <a:pt x="295138" y="439750"/>
                  <a:pt x="281992" y="447637"/>
                </a:cubicBezTo>
                <a:cubicBezTo>
                  <a:pt x="275419" y="450267"/>
                  <a:pt x="270817" y="450924"/>
                  <a:pt x="268188" y="449609"/>
                </a:cubicBezTo>
                <a:cubicBezTo>
                  <a:pt x="262929" y="449609"/>
                  <a:pt x="260300" y="446980"/>
                  <a:pt x="260300" y="441722"/>
                </a:cubicBezTo>
                <a:cubicBezTo>
                  <a:pt x="260300" y="441722"/>
                  <a:pt x="260958" y="437778"/>
                  <a:pt x="262272" y="429890"/>
                </a:cubicBezTo>
                <a:cubicBezTo>
                  <a:pt x="262272" y="425946"/>
                  <a:pt x="262272" y="420030"/>
                  <a:pt x="262272" y="412142"/>
                </a:cubicBezTo>
                <a:cubicBezTo>
                  <a:pt x="263587" y="401625"/>
                  <a:pt x="264244" y="392422"/>
                  <a:pt x="264244" y="384534"/>
                </a:cubicBezTo>
                <a:cubicBezTo>
                  <a:pt x="265559" y="366129"/>
                  <a:pt x="266216" y="347067"/>
                  <a:pt x="266216" y="327347"/>
                </a:cubicBezTo>
                <a:cubicBezTo>
                  <a:pt x="238608" y="362843"/>
                  <a:pt x="196540" y="394394"/>
                  <a:pt x="140010" y="422002"/>
                </a:cubicBezTo>
                <a:cubicBezTo>
                  <a:pt x="132122" y="427260"/>
                  <a:pt x="126206" y="427918"/>
                  <a:pt x="122262" y="423974"/>
                </a:cubicBezTo>
                <a:cubicBezTo>
                  <a:pt x="122262" y="423974"/>
                  <a:pt x="122262" y="423316"/>
                  <a:pt x="122262" y="422002"/>
                </a:cubicBezTo>
                <a:cubicBezTo>
                  <a:pt x="122262" y="420687"/>
                  <a:pt x="123577" y="419372"/>
                  <a:pt x="126206" y="418058"/>
                </a:cubicBezTo>
                <a:cubicBezTo>
                  <a:pt x="128835" y="415429"/>
                  <a:pt x="130807" y="413457"/>
                  <a:pt x="132122" y="412142"/>
                </a:cubicBezTo>
                <a:cubicBezTo>
                  <a:pt x="182079" y="375332"/>
                  <a:pt x="221518" y="332606"/>
                  <a:pt x="250440" y="283964"/>
                </a:cubicBezTo>
                <a:lnTo>
                  <a:pt x="205085" y="285936"/>
                </a:lnTo>
                <a:cubicBezTo>
                  <a:pt x="190624" y="287250"/>
                  <a:pt x="173533" y="289222"/>
                  <a:pt x="153814" y="291852"/>
                </a:cubicBezTo>
                <a:lnTo>
                  <a:pt x="143954" y="272132"/>
                </a:lnTo>
                <a:cubicBezTo>
                  <a:pt x="147898" y="272132"/>
                  <a:pt x="154471" y="272132"/>
                  <a:pt x="163674" y="272132"/>
                </a:cubicBezTo>
                <a:cubicBezTo>
                  <a:pt x="180764" y="270817"/>
                  <a:pt x="194568" y="270160"/>
                  <a:pt x="205085" y="270160"/>
                </a:cubicBezTo>
                <a:cubicBezTo>
                  <a:pt x="231378" y="268845"/>
                  <a:pt x="251755" y="267531"/>
                  <a:pt x="266216" y="266216"/>
                </a:cubicBezTo>
                <a:lnTo>
                  <a:pt x="266216" y="211001"/>
                </a:lnTo>
                <a:lnTo>
                  <a:pt x="228749" y="212973"/>
                </a:lnTo>
                <a:cubicBezTo>
                  <a:pt x="228749" y="216917"/>
                  <a:pt x="228749" y="219546"/>
                  <a:pt x="228749" y="220861"/>
                </a:cubicBezTo>
                <a:cubicBezTo>
                  <a:pt x="228749" y="232692"/>
                  <a:pt x="222833" y="243210"/>
                  <a:pt x="211001" y="252412"/>
                </a:cubicBezTo>
                <a:cubicBezTo>
                  <a:pt x="199169" y="260300"/>
                  <a:pt x="191281" y="262272"/>
                  <a:pt x="187337" y="258328"/>
                </a:cubicBezTo>
                <a:cubicBezTo>
                  <a:pt x="186023" y="257013"/>
                  <a:pt x="185365" y="252412"/>
                  <a:pt x="185365" y="244524"/>
                </a:cubicBezTo>
                <a:cubicBezTo>
                  <a:pt x="185365" y="234007"/>
                  <a:pt x="186023" y="223490"/>
                  <a:pt x="187337" y="212973"/>
                </a:cubicBezTo>
                <a:cubicBezTo>
                  <a:pt x="187337" y="211658"/>
                  <a:pt x="187337" y="211001"/>
                  <a:pt x="187337" y="211001"/>
                </a:cubicBezTo>
                <a:cubicBezTo>
                  <a:pt x="186023" y="137380"/>
                  <a:pt x="181421" y="76907"/>
                  <a:pt x="173533" y="29579"/>
                </a:cubicBezTo>
                <a:cubicBezTo>
                  <a:pt x="174848" y="29579"/>
                  <a:pt x="177477" y="30237"/>
                  <a:pt x="181421" y="31551"/>
                </a:cubicBezTo>
                <a:cubicBezTo>
                  <a:pt x="184051" y="32866"/>
                  <a:pt x="194568" y="35495"/>
                  <a:pt x="212973" y="39439"/>
                </a:cubicBezTo>
                <a:cubicBezTo>
                  <a:pt x="214287" y="39439"/>
                  <a:pt x="215602" y="40096"/>
                  <a:pt x="216917" y="41411"/>
                </a:cubicBezTo>
                <a:cubicBezTo>
                  <a:pt x="218231" y="41411"/>
                  <a:pt x="222175" y="43383"/>
                  <a:pt x="228749" y="47327"/>
                </a:cubicBezTo>
                <a:lnTo>
                  <a:pt x="351011" y="39439"/>
                </a:lnTo>
                <a:close/>
                <a:moveTo>
                  <a:pt x="1198959" y="13803"/>
                </a:moveTo>
                <a:cubicBezTo>
                  <a:pt x="1205532" y="13803"/>
                  <a:pt x="1218679" y="16433"/>
                  <a:pt x="1238399" y="21691"/>
                </a:cubicBezTo>
                <a:cubicBezTo>
                  <a:pt x="1259433" y="25635"/>
                  <a:pt x="1269950" y="30894"/>
                  <a:pt x="1269950" y="37467"/>
                </a:cubicBezTo>
                <a:cubicBezTo>
                  <a:pt x="1269950" y="41411"/>
                  <a:pt x="1268636" y="44698"/>
                  <a:pt x="1266006" y="47327"/>
                </a:cubicBezTo>
                <a:cubicBezTo>
                  <a:pt x="1264692" y="48642"/>
                  <a:pt x="1262720" y="49956"/>
                  <a:pt x="1260090" y="51271"/>
                </a:cubicBezTo>
                <a:cubicBezTo>
                  <a:pt x="1257461" y="53900"/>
                  <a:pt x="1255489" y="55872"/>
                  <a:pt x="1254174" y="57187"/>
                </a:cubicBezTo>
                <a:lnTo>
                  <a:pt x="1254174" y="120290"/>
                </a:lnTo>
                <a:cubicBezTo>
                  <a:pt x="1254174" y="164988"/>
                  <a:pt x="1254174" y="192596"/>
                  <a:pt x="1254174" y="203113"/>
                </a:cubicBezTo>
                <a:cubicBezTo>
                  <a:pt x="1254174" y="216259"/>
                  <a:pt x="1254832" y="240580"/>
                  <a:pt x="1256146" y="276076"/>
                </a:cubicBezTo>
                <a:cubicBezTo>
                  <a:pt x="1256146" y="290537"/>
                  <a:pt x="1256804" y="306970"/>
                  <a:pt x="1258118" y="325375"/>
                </a:cubicBezTo>
                <a:cubicBezTo>
                  <a:pt x="1258118" y="334578"/>
                  <a:pt x="1258118" y="340494"/>
                  <a:pt x="1258118" y="343123"/>
                </a:cubicBezTo>
                <a:cubicBezTo>
                  <a:pt x="1258118" y="358899"/>
                  <a:pt x="1256804" y="372702"/>
                  <a:pt x="1254174" y="384534"/>
                </a:cubicBezTo>
                <a:cubicBezTo>
                  <a:pt x="1250231" y="396366"/>
                  <a:pt x="1245629" y="407541"/>
                  <a:pt x="1240371" y="418058"/>
                </a:cubicBezTo>
                <a:cubicBezTo>
                  <a:pt x="1231168" y="432519"/>
                  <a:pt x="1220651" y="439750"/>
                  <a:pt x="1208819" y="439750"/>
                </a:cubicBezTo>
                <a:cubicBezTo>
                  <a:pt x="1200931" y="442379"/>
                  <a:pt x="1195015" y="436463"/>
                  <a:pt x="1191071" y="422002"/>
                </a:cubicBezTo>
                <a:cubicBezTo>
                  <a:pt x="1191071" y="420687"/>
                  <a:pt x="1190414" y="419372"/>
                  <a:pt x="1189099" y="418058"/>
                </a:cubicBezTo>
                <a:cubicBezTo>
                  <a:pt x="1189099" y="415429"/>
                  <a:pt x="1186470" y="408198"/>
                  <a:pt x="1181211" y="396366"/>
                </a:cubicBezTo>
                <a:cubicBezTo>
                  <a:pt x="1177268" y="387164"/>
                  <a:pt x="1168065" y="378618"/>
                  <a:pt x="1153604" y="370730"/>
                </a:cubicBezTo>
                <a:cubicBezTo>
                  <a:pt x="1145716" y="366787"/>
                  <a:pt x="1141772" y="362843"/>
                  <a:pt x="1141772" y="358899"/>
                </a:cubicBezTo>
                <a:cubicBezTo>
                  <a:pt x="1143087" y="357584"/>
                  <a:pt x="1147688" y="356927"/>
                  <a:pt x="1155576" y="356927"/>
                </a:cubicBezTo>
                <a:cubicBezTo>
                  <a:pt x="1166093" y="356927"/>
                  <a:pt x="1175953" y="357584"/>
                  <a:pt x="1185155" y="358899"/>
                </a:cubicBezTo>
                <a:cubicBezTo>
                  <a:pt x="1191729" y="358899"/>
                  <a:pt x="1195673" y="358241"/>
                  <a:pt x="1196987" y="356927"/>
                </a:cubicBezTo>
                <a:cubicBezTo>
                  <a:pt x="1200931" y="354297"/>
                  <a:pt x="1202903" y="351011"/>
                  <a:pt x="1202903" y="347067"/>
                </a:cubicBezTo>
                <a:cubicBezTo>
                  <a:pt x="1204218" y="341808"/>
                  <a:pt x="1204875" y="323403"/>
                  <a:pt x="1204875" y="291852"/>
                </a:cubicBezTo>
                <a:cubicBezTo>
                  <a:pt x="1204875" y="269503"/>
                  <a:pt x="1204875" y="239923"/>
                  <a:pt x="1204875" y="203113"/>
                </a:cubicBezTo>
                <a:cubicBezTo>
                  <a:pt x="1203560" y="176820"/>
                  <a:pt x="1202903" y="138695"/>
                  <a:pt x="1202903" y="88738"/>
                </a:cubicBezTo>
                <a:cubicBezTo>
                  <a:pt x="1202903" y="72963"/>
                  <a:pt x="1201588" y="49956"/>
                  <a:pt x="1198959" y="19719"/>
                </a:cubicBezTo>
                <a:cubicBezTo>
                  <a:pt x="1201588" y="40754"/>
                  <a:pt x="1201588" y="38782"/>
                  <a:pt x="1198959" y="13803"/>
                </a:cubicBezTo>
                <a:close/>
                <a:moveTo>
                  <a:pt x="812452" y="7888"/>
                </a:moveTo>
                <a:cubicBezTo>
                  <a:pt x="816396" y="10517"/>
                  <a:pt x="822312" y="15775"/>
                  <a:pt x="830200" y="23663"/>
                </a:cubicBezTo>
                <a:cubicBezTo>
                  <a:pt x="836773" y="30237"/>
                  <a:pt x="842032" y="34838"/>
                  <a:pt x="845976" y="37467"/>
                </a:cubicBezTo>
                <a:cubicBezTo>
                  <a:pt x="857808" y="49299"/>
                  <a:pt x="863067" y="57844"/>
                  <a:pt x="861752" y="63103"/>
                </a:cubicBezTo>
                <a:cubicBezTo>
                  <a:pt x="861752" y="67047"/>
                  <a:pt x="854521" y="69019"/>
                  <a:pt x="840060" y="69019"/>
                </a:cubicBezTo>
                <a:cubicBezTo>
                  <a:pt x="826914" y="79536"/>
                  <a:pt x="813110" y="88081"/>
                  <a:pt x="798649" y="94654"/>
                </a:cubicBezTo>
                <a:cubicBezTo>
                  <a:pt x="789446" y="99913"/>
                  <a:pt x="783530" y="102542"/>
                  <a:pt x="780901" y="102542"/>
                </a:cubicBezTo>
                <a:cubicBezTo>
                  <a:pt x="778272" y="101228"/>
                  <a:pt x="776957" y="100570"/>
                  <a:pt x="776957" y="100570"/>
                </a:cubicBezTo>
                <a:cubicBezTo>
                  <a:pt x="776957" y="99256"/>
                  <a:pt x="778272" y="97284"/>
                  <a:pt x="780901" y="94654"/>
                </a:cubicBezTo>
                <a:cubicBezTo>
                  <a:pt x="783530" y="89396"/>
                  <a:pt x="785502" y="85452"/>
                  <a:pt x="786817" y="82822"/>
                </a:cubicBezTo>
                <a:cubicBezTo>
                  <a:pt x="789446" y="77564"/>
                  <a:pt x="792733" y="70333"/>
                  <a:pt x="796677" y="61131"/>
                </a:cubicBezTo>
                <a:cubicBezTo>
                  <a:pt x="800621" y="50614"/>
                  <a:pt x="803250" y="43383"/>
                  <a:pt x="804565" y="39439"/>
                </a:cubicBezTo>
                <a:cubicBezTo>
                  <a:pt x="805879" y="36810"/>
                  <a:pt x="807194" y="31551"/>
                  <a:pt x="808509" y="23663"/>
                </a:cubicBezTo>
                <a:cubicBezTo>
                  <a:pt x="809823" y="17090"/>
                  <a:pt x="811138" y="11831"/>
                  <a:pt x="812452" y="7888"/>
                </a:cubicBezTo>
                <a:close/>
                <a:moveTo>
                  <a:pt x="1620961" y="3944"/>
                </a:moveTo>
                <a:cubicBezTo>
                  <a:pt x="1623591" y="5258"/>
                  <a:pt x="1626220" y="7230"/>
                  <a:pt x="1628849" y="9860"/>
                </a:cubicBezTo>
                <a:cubicBezTo>
                  <a:pt x="1644625" y="20377"/>
                  <a:pt x="1655142" y="28922"/>
                  <a:pt x="1660401" y="35495"/>
                </a:cubicBezTo>
                <a:cubicBezTo>
                  <a:pt x="1668289" y="42068"/>
                  <a:pt x="1672233" y="47327"/>
                  <a:pt x="1672233" y="51271"/>
                </a:cubicBezTo>
                <a:cubicBezTo>
                  <a:pt x="1672233" y="52586"/>
                  <a:pt x="1672233" y="54558"/>
                  <a:pt x="1672233" y="57187"/>
                </a:cubicBezTo>
                <a:cubicBezTo>
                  <a:pt x="1672233" y="59816"/>
                  <a:pt x="1665002" y="62445"/>
                  <a:pt x="1650541" y="65075"/>
                </a:cubicBezTo>
                <a:cubicBezTo>
                  <a:pt x="1618989" y="109773"/>
                  <a:pt x="1592697" y="142639"/>
                  <a:pt x="1571662" y="163673"/>
                </a:cubicBezTo>
                <a:cubicBezTo>
                  <a:pt x="1576921" y="163673"/>
                  <a:pt x="1585466" y="163016"/>
                  <a:pt x="1597298" y="161701"/>
                </a:cubicBezTo>
                <a:cubicBezTo>
                  <a:pt x="1615703" y="160387"/>
                  <a:pt x="1629507" y="159729"/>
                  <a:pt x="1638709" y="159729"/>
                </a:cubicBezTo>
                <a:cubicBezTo>
                  <a:pt x="1640024" y="155785"/>
                  <a:pt x="1642653" y="150527"/>
                  <a:pt x="1646597" y="143954"/>
                </a:cubicBezTo>
                <a:cubicBezTo>
                  <a:pt x="1647912" y="140010"/>
                  <a:pt x="1649226" y="137380"/>
                  <a:pt x="1650541" y="136066"/>
                </a:cubicBezTo>
                <a:cubicBezTo>
                  <a:pt x="1654485" y="128178"/>
                  <a:pt x="1659086" y="117003"/>
                  <a:pt x="1664345" y="102542"/>
                </a:cubicBezTo>
                <a:cubicBezTo>
                  <a:pt x="1665660" y="97284"/>
                  <a:pt x="1666974" y="93997"/>
                  <a:pt x="1668289" y="92682"/>
                </a:cubicBezTo>
                <a:cubicBezTo>
                  <a:pt x="1682750" y="100570"/>
                  <a:pt x="1694582" y="109773"/>
                  <a:pt x="1703784" y="120290"/>
                </a:cubicBezTo>
                <a:cubicBezTo>
                  <a:pt x="1703784" y="120290"/>
                  <a:pt x="1704441" y="120947"/>
                  <a:pt x="1705756" y="122262"/>
                </a:cubicBezTo>
                <a:cubicBezTo>
                  <a:pt x="1707071" y="122262"/>
                  <a:pt x="1707728" y="122919"/>
                  <a:pt x="1707728" y="124234"/>
                </a:cubicBezTo>
                <a:cubicBezTo>
                  <a:pt x="1720875" y="124234"/>
                  <a:pt x="1729420" y="123577"/>
                  <a:pt x="1733364" y="122262"/>
                </a:cubicBezTo>
                <a:lnTo>
                  <a:pt x="1792523" y="120290"/>
                </a:lnTo>
                <a:lnTo>
                  <a:pt x="1792523" y="72963"/>
                </a:lnTo>
                <a:cubicBezTo>
                  <a:pt x="1792523" y="58502"/>
                  <a:pt x="1791866" y="36152"/>
                  <a:pt x="1790551" y="5916"/>
                </a:cubicBezTo>
                <a:cubicBezTo>
                  <a:pt x="1793180" y="5916"/>
                  <a:pt x="1798439" y="7888"/>
                  <a:pt x="1806327" y="11831"/>
                </a:cubicBezTo>
                <a:cubicBezTo>
                  <a:pt x="1815529" y="14461"/>
                  <a:pt x="1822760" y="17090"/>
                  <a:pt x="1828019" y="19719"/>
                </a:cubicBezTo>
                <a:cubicBezTo>
                  <a:pt x="1845109" y="24978"/>
                  <a:pt x="1853654" y="30894"/>
                  <a:pt x="1853654" y="37467"/>
                </a:cubicBezTo>
                <a:cubicBezTo>
                  <a:pt x="1854969" y="42726"/>
                  <a:pt x="1849710" y="48642"/>
                  <a:pt x="1837878" y="55215"/>
                </a:cubicBezTo>
                <a:lnTo>
                  <a:pt x="1837878" y="118318"/>
                </a:lnTo>
                <a:lnTo>
                  <a:pt x="1897038" y="114374"/>
                </a:lnTo>
                <a:cubicBezTo>
                  <a:pt x="1902296" y="105172"/>
                  <a:pt x="1910841" y="92025"/>
                  <a:pt x="1922673" y="74935"/>
                </a:cubicBezTo>
                <a:cubicBezTo>
                  <a:pt x="1923988" y="76249"/>
                  <a:pt x="1927274" y="78879"/>
                  <a:pt x="1932533" y="82822"/>
                </a:cubicBezTo>
                <a:cubicBezTo>
                  <a:pt x="1941736" y="90710"/>
                  <a:pt x="1949624" y="96626"/>
                  <a:pt x="1956197" y="100570"/>
                </a:cubicBezTo>
                <a:cubicBezTo>
                  <a:pt x="1966714" y="109773"/>
                  <a:pt x="1971973" y="116346"/>
                  <a:pt x="1971973" y="120290"/>
                </a:cubicBezTo>
                <a:cubicBezTo>
                  <a:pt x="1971973" y="125549"/>
                  <a:pt x="1966057" y="128178"/>
                  <a:pt x="1954225" y="128178"/>
                </a:cubicBezTo>
                <a:cubicBezTo>
                  <a:pt x="1948966" y="128178"/>
                  <a:pt x="1941078" y="128178"/>
                  <a:pt x="1930561" y="128178"/>
                </a:cubicBezTo>
                <a:cubicBezTo>
                  <a:pt x="1917415" y="129493"/>
                  <a:pt x="1907555" y="130150"/>
                  <a:pt x="1900982" y="130150"/>
                </a:cubicBezTo>
                <a:cubicBezTo>
                  <a:pt x="1894408" y="131464"/>
                  <a:pt x="1883891" y="132122"/>
                  <a:pt x="1869430" y="132122"/>
                </a:cubicBezTo>
                <a:cubicBezTo>
                  <a:pt x="1856283" y="133436"/>
                  <a:pt x="1845766" y="134094"/>
                  <a:pt x="1837878" y="134094"/>
                </a:cubicBezTo>
                <a:lnTo>
                  <a:pt x="1837878" y="205085"/>
                </a:lnTo>
                <a:lnTo>
                  <a:pt x="1859570" y="203113"/>
                </a:lnTo>
                <a:cubicBezTo>
                  <a:pt x="1866143" y="195225"/>
                  <a:pt x="1874031" y="182736"/>
                  <a:pt x="1883234" y="165645"/>
                </a:cubicBezTo>
                <a:cubicBezTo>
                  <a:pt x="1885863" y="168275"/>
                  <a:pt x="1889150" y="171561"/>
                  <a:pt x="1893094" y="175505"/>
                </a:cubicBezTo>
                <a:cubicBezTo>
                  <a:pt x="1898352" y="179449"/>
                  <a:pt x="1905583" y="184708"/>
                  <a:pt x="1914785" y="191281"/>
                </a:cubicBezTo>
                <a:cubicBezTo>
                  <a:pt x="1925302" y="199169"/>
                  <a:pt x="1929904" y="205742"/>
                  <a:pt x="1928589" y="211001"/>
                </a:cubicBezTo>
                <a:cubicBezTo>
                  <a:pt x="1928589" y="214945"/>
                  <a:pt x="1922673" y="216917"/>
                  <a:pt x="1910841" y="216917"/>
                </a:cubicBezTo>
                <a:cubicBezTo>
                  <a:pt x="1902953" y="216917"/>
                  <a:pt x="1889807" y="217574"/>
                  <a:pt x="1871402" y="218889"/>
                </a:cubicBezTo>
                <a:cubicBezTo>
                  <a:pt x="1831962" y="221518"/>
                  <a:pt x="1797124" y="223490"/>
                  <a:pt x="1766887" y="224805"/>
                </a:cubicBezTo>
                <a:cubicBezTo>
                  <a:pt x="1755056" y="224805"/>
                  <a:pt x="1741252" y="226119"/>
                  <a:pt x="1725476" y="228748"/>
                </a:cubicBezTo>
                <a:lnTo>
                  <a:pt x="1715616" y="207057"/>
                </a:lnTo>
                <a:cubicBezTo>
                  <a:pt x="1735336" y="208371"/>
                  <a:pt x="1751769" y="208371"/>
                  <a:pt x="1764915" y="207057"/>
                </a:cubicBezTo>
                <a:cubicBezTo>
                  <a:pt x="1772803" y="207057"/>
                  <a:pt x="1782006" y="207057"/>
                  <a:pt x="1792523" y="207057"/>
                </a:cubicBezTo>
                <a:lnTo>
                  <a:pt x="1792523" y="136066"/>
                </a:lnTo>
                <a:cubicBezTo>
                  <a:pt x="1785950" y="137380"/>
                  <a:pt x="1769517" y="138695"/>
                  <a:pt x="1743224" y="140010"/>
                </a:cubicBezTo>
                <a:cubicBezTo>
                  <a:pt x="1730077" y="141324"/>
                  <a:pt x="1720875" y="141982"/>
                  <a:pt x="1715616" y="141982"/>
                </a:cubicBezTo>
                <a:cubicBezTo>
                  <a:pt x="1714301" y="145926"/>
                  <a:pt x="1707071" y="148555"/>
                  <a:pt x="1693924" y="149870"/>
                </a:cubicBezTo>
                <a:cubicBezTo>
                  <a:pt x="1659744" y="195882"/>
                  <a:pt x="1624248" y="234664"/>
                  <a:pt x="1587438" y="266216"/>
                </a:cubicBezTo>
                <a:cubicBezTo>
                  <a:pt x="1611102" y="263587"/>
                  <a:pt x="1641996" y="258985"/>
                  <a:pt x="1680121" y="252412"/>
                </a:cubicBezTo>
                <a:cubicBezTo>
                  <a:pt x="1691952" y="252412"/>
                  <a:pt x="1698526" y="253069"/>
                  <a:pt x="1699840" y="254384"/>
                </a:cubicBezTo>
                <a:cubicBezTo>
                  <a:pt x="1701155" y="258328"/>
                  <a:pt x="1695896" y="262272"/>
                  <a:pt x="1684065" y="266216"/>
                </a:cubicBezTo>
                <a:cubicBezTo>
                  <a:pt x="1681435" y="267531"/>
                  <a:pt x="1675519" y="270160"/>
                  <a:pt x="1666317" y="274104"/>
                </a:cubicBezTo>
                <a:cubicBezTo>
                  <a:pt x="1624248" y="289880"/>
                  <a:pt x="1597955" y="300397"/>
                  <a:pt x="1587438" y="305655"/>
                </a:cubicBezTo>
                <a:cubicBezTo>
                  <a:pt x="1586123" y="305655"/>
                  <a:pt x="1583494" y="306970"/>
                  <a:pt x="1579550" y="309599"/>
                </a:cubicBezTo>
                <a:cubicBezTo>
                  <a:pt x="1574291" y="313543"/>
                  <a:pt x="1569690" y="316173"/>
                  <a:pt x="1565746" y="317487"/>
                </a:cubicBezTo>
                <a:cubicBezTo>
                  <a:pt x="1560487" y="317487"/>
                  <a:pt x="1554572" y="312229"/>
                  <a:pt x="1547998" y="301711"/>
                </a:cubicBezTo>
                <a:cubicBezTo>
                  <a:pt x="1545369" y="293824"/>
                  <a:pt x="1540768" y="283964"/>
                  <a:pt x="1534195" y="272132"/>
                </a:cubicBezTo>
                <a:cubicBezTo>
                  <a:pt x="1549970" y="266873"/>
                  <a:pt x="1564431" y="256356"/>
                  <a:pt x="1577578" y="240580"/>
                </a:cubicBezTo>
                <a:cubicBezTo>
                  <a:pt x="1595983" y="220861"/>
                  <a:pt x="1611759" y="199826"/>
                  <a:pt x="1624905" y="177477"/>
                </a:cubicBezTo>
                <a:cubicBezTo>
                  <a:pt x="1618332" y="181421"/>
                  <a:pt x="1606500" y="186680"/>
                  <a:pt x="1589410" y="193253"/>
                </a:cubicBezTo>
                <a:cubicBezTo>
                  <a:pt x="1581522" y="195882"/>
                  <a:pt x="1576263" y="197854"/>
                  <a:pt x="1573634" y="199169"/>
                </a:cubicBezTo>
                <a:cubicBezTo>
                  <a:pt x="1572319" y="200484"/>
                  <a:pt x="1569690" y="201798"/>
                  <a:pt x="1565746" y="203113"/>
                </a:cubicBezTo>
                <a:cubicBezTo>
                  <a:pt x="1560487" y="207057"/>
                  <a:pt x="1555886" y="209686"/>
                  <a:pt x="1551942" y="211001"/>
                </a:cubicBezTo>
                <a:cubicBezTo>
                  <a:pt x="1546684" y="212315"/>
                  <a:pt x="1541425" y="207057"/>
                  <a:pt x="1536167" y="195225"/>
                </a:cubicBezTo>
                <a:cubicBezTo>
                  <a:pt x="1534852" y="193910"/>
                  <a:pt x="1533537" y="191938"/>
                  <a:pt x="1532223" y="189309"/>
                </a:cubicBezTo>
                <a:cubicBezTo>
                  <a:pt x="1526964" y="180106"/>
                  <a:pt x="1523677" y="172219"/>
                  <a:pt x="1522363" y="165645"/>
                </a:cubicBezTo>
                <a:cubicBezTo>
                  <a:pt x="1539453" y="160387"/>
                  <a:pt x="1553257" y="149870"/>
                  <a:pt x="1563774" y="134094"/>
                </a:cubicBezTo>
                <a:cubicBezTo>
                  <a:pt x="1580865" y="107801"/>
                  <a:pt x="1595983" y="77564"/>
                  <a:pt x="1609130" y="43383"/>
                </a:cubicBezTo>
                <a:cubicBezTo>
                  <a:pt x="1615703" y="27607"/>
                  <a:pt x="1619647" y="14461"/>
                  <a:pt x="1620961" y="3944"/>
                </a:cubicBezTo>
                <a:close/>
                <a:moveTo>
                  <a:pt x="703994" y="0"/>
                </a:moveTo>
                <a:cubicBezTo>
                  <a:pt x="710567" y="1314"/>
                  <a:pt x="723714" y="5916"/>
                  <a:pt x="743433" y="13803"/>
                </a:cubicBezTo>
                <a:cubicBezTo>
                  <a:pt x="728972" y="7230"/>
                  <a:pt x="730944" y="7888"/>
                  <a:pt x="749349" y="15775"/>
                </a:cubicBezTo>
                <a:cubicBezTo>
                  <a:pt x="757237" y="17090"/>
                  <a:pt x="761839" y="19062"/>
                  <a:pt x="763153" y="21691"/>
                </a:cubicBezTo>
                <a:cubicBezTo>
                  <a:pt x="767097" y="24321"/>
                  <a:pt x="769726" y="27607"/>
                  <a:pt x="771041" y="31551"/>
                </a:cubicBezTo>
                <a:cubicBezTo>
                  <a:pt x="771041" y="35495"/>
                  <a:pt x="765125" y="40754"/>
                  <a:pt x="753293" y="47327"/>
                </a:cubicBezTo>
                <a:lnTo>
                  <a:pt x="753293" y="114374"/>
                </a:lnTo>
                <a:lnTo>
                  <a:pt x="853864" y="110430"/>
                </a:lnTo>
                <a:lnTo>
                  <a:pt x="879500" y="76907"/>
                </a:lnTo>
                <a:cubicBezTo>
                  <a:pt x="895275" y="93997"/>
                  <a:pt x="909736" y="111087"/>
                  <a:pt x="922883" y="128178"/>
                </a:cubicBezTo>
                <a:cubicBezTo>
                  <a:pt x="932086" y="138695"/>
                  <a:pt x="936687" y="145926"/>
                  <a:pt x="936687" y="149870"/>
                </a:cubicBezTo>
                <a:cubicBezTo>
                  <a:pt x="936687" y="157757"/>
                  <a:pt x="928799" y="161044"/>
                  <a:pt x="913023" y="159729"/>
                </a:cubicBezTo>
                <a:cubicBezTo>
                  <a:pt x="902506" y="158415"/>
                  <a:pt x="891331" y="157757"/>
                  <a:pt x="879500" y="157757"/>
                </a:cubicBezTo>
                <a:cubicBezTo>
                  <a:pt x="875556" y="157757"/>
                  <a:pt x="867010" y="159729"/>
                  <a:pt x="853864" y="163673"/>
                </a:cubicBezTo>
                <a:cubicBezTo>
                  <a:pt x="849920" y="164988"/>
                  <a:pt x="847291" y="165645"/>
                  <a:pt x="845976" y="165645"/>
                </a:cubicBezTo>
                <a:cubicBezTo>
                  <a:pt x="838088" y="169589"/>
                  <a:pt x="832830" y="170247"/>
                  <a:pt x="830200" y="167617"/>
                </a:cubicBezTo>
                <a:cubicBezTo>
                  <a:pt x="828886" y="164988"/>
                  <a:pt x="831515" y="159729"/>
                  <a:pt x="838088" y="151842"/>
                </a:cubicBezTo>
                <a:cubicBezTo>
                  <a:pt x="839403" y="149212"/>
                  <a:pt x="841375" y="145926"/>
                  <a:pt x="844004" y="141982"/>
                </a:cubicBezTo>
                <a:cubicBezTo>
                  <a:pt x="847948" y="135408"/>
                  <a:pt x="850577" y="130150"/>
                  <a:pt x="851892" y="126206"/>
                </a:cubicBezTo>
                <a:cubicBezTo>
                  <a:pt x="800621" y="127521"/>
                  <a:pt x="715168" y="132122"/>
                  <a:pt x="595536" y="140010"/>
                </a:cubicBezTo>
                <a:cubicBezTo>
                  <a:pt x="595536" y="162359"/>
                  <a:pt x="591592" y="182736"/>
                  <a:pt x="583704" y="201141"/>
                </a:cubicBezTo>
                <a:cubicBezTo>
                  <a:pt x="575816" y="222175"/>
                  <a:pt x="565956" y="232692"/>
                  <a:pt x="554124" y="232692"/>
                </a:cubicBezTo>
                <a:cubicBezTo>
                  <a:pt x="546236" y="232692"/>
                  <a:pt x="539663" y="228748"/>
                  <a:pt x="534404" y="220861"/>
                </a:cubicBezTo>
                <a:cubicBezTo>
                  <a:pt x="527831" y="209029"/>
                  <a:pt x="526517" y="197854"/>
                  <a:pt x="530460" y="187337"/>
                </a:cubicBezTo>
                <a:cubicBezTo>
                  <a:pt x="531775" y="180764"/>
                  <a:pt x="536376" y="173533"/>
                  <a:pt x="544264" y="165645"/>
                </a:cubicBezTo>
                <a:cubicBezTo>
                  <a:pt x="552152" y="155128"/>
                  <a:pt x="557411" y="147898"/>
                  <a:pt x="560040" y="143954"/>
                </a:cubicBezTo>
                <a:cubicBezTo>
                  <a:pt x="567928" y="130807"/>
                  <a:pt x="573187" y="116346"/>
                  <a:pt x="575816" y="100570"/>
                </a:cubicBezTo>
                <a:cubicBezTo>
                  <a:pt x="575816" y="97941"/>
                  <a:pt x="576473" y="95312"/>
                  <a:pt x="577788" y="92682"/>
                </a:cubicBezTo>
                <a:cubicBezTo>
                  <a:pt x="577788" y="88738"/>
                  <a:pt x="577788" y="86109"/>
                  <a:pt x="577788" y="84794"/>
                </a:cubicBezTo>
                <a:cubicBezTo>
                  <a:pt x="577788" y="79536"/>
                  <a:pt x="579102" y="76907"/>
                  <a:pt x="581732" y="76907"/>
                </a:cubicBezTo>
                <a:cubicBezTo>
                  <a:pt x="584361" y="76907"/>
                  <a:pt x="586333" y="79536"/>
                  <a:pt x="587648" y="84794"/>
                </a:cubicBezTo>
                <a:cubicBezTo>
                  <a:pt x="587648" y="86109"/>
                  <a:pt x="588305" y="87424"/>
                  <a:pt x="589620" y="88738"/>
                </a:cubicBezTo>
                <a:cubicBezTo>
                  <a:pt x="590934" y="91368"/>
                  <a:pt x="591592" y="95312"/>
                  <a:pt x="591592" y="100570"/>
                </a:cubicBezTo>
                <a:cubicBezTo>
                  <a:pt x="592906" y="104514"/>
                  <a:pt x="593564" y="112402"/>
                  <a:pt x="593564" y="124234"/>
                </a:cubicBezTo>
                <a:lnTo>
                  <a:pt x="705966" y="118318"/>
                </a:lnTo>
                <a:lnTo>
                  <a:pt x="705966" y="53243"/>
                </a:lnTo>
                <a:cubicBezTo>
                  <a:pt x="705966" y="38782"/>
                  <a:pt x="705309" y="21034"/>
                  <a:pt x="703994" y="0"/>
                </a:cubicBezTo>
                <a:close/>
              </a:path>
            </a:pathLst>
          </a:custGeom>
          <a:gradFill flip="none" rotWithShape="1">
            <a:gsLst>
              <a:gs pos="0">
                <a:srgbClr val="FFC000">
                  <a:lumMod val="20000"/>
                  <a:lumOff val="80000"/>
                </a:srgbClr>
              </a:gs>
              <a:gs pos="74000">
                <a:srgbClr val="FFC000">
                  <a:lumMod val="45000"/>
                  <a:lumOff val="55000"/>
                </a:srgbClr>
              </a:gs>
              <a:gs pos="83000">
                <a:srgbClr val="FFC000">
                  <a:lumMod val="45000"/>
                  <a:lumOff val="55000"/>
                </a:srgbClr>
              </a:gs>
              <a:gs pos="100000">
                <a:srgbClr val="FFC000">
                  <a:lumMod val="30000"/>
                  <a:lumOff val="70000"/>
                </a:srgbClr>
              </a:gs>
            </a:gsLst>
            <a:path path="circle">
              <a:fillToRect l="100000" t="100000"/>
            </a:path>
            <a:tileRect r="-100000" b="-100000"/>
          </a:gradFill>
          <a:ln>
            <a:noFill/>
          </a:ln>
          <a:effectLst>
            <a:outerShdw blurRad="63500" dist="63500" dir="2700000" algn="tl" rotWithShape="0">
              <a:prstClr val="black">
                <a:alpha val="30000"/>
              </a:prstClr>
            </a:outerShdw>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a:defRPr sz="6000">
                <a:gradFill>
                  <a:gsLst>
                    <a:gs pos="0">
                      <a:srgbClr val="FFC000">
                        <a:lumMod val="20000"/>
                        <a:lumOff val="80000"/>
                      </a:srgbClr>
                    </a:gs>
                    <a:gs pos="92400">
                      <a:srgbClr val="FFEBBC">
                        <a:alpha val="0"/>
                      </a:srgbClr>
                    </a:gs>
                    <a:gs pos="100000">
                      <a:srgbClr val="FFC000">
                        <a:lumMod val="20000"/>
                        <a:lumOff val="80000"/>
                        <a:alpha val="0"/>
                      </a:srgbClr>
                    </a:gs>
                  </a:gsLst>
                  <a:lin ang="2700000" scaled="0"/>
                </a:gradFill>
                <a:latin typeface="方正粗金陵简体" panose="02000000000000000000" pitchFamily="2" charset="-122"/>
                <a:ea typeface="方正粗金陵简体" panose="02000000000000000000" pitchFamily="2" charset="-122"/>
              </a:defRPr>
            </a:lvl1pPr>
          </a:lstStyle>
          <a:p>
            <a:endParaRPr lang="zh-CN" alt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4"/>
          <a:stretch>
            <a:fillRect/>
          </a:stretch>
        </p:blipFill>
        <p:spPr>
          <a:xfrm>
            <a:off x="0" y="0"/>
            <a:ext cx="12192000" cy="6858000"/>
          </a:xfrm>
          <a:prstGeom prst="rect">
            <a:avLst/>
          </a:prstGeom>
          <a:noFill/>
        </p:spPr>
      </p:pic>
      <p:pic>
        <p:nvPicPr>
          <p:cNvPr id="12" name="图片 11"/>
          <p:cNvPicPr>
            <a:picLocks noChangeAspect="1"/>
          </p:cNvPicPr>
          <p:nvPr/>
        </p:nvPicPr>
        <p:blipFill>
          <a:blip r:embed="rId5" cstate="screen"/>
          <a:srcRect l="1513" r="1530"/>
          <a:stretch>
            <a:fillRect/>
          </a:stretch>
        </p:blipFill>
        <p:spPr>
          <a:xfrm rot="197480">
            <a:off x="-187890" y="-68987"/>
            <a:ext cx="12565627" cy="7471612"/>
          </a:xfrm>
          <a:custGeom>
            <a:avLst/>
            <a:gdLst>
              <a:gd name="connsiteX0" fmla="*/ 0 w 12565627"/>
              <a:gd name="connsiteY0" fmla="*/ 643677 h 7471612"/>
              <a:gd name="connsiteX1" fmla="*/ 11192846 w 12565627"/>
              <a:gd name="connsiteY1" fmla="*/ 0 h 7471612"/>
              <a:gd name="connsiteX2" fmla="*/ 12175127 w 12565627"/>
              <a:gd name="connsiteY2" fmla="*/ 0 h 7471612"/>
              <a:gd name="connsiteX3" fmla="*/ 12565627 w 12565627"/>
              <a:gd name="connsiteY3" fmla="*/ 6790385 h 7471612"/>
              <a:gd name="connsiteX4" fmla="*/ 719827 w 12565627"/>
              <a:gd name="connsiteY4" fmla="*/ 7471612 h 7471612"/>
              <a:gd name="connsiteX5" fmla="*/ 392660 w 12565627"/>
              <a:gd name="connsiteY5" fmla="*/ 7471612 h 7471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65627" h="7471612">
                <a:moveTo>
                  <a:pt x="0" y="643677"/>
                </a:moveTo>
                <a:lnTo>
                  <a:pt x="11192846" y="0"/>
                </a:lnTo>
                <a:lnTo>
                  <a:pt x="12175127" y="0"/>
                </a:lnTo>
                <a:lnTo>
                  <a:pt x="12565627" y="6790385"/>
                </a:lnTo>
                <a:lnTo>
                  <a:pt x="719827" y="7471612"/>
                </a:lnTo>
                <a:lnTo>
                  <a:pt x="392660" y="7471612"/>
                </a:lnTo>
                <a:close/>
              </a:path>
            </a:pathLst>
          </a:custGeom>
        </p:spPr>
      </p:pic>
      <p:sp>
        <p:nvSpPr>
          <p:cNvPr id="17" name="矩形 16"/>
          <p:cNvSpPr/>
          <p:nvPr/>
        </p:nvSpPr>
        <p:spPr>
          <a:xfrm>
            <a:off x="1554480" y="980610"/>
            <a:ext cx="7777480" cy="5688737"/>
          </a:xfrm>
          <a:prstGeom prst="rect">
            <a:avLst/>
          </a:prstGeom>
        </p:spPr>
        <p:txBody>
          <a:bodyPr wrap="square">
            <a:spAutoFit/>
          </a:bodyPr>
          <a:lstStyle/>
          <a:p>
            <a:pPr marL="342900" indent="-342900" algn="just">
              <a:lnSpc>
                <a:spcPct val="150000"/>
              </a:lnSpc>
              <a:spcAft>
                <a:spcPts val="2000"/>
              </a:spcAft>
              <a:buFont typeface="+mj-lt"/>
              <a:buAutoNum type="arabicPeriod"/>
            </a:pPr>
            <a:r>
              <a:rPr dirty="0">
                <a:solidFill>
                  <a:schemeClr val="tx1">
                    <a:lumMod val="85000"/>
                    <a:lumOff val="15000"/>
                  </a:schemeClr>
                </a:solidFill>
                <a:latin typeface="微软雅黑" panose="020B0503020204020204" pitchFamily="34" charset="-122"/>
                <a:ea typeface="微软雅黑" panose="020B0503020204020204" pitchFamily="34" charset="-122"/>
              </a:rPr>
              <a:t>习近平：</a:t>
            </a:r>
            <a:r>
              <a:rPr lang="zh-CN" dirty="0">
                <a:solidFill>
                  <a:schemeClr val="tx1">
                    <a:lumMod val="85000"/>
                    <a:lumOff val="15000"/>
                  </a:schemeClr>
                </a:solidFill>
                <a:latin typeface="微软雅黑" panose="020B0503020204020204" pitchFamily="34" charset="-122"/>
                <a:ea typeface="微软雅黑" panose="020B0503020204020204" pitchFamily="34" charset="-122"/>
              </a:rPr>
              <a:t>《把</a:t>
            </a:r>
            <a:r>
              <a:rPr dirty="0">
                <a:solidFill>
                  <a:schemeClr val="tx1">
                    <a:lumMod val="85000"/>
                    <a:lumOff val="15000"/>
                  </a:schemeClr>
                </a:solidFill>
                <a:latin typeface="微软雅黑" panose="020B0503020204020204" pitchFamily="34" charset="-122"/>
                <a:ea typeface="微软雅黑" panose="020B0503020204020204" pitchFamily="34" charset="-122"/>
              </a:rPr>
              <a:t>宣传思想工作</a:t>
            </a:r>
            <a:r>
              <a:rPr lang="zh-CN" dirty="0">
                <a:solidFill>
                  <a:schemeClr val="tx1">
                    <a:lumMod val="85000"/>
                    <a:lumOff val="15000"/>
                  </a:schemeClr>
                </a:solidFill>
                <a:latin typeface="微软雅黑" panose="020B0503020204020204" pitchFamily="34" charset="-122"/>
                <a:ea typeface="微软雅黑" panose="020B0503020204020204" pitchFamily="34" charset="-122"/>
              </a:rPr>
              <a:t>做得更好》</a:t>
            </a:r>
            <a:r>
              <a:rPr dirty="0">
                <a:solidFill>
                  <a:schemeClr val="tx1">
                    <a:lumMod val="85000"/>
                    <a:lumOff val="15000"/>
                  </a:schemeClr>
                </a:solidFill>
                <a:latin typeface="微软雅黑" panose="020B0503020204020204" pitchFamily="34" charset="-122"/>
                <a:ea typeface="微软雅黑" panose="020B0503020204020204" pitchFamily="34" charset="-122"/>
              </a:rPr>
              <a:t>，</a:t>
            </a:r>
            <a:r>
              <a:rPr lang="zh-CN" dirty="0">
                <a:solidFill>
                  <a:schemeClr val="tx1">
                    <a:lumMod val="85000"/>
                    <a:lumOff val="15000"/>
                  </a:schemeClr>
                </a:solidFill>
                <a:latin typeface="微软雅黑" panose="020B0503020204020204" pitchFamily="34" charset="-122"/>
                <a:ea typeface="微软雅黑" panose="020B0503020204020204" pitchFamily="34" charset="-122"/>
              </a:rPr>
              <a:t>《习近平谈治国理政》</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第一卷</a:t>
            </a:r>
            <a:r>
              <a:rPr lang="zh-CN" dirty="0">
                <a:solidFill>
                  <a:schemeClr val="tx1">
                    <a:lumMod val="85000"/>
                    <a:lumOff val="15000"/>
                  </a:schemeClr>
                </a:solidFill>
                <a:latin typeface="微软雅黑" panose="020B0503020204020204" pitchFamily="34" charset="-122"/>
                <a:ea typeface="微软雅黑" panose="020B0503020204020204" pitchFamily="34" charset="-122"/>
              </a:rPr>
              <a:t>，外文出版社</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rPr>
              <a:t>2018</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年版，第</a:t>
            </a:r>
            <a:r>
              <a:rPr lang="en-US" dirty="0">
                <a:solidFill>
                  <a:schemeClr val="tx1">
                    <a:lumMod val="85000"/>
                    <a:lumOff val="15000"/>
                  </a:schemeClr>
                </a:solidFill>
                <a:latin typeface="微软雅黑" panose="020B0503020204020204" pitchFamily="34" charset="-122"/>
                <a:ea typeface="微软雅黑" panose="020B0503020204020204" pitchFamily="34" charset="-122"/>
              </a:rPr>
              <a:t>153</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rPr>
              <a:t>—</a:t>
            </a:r>
            <a:r>
              <a:rPr lang="en-US" dirty="0">
                <a:solidFill>
                  <a:schemeClr val="tx1">
                    <a:lumMod val="85000"/>
                    <a:lumOff val="15000"/>
                  </a:schemeClr>
                </a:solidFill>
                <a:latin typeface="微软雅黑" panose="020B0503020204020204" pitchFamily="34" charset="-122"/>
                <a:ea typeface="微软雅黑" panose="020B0503020204020204" pitchFamily="34" charset="-122"/>
              </a:rPr>
              <a:t>157</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页</a:t>
            </a:r>
            <a:r>
              <a:rPr dirty="0">
                <a:solidFill>
                  <a:schemeClr val="tx1">
                    <a:lumMod val="85000"/>
                    <a:lumOff val="15000"/>
                  </a:schemeClr>
                </a:solidFill>
                <a:latin typeface="微软雅黑" panose="020B0503020204020204" pitchFamily="34" charset="-122"/>
                <a:ea typeface="微软雅黑" panose="020B0503020204020204" pitchFamily="34" charset="-122"/>
              </a:rPr>
              <a:t>。</a:t>
            </a:r>
          </a:p>
          <a:p>
            <a:pPr marL="342900" indent="-342900" algn="just">
              <a:lnSpc>
                <a:spcPct val="150000"/>
              </a:lnSpc>
              <a:spcAft>
                <a:spcPts val="2000"/>
              </a:spcAft>
              <a:buFont typeface="+mj-lt"/>
              <a:buAutoNum type="arabicPeriod"/>
            </a:pPr>
            <a:r>
              <a:rPr dirty="0">
                <a:solidFill>
                  <a:schemeClr val="tx1">
                    <a:lumMod val="85000"/>
                    <a:lumOff val="15000"/>
                  </a:schemeClr>
                </a:solidFill>
                <a:latin typeface="微软雅黑" panose="020B0503020204020204" pitchFamily="34" charset="-122"/>
                <a:ea typeface="微软雅黑" panose="020B0503020204020204" pitchFamily="34" charset="-122"/>
              </a:rPr>
              <a:t>习近平：</a:t>
            </a:r>
            <a:r>
              <a:rPr lang="zh-CN" dirty="0">
                <a:solidFill>
                  <a:schemeClr val="tx1">
                    <a:lumMod val="85000"/>
                    <a:lumOff val="15000"/>
                  </a:schemeClr>
                </a:solidFill>
                <a:latin typeface="微软雅黑" panose="020B0503020204020204" pitchFamily="34" charset="-122"/>
                <a:ea typeface="微软雅黑" panose="020B0503020204020204" pitchFamily="34" charset="-122"/>
              </a:rPr>
              <a:t>《坚定文化自信，建设社会主义文化强国》，《习近平关于社会主义文化建设论述摘编》，中央文献出版社</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rPr>
              <a:t>2017</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年版</a:t>
            </a:r>
            <a:r>
              <a:rPr dirty="0">
                <a:solidFill>
                  <a:schemeClr val="tx1">
                    <a:lumMod val="85000"/>
                    <a:lumOff val="15000"/>
                  </a:schemeClr>
                </a:solidFill>
                <a:latin typeface="微软雅黑" panose="020B0503020204020204" pitchFamily="34" charset="-122"/>
                <a:ea typeface="微软雅黑" panose="020B0503020204020204" pitchFamily="34" charset="-122"/>
              </a:rPr>
              <a:t>，</a:t>
            </a:r>
            <a:r>
              <a:rPr lang="zh-CN" dirty="0">
                <a:solidFill>
                  <a:schemeClr val="tx1">
                    <a:lumMod val="85000"/>
                    <a:lumOff val="15000"/>
                  </a:schemeClr>
                </a:solidFill>
                <a:latin typeface="微软雅黑" panose="020B0503020204020204" pitchFamily="34" charset="-122"/>
                <a:ea typeface="微软雅黑" panose="020B0503020204020204" pitchFamily="34" charset="-122"/>
              </a:rPr>
              <a:t>第</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rPr>
              <a:t>1—18</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页</a:t>
            </a:r>
            <a:r>
              <a:rPr dirty="0">
                <a:solidFill>
                  <a:schemeClr val="tx1">
                    <a:lumMod val="85000"/>
                    <a:lumOff val="15000"/>
                  </a:schemeClr>
                </a:solidFill>
                <a:latin typeface="微软雅黑" panose="020B0503020204020204" pitchFamily="34" charset="-122"/>
                <a:ea typeface="微软雅黑" panose="020B0503020204020204" pitchFamily="34" charset="-122"/>
              </a:rPr>
              <a:t>。</a:t>
            </a:r>
          </a:p>
          <a:p>
            <a:pPr marL="342900" indent="-342900" algn="just">
              <a:lnSpc>
                <a:spcPct val="150000"/>
              </a:lnSpc>
              <a:spcAft>
                <a:spcPts val="2000"/>
              </a:spcAft>
              <a:buFont typeface="+mj-lt"/>
              <a:buAutoNum type="arabicPeriod"/>
            </a:pPr>
            <a:r>
              <a:rPr lang="zh-CN" dirty="0">
                <a:solidFill>
                  <a:schemeClr val="tx1">
                    <a:lumMod val="85000"/>
                    <a:lumOff val="15000"/>
                  </a:schemeClr>
                </a:solidFill>
                <a:latin typeface="微软雅黑" panose="020B0503020204020204" pitchFamily="34" charset="-122"/>
                <a:ea typeface="微软雅黑" panose="020B0503020204020204" pitchFamily="34" charset="-122"/>
              </a:rPr>
              <a:t>习近平：《坚持以人民为中心的创作导向》，</a:t>
            </a:r>
            <a:r>
              <a:rPr lang="zh-CN" dirty="0">
                <a:solidFill>
                  <a:schemeClr val="tx1">
                    <a:lumMod val="85000"/>
                    <a:lumOff val="15000"/>
                  </a:schemeClr>
                </a:solidFill>
                <a:latin typeface="微软雅黑" panose="020B0503020204020204" pitchFamily="34" charset="-122"/>
                <a:ea typeface="微软雅黑" panose="020B0503020204020204" pitchFamily="34" charset="-122"/>
                <a:sym typeface="+mn-ea"/>
              </a:rPr>
              <a:t>《习近平关于社会主义文化建设论述摘编》，中央文献出版社</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sym typeface="+mn-ea"/>
              </a:rPr>
              <a:t>2017</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年版</a:t>
            </a:r>
            <a:r>
              <a:rPr dirty="0">
                <a:solidFill>
                  <a:schemeClr val="tx1">
                    <a:lumMod val="85000"/>
                    <a:lumOff val="15000"/>
                  </a:schemeClr>
                </a:solidFill>
                <a:latin typeface="微软雅黑" panose="020B0503020204020204" pitchFamily="34" charset="-122"/>
                <a:ea typeface="微软雅黑" panose="020B0503020204020204" pitchFamily="34" charset="-122"/>
                <a:sym typeface="+mn-ea"/>
              </a:rPr>
              <a:t>，</a:t>
            </a:r>
            <a:r>
              <a:rPr lang="zh-CN" dirty="0">
                <a:solidFill>
                  <a:schemeClr val="tx1">
                    <a:lumMod val="85000"/>
                    <a:lumOff val="15000"/>
                  </a:schemeClr>
                </a:solidFill>
                <a:latin typeface="微软雅黑" panose="020B0503020204020204" pitchFamily="34" charset="-122"/>
                <a:ea typeface="微软雅黑" panose="020B0503020204020204" pitchFamily="34" charset="-122"/>
                <a:sym typeface="+mn-ea"/>
              </a:rPr>
              <a:t>第</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sym typeface="+mn-ea"/>
              </a:rPr>
              <a:t>151—182</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页</a:t>
            </a:r>
            <a:r>
              <a:rPr dirty="0">
                <a:solidFill>
                  <a:schemeClr val="tx1">
                    <a:lumMod val="85000"/>
                    <a:lumOff val="15000"/>
                  </a:schemeClr>
                </a:solidFill>
                <a:latin typeface="微软雅黑" panose="020B0503020204020204" pitchFamily="34" charset="-122"/>
                <a:ea typeface="微软雅黑" panose="020B0503020204020204" pitchFamily="34" charset="-122"/>
                <a:sym typeface="+mn-ea"/>
              </a:rPr>
              <a:t>。</a:t>
            </a:r>
            <a:endParaRPr lang="zh-CN" dirty="0">
              <a:solidFill>
                <a:schemeClr val="tx1">
                  <a:lumMod val="85000"/>
                  <a:lumOff val="15000"/>
                </a:schemeClr>
              </a:solidFill>
              <a:latin typeface="微软雅黑" panose="020B0503020204020204" pitchFamily="34" charset="-122"/>
              <a:ea typeface="微软雅黑" panose="020B0503020204020204" pitchFamily="34" charset="-122"/>
            </a:endParaRPr>
          </a:p>
          <a:p>
            <a:pPr marL="342900" indent="-342900" algn="just">
              <a:lnSpc>
                <a:spcPct val="150000"/>
              </a:lnSpc>
              <a:spcAft>
                <a:spcPts val="2000"/>
              </a:spcAft>
              <a:buFont typeface="+mj-lt"/>
              <a:buAutoNum type="arabicPeriod"/>
            </a:pPr>
            <a:r>
              <a:rPr dirty="0">
                <a:solidFill>
                  <a:schemeClr val="tx1">
                    <a:lumMod val="85000"/>
                    <a:lumOff val="15000"/>
                  </a:schemeClr>
                </a:solidFill>
                <a:latin typeface="微软雅黑" panose="020B0503020204020204" pitchFamily="34" charset="-122"/>
                <a:ea typeface="微软雅黑" panose="020B0503020204020204" pitchFamily="34" charset="-122"/>
              </a:rPr>
              <a:t>习近平：</a:t>
            </a:r>
            <a:r>
              <a:rPr lang="zh-CN" dirty="0">
                <a:solidFill>
                  <a:schemeClr val="tx1">
                    <a:lumMod val="85000"/>
                    <a:lumOff val="15000"/>
                  </a:schemeClr>
                </a:solidFill>
                <a:latin typeface="微软雅黑" panose="020B0503020204020204" pitchFamily="34" charset="-122"/>
                <a:ea typeface="微软雅黑" panose="020B0503020204020204" pitchFamily="34" charset="-122"/>
              </a:rPr>
              <a:t>《把文化建设摆在更加突出位置》，《习近平谈治国理政》第四卷，外文出版社</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rPr>
              <a:t>2022</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年版，第</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rPr>
              <a:t>309—311</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页</a:t>
            </a:r>
            <a:r>
              <a:rPr dirty="0">
                <a:solidFill>
                  <a:schemeClr val="tx1">
                    <a:lumMod val="85000"/>
                    <a:lumOff val="15000"/>
                  </a:schemeClr>
                </a:solidFill>
                <a:latin typeface="微软雅黑" panose="020B0503020204020204" pitchFamily="34" charset="-122"/>
                <a:ea typeface="微软雅黑" panose="020B0503020204020204" pitchFamily="34" charset="-122"/>
              </a:rPr>
              <a:t>。</a:t>
            </a:r>
          </a:p>
          <a:p>
            <a:pPr marL="342900" indent="-342900" algn="just">
              <a:lnSpc>
                <a:spcPct val="150000"/>
              </a:lnSpc>
              <a:spcAft>
                <a:spcPts val="2000"/>
              </a:spcAft>
              <a:buFont typeface="+mj-lt"/>
              <a:buAutoNum type="arabicPeriod"/>
            </a:pPr>
            <a:r>
              <a:rPr lang="zh-CN" dirty="0">
                <a:solidFill>
                  <a:schemeClr val="tx1">
                    <a:lumMod val="85000"/>
                    <a:lumOff val="15000"/>
                  </a:schemeClr>
                </a:solidFill>
                <a:latin typeface="微软雅黑" panose="020B0503020204020204" pitchFamily="34" charset="-122"/>
                <a:ea typeface="微软雅黑" panose="020B0503020204020204" pitchFamily="34" charset="-122"/>
              </a:rPr>
              <a:t>习近平：《高举中国特色社会主义伟大旗帜</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rPr>
              <a:t> </a:t>
            </a:r>
            <a:r>
              <a:rPr lang="zh-CN" dirty="0">
                <a:solidFill>
                  <a:schemeClr val="tx1">
                    <a:lumMod val="85000"/>
                    <a:lumOff val="15000"/>
                  </a:schemeClr>
                </a:solidFill>
                <a:latin typeface="微软雅黑" panose="020B0503020204020204" pitchFamily="34" charset="-122"/>
                <a:ea typeface="微软雅黑" panose="020B0503020204020204" pitchFamily="34" charset="-122"/>
              </a:rPr>
              <a:t>为全面建设社会主义现代化国家而团结奋斗</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rPr>
              <a:t>——</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在中国共产党第二十次全国代表大会上的报告</a:t>
            </a:r>
            <a:r>
              <a:rPr lang="zh-CN" dirty="0">
                <a:solidFill>
                  <a:schemeClr val="tx1">
                    <a:lumMod val="85000"/>
                    <a:lumOff val="15000"/>
                  </a:schemeClr>
                </a:solidFill>
                <a:latin typeface="微软雅黑" panose="020B0503020204020204" pitchFamily="34" charset="-122"/>
                <a:ea typeface="微软雅黑" panose="020B0503020204020204" pitchFamily="34" charset="-122"/>
              </a:rPr>
              <a:t>》，人民出版社</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rPr>
              <a:t>2022</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年版，第</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rPr>
              <a:t>42—46</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页。</a:t>
            </a:r>
            <a:endParaRPr lang="zh-CN" dirty="0">
              <a:solidFill>
                <a:schemeClr val="tx1">
                  <a:lumMod val="85000"/>
                  <a:lumOff val="15000"/>
                </a:schemeClr>
              </a:solidFill>
              <a:latin typeface="微软雅黑" panose="020B0503020204020204" pitchFamily="34" charset="-122"/>
              <a:ea typeface="微软雅黑" panose="020B0503020204020204" pitchFamily="34" charset="-122"/>
            </a:endParaRPr>
          </a:p>
        </p:txBody>
      </p:sp>
      <p:grpSp>
        <p:nvGrpSpPr>
          <p:cNvPr id="11" name="组合 10"/>
          <p:cNvGrpSpPr/>
          <p:nvPr/>
        </p:nvGrpSpPr>
        <p:grpSpPr>
          <a:xfrm>
            <a:off x="1044575" y="2018160"/>
            <a:ext cx="8288020" cy="1026846"/>
            <a:chOff x="1054950" y="3416975"/>
            <a:chExt cx="8288021" cy="1238203"/>
          </a:xfrm>
        </p:grpSpPr>
        <p:cxnSp>
          <p:nvCxnSpPr>
            <p:cNvPr id="20" name="直接连接符 19"/>
            <p:cNvCxnSpPr/>
            <p:nvPr/>
          </p:nvCxnSpPr>
          <p:spPr>
            <a:xfrm>
              <a:off x="1054950" y="3416975"/>
              <a:ext cx="8280000" cy="0"/>
            </a:xfrm>
            <a:prstGeom prst="line">
              <a:avLst/>
            </a:prstGeom>
            <a:ln>
              <a:solidFill>
                <a:schemeClr val="tx1">
                  <a:lumMod val="85000"/>
                  <a:lumOff val="1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22" name="直接连接符 21"/>
            <p:cNvCxnSpPr/>
            <p:nvPr/>
          </p:nvCxnSpPr>
          <p:spPr>
            <a:xfrm>
              <a:off x="1062971" y="4655178"/>
              <a:ext cx="8280000" cy="0"/>
            </a:xfrm>
            <a:prstGeom prst="line">
              <a:avLst/>
            </a:prstGeom>
            <a:ln>
              <a:solidFill>
                <a:schemeClr val="tx1">
                  <a:lumMod val="85000"/>
                  <a:lumOff val="15000"/>
                  <a:alpha val="30000"/>
                </a:schemeClr>
              </a:solidFill>
            </a:ln>
          </p:spPr>
          <p:style>
            <a:lnRef idx="1">
              <a:schemeClr val="accent1"/>
            </a:lnRef>
            <a:fillRef idx="0">
              <a:schemeClr val="accent1"/>
            </a:fillRef>
            <a:effectRef idx="0">
              <a:schemeClr val="accent1"/>
            </a:effectRef>
            <a:fontRef idx="minor">
              <a:schemeClr val="tx1"/>
            </a:fontRef>
          </p:style>
        </p:cxnSp>
      </p:grpSp>
      <p:grpSp>
        <p:nvGrpSpPr>
          <p:cNvPr id="24" name="组合 23"/>
          <p:cNvGrpSpPr/>
          <p:nvPr/>
        </p:nvGrpSpPr>
        <p:grpSpPr>
          <a:xfrm>
            <a:off x="10317980" y="604530"/>
            <a:ext cx="1260000" cy="2589582"/>
            <a:chOff x="9852847" y="633105"/>
            <a:chExt cx="1260000" cy="2589582"/>
          </a:xfrm>
        </p:grpSpPr>
        <p:pic>
          <p:nvPicPr>
            <p:cNvPr id="16" name="图片 15"/>
            <p:cNvPicPr>
              <a:picLocks noChangeAspect="1"/>
            </p:cNvPicPr>
            <p:nvPr/>
          </p:nvPicPr>
          <p:blipFill>
            <a:blip r:embed="rId4"/>
            <a:srcRect l="66730" t="94" r="8270"/>
            <a:stretch>
              <a:fillRect/>
            </a:stretch>
          </p:blipFill>
          <p:spPr>
            <a:xfrm flipV="1">
              <a:off x="9852847" y="633106"/>
              <a:ext cx="1152000" cy="2589581"/>
            </a:xfrm>
            <a:prstGeom prst="snip1Rect">
              <a:avLst/>
            </a:prstGeom>
            <a:noFill/>
            <a:effectLst>
              <a:outerShdw blurRad="190500" dist="63500" dir="2700000" algn="tl" rotWithShape="0">
                <a:prstClr val="black">
                  <a:alpha val="25000"/>
                </a:prstClr>
              </a:outerShdw>
            </a:effectLst>
          </p:spPr>
        </p:pic>
        <p:sp>
          <p:nvSpPr>
            <p:cNvPr id="6" name="直角三角形 5"/>
            <p:cNvSpPr/>
            <p:nvPr/>
          </p:nvSpPr>
          <p:spPr>
            <a:xfrm>
              <a:off x="11004847" y="633105"/>
              <a:ext cx="108000" cy="180000"/>
            </a:xfrm>
            <a:prstGeom prst="rtTriangle">
              <a:avLst/>
            </a:prstGeom>
            <a:solidFill>
              <a:srgbClr val="61030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250000"/>
                </a:lnSpc>
              </a:pPr>
              <a:endParaRPr lang="zh-CN" altLang="en-US"/>
            </a:p>
          </p:txBody>
        </p:sp>
        <p:sp>
          <p:nvSpPr>
            <p:cNvPr id="23" name="图文框 22"/>
            <p:cNvSpPr/>
            <p:nvPr/>
          </p:nvSpPr>
          <p:spPr>
            <a:xfrm>
              <a:off x="9991962" y="775896"/>
              <a:ext cx="864000" cy="2304000"/>
            </a:xfrm>
            <a:prstGeom prst="frame">
              <a:avLst>
                <a:gd name="adj1" fmla="val 6790"/>
              </a:avLst>
            </a:prstGeom>
            <a:noFill/>
            <a:ln w="6350">
              <a:gradFill flip="none" rotWithShape="1">
                <a:gsLst>
                  <a:gs pos="0">
                    <a:srgbClr val="FFFDEB"/>
                  </a:gs>
                  <a:gs pos="30000">
                    <a:srgbClr val="F7C973">
                      <a:alpha val="0"/>
                    </a:srgbClr>
                  </a:gs>
                  <a:gs pos="70000">
                    <a:srgbClr val="F7C973">
                      <a:alpha val="0"/>
                    </a:srgbClr>
                  </a:gs>
                  <a:gs pos="100000">
                    <a:srgbClr val="FFFDEB"/>
                  </a:gs>
                </a:gsLst>
                <a:lin ang="2700000" scaled="1"/>
                <a:tileRect/>
              </a:grad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250000"/>
                </a:lnSpc>
              </a:pPr>
              <a:endParaRPr lang="zh-CN" altLang="en-US">
                <a:solidFill>
                  <a:schemeClr val="tx1"/>
                </a:solidFill>
              </a:endParaRPr>
            </a:p>
          </p:txBody>
        </p:sp>
      </p:grpSp>
      <p:cxnSp>
        <p:nvCxnSpPr>
          <p:cNvPr id="3" name="直接连接符 2"/>
          <p:cNvCxnSpPr/>
          <p:nvPr/>
        </p:nvCxnSpPr>
        <p:spPr>
          <a:xfrm>
            <a:off x="1040531" y="4136721"/>
            <a:ext cx="8279999" cy="0"/>
          </a:xfrm>
          <a:prstGeom prst="line">
            <a:avLst/>
          </a:prstGeom>
          <a:ln>
            <a:solidFill>
              <a:schemeClr val="tx1">
                <a:lumMod val="85000"/>
                <a:lumOff val="1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4" name="直接连接符 3"/>
          <p:cNvCxnSpPr/>
          <p:nvPr/>
        </p:nvCxnSpPr>
        <p:spPr>
          <a:xfrm>
            <a:off x="1052596" y="5221970"/>
            <a:ext cx="8279999" cy="0"/>
          </a:xfrm>
          <a:prstGeom prst="line">
            <a:avLst/>
          </a:prstGeom>
          <a:ln>
            <a:solidFill>
              <a:schemeClr val="tx1">
                <a:lumMod val="85000"/>
                <a:lumOff val="15000"/>
                <a:alpha val="30000"/>
              </a:schemeClr>
            </a:solidFill>
          </a:ln>
        </p:spPr>
        <p:style>
          <a:lnRef idx="1">
            <a:schemeClr val="accent1"/>
          </a:lnRef>
          <a:fillRef idx="0">
            <a:schemeClr val="accent1"/>
          </a:fillRef>
          <a:effectRef idx="0">
            <a:schemeClr val="accent1"/>
          </a:effectRef>
          <a:fontRef idx="minor">
            <a:schemeClr val="tx1"/>
          </a:fontRef>
        </p:style>
      </p:cxnSp>
      <p:sp>
        <p:nvSpPr>
          <p:cNvPr id="5" name="文本框 4"/>
          <p:cNvSpPr txBox="1"/>
          <p:nvPr/>
        </p:nvSpPr>
        <p:spPr>
          <a:xfrm>
            <a:off x="10658257" y="921742"/>
            <a:ext cx="483414" cy="1953238"/>
          </a:xfrm>
          <a:custGeom>
            <a:avLst/>
            <a:gdLst/>
            <a:ahLst/>
            <a:cxnLst/>
            <a:rect l="l" t="t" r="r" b="b"/>
            <a:pathLst>
              <a:path w="483414" h="1953238">
                <a:moveTo>
                  <a:pt x="335728" y="1843301"/>
                </a:moveTo>
                <a:cubicBezTo>
                  <a:pt x="341973" y="1843630"/>
                  <a:pt x="351011" y="1845109"/>
                  <a:pt x="362843" y="1847738"/>
                </a:cubicBezTo>
                <a:cubicBezTo>
                  <a:pt x="378619" y="1850367"/>
                  <a:pt x="393080" y="1855626"/>
                  <a:pt x="406226" y="1863514"/>
                </a:cubicBezTo>
                <a:cubicBezTo>
                  <a:pt x="422002" y="1872716"/>
                  <a:pt x="433176" y="1884548"/>
                  <a:pt x="439750" y="1899009"/>
                </a:cubicBezTo>
                <a:cubicBezTo>
                  <a:pt x="440407" y="1902953"/>
                  <a:pt x="440571" y="1906733"/>
                  <a:pt x="440243" y="1910348"/>
                </a:cubicBezTo>
                <a:cubicBezTo>
                  <a:pt x="439914" y="1913964"/>
                  <a:pt x="439092" y="1917414"/>
                  <a:pt x="437778" y="1920701"/>
                </a:cubicBezTo>
                <a:cubicBezTo>
                  <a:pt x="433834" y="1929904"/>
                  <a:pt x="429232" y="1935162"/>
                  <a:pt x="423974" y="1936477"/>
                </a:cubicBezTo>
                <a:cubicBezTo>
                  <a:pt x="416086" y="1940421"/>
                  <a:pt x="408855" y="1939106"/>
                  <a:pt x="402282" y="1932533"/>
                </a:cubicBezTo>
                <a:cubicBezTo>
                  <a:pt x="399653" y="1929904"/>
                  <a:pt x="396366" y="1925302"/>
                  <a:pt x="392422" y="1918729"/>
                </a:cubicBezTo>
                <a:cubicBezTo>
                  <a:pt x="388478" y="1912156"/>
                  <a:pt x="385849" y="1908212"/>
                  <a:pt x="384534" y="1906897"/>
                </a:cubicBezTo>
                <a:cubicBezTo>
                  <a:pt x="383220" y="1905582"/>
                  <a:pt x="381905" y="1903611"/>
                  <a:pt x="380590" y="1900981"/>
                </a:cubicBezTo>
                <a:cubicBezTo>
                  <a:pt x="379276" y="1898352"/>
                  <a:pt x="377961" y="1896380"/>
                  <a:pt x="376647" y="1895065"/>
                </a:cubicBezTo>
                <a:lnTo>
                  <a:pt x="370731" y="1885206"/>
                </a:lnTo>
                <a:cubicBezTo>
                  <a:pt x="358899" y="1873374"/>
                  <a:pt x="346410" y="1862857"/>
                  <a:pt x="333263" y="1853654"/>
                </a:cubicBezTo>
                <a:cubicBezTo>
                  <a:pt x="333263" y="1853654"/>
                  <a:pt x="332606" y="1852997"/>
                  <a:pt x="331291" y="1851682"/>
                </a:cubicBezTo>
                <a:cubicBezTo>
                  <a:pt x="326033" y="1849053"/>
                  <a:pt x="324061" y="1847081"/>
                  <a:pt x="325375" y="1845766"/>
                </a:cubicBezTo>
                <a:cubicBezTo>
                  <a:pt x="326033" y="1843794"/>
                  <a:pt x="329484" y="1842972"/>
                  <a:pt x="335728" y="1843301"/>
                </a:cubicBezTo>
                <a:close/>
                <a:moveTo>
                  <a:pt x="191281" y="1735336"/>
                </a:moveTo>
                <a:cubicBezTo>
                  <a:pt x="213630" y="1735336"/>
                  <a:pt x="230721" y="1739280"/>
                  <a:pt x="242552" y="1747167"/>
                </a:cubicBezTo>
                <a:cubicBezTo>
                  <a:pt x="253070" y="1753741"/>
                  <a:pt x="258986" y="1762286"/>
                  <a:pt x="260300" y="1772803"/>
                </a:cubicBezTo>
                <a:cubicBezTo>
                  <a:pt x="260300" y="1775432"/>
                  <a:pt x="259643" y="1779376"/>
                  <a:pt x="258328" y="1784635"/>
                </a:cubicBezTo>
                <a:cubicBezTo>
                  <a:pt x="259643" y="1782006"/>
                  <a:pt x="258986" y="1783320"/>
                  <a:pt x="256356" y="1788579"/>
                </a:cubicBezTo>
                <a:cubicBezTo>
                  <a:pt x="252412" y="1792523"/>
                  <a:pt x="247811" y="1795152"/>
                  <a:pt x="242552" y="1796467"/>
                </a:cubicBezTo>
                <a:cubicBezTo>
                  <a:pt x="237294" y="1799096"/>
                  <a:pt x="231378" y="1798439"/>
                  <a:pt x="224805" y="1794495"/>
                </a:cubicBezTo>
                <a:cubicBezTo>
                  <a:pt x="220861" y="1791866"/>
                  <a:pt x="216917" y="1787264"/>
                  <a:pt x="212973" y="1780691"/>
                </a:cubicBezTo>
                <a:cubicBezTo>
                  <a:pt x="212973" y="1779376"/>
                  <a:pt x="211658" y="1775432"/>
                  <a:pt x="209029" y="1768859"/>
                </a:cubicBezTo>
                <a:cubicBezTo>
                  <a:pt x="207714" y="1766230"/>
                  <a:pt x="206400" y="1764258"/>
                  <a:pt x="205085" y="1762943"/>
                </a:cubicBezTo>
                <a:cubicBezTo>
                  <a:pt x="198512" y="1756370"/>
                  <a:pt x="193253" y="1751111"/>
                  <a:pt x="189309" y="1747167"/>
                </a:cubicBezTo>
                <a:cubicBezTo>
                  <a:pt x="182736" y="1741909"/>
                  <a:pt x="179449" y="1739280"/>
                  <a:pt x="179449" y="1739280"/>
                </a:cubicBezTo>
                <a:cubicBezTo>
                  <a:pt x="179449" y="1736650"/>
                  <a:pt x="183393" y="1735336"/>
                  <a:pt x="191281" y="1735336"/>
                </a:cubicBezTo>
                <a:close/>
                <a:moveTo>
                  <a:pt x="209029" y="1668289"/>
                </a:moveTo>
                <a:cubicBezTo>
                  <a:pt x="231378" y="1669603"/>
                  <a:pt x="247811" y="1674204"/>
                  <a:pt x="258328" y="1682092"/>
                </a:cubicBezTo>
                <a:cubicBezTo>
                  <a:pt x="268845" y="1688665"/>
                  <a:pt x="274761" y="1697211"/>
                  <a:pt x="276076" y="1707728"/>
                </a:cubicBezTo>
                <a:lnTo>
                  <a:pt x="274104" y="1719560"/>
                </a:lnTo>
                <a:lnTo>
                  <a:pt x="272132" y="1723504"/>
                </a:lnTo>
                <a:cubicBezTo>
                  <a:pt x="268188" y="1727448"/>
                  <a:pt x="263587" y="1730077"/>
                  <a:pt x="258328" y="1731392"/>
                </a:cubicBezTo>
                <a:cubicBezTo>
                  <a:pt x="253070" y="1732706"/>
                  <a:pt x="247154" y="1731392"/>
                  <a:pt x="240580" y="1727448"/>
                </a:cubicBezTo>
                <a:cubicBezTo>
                  <a:pt x="237951" y="1726133"/>
                  <a:pt x="234665" y="1721532"/>
                  <a:pt x="230721" y="1713644"/>
                </a:cubicBezTo>
                <a:cubicBezTo>
                  <a:pt x="230721" y="1712329"/>
                  <a:pt x="230063" y="1711015"/>
                  <a:pt x="228749" y="1709700"/>
                </a:cubicBezTo>
                <a:cubicBezTo>
                  <a:pt x="228749" y="1708385"/>
                  <a:pt x="226777" y="1704441"/>
                  <a:pt x="222833" y="1697868"/>
                </a:cubicBezTo>
                <a:cubicBezTo>
                  <a:pt x="222833" y="1696553"/>
                  <a:pt x="222175" y="1695239"/>
                  <a:pt x="220861" y="1693924"/>
                </a:cubicBezTo>
                <a:cubicBezTo>
                  <a:pt x="216917" y="1688665"/>
                  <a:pt x="212316" y="1684064"/>
                  <a:pt x="207057" y="1680120"/>
                </a:cubicBezTo>
                <a:cubicBezTo>
                  <a:pt x="200484" y="1674862"/>
                  <a:pt x="197197" y="1672232"/>
                  <a:pt x="197197" y="1672232"/>
                </a:cubicBezTo>
                <a:cubicBezTo>
                  <a:pt x="199826" y="1669603"/>
                  <a:pt x="203770" y="1668289"/>
                  <a:pt x="209029" y="1668289"/>
                </a:cubicBezTo>
                <a:close/>
                <a:moveTo>
                  <a:pt x="299740" y="1660401"/>
                </a:moveTo>
                <a:cubicBezTo>
                  <a:pt x="306313" y="1661715"/>
                  <a:pt x="325375" y="1667631"/>
                  <a:pt x="356927" y="1678148"/>
                </a:cubicBezTo>
                <a:cubicBezTo>
                  <a:pt x="359556" y="1680778"/>
                  <a:pt x="360871" y="1683407"/>
                  <a:pt x="360871" y="1686036"/>
                </a:cubicBezTo>
                <a:cubicBezTo>
                  <a:pt x="362185" y="1687351"/>
                  <a:pt x="360871" y="1690637"/>
                  <a:pt x="356927" y="1695896"/>
                </a:cubicBezTo>
                <a:cubicBezTo>
                  <a:pt x="351668" y="1698525"/>
                  <a:pt x="347724" y="1701155"/>
                  <a:pt x="345095" y="1703784"/>
                </a:cubicBezTo>
                <a:cubicBezTo>
                  <a:pt x="341151" y="1747167"/>
                  <a:pt x="335235" y="1782006"/>
                  <a:pt x="327347" y="1808299"/>
                </a:cubicBezTo>
                <a:lnTo>
                  <a:pt x="382562" y="1804355"/>
                </a:lnTo>
                <a:lnTo>
                  <a:pt x="406226" y="1764915"/>
                </a:lnTo>
                <a:cubicBezTo>
                  <a:pt x="416743" y="1771488"/>
                  <a:pt x="429890" y="1780691"/>
                  <a:pt x="445666" y="1792523"/>
                </a:cubicBezTo>
                <a:cubicBezTo>
                  <a:pt x="453553" y="1799425"/>
                  <a:pt x="457744" y="1804478"/>
                  <a:pt x="458237" y="1807682"/>
                </a:cubicBezTo>
                <a:cubicBezTo>
                  <a:pt x="458401" y="1808751"/>
                  <a:pt x="458155" y="1809613"/>
                  <a:pt x="457497" y="1810271"/>
                </a:cubicBezTo>
                <a:cubicBezTo>
                  <a:pt x="457497" y="1814215"/>
                  <a:pt x="452239" y="1816186"/>
                  <a:pt x="441722" y="1816186"/>
                </a:cubicBezTo>
                <a:cubicBezTo>
                  <a:pt x="437778" y="1816186"/>
                  <a:pt x="431862" y="1816186"/>
                  <a:pt x="423974" y="1816186"/>
                </a:cubicBezTo>
                <a:cubicBezTo>
                  <a:pt x="412142" y="1817501"/>
                  <a:pt x="402282" y="1818158"/>
                  <a:pt x="394394" y="1818158"/>
                </a:cubicBezTo>
                <a:cubicBezTo>
                  <a:pt x="386506" y="1818158"/>
                  <a:pt x="374675" y="1818816"/>
                  <a:pt x="358899" y="1820130"/>
                </a:cubicBezTo>
                <a:cubicBezTo>
                  <a:pt x="341808" y="1820130"/>
                  <a:pt x="329977" y="1820788"/>
                  <a:pt x="323403" y="1822102"/>
                </a:cubicBezTo>
                <a:cubicBezTo>
                  <a:pt x="303684" y="1886520"/>
                  <a:pt x="249783" y="1929904"/>
                  <a:pt x="161702" y="1952253"/>
                </a:cubicBezTo>
                <a:cubicBezTo>
                  <a:pt x="157758" y="1953567"/>
                  <a:pt x="154471" y="1953567"/>
                  <a:pt x="151842" y="1952253"/>
                </a:cubicBezTo>
                <a:cubicBezTo>
                  <a:pt x="150527" y="1952253"/>
                  <a:pt x="149870" y="1952253"/>
                  <a:pt x="149870" y="1952253"/>
                </a:cubicBezTo>
                <a:cubicBezTo>
                  <a:pt x="149870" y="1949623"/>
                  <a:pt x="153156" y="1946337"/>
                  <a:pt x="159730" y="1942393"/>
                </a:cubicBezTo>
                <a:cubicBezTo>
                  <a:pt x="222833" y="1912156"/>
                  <a:pt x="262929" y="1873374"/>
                  <a:pt x="280020" y="1826046"/>
                </a:cubicBezTo>
                <a:cubicBezTo>
                  <a:pt x="276076" y="1826046"/>
                  <a:pt x="266873" y="1826704"/>
                  <a:pt x="252412" y="1828018"/>
                </a:cubicBezTo>
                <a:cubicBezTo>
                  <a:pt x="236637" y="1829333"/>
                  <a:pt x="226777" y="1829990"/>
                  <a:pt x="222833" y="1829990"/>
                </a:cubicBezTo>
                <a:cubicBezTo>
                  <a:pt x="220203" y="1829990"/>
                  <a:pt x="215602" y="1830648"/>
                  <a:pt x="209029" y="1831962"/>
                </a:cubicBezTo>
                <a:cubicBezTo>
                  <a:pt x="195882" y="1834591"/>
                  <a:pt x="185365" y="1836563"/>
                  <a:pt x="177477" y="1837878"/>
                </a:cubicBezTo>
                <a:lnTo>
                  <a:pt x="165646" y="1816186"/>
                </a:lnTo>
                <a:cubicBezTo>
                  <a:pt x="186680" y="1816186"/>
                  <a:pt x="207714" y="1815529"/>
                  <a:pt x="228749" y="1814215"/>
                </a:cubicBezTo>
                <a:lnTo>
                  <a:pt x="283964" y="1810271"/>
                </a:lnTo>
                <a:cubicBezTo>
                  <a:pt x="290537" y="1789236"/>
                  <a:pt x="294481" y="1762943"/>
                  <a:pt x="295796" y="1731392"/>
                </a:cubicBezTo>
                <a:cubicBezTo>
                  <a:pt x="295796" y="1730077"/>
                  <a:pt x="295796" y="1728105"/>
                  <a:pt x="295796" y="1725476"/>
                </a:cubicBezTo>
                <a:cubicBezTo>
                  <a:pt x="298425" y="1703127"/>
                  <a:pt x="299740" y="1681435"/>
                  <a:pt x="299740" y="1660401"/>
                </a:cubicBezTo>
                <a:close/>
                <a:moveTo>
                  <a:pt x="98598" y="1658429"/>
                </a:moveTo>
                <a:cubicBezTo>
                  <a:pt x="99913" y="1658429"/>
                  <a:pt x="101885" y="1659743"/>
                  <a:pt x="104514" y="1662373"/>
                </a:cubicBezTo>
                <a:cubicBezTo>
                  <a:pt x="115032" y="1668946"/>
                  <a:pt x="123577" y="1674862"/>
                  <a:pt x="130150" y="1680120"/>
                </a:cubicBezTo>
                <a:cubicBezTo>
                  <a:pt x="139353" y="1688008"/>
                  <a:pt x="143954" y="1693924"/>
                  <a:pt x="143954" y="1697868"/>
                </a:cubicBezTo>
                <a:cubicBezTo>
                  <a:pt x="143954" y="1703127"/>
                  <a:pt x="138038" y="1708385"/>
                  <a:pt x="126206" y="1713644"/>
                </a:cubicBezTo>
                <a:lnTo>
                  <a:pt x="124234" y="1824074"/>
                </a:lnTo>
                <a:cubicBezTo>
                  <a:pt x="129493" y="1820130"/>
                  <a:pt x="136723" y="1814215"/>
                  <a:pt x="145926" y="1806327"/>
                </a:cubicBezTo>
                <a:cubicBezTo>
                  <a:pt x="159072" y="1795810"/>
                  <a:pt x="167617" y="1788579"/>
                  <a:pt x="171561" y="1784635"/>
                </a:cubicBezTo>
                <a:cubicBezTo>
                  <a:pt x="179449" y="1778062"/>
                  <a:pt x="184051" y="1776090"/>
                  <a:pt x="185365" y="1778719"/>
                </a:cubicBezTo>
                <a:cubicBezTo>
                  <a:pt x="186351" y="1779705"/>
                  <a:pt x="187009" y="1780773"/>
                  <a:pt x="187337" y="1781923"/>
                </a:cubicBezTo>
                <a:cubicBezTo>
                  <a:pt x="188323" y="1785374"/>
                  <a:pt x="186351" y="1789565"/>
                  <a:pt x="181421" y="1794495"/>
                </a:cubicBezTo>
                <a:cubicBezTo>
                  <a:pt x="149870" y="1833934"/>
                  <a:pt x="124891" y="1868115"/>
                  <a:pt x="106486" y="1897037"/>
                </a:cubicBezTo>
                <a:cubicBezTo>
                  <a:pt x="103857" y="1903611"/>
                  <a:pt x="100570" y="1907554"/>
                  <a:pt x="96626" y="1908869"/>
                </a:cubicBezTo>
                <a:cubicBezTo>
                  <a:pt x="91368" y="1911498"/>
                  <a:pt x="84795" y="1908869"/>
                  <a:pt x="76907" y="1900981"/>
                </a:cubicBezTo>
                <a:cubicBezTo>
                  <a:pt x="75592" y="1898352"/>
                  <a:pt x="70333" y="1891779"/>
                  <a:pt x="61131" y="1881262"/>
                </a:cubicBezTo>
                <a:cubicBezTo>
                  <a:pt x="57187" y="1876003"/>
                  <a:pt x="53900" y="1872059"/>
                  <a:pt x="51271" y="1869430"/>
                </a:cubicBezTo>
                <a:cubicBezTo>
                  <a:pt x="72305" y="1857598"/>
                  <a:pt x="82165" y="1842479"/>
                  <a:pt x="80851" y="1824074"/>
                </a:cubicBezTo>
                <a:lnTo>
                  <a:pt x="82823" y="1695896"/>
                </a:lnTo>
                <a:cubicBezTo>
                  <a:pt x="60474" y="1697211"/>
                  <a:pt x="41411" y="1700497"/>
                  <a:pt x="25635" y="1705756"/>
                </a:cubicBezTo>
                <a:cubicBezTo>
                  <a:pt x="25635" y="1704441"/>
                  <a:pt x="24321" y="1701812"/>
                  <a:pt x="21691" y="1697868"/>
                </a:cubicBezTo>
                <a:cubicBezTo>
                  <a:pt x="17748" y="1692609"/>
                  <a:pt x="15118" y="1688008"/>
                  <a:pt x="13804" y="1684064"/>
                </a:cubicBezTo>
                <a:cubicBezTo>
                  <a:pt x="40097" y="1684064"/>
                  <a:pt x="62446" y="1682750"/>
                  <a:pt x="80851" y="1680120"/>
                </a:cubicBezTo>
                <a:close/>
                <a:moveTo>
                  <a:pt x="76907" y="1538138"/>
                </a:moveTo>
                <a:cubicBezTo>
                  <a:pt x="78221" y="1538138"/>
                  <a:pt x="80851" y="1538138"/>
                  <a:pt x="84795" y="1538138"/>
                </a:cubicBezTo>
                <a:cubicBezTo>
                  <a:pt x="90053" y="1539453"/>
                  <a:pt x="93997" y="1540110"/>
                  <a:pt x="96626" y="1540110"/>
                </a:cubicBezTo>
                <a:cubicBezTo>
                  <a:pt x="99256" y="1541425"/>
                  <a:pt x="103200" y="1542740"/>
                  <a:pt x="108458" y="1544054"/>
                </a:cubicBezTo>
                <a:cubicBezTo>
                  <a:pt x="116346" y="1546683"/>
                  <a:pt x="121605" y="1548655"/>
                  <a:pt x="124234" y="1549970"/>
                </a:cubicBezTo>
                <a:cubicBezTo>
                  <a:pt x="140010" y="1561802"/>
                  <a:pt x="147898" y="1574291"/>
                  <a:pt x="147898" y="1587438"/>
                </a:cubicBezTo>
                <a:cubicBezTo>
                  <a:pt x="149212" y="1596640"/>
                  <a:pt x="146583" y="1604528"/>
                  <a:pt x="140010" y="1611101"/>
                </a:cubicBezTo>
                <a:cubicBezTo>
                  <a:pt x="132122" y="1618989"/>
                  <a:pt x="124891" y="1622933"/>
                  <a:pt x="118318" y="1622933"/>
                </a:cubicBezTo>
                <a:cubicBezTo>
                  <a:pt x="107801" y="1622933"/>
                  <a:pt x="100570" y="1620304"/>
                  <a:pt x="96626" y="1615045"/>
                </a:cubicBezTo>
                <a:cubicBezTo>
                  <a:pt x="92683" y="1609787"/>
                  <a:pt x="90053" y="1601241"/>
                  <a:pt x="88739" y="1589410"/>
                </a:cubicBezTo>
                <a:cubicBezTo>
                  <a:pt x="87424" y="1577578"/>
                  <a:pt x="84137" y="1567718"/>
                  <a:pt x="78879" y="1559830"/>
                </a:cubicBezTo>
                <a:cubicBezTo>
                  <a:pt x="74935" y="1553257"/>
                  <a:pt x="71648" y="1549970"/>
                  <a:pt x="69019" y="1549970"/>
                </a:cubicBezTo>
                <a:cubicBezTo>
                  <a:pt x="69019" y="1549970"/>
                  <a:pt x="68361" y="1549313"/>
                  <a:pt x="67047" y="1547998"/>
                </a:cubicBezTo>
                <a:cubicBezTo>
                  <a:pt x="64418" y="1544054"/>
                  <a:pt x="63760" y="1541425"/>
                  <a:pt x="65075" y="1540110"/>
                </a:cubicBezTo>
                <a:cubicBezTo>
                  <a:pt x="65075" y="1538796"/>
                  <a:pt x="69019" y="1538138"/>
                  <a:pt x="76907" y="1538138"/>
                </a:cubicBezTo>
                <a:close/>
                <a:moveTo>
                  <a:pt x="274104" y="1496727"/>
                </a:moveTo>
                <a:cubicBezTo>
                  <a:pt x="287250" y="1499356"/>
                  <a:pt x="299740" y="1502643"/>
                  <a:pt x="311571" y="1506587"/>
                </a:cubicBezTo>
                <a:cubicBezTo>
                  <a:pt x="327347" y="1510531"/>
                  <a:pt x="335235" y="1515132"/>
                  <a:pt x="335235" y="1520391"/>
                </a:cubicBezTo>
                <a:cubicBezTo>
                  <a:pt x="335235" y="1524335"/>
                  <a:pt x="329977" y="1528936"/>
                  <a:pt x="319459" y="1534194"/>
                </a:cubicBezTo>
                <a:lnTo>
                  <a:pt x="319459" y="1569690"/>
                </a:lnTo>
                <a:lnTo>
                  <a:pt x="352983" y="1567718"/>
                </a:lnTo>
                <a:cubicBezTo>
                  <a:pt x="355612" y="1561145"/>
                  <a:pt x="362843" y="1549970"/>
                  <a:pt x="374675" y="1534194"/>
                </a:cubicBezTo>
                <a:cubicBezTo>
                  <a:pt x="375989" y="1535509"/>
                  <a:pt x="378619" y="1537481"/>
                  <a:pt x="382562" y="1540110"/>
                </a:cubicBezTo>
                <a:cubicBezTo>
                  <a:pt x="385192" y="1541425"/>
                  <a:pt x="395709" y="1549313"/>
                  <a:pt x="414114" y="1563774"/>
                </a:cubicBezTo>
                <a:cubicBezTo>
                  <a:pt x="420687" y="1569033"/>
                  <a:pt x="423317" y="1573634"/>
                  <a:pt x="422002" y="1577578"/>
                </a:cubicBezTo>
                <a:cubicBezTo>
                  <a:pt x="422002" y="1580207"/>
                  <a:pt x="416743" y="1581522"/>
                  <a:pt x="406226" y="1581522"/>
                </a:cubicBezTo>
                <a:cubicBezTo>
                  <a:pt x="381248" y="1581522"/>
                  <a:pt x="364157" y="1582179"/>
                  <a:pt x="354955" y="1583494"/>
                </a:cubicBezTo>
                <a:cubicBezTo>
                  <a:pt x="341808" y="1583494"/>
                  <a:pt x="329977" y="1584151"/>
                  <a:pt x="319459" y="1585466"/>
                </a:cubicBezTo>
                <a:lnTo>
                  <a:pt x="321431" y="1628849"/>
                </a:lnTo>
                <a:lnTo>
                  <a:pt x="390450" y="1624905"/>
                </a:lnTo>
                <a:cubicBezTo>
                  <a:pt x="391765" y="1622276"/>
                  <a:pt x="395709" y="1617674"/>
                  <a:pt x="402282" y="1611101"/>
                </a:cubicBezTo>
                <a:cubicBezTo>
                  <a:pt x="407541" y="1605843"/>
                  <a:pt x="411485" y="1601241"/>
                  <a:pt x="414114" y="1597298"/>
                </a:cubicBezTo>
                <a:cubicBezTo>
                  <a:pt x="416743" y="1599927"/>
                  <a:pt x="420687" y="1603213"/>
                  <a:pt x="425946" y="1607157"/>
                </a:cubicBezTo>
                <a:cubicBezTo>
                  <a:pt x="436463" y="1617674"/>
                  <a:pt x="445008" y="1626220"/>
                  <a:pt x="451581" y="1632793"/>
                </a:cubicBezTo>
                <a:cubicBezTo>
                  <a:pt x="459469" y="1640681"/>
                  <a:pt x="463413" y="1647254"/>
                  <a:pt x="463413" y="1652513"/>
                </a:cubicBezTo>
                <a:cubicBezTo>
                  <a:pt x="463413" y="1657771"/>
                  <a:pt x="460127" y="1660401"/>
                  <a:pt x="453553" y="1660401"/>
                </a:cubicBezTo>
                <a:cubicBezTo>
                  <a:pt x="451581" y="1660401"/>
                  <a:pt x="448624" y="1660565"/>
                  <a:pt x="444680" y="1660894"/>
                </a:cubicBezTo>
                <a:lnTo>
                  <a:pt x="434017" y="1661960"/>
                </a:lnTo>
                <a:lnTo>
                  <a:pt x="430999" y="1662742"/>
                </a:lnTo>
                <a:cubicBezTo>
                  <a:pt x="429274" y="1663153"/>
                  <a:pt x="426932" y="1663687"/>
                  <a:pt x="423974" y="1664345"/>
                </a:cubicBezTo>
                <a:cubicBezTo>
                  <a:pt x="414771" y="1666974"/>
                  <a:pt x="400968" y="1675519"/>
                  <a:pt x="382562" y="1689980"/>
                </a:cubicBezTo>
                <a:cubicBezTo>
                  <a:pt x="377304" y="1695239"/>
                  <a:pt x="373360" y="1696553"/>
                  <a:pt x="370731" y="1693924"/>
                </a:cubicBezTo>
                <a:cubicBezTo>
                  <a:pt x="370731" y="1693924"/>
                  <a:pt x="371388" y="1690637"/>
                  <a:pt x="372703" y="1684064"/>
                </a:cubicBezTo>
                <a:cubicBezTo>
                  <a:pt x="374017" y="1681435"/>
                  <a:pt x="375332" y="1678148"/>
                  <a:pt x="376647" y="1674204"/>
                </a:cubicBezTo>
                <a:cubicBezTo>
                  <a:pt x="379276" y="1668946"/>
                  <a:pt x="381248" y="1665002"/>
                  <a:pt x="382562" y="1662373"/>
                </a:cubicBezTo>
                <a:cubicBezTo>
                  <a:pt x="383877" y="1659743"/>
                  <a:pt x="385849" y="1656457"/>
                  <a:pt x="388478" y="1652513"/>
                </a:cubicBezTo>
                <a:cubicBezTo>
                  <a:pt x="391108" y="1647254"/>
                  <a:pt x="393080" y="1643310"/>
                  <a:pt x="394394" y="1640681"/>
                </a:cubicBezTo>
                <a:cubicBezTo>
                  <a:pt x="377304" y="1641996"/>
                  <a:pt x="354298" y="1643310"/>
                  <a:pt x="325375" y="1644625"/>
                </a:cubicBezTo>
                <a:cubicBezTo>
                  <a:pt x="278048" y="1647254"/>
                  <a:pt x="241895" y="1649226"/>
                  <a:pt x="216917" y="1650541"/>
                </a:cubicBezTo>
                <a:cubicBezTo>
                  <a:pt x="193253" y="1653170"/>
                  <a:pt x="177477" y="1655799"/>
                  <a:pt x="169589" y="1658429"/>
                </a:cubicBezTo>
                <a:cubicBezTo>
                  <a:pt x="165646" y="1649226"/>
                  <a:pt x="162359" y="1641338"/>
                  <a:pt x="159730" y="1634765"/>
                </a:cubicBezTo>
                <a:cubicBezTo>
                  <a:pt x="175505" y="1636080"/>
                  <a:pt x="193910" y="1636080"/>
                  <a:pt x="214945" y="1634765"/>
                </a:cubicBezTo>
                <a:lnTo>
                  <a:pt x="274104" y="1632793"/>
                </a:lnTo>
                <a:cubicBezTo>
                  <a:pt x="274104" y="1620961"/>
                  <a:pt x="274104" y="1605843"/>
                  <a:pt x="274104" y="1587438"/>
                </a:cubicBezTo>
                <a:lnTo>
                  <a:pt x="238608" y="1591382"/>
                </a:lnTo>
                <a:cubicBezTo>
                  <a:pt x="228091" y="1591382"/>
                  <a:pt x="212973" y="1593354"/>
                  <a:pt x="193253" y="1597298"/>
                </a:cubicBezTo>
                <a:cubicBezTo>
                  <a:pt x="190624" y="1589410"/>
                  <a:pt x="187337" y="1581522"/>
                  <a:pt x="183393" y="1573634"/>
                </a:cubicBezTo>
                <a:cubicBezTo>
                  <a:pt x="203113" y="1573634"/>
                  <a:pt x="220861" y="1573634"/>
                  <a:pt x="236637" y="1573634"/>
                </a:cubicBezTo>
                <a:cubicBezTo>
                  <a:pt x="247154" y="1573634"/>
                  <a:pt x="259643" y="1572977"/>
                  <a:pt x="274104" y="1571662"/>
                </a:cubicBezTo>
                <a:cubicBezTo>
                  <a:pt x="276733" y="1557201"/>
                  <a:pt x="276733" y="1547341"/>
                  <a:pt x="274104" y="1542082"/>
                </a:cubicBezTo>
                <a:cubicBezTo>
                  <a:pt x="274104" y="1526307"/>
                  <a:pt x="274104" y="1511188"/>
                  <a:pt x="274104" y="1496727"/>
                </a:cubicBezTo>
                <a:close/>
                <a:moveTo>
                  <a:pt x="195225" y="1258118"/>
                </a:moveTo>
                <a:cubicBezTo>
                  <a:pt x="197854" y="1259433"/>
                  <a:pt x="203113" y="1262719"/>
                  <a:pt x="211001" y="1267978"/>
                </a:cubicBezTo>
                <a:cubicBezTo>
                  <a:pt x="216259" y="1273237"/>
                  <a:pt x="220861" y="1277181"/>
                  <a:pt x="224805" y="1279810"/>
                </a:cubicBezTo>
                <a:cubicBezTo>
                  <a:pt x="232693" y="1286383"/>
                  <a:pt x="236637" y="1291642"/>
                  <a:pt x="236637" y="1295586"/>
                </a:cubicBezTo>
                <a:cubicBezTo>
                  <a:pt x="235322" y="1299530"/>
                  <a:pt x="230721" y="1303474"/>
                  <a:pt x="222833" y="1307418"/>
                </a:cubicBezTo>
                <a:cubicBezTo>
                  <a:pt x="211001" y="1324508"/>
                  <a:pt x="198512" y="1338312"/>
                  <a:pt x="185365" y="1348829"/>
                </a:cubicBezTo>
                <a:cubicBezTo>
                  <a:pt x="168275" y="1363290"/>
                  <a:pt x="148555" y="1374465"/>
                  <a:pt x="126206" y="1382353"/>
                </a:cubicBezTo>
                <a:cubicBezTo>
                  <a:pt x="120947" y="1383667"/>
                  <a:pt x="117003" y="1383667"/>
                  <a:pt x="114374" y="1382353"/>
                </a:cubicBezTo>
                <a:cubicBezTo>
                  <a:pt x="113060" y="1381038"/>
                  <a:pt x="115689" y="1377094"/>
                  <a:pt x="122262" y="1370521"/>
                </a:cubicBezTo>
                <a:cubicBezTo>
                  <a:pt x="145926" y="1352116"/>
                  <a:pt x="164988" y="1330424"/>
                  <a:pt x="179449" y="1305446"/>
                </a:cubicBezTo>
                <a:cubicBezTo>
                  <a:pt x="187337" y="1289670"/>
                  <a:pt x="192596" y="1273894"/>
                  <a:pt x="195225" y="1258118"/>
                </a:cubicBezTo>
                <a:close/>
                <a:moveTo>
                  <a:pt x="283964" y="1183183"/>
                </a:moveTo>
                <a:lnTo>
                  <a:pt x="189309" y="1191071"/>
                </a:lnTo>
                <a:cubicBezTo>
                  <a:pt x="190624" y="1196330"/>
                  <a:pt x="191281" y="1204218"/>
                  <a:pt x="191281" y="1214735"/>
                </a:cubicBezTo>
                <a:cubicBezTo>
                  <a:pt x="192596" y="1225252"/>
                  <a:pt x="193253" y="1233140"/>
                  <a:pt x="193253" y="1238398"/>
                </a:cubicBezTo>
                <a:cubicBezTo>
                  <a:pt x="211658" y="1235769"/>
                  <a:pt x="239266" y="1233797"/>
                  <a:pt x="276076" y="1232483"/>
                </a:cubicBezTo>
                <a:cubicBezTo>
                  <a:pt x="276076" y="1229853"/>
                  <a:pt x="276733" y="1224595"/>
                  <a:pt x="278048" y="1216707"/>
                </a:cubicBezTo>
                <a:cubicBezTo>
                  <a:pt x="280677" y="1202246"/>
                  <a:pt x="282649" y="1191071"/>
                  <a:pt x="283964" y="1183183"/>
                </a:cubicBezTo>
                <a:close/>
                <a:moveTo>
                  <a:pt x="167617" y="1096416"/>
                </a:moveTo>
                <a:cubicBezTo>
                  <a:pt x="170247" y="1095102"/>
                  <a:pt x="174191" y="1095102"/>
                  <a:pt x="179449" y="1096416"/>
                </a:cubicBezTo>
                <a:cubicBezTo>
                  <a:pt x="209686" y="1097731"/>
                  <a:pt x="226777" y="1109563"/>
                  <a:pt x="230721" y="1131912"/>
                </a:cubicBezTo>
                <a:cubicBezTo>
                  <a:pt x="230721" y="1137171"/>
                  <a:pt x="228749" y="1143744"/>
                  <a:pt x="224805" y="1151632"/>
                </a:cubicBezTo>
                <a:cubicBezTo>
                  <a:pt x="218231" y="1155576"/>
                  <a:pt x="212973" y="1158205"/>
                  <a:pt x="209029" y="1159520"/>
                </a:cubicBezTo>
                <a:cubicBezTo>
                  <a:pt x="197197" y="1159520"/>
                  <a:pt x="189309" y="1152946"/>
                  <a:pt x="185365" y="1139800"/>
                </a:cubicBezTo>
                <a:cubicBezTo>
                  <a:pt x="184051" y="1125339"/>
                  <a:pt x="179449" y="1113507"/>
                  <a:pt x="171561" y="1104304"/>
                </a:cubicBezTo>
                <a:cubicBezTo>
                  <a:pt x="167617" y="1101675"/>
                  <a:pt x="166303" y="1099046"/>
                  <a:pt x="167617" y="1096416"/>
                </a:cubicBezTo>
                <a:close/>
                <a:moveTo>
                  <a:pt x="266216" y="1082613"/>
                </a:moveTo>
                <a:cubicBezTo>
                  <a:pt x="272789" y="1085242"/>
                  <a:pt x="280677" y="1089843"/>
                  <a:pt x="289880" y="1096416"/>
                </a:cubicBezTo>
                <a:cubicBezTo>
                  <a:pt x="293824" y="1099046"/>
                  <a:pt x="297110" y="1101018"/>
                  <a:pt x="299740" y="1102332"/>
                </a:cubicBezTo>
                <a:cubicBezTo>
                  <a:pt x="301054" y="1102332"/>
                  <a:pt x="302369" y="1102990"/>
                  <a:pt x="303684" y="1104304"/>
                </a:cubicBezTo>
                <a:cubicBezTo>
                  <a:pt x="311571" y="1109563"/>
                  <a:pt x="314858" y="1114164"/>
                  <a:pt x="313543" y="1118108"/>
                </a:cubicBezTo>
                <a:cubicBezTo>
                  <a:pt x="312229" y="1123367"/>
                  <a:pt x="306313" y="1126653"/>
                  <a:pt x="295796" y="1127968"/>
                </a:cubicBezTo>
                <a:cubicBezTo>
                  <a:pt x="294481" y="1129283"/>
                  <a:pt x="291852" y="1131912"/>
                  <a:pt x="287908" y="1135856"/>
                </a:cubicBezTo>
                <a:cubicBezTo>
                  <a:pt x="273447" y="1154261"/>
                  <a:pt x="262929" y="1166093"/>
                  <a:pt x="256356" y="1171351"/>
                </a:cubicBezTo>
                <a:lnTo>
                  <a:pt x="285936" y="1169379"/>
                </a:lnTo>
                <a:lnTo>
                  <a:pt x="301712" y="1151632"/>
                </a:lnTo>
                <a:cubicBezTo>
                  <a:pt x="309599" y="1155576"/>
                  <a:pt x="316830" y="1160834"/>
                  <a:pt x="323403" y="1167407"/>
                </a:cubicBezTo>
                <a:cubicBezTo>
                  <a:pt x="323403" y="1167407"/>
                  <a:pt x="324061" y="1168065"/>
                  <a:pt x="325375" y="1169379"/>
                </a:cubicBezTo>
                <a:cubicBezTo>
                  <a:pt x="335892" y="1175953"/>
                  <a:pt x="340494" y="1181869"/>
                  <a:pt x="339179" y="1187127"/>
                </a:cubicBezTo>
                <a:cubicBezTo>
                  <a:pt x="337864" y="1189756"/>
                  <a:pt x="333263" y="1193043"/>
                  <a:pt x="325375" y="1196987"/>
                </a:cubicBezTo>
                <a:cubicBezTo>
                  <a:pt x="325375" y="1196987"/>
                  <a:pt x="324718" y="1198959"/>
                  <a:pt x="323403" y="1202903"/>
                </a:cubicBezTo>
                <a:cubicBezTo>
                  <a:pt x="322089" y="1212106"/>
                  <a:pt x="321431" y="1218022"/>
                  <a:pt x="321431" y="1220651"/>
                </a:cubicBezTo>
                <a:lnTo>
                  <a:pt x="325375" y="1224595"/>
                </a:lnTo>
                <a:cubicBezTo>
                  <a:pt x="331949" y="1231168"/>
                  <a:pt x="335235" y="1236427"/>
                  <a:pt x="335235" y="1240370"/>
                </a:cubicBezTo>
                <a:cubicBezTo>
                  <a:pt x="335235" y="1244314"/>
                  <a:pt x="329319" y="1246286"/>
                  <a:pt x="317487" y="1246286"/>
                </a:cubicBezTo>
                <a:cubicBezTo>
                  <a:pt x="316173" y="1246286"/>
                  <a:pt x="304998" y="1246944"/>
                  <a:pt x="283964" y="1248258"/>
                </a:cubicBezTo>
                <a:lnTo>
                  <a:pt x="260300" y="1250230"/>
                </a:lnTo>
                <a:cubicBezTo>
                  <a:pt x="268188" y="1251545"/>
                  <a:pt x="274761" y="1254174"/>
                  <a:pt x="280020" y="1258118"/>
                </a:cubicBezTo>
                <a:cubicBezTo>
                  <a:pt x="289222" y="1262062"/>
                  <a:pt x="293824" y="1266006"/>
                  <a:pt x="293824" y="1269950"/>
                </a:cubicBezTo>
                <a:cubicBezTo>
                  <a:pt x="293824" y="1273894"/>
                  <a:pt x="290537" y="1278495"/>
                  <a:pt x="283964" y="1283754"/>
                </a:cubicBezTo>
                <a:cubicBezTo>
                  <a:pt x="283964" y="1290327"/>
                  <a:pt x="283964" y="1301502"/>
                  <a:pt x="283964" y="1317277"/>
                </a:cubicBezTo>
                <a:cubicBezTo>
                  <a:pt x="283964" y="1321221"/>
                  <a:pt x="283964" y="1323851"/>
                  <a:pt x="283964" y="1325165"/>
                </a:cubicBezTo>
                <a:cubicBezTo>
                  <a:pt x="285278" y="1327794"/>
                  <a:pt x="288565" y="1329109"/>
                  <a:pt x="293824" y="1329109"/>
                </a:cubicBezTo>
                <a:cubicBezTo>
                  <a:pt x="301712" y="1329109"/>
                  <a:pt x="307627" y="1327137"/>
                  <a:pt x="311571" y="1323193"/>
                </a:cubicBezTo>
                <a:cubicBezTo>
                  <a:pt x="315515" y="1320564"/>
                  <a:pt x="319459" y="1314648"/>
                  <a:pt x="323403" y="1305446"/>
                </a:cubicBezTo>
                <a:cubicBezTo>
                  <a:pt x="324718" y="1302816"/>
                  <a:pt x="326690" y="1298872"/>
                  <a:pt x="329319" y="1293614"/>
                </a:cubicBezTo>
                <a:cubicBezTo>
                  <a:pt x="331949" y="1288355"/>
                  <a:pt x="333920" y="1283754"/>
                  <a:pt x="335235" y="1279810"/>
                </a:cubicBezTo>
                <a:cubicBezTo>
                  <a:pt x="337864" y="1269293"/>
                  <a:pt x="340494" y="1265349"/>
                  <a:pt x="343123" y="1267978"/>
                </a:cubicBezTo>
                <a:cubicBezTo>
                  <a:pt x="345752" y="1267978"/>
                  <a:pt x="346410" y="1273894"/>
                  <a:pt x="345095" y="1285726"/>
                </a:cubicBezTo>
                <a:cubicBezTo>
                  <a:pt x="343780" y="1296243"/>
                  <a:pt x="343123" y="1305446"/>
                  <a:pt x="343123" y="1313333"/>
                </a:cubicBezTo>
                <a:cubicBezTo>
                  <a:pt x="343123" y="1317277"/>
                  <a:pt x="344438" y="1321221"/>
                  <a:pt x="347067" y="1325165"/>
                </a:cubicBezTo>
                <a:cubicBezTo>
                  <a:pt x="348382" y="1326480"/>
                  <a:pt x="349696" y="1327794"/>
                  <a:pt x="351011" y="1329109"/>
                </a:cubicBezTo>
                <a:cubicBezTo>
                  <a:pt x="352326" y="1331738"/>
                  <a:pt x="352983" y="1333710"/>
                  <a:pt x="352983" y="1335025"/>
                </a:cubicBezTo>
                <a:cubicBezTo>
                  <a:pt x="353969" y="1336997"/>
                  <a:pt x="354544" y="1338969"/>
                  <a:pt x="354708" y="1340941"/>
                </a:cubicBezTo>
                <a:cubicBezTo>
                  <a:pt x="355201" y="1346857"/>
                  <a:pt x="351997" y="1352773"/>
                  <a:pt x="345095" y="1358689"/>
                </a:cubicBezTo>
                <a:cubicBezTo>
                  <a:pt x="337207" y="1362633"/>
                  <a:pt x="331291" y="1364605"/>
                  <a:pt x="327347" y="1364605"/>
                </a:cubicBezTo>
                <a:cubicBezTo>
                  <a:pt x="320774" y="1365919"/>
                  <a:pt x="310914" y="1367234"/>
                  <a:pt x="297768" y="1368549"/>
                </a:cubicBezTo>
                <a:cubicBezTo>
                  <a:pt x="291194" y="1369863"/>
                  <a:pt x="286593" y="1370521"/>
                  <a:pt x="283964" y="1370521"/>
                </a:cubicBezTo>
                <a:cubicBezTo>
                  <a:pt x="281335" y="1370521"/>
                  <a:pt x="276733" y="1369863"/>
                  <a:pt x="270160" y="1368549"/>
                </a:cubicBezTo>
                <a:cubicBezTo>
                  <a:pt x="267531" y="1368549"/>
                  <a:pt x="265559" y="1368549"/>
                  <a:pt x="264244" y="1368549"/>
                </a:cubicBezTo>
                <a:cubicBezTo>
                  <a:pt x="257671" y="1367234"/>
                  <a:pt x="252412" y="1364605"/>
                  <a:pt x="248468" y="1360661"/>
                </a:cubicBezTo>
                <a:cubicBezTo>
                  <a:pt x="245839" y="1356717"/>
                  <a:pt x="244524" y="1344885"/>
                  <a:pt x="244524" y="1325165"/>
                </a:cubicBezTo>
                <a:cubicBezTo>
                  <a:pt x="244524" y="1321221"/>
                  <a:pt x="245182" y="1312676"/>
                  <a:pt x="246496" y="1299530"/>
                </a:cubicBezTo>
                <a:cubicBezTo>
                  <a:pt x="246496" y="1285069"/>
                  <a:pt x="246496" y="1275209"/>
                  <a:pt x="246496" y="1269950"/>
                </a:cubicBezTo>
                <a:cubicBezTo>
                  <a:pt x="246496" y="1264691"/>
                  <a:pt x="246496" y="1258118"/>
                  <a:pt x="246496" y="1250230"/>
                </a:cubicBezTo>
                <a:cubicBezTo>
                  <a:pt x="239923" y="1250230"/>
                  <a:pt x="230721" y="1250888"/>
                  <a:pt x="218889" y="1252202"/>
                </a:cubicBezTo>
                <a:cubicBezTo>
                  <a:pt x="205742" y="1252202"/>
                  <a:pt x="196540" y="1252860"/>
                  <a:pt x="191281" y="1254174"/>
                </a:cubicBezTo>
                <a:cubicBezTo>
                  <a:pt x="187337" y="1263377"/>
                  <a:pt x="181421" y="1269950"/>
                  <a:pt x="173533" y="1273894"/>
                </a:cubicBezTo>
                <a:cubicBezTo>
                  <a:pt x="172219" y="1273894"/>
                  <a:pt x="170904" y="1274551"/>
                  <a:pt x="169589" y="1275866"/>
                </a:cubicBezTo>
                <a:cubicBezTo>
                  <a:pt x="163016" y="1279810"/>
                  <a:pt x="158415" y="1281125"/>
                  <a:pt x="155786" y="1279810"/>
                </a:cubicBezTo>
                <a:cubicBezTo>
                  <a:pt x="153156" y="1277181"/>
                  <a:pt x="151842" y="1273237"/>
                  <a:pt x="151842" y="1267978"/>
                </a:cubicBezTo>
                <a:lnTo>
                  <a:pt x="151842" y="1236427"/>
                </a:lnTo>
                <a:cubicBezTo>
                  <a:pt x="151842" y="1229853"/>
                  <a:pt x="151842" y="1220651"/>
                  <a:pt x="151842" y="1208819"/>
                </a:cubicBezTo>
                <a:cubicBezTo>
                  <a:pt x="150527" y="1195672"/>
                  <a:pt x="149870" y="1186470"/>
                  <a:pt x="149870" y="1181211"/>
                </a:cubicBezTo>
                <a:cubicBezTo>
                  <a:pt x="149870" y="1177267"/>
                  <a:pt x="149212" y="1170037"/>
                  <a:pt x="147898" y="1159520"/>
                </a:cubicBezTo>
                <a:cubicBezTo>
                  <a:pt x="146583" y="1152946"/>
                  <a:pt x="145926" y="1147688"/>
                  <a:pt x="145926" y="1143744"/>
                </a:cubicBezTo>
                <a:cubicBezTo>
                  <a:pt x="163016" y="1152946"/>
                  <a:pt x="172219" y="1157548"/>
                  <a:pt x="173533" y="1157548"/>
                </a:cubicBezTo>
                <a:cubicBezTo>
                  <a:pt x="185365" y="1165436"/>
                  <a:pt x="193253" y="1171351"/>
                  <a:pt x="197197" y="1175295"/>
                </a:cubicBezTo>
                <a:lnTo>
                  <a:pt x="238608" y="1171351"/>
                </a:lnTo>
                <a:cubicBezTo>
                  <a:pt x="243867" y="1159520"/>
                  <a:pt x="251098" y="1135856"/>
                  <a:pt x="260300" y="1100360"/>
                </a:cubicBezTo>
                <a:cubicBezTo>
                  <a:pt x="262929" y="1092473"/>
                  <a:pt x="264901" y="1086557"/>
                  <a:pt x="266216" y="1082613"/>
                </a:cubicBezTo>
                <a:close/>
                <a:moveTo>
                  <a:pt x="61131" y="1074725"/>
                </a:moveTo>
                <a:cubicBezTo>
                  <a:pt x="67704" y="1077354"/>
                  <a:pt x="77564" y="1081298"/>
                  <a:pt x="90711" y="1086557"/>
                </a:cubicBezTo>
                <a:cubicBezTo>
                  <a:pt x="94654" y="1087871"/>
                  <a:pt x="97941" y="1089186"/>
                  <a:pt x="100570" y="1090501"/>
                </a:cubicBezTo>
                <a:cubicBezTo>
                  <a:pt x="108458" y="1091815"/>
                  <a:pt x="113717" y="1093787"/>
                  <a:pt x="116346" y="1096416"/>
                </a:cubicBezTo>
                <a:cubicBezTo>
                  <a:pt x="120290" y="1097731"/>
                  <a:pt x="122262" y="1100360"/>
                  <a:pt x="122262" y="1104304"/>
                </a:cubicBezTo>
                <a:cubicBezTo>
                  <a:pt x="123577" y="1106934"/>
                  <a:pt x="122262" y="1110220"/>
                  <a:pt x="118318" y="1114164"/>
                </a:cubicBezTo>
                <a:cubicBezTo>
                  <a:pt x="117003" y="1115479"/>
                  <a:pt x="116346" y="1116793"/>
                  <a:pt x="116346" y="1118108"/>
                </a:cubicBezTo>
                <a:cubicBezTo>
                  <a:pt x="113717" y="1120737"/>
                  <a:pt x="111745" y="1123367"/>
                  <a:pt x="110430" y="1125996"/>
                </a:cubicBezTo>
                <a:lnTo>
                  <a:pt x="110430" y="1218679"/>
                </a:lnTo>
                <a:cubicBezTo>
                  <a:pt x="110430" y="1247601"/>
                  <a:pt x="111088" y="1294271"/>
                  <a:pt x="112402" y="1358689"/>
                </a:cubicBezTo>
                <a:cubicBezTo>
                  <a:pt x="112402" y="1381038"/>
                  <a:pt x="111745" y="1392870"/>
                  <a:pt x="110430" y="1394184"/>
                </a:cubicBezTo>
                <a:cubicBezTo>
                  <a:pt x="109116" y="1408645"/>
                  <a:pt x="100570" y="1419820"/>
                  <a:pt x="84795" y="1427708"/>
                </a:cubicBezTo>
                <a:cubicBezTo>
                  <a:pt x="72963" y="1434281"/>
                  <a:pt x="65075" y="1436253"/>
                  <a:pt x="61131" y="1433624"/>
                </a:cubicBezTo>
                <a:cubicBezTo>
                  <a:pt x="58502" y="1432309"/>
                  <a:pt x="57844" y="1429680"/>
                  <a:pt x="59159" y="1425736"/>
                </a:cubicBezTo>
                <a:cubicBezTo>
                  <a:pt x="59159" y="1421792"/>
                  <a:pt x="59816" y="1415219"/>
                  <a:pt x="61131" y="1406016"/>
                </a:cubicBezTo>
                <a:cubicBezTo>
                  <a:pt x="61131" y="1396814"/>
                  <a:pt x="61131" y="1390240"/>
                  <a:pt x="61131" y="1386296"/>
                </a:cubicBezTo>
                <a:cubicBezTo>
                  <a:pt x="63760" y="1350801"/>
                  <a:pt x="65075" y="1302159"/>
                  <a:pt x="65075" y="1240370"/>
                </a:cubicBezTo>
                <a:cubicBezTo>
                  <a:pt x="65075" y="1206190"/>
                  <a:pt x="65075" y="1179239"/>
                  <a:pt x="65075" y="1159520"/>
                </a:cubicBezTo>
                <a:cubicBezTo>
                  <a:pt x="65075" y="1146373"/>
                  <a:pt x="64418" y="1123367"/>
                  <a:pt x="63103" y="1090501"/>
                </a:cubicBezTo>
                <a:cubicBezTo>
                  <a:pt x="61788" y="1083927"/>
                  <a:pt x="61131" y="1078669"/>
                  <a:pt x="61131" y="1074725"/>
                </a:cubicBezTo>
                <a:close/>
                <a:moveTo>
                  <a:pt x="378619" y="1017537"/>
                </a:moveTo>
                <a:cubicBezTo>
                  <a:pt x="381248" y="1020167"/>
                  <a:pt x="387164" y="1024111"/>
                  <a:pt x="396366" y="1029369"/>
                </a:cubicBezTo>
                <a:cubicBezTo>
                  <a:pt x="405569" y="1034628"/>
                  <a:pt x="412799" y="1039229"/>
                  <a:pt x="418058" y="1043173"/>
                </a:cubicBezTo>
                <a:cubicBezTo>
                  <a:pt x="427261" y="1051061"/>
                  <a:pt x="431862" y="1056977"/>
                  <a:pt x="431862" y="1060921"/>
                </a:cubicBezTo>
                <a:cubicBezTo>
                  <a:pt x="433176" y="1064865"/>
                  <a:pt x="429890" y="1069466"/>
                  <a:pt x="422002" y="1074725"/>
                </a:cubicBezTo>
                <a:cubicBezTo>
                  <a:pt x="418058" y="1076039"/>
                  <a:pt x="414114" y="1078011"/>
                  <a:pt x="410170" y="1080641"/>
                </a:cubicBezTo>
                <a:cubicBezTo>
                  <a:pt x="412799" y="1127968"/>
                  <a:pt x="415429" y="1204218"/>
                  <a:pt x="418058" y="1309390"/>
                </a:cubicBezTo>
                <a:cubicBezTo>
                  <a:pt x="419373" y="1340941"/>
                  <a:pt x="420030" y="1365919"/>
                  <a:pt x="420030" y="1384324"/>
                </a:cubicBezTo>
                <a:cubicBezTo>
                  <a:pt x="420030" y="1410617"/>
                  <a:pt x="411485" y="1429680"/>
                  <a:pt x="394394" y="1441512"/>
                </a:cubicBezTo>
                <a:cubicBezTo>
                  <a:pt x="387821" y="1442826"/>
                  <a:pt x="382562" y="1445456"/>
                  <a:pt x="378619" y="1449400"/>
                </a:cubicBezTo>
                <a:cubicBezTo>
                  <a:pt x="373360" y="1452029"/>
                  <a:pt x="368759" y="1452029"/>
                  <a:pt x="364815" y="1449400"/>
                </a:cubicBezTo>
                <a:cubicBezTo>
                  <a:pt x="363500" y="1449400"/>
                  <a:pt x="361528" y="1446770"/>
                  <a:pt x="358899" y="1441512"/>
                </a:cubicBezTo>
                <a:cubicBezTo>
                  <a:pt x="358899" y="1440197"/>
                  <a:pt x="358241" y="1438225"/>
                  <a:pt x="356927" y="1435596"/>
                </a:cubicBezTo>
                <a:cubicBezTo>
                  <a:pt x="355612" y="1432967"/>
                  <a:pt x="354955" y="1430995"/>
                  <a:pt x="354955" y="1429680"/>
                </a:cubicBezTo>
                <a:cubicBezTo>
                  <a:pt x="351011" y="1419163"/>
                  <a:pt x="344438" y="1409960"/>
                  <a:pt x="335235" y="1402072"/>
                </a:cubicBezTo>
                <a:cubicBezTo>
                  <a:pt x="333920" y="1399443"/>
                  <a:pt x="329319" y="1396156"/>
                  <a:pt x="321431" y="1392212"/>
                </a:cubicBezTo>
                <a:cubicBezTo>
                  <a:pt x="320117" y="1392212"/>
                  <a:pt x="318802" y="1391555"/>
                  <a:pt x="317487" y="1390240"/>
                </a:cubicBezTo>
                <a:cubicBezTo>
                  <a:pt x="313543" y="1387611"/>
                  <a:pt x="311571" y="1385639"/>
                  <a:pt x="311571" y="1384324"/>
                </a:cubicBezTo>
                <a:cubicBezTo>
                  <a:pt x="312886" y="1380381"/>
                  <a:pt x="317487" y="1379066"/>
                  <a:pt x="325375" y="1380381"/>
                </a:cubicBezTo>
                <a:cubicBezTo>
                  <a:pt x="331949" y="1381695"/>
                  <a:pt x="337864" y="1382353"/>
                  <a:pt x="343123" y="1382353"/>
                </a:cubicBezTo>
                <a:cubicBezTo>
                  <a:pt x="352326" y="1382353"/>
                  <a:pt x="359556" y="1381038"/>
                  <a:pt x="364815" y="1378409"/>
                </a:cubicBezTo>
                <a:cubicBezTo>
                  <a:pt x="368759" y="1377094"/>
                  <a:pt x="370731" y="1370521"/>
                  <a:pt x="370731" y="1358689"/>
                </a:cubicBezTo>
                <a:cubicBezTo>
                  <a:pt x="370731" y="1286383"/>
                  <a:pt x="369416" y="1218679"/>
                  <a:pt x="366787" y="1155576"/>
                </a:cubicBezTo>
                <a:cubicBezTo>
                  <a:pt x="366787" y="1133227"/>
                  <a:pt x="366129" y="1102332"/>
                  <a:pt x="364815" y="1062893"/>
                </a:cubicBezTo>
                <a:lnTo>
                  <a:pt x="283964" y="1066837"/>
                </a:lnTo>
                <a:cubicBezTo>
                  <a:pt x="262929" y="1068152"/>
                  <a:pt x="244524" y="1070781"/>
                  <a:pt x="228749" y="1074725"/>
                </a:cubicBezTo>
                <a:cubicBezTo>
                  <a:pt x="228749" y="1073410"/>
                  <a:pt x="228091" y="1072095"/>
                  <a:pt x="226777" y="1070781"/>
                </a:cubicBezTo>
                <a:cubicBezTo>
                  <a:pt x="222833" y="1062893"/>
                  <a:pt x="219546" y="1056320"/>
                  <a:pt x="216917" y="1051061"/>
                </a:cubicBezTo>
                <a:cubicBezTo>
                  <a:pt x="240580" y="1051061"/>
                  <a:pt x="257671" y="1051061"/>
                  <a:pt x="268188" y="1051061"/>
                </a:cubicBezTo>
                <a:lnTo>
                  <a:pt x="354955" y="1047117"/>
                </a:lnTo>
                <a:cubicBezTo>
                  <a:pt x="357584" y="1043173"/>
                  <a:pt x="365472" y="1033313"/>
                  <a:pt x="378619" y="1017537"/>
                </a:cubicBezTo>
                <a:close/>
                <a:moveTo>
                  <a:pt x="104514" y="1003734"/>
                </a:moveTo>
                <a:cubicBezTo>
                  <a:pt x="105829" y="1001104"/>
                  <a:pt x="110430" y="1001104"/>
                  <a:pt x="118318" y="1003734"/>
                </a:cubicBezTo>
                <a:cubicBezTo>
                  <a:pt x="126206" y="1003734"/>
                  <a:pt x="134751" y="1005706"/>
                  <a:pt x="143954" y="1009650"/>
                </a:cubicBezTo>
                <a:cubicBezTo>
                  <a:pt x="154471" y="1012279"/>
                  <a:pt x="163674" y="1017537"/>
                  <a:pt x="171561" y="1025425"/>
                </a:cubicBezTo>
                <a:cubicBezTo>
                  <a:pt x="180764" y="1033313"/>
                  <a:pt x="186023" y="1041858"/>
                  <a:pt x="187337" y="1051061"/>
                </a:cubicBezTo>
                <a:cubicBezTo>
                  <a:pt x="188652" y="1070781"/>
                  <a:pt x="180107" y="1082613"/>
                  <a:pt x="161702" y="1086557"/>
                </a:cubicBezTo>
                <a:cubicBezTo>
                  <a:pt x="145926" y="1087871"/>
                  <a:pt x="136723" y="1078011"/>
                  <a:pt x="134094" y="1056977"/>
                </a:cubicBezTo>
                <a:cubicBezTo>
                  <a:pt x="131465" y="1042516"/>
                  <a:pt x="123577" y="1028055"/>
                  <a:pt x="110430" y="1013593"/>
                </a:cubicBezTo>
                <a:cubicBezTo>
                  <a:pt x="106486" y="1009650"/>
                  <a:pt x="104514" y="1006363"/>
                  <a:pt x="104514" y="1003734"/>
                </a:cubicBezTo>
                <a:close/>
                <a:moveTo>
                  <a:pt x="360871" y="763153"/>
                </a:moveTo>
                <a:cubicBezTo>
                  <a:pt x="367444" y="771041"/>
                  <a:pt x="377304" y="781558"/>
                  <a:pt x="390450" y="794705"/>
                </a:cubicBezTo>
                <a:cubicBezTo>
                  <a:pt x="395709" y="799963"/>
                  <a:pt x="398338" y="803907"/>
                  <a:pt x="398338" y="806536"/>
                </a:cubicBezTo>
                <a:cubicBezTo>
                  <a:pt x="398338" y="810480"/>
                  <a:pt x="397024" y="812452"/>
                  <a:pt x="394394" y="812452"/>
                </a:cubicBezTo>
                <a:cubicBezTo>
                  <a:pt x="390450" y="813767"/>
                  <a:pt x="384534" y="813767"/>
                  <a:pt x="376647" y="812452"/>
                </a:cubicBezTo>
                <a:cubicBezTo>
                  <a:pt x="368759" y="817711"/>
                  <a:pt x="354298" y="825599"/>
                  <a:pt x="333263" y="836116"/>
                </a:cubicBezTo>
                <a:cubicBezTo>
                  <a:pt x="356927" y="850577"/>
                  <a:pt x="386506" y="861752"/>
                  <a:pt x="422002" y="869640"/>
                </a:cubicBezTo>
                <a:cubicBezTo>
                  <a:pt x="424631" y="869640"/>
                  <a:pt x="430547" y="870297"/>
                  <a:pt x="439750" y="871611"/>
                </a:cubicBezTo>
                <a:cubicBezTo>
                  <a:pt x="452896" y="874241"/>
                  <a:pt x="464071" y="876213"/>
                  <a:pt x="473273" y="877527"/>
                </a:cubicBezTo>
                <a:cubicBezTo>
                  <a:pt x="474588" y="877527"/>
                  <a:pt x="475902" y="878185"/>
                  <a:pt x="477217" y="879499"/>
                </a:cubicBezTo>
                <a:cubicBezTo>
                  <a:pt x="481161" y="879499"/>
                  <a:pt x="483133" y="880814"/>
                  <a:pt x="483133" y="883443"/>
                </a:cubicBezTo>
                <a:cubicBezTo>
                  <a:pt x="484448" y="884758"/>
                  <a:pt x="481161" y="886730"/>
                  <a:pt x="473273" y="889359"/>
                </a:cubicBezTo>
                <a:cubicBezTo>
                  <a:pt x="454868" y="897247"/>
                  <a:pt x="441722" y="905135"/>
                  <a:pt x="433834" y="913023"/>
                </a:cubicBezTo>
                <a:lnTo>
                  <a:pt x="422002" y="924855"/>
                </a:lnTo>
                <a:cubicBezTo>
                  <a:pt x="420687" y="927484"/>
                  <a:pt x="416743" y="930771"/>
                  <a:pt x="410170" y="934715"/>
                </a:cubicBezTo>
                <a:cubicBezTo>
                  <a:pt x="406226" y="934715"/>
                  <a:pt x="397681" y="931428"/>
                  <a:pt x="384534" y="924855"/>
                </a:cubicBezTo>
                <a:cubicBezTo>
                  <a:pt x="351668" y="909079"/>
                  <a:pt x="318145" y="878842"/>
                  <a:pt x="283964" y="834144"/>
                </a:cubicBezTo>
                <a:cubicBezTo>
                  <a:pt x="282649" y="831515"/>
                  <a:pt x="280677" y="828228"/>
                  <a:pt x="278048" y="824284"/>
                </a:cubicBezTo>
                <a:cubicBezTo>
                  <a:pt x="271475" y="815082"/>
                  <a:pt x="264901" y="803250"/>
                  <a:pt x="258328" y="788789"/>
                </a:cubicBezTo>
                <a:cubicBezTo>
                  <a:pt x="254384" y="780901"/>
                  <a:pt x="253727" y="776300"/>
                  <a:pt x="256356" y="774985"/>
                </a:cubicBezTo>
                <a:cubicBezTo>
                  <a:pt x="258986" y="774985"/>
                  <a:pt x="262929" y="777614"/>
                  <a:pt x="268188" y="782873"/>
                </a:cubicBezTo>
                <a:cubicBezTo>
                  <a:pt x="286593" y="799963"/>
                  <a:pt x="302369" y="813767"/>
                  <a:pt x="315515" y="824284"/>
                </a:cubicBezTo>
                <a:cubicBezTo>
                  <a:pt x="326033" y="816396"/>
                  <a:pt x="333920" y="807194"/>
                  <a:pt x="339179" y="796677"/>
                </a:cubicBezTo>
                <a:cubicBezTo>
                  <a:pt x="340494" y="795362"/>
                  <a:pt x="343780" y="790761"/>
                  <a:pt x="349039" y="782873"/>
                </a:cubicBezTo>
                <a:cubicBezTo>
                  <a:pt x="352983" y="774985"/>
                  <a:pt x="356927" y="768412"/>
                  <a:pt x="360871" y="763153"/>
                </a:cubicBezTo>
                <a:close/>
                <a:moveTo>
                  <a:pt x="287908" y="696106"/>
                </a:moveTo>
                <a:lnTo>
                  <a:pt x="242552" y="698078"/>
                </a:lnTo>
                <a:lnTo>
                  <a:pt x="244524" y="749349"/>
                </a:lnTo>
                <a:lnTo>
                  <a:pt x="285936" y="749349"/>
                </a:lnTo>
                <a:cubicBezTo>
                  <a:pt x="285936" y="737517"/>
                  <a:pt x="286593" y="719770"/>
                  <a:pt x="287908" y="696106"/>
                </a:cubicBezTo>
                <a:close/>
                <a:moveTo>
                  <a:pt x="197197" y="619199"/>
                </a:moveTo>
                <a:lnTo>
                  <a:pt x="149870" y="621171"/>
                </a:lnTo>
                <a:cubicBezTo>
                  <a:pt x="148555" y="651408"/>
                  <a:pt x="145926" y="676386"/>
                  <a:pt x="141982" y="696106"/>
                </a:cubicBezTo>
                <a:cubicBezTo>
                  <a:pt x="139353" y="717140"/>
                  <a:pt x="135409" y="736860"/>
                  <a:pt x="130150" y="755265"/>
                </a:cubicBezTo>
                <a:lnTo>
                  <a:pt x="167617" y="755265"/>
                </a:lnTo>
                <a:cubicBezTo>
                  <a:pt x="175505" y="753950"/>
                  <a:pt x="187337" y="753293"/>
                  <a:pt x="203113" y="753293"/>
                </a:cubicBezTo>
                <a:cubicBezTo>
                  <a:pt x="203113" y="749349"/>
                  <a:pt x="203113" y="742119"/>
                  <a:pt x="203113" y="731602"/>
                </a:cubicBezTo>
                <a:cubicBezTo>
                  <a:pt x="201798" y="718455"/>
                  <a:pt x="201141" y="707938"/>
                  <a:pt x="201141" y="700050"/>
                </a:cubicBezTo>
                <a:cubicBezTo>
                  <a:pt x="185365" y="700050"/>
                  <a:pt x="169589" y="701364"/>
                  <a:pt x="153814" y="703994"/>
                </a:cubicBezTo>
                <a:lnTo>
                  <a:pt x="145926" y="682302"/>
                </a:lnTo>
                <a:cubicBezTo>
                  <a:pt x="149870" y="682302"/>
                  <a:pt x="159730" y="682960"/>
                  <a:pt x="175505" y="684274"/>
                </a:cubicBezTo>
                <a:cubicBezTo>
                  <a:pt x="189966" y="684274"/>
                  <a:pt x="198512" y="684274"/>
                  <a:pt x="201141" y="684274"/>
                </a:cubicBezTo>
                <a:cubicBezTo>
                  <a:pt x="199826" y="675072"/>
                  <a:pt x="199169" y="664554"/>
                  <a:pt x="199169" y="652723"/>
                </a:cubicBezTo>
                <a:close/>
                <a:moveTo>
                  <a:pt x="287908" y="615255"/>
                </a:moveTo>
                <a:lnTo>
                  <a:pt x="207057" y="617227"/>
                </a:lnTo>
                <a:cubicBezTo>
                  <a:pt x="212316" y="618542"/>
                  <a:pt x="219546" y="621171"/>
                  <a:pt x="228749" y="625115"/>
                </a:cubicBezTo>
                <a:cubicBezTo>
                  <a:pt x="243210" y="629059"/>
                  <a:pt x="250440" y="633003"/>
                  <a:pt x="250440" y="636947"/>
                </a:cubicBezTo>
                <a:cubicBezTo>
                  <a:pt x="251755" y="640891"/>
                  <a:pt x="248468" y="645492"/>
                  <a:pt x="240580" y="650751"/>
                </a:cubicBezTo>
                <a:lnTo>
                  <a:pt x="242552" y="682302"/>
                </a:lnTo>
                <a:cubicBezTo>
                  <a:pt x="249126" y="680988"/>
                  <a:pt x="264244" y="680330"/>
                  <a:pt x="287908" y="680330"/>
                </a:cubicBezTo>
                <a:cubicBezTo>
                  <a:pt x="289222" y="665869"/>
                  <a:pt x="289880" y="654037"/>
                  <a:pt x="289880" y="644835"/>
                </a:cubicBezTo>
                <a:cubicBezTo>
                  <a:pt x="289880" y="642205"/>
                  <a:pt x="289880" y="638261"/>
                  <a:pt x="289880" y="633003"/>
                </a:cubicBezTo>
                <a:cubicBezTo>
                  <a:pt x="288565" y="625115"/>
                  <a:pt x="287908" y="619199"/>
                  <a:pt x="287908" y="615255"/>
                </a:cubicBezTo>
                <a:close/>
                <a:moveTo>
                  <a:pt x="335235" y="542292"/>
                </a:moveTo>
                <a:cubicBezTo>
                  <a:pt x="328662" y="542292"/>
                  <a:pt x="318145" y="542949"/>
                  <a:pt x="303684" y="544264"/>
                </a:cubicBezTo>
                <a:cubicBezTo>
                  <a:pt x="285278" y="544264"/>
                  <a:pt x="234665" y="546893"/>
                  <a:pt x="151842" y="552152"/>
                </a:cubicBezTo>
                <a:cubicBezTo>
                  <a:pt x="151842" y="563984"/>
                  <a:pt x="151184" y="582389"/>
                  <a:pt x="149870" y="607367"/>
                </a:cubicBezTo>
                <a:lnTo>
                  <a:pt x="329319" y="599479"/>
                </a:lnTo>
                <a:cubicBezTo>
                  <a:pt x="330634" y="590277"/>
                  <a:pt x="331949" y="577788"/>
                  <a:pt x="333263" y="562012"/>
                </a:cubicBezTo>
                <a:cubicBezTo>
                  <a:pt x="334578" y="552809"/>
                  <a:pt x="335235" y="546236"/>
                  <a:pt x="335235" y="542292"/>
                </a:cubicBezTo>
                <a:close/>
                <a:moveTo>
                  <a:pt x="352983" y="498909"/>
                </a:moveTo>
                <a:cubicBezTo>
                  <a:pt x="355612" y="500223"/>
                  <a:pt x="359556" y="503510"/>
                  <a:pt x="364815" y="508769"/>
                </a:cubicBezTo>
                <a:cubicBezTo>
                  <a:pt x="375332" y="515342"/>
                  <a:pt x="383877" y="521258"/>
                  <a:pt x="390450" y="526516"/>
                </a:cubicBezTo>
                <a:cubicBezTo>
                  <a:pt x="393080" y="527831"/>
                  <a:pt x="395052" y="529803"/>
                  <a:pt x="396366" y="532432"/>
                </a:cubicBezTo>
                <a:cubicBezTo>
                  <a:pt x="398996" y="533747"/>
                  <a:pt x="400310" y="534404"/>
                  <a:pt x="400310" y="534404"/>
                </a:cubicBezTo>
                <a:cubicBezTo>
                  <a:pt x="400310" y="535719"/>
                  <a:pt x="400968" y="537034"/>
                  <a:pt x="402282" y="538348"/>
                </a:cubicBezTo>
                <a:cubicBezTo>
                  <a:pt x="403597" y="539663"/>
                  <a:pt x="404254" y="540977"/>
                  <a:pt x="404254" y="542292"/>
                </a:cubicBezTo>
                <a:cubicBezTo>
                  <a:pt x="404254" y="547551"/>
                  <a:pt x="401625" y="552152"/>
                  <a:pt x="396366" y="556096"/>
                </a:cubicBezTo>
                <a:cubicBezTo>
                  <a:pt x="392422" y="557411"/>
                  <a:pt x="387821" y="559383"/>
                  <a:pt x="382562" y="562012"/>
                </a:cubicBezTo>
                <a:cubicBezTo>
                  <a:pt x="382562" y="567270"/>
                  <a:pt x="381905" y="575816"/>
                  <a:pt x="380590" y="587647"/>
                </a:cubicBezTo>
                <a:cubicBezTo>
                  <a:pt x="381905" y="588962"/>
                  <a:pt x="383220" y="589619"/>
                  <a:pt x="384534" y="589619"/>
                </a:cubicBezTo>
                <a:cubicBezTo>
                  <a:pt x="387164" y="590934"/>
                  <a:pt x="390450" y="593563"/>
                  <a:pt x="394394" y="597507"/>
                </a:cubicBezTo>
                <a:cubicBezTo>
                  <a:pt x="398338" y="600137"/>
                  <a:pt x="399653" y="603423"/>
                  <a:pt x="398338" y="607367"/>
                </a:cubicBezTo>
                <a:cubicBezTo>
                  <a:pt x="397024" y="609997"/>
                  <a:pt x="391108" y="611311"/>
                  <a:pt x="380590" y="611311"/>
                </a:cubicBezTo>
                <a:cubicBezTo>
                  <a:pt x="364815" y="611311"/>
                  <a:pt x="336550" y="611968"/>
                  <a:pt x="295796" y="613283"/>
                </a:cubicBezTo>
                <a:cubicBezTo>
                  <a:pt x="297110" y="613283"/>
                  <a:pt x="299082" y="613940"/>
                  <a:pt x="301712" y="615255"/>
                </a:cubicBezTo>
                <a:cubicBezTo>
                  <a:pt x="309599" y="619199"/>
                  <a:pt x="316830" y="621828"/>
                  <a:pt x="323403" y="623143"/>
                </a:cubicBezTo>
                <a:cubicBezTo>
                  <a:pt x="331291" y="627087"/>
                  <a:pt x="336550" y="629059"/>
                  <a:pt x="339179" y="629059"/>
                </a:cubicBezTo>
                <a:cubicBezTo>
                  <a:pt x="343123" y="633003"/>
                  <a:pt x="345095" y="635632"/>
                  <a:pt x="345095" y="636947"/>
                </a:cubicBezTo>
                <a:cubicBezTo>
                  <a:pt x="345095" y="642205"/>
                  <a:pt x="340494" y="646807"/>
                  <a:pt x="331291" y="650751"/>
                </a:cubicBezTo>
                <a:lnTo>
                  <a:pt x="329319" y="678358"/>
                </a:lnTo>
                <a:lnTo>
                  <a:pt x="345095" y="678358"/>
                </a:lnTo>
                <a:cubicBezTo>
                  <a:pt x="347724" y="674414"/>
                  <a:pt x="353640" y="665869"/>
                  <a:pt x="362843" y="652723"/>
                </a:cubicBezTo>
                <a:cubicBezTo>
                  <a:pt x="356269" y="661925"/>
                  <a:pt x="357584" y="659296"/>
                  <a:pt x="366787" y="644835"/>
                </a:cubicBezTo>
                <a:cubicBezTo>
                  <a:pt x="374675" y="650093"/>
                  <a:pt x="384534" y="658639"/>
                  <a:pt x="396366" y="670470"/>
                </a:cubicBezTo>
                <a:cubicBezTo>
                  <a:pt x="406883" y="675729"/>
                  <a:pt x="410827" y="681645"/>
                  <a:pt x="408198" y="688218"/>
                </a:cubicBezTo>
                <a:cubicBezTo>
                  <a:pt x="406883" y="690847"/>
                  <a:pt x="400968" y="692162"/>
                  <a:pt x="390450" y="692162"/>
                </a:cubicBezTo>
                <a:cubicBezTo>
                  <a:pt x="377304" y="692162"/>
                  <a:pt x="362843" y="692162"/>
                  <a:pt x="347067" y="692162"/>
                </a:cubicBezTo>
                <a:lnTo>
                  <a:pt x="329319" y="694134"/>
                </a:lnTo>
                <a:cubicBezTo>
                  <a:pt x="328005" y="716483"/>
                  <a:pt x="327347" y="733573"/>
                  <a:pt x="327347" y="745405"/>
                </a:cubicBezTo>
                <a:lnTo>
                  <a:pt x="364815" y="743433"/>
                </a:lnTo>
                <a:cubicBezTo>
                  <a:pt x="368759" y="736860"/>
                  <a:pt x="376647" y="725028"/>
                  <a:pt x="388478" y="707938"/>
                </a:cubicBezTo>
                <a:cubicBezTo>
                  <a:pt x="391108" y="709252"/>
                  <a:pt x="395052" y="712539"/>
                  <a:pt x="400310" y="717798"/>
                </a:cubicBezTo>
                <a:cubicBezTo>
                  <a:pt x="409513" y="724371"/>
                  <a:pt x="417401" y="730287"/>
                  <a:pt x="423974" y="735545"/>
                </a:cubicBezTo>
                <a:cubicBezTo>
                  <a:pt x="434491" y="744748"/>
                  <a:pt x="439092" y="751321"/>
                  <a:pt x="437778" y="755265"/>
                </a:cubicBezTo>
                <a:cubicBezTo>
                  <a:pt x="437778" y="757894"/>
                  <a:pt x="431862" y="759209"/>
                  <a:pt x="420030" y="759209"/>
                </a:cubicBezTo>
                <a:cubicBezTo>
                  <a:pt x="352983" y="759209"/>
                  <a:pt x="285936" y="761838"/>
                  <a:pt x="218889" y="767097"/>
                </a:cubicBezTo>
                <a:lnTo>
                  <a:pt x="218889" y="877527"/>
                </a:lnTo>
                <a:cubicBezTo>
                  <a:pt x="222833" y="876213"/>
                  <a:pt x="231378" y="873583"/>
                  <a:pt x="244524" y="869640"/>
                </a:cubicBezTo>
                <a:cubicBezTo>
                  <a:pt x="261615" y="865696"/>
                  <a:pt x="273447" y="862409"/>
                  <a:pt x="280020" y="859780"/>
                </a:cubicBezTo>
                <a:cubicBezTo>
                  <a:pt x="287908" y="858465"/>
                  <a:pt x="291852" y="859122"/>
                  <a:pt x="291852" y="861752"/>
                </a:cubicBezTo>
                <a:cubicBezTo>
                  <a:pt x="293166" y="864381"/>
                  <a:pt x="290537" y="867668"/>
                  <a:pt x="283964" y="871611"/>
                </a:cubicBezTo>
                <a:cubicBezTo>
                  <a:pt x="261615" y="883443"/>
                  <a:pt x="233350" y="903820"/>
                  <a:pt x="199169" y="932743"/>
                </a:cubicBezTo>
                <a:cubicBezTo>
                  <a:pt x="197854" y="935372"/>
                  <a:pt x="193910" y="937344"/>
                  <a:pt x="187337" y="938659"/>
                </a:cubicBezTo>
                <a:cubicBezTo>
                  <a:pt x="184708" y="939973"/>
                  <a:pt x="179449" y="934715"/>
                  <a:pt x="171561" y="922883"/>
                </a:cubicBezTo>
                <a:cubicBezTo>
                  <a:pt x="170247" y="921568"/>
                  <a:pt x="167617" y="918282"/>
                  <a:pt x="163674" y="913023"/>
                </a:cubicBezTo>
                <a:cubicBezTo>
                  <a:pt x="159730" y="906450"/>
                  <a:pt x="156443" y="901191"/>
                  <a:pt x="153814" y="897247"/>
                </a:cubicBezTo>
                <a:cubicBezTo>
                  <a:pt x="168275" y="891989"/>
                  <a:pt x="175505" y="879499"/>
                  <a:pt x="175505" y="859780"/>
                </a:cubicBezTo>
                <a:lnTo>
                  <a:pt x="175505" y="771041"/>
                </a:lnTo>
                <a:cubicBezTo>
                  <a:pt x="170247" y="771041"/>
                  <a:pt x="164988" y="771041"/>
                  <a:pt x="159730" y="771041"/>
                </a:cubicBezTo>
                <a:cubicBezTo>
                  <a:pt x="159730" y="771041"/>
                  <a:pt x="151184" y="771698"/>
                  <a:pt x="134094" y="773013"/>
                </a:cubicBezTo>
                <a:cubicBezTo>
                  <a:pt x="132779" y="771698"/>
                  <a:pt x="131465" y="769069"/>
                  <a:pt x="130150" y="765125"/>
                </a:cubicBezTo>
                <a:cubicBezTo>
                  <a:pt x="128835" y="763810"/>
                  <a:pt x="128178" y="762496"/>
                  <a:pt x="128178" y="761181"/>
                </a:cubicBezTo>
                <a:cubicBezTo>
                  <a:pt x="116346" y="799306"/>
                  <a:pt x="96626" y="834144"/>
                  <a:pt x="69019" y="865696"/>
                </a:cubicBezTo>
                <a:cubicBezTo>
                  <a:pt x="50614" y="884101"/>
                  <a:pt x="31551" y="898562"/>
                  <a:pt x="11832" y="909079"/>
                </a:cubicBezTo>
                <a:cubicBezTo>
                  <a:pt x="6573" y="913023"/>
                  <a:pt x="2629" y="913680"/>
                  <a:pt x="0" y="911051"/>
                </a:cubicBezTo>
                <a:cubicBezTo>
                  <a:pt x="0" y="911051"/>
                  <a:pt x="1972" y="907764"/>
                  <a:pt x="5916" y="901191"/>
                </a:cubicBezTo>
                <a:cubicBezTo>
                  <a:pt x="28265" y="878842"/>
                  <a:pt x="44040" y="859780"/>
                  <a:pt x="53243" y="844004"/>
                </a:cubicBezTo>
                <a:cubicBezTo>
                  <a:pt x="66390" y="824284"/>
                  <a:pt x="76907" y="801935"/>
                  <a:pt x="84795" y="776957"/>
                </a:cubicBezTo>
                <a:cubicBezTo>
                  <a:pt x="101885" y="729629"/>
                  <a:pt x="109116" y="669156"/>
                  <a:pt x="106486" y="595535"/>
                </a:cubicBezTo>
                <a:cubicBezTo>
                  <a:pt x="106486" y="573186"/>
                  <a:pt x="105829" y="543607"/>
                  <a:pt x="104514" y="506797"/>
                </a:cubicBezTo>
                <a:cubicBezTo>
                  <a:pt x="112402" y="510740"/>
                  <a:pt x="122262" y="515342"/>
                  <a:pt x="134094" y="520600"/>
                </a:cubicBezTo>
                <a:cubicBezTo>
                  <a:pt x="149870" y="527174"/>
                  <a:pt x="160387" y="531775"/>
                  <a:pt x="165646" y="534404"/>
                </a:cubicBezTo>
                <a:cubicBezTo>
                  <a:pt x="194568" y="533090"/>
                  <a:pt x="232035" y="531118"/>
                  <a:pt x="278048" y="528488"/>
                </a:cubicBezTo>
                <a:cubicBezTo>
                  <a:pt x="303026" y="527174"/>
                  <a:pt x="320774" y="526516"/>
                  <a:pt x="331291" y="526516"/>
                </a:cubicBezTo>
                <a:close/>
                <a:moveTo>
                  <a:pt x="368759" y="218889"/>
                </a:moveTo>
                <a:cubicBezTo>
                  <a:pt x="351668" y="218889"/>
                  <a:pt x="323403" y="220860"/>
                  <a:pt x="283964" y="224804"/>
                </a:cubicBezTo>
                <a:cubicBezTo>
                  <a:pt x="286593" y="253727"/>
                  <a:pt x="287908" y="297767"/>
                  <a:pt x="287908" y="356927"/>
                </a:cubicBezTo>
                <a:lnTo>
                  <a:pt x="364815" y="352983"/>
                </a:lnTo>
                <a:cubicBezTo>
                  <a:pt x="367444" y="305655"/>
                  <a:pt x="367444" y="301711"/>
                  <a:pt x="364815" y="341151"/>
                </a:cubicBezTo>
                <a:cubicBezTo>
                  <a:pt x="367444" y="301711"/>
                  <a:pt x="368759" y="260957"/>
                  <a:pt x="368759" y="218889"/>
                </a:cubicBezTo>
                <a:close/>
                <a:moveTo>
                  <a:pt x="414114" y="17747"/>
                </a:moveTo>
                <a:cubicBezTo>
                  <a:pt x="418058" y="20377"/>
                  <a:pt x="424631" y="24978"/>
                  <a:pt x="433834" y="31551"/>
                </a:cubicBezTo>
                <a:cubicBezTo>
                  <a:pt x="443036" y="39439"/>
                  <a:pt x="450924" y="45355"/>
                  <a:pt x="457497" y="49299"/>
                </a:cubicBezTo>
                <a:cubicBezTo>
                  <a:pt x="465385" y="55215"/>
                  <a:pt x="469576" y="60021"/>
                  <a:pt x="470069" y="63719"/>
                </a:cubicBezTo>
                <a:cubicBezTo>
                  <a:pt x="470233" y="64951"/>
                  <a:pt x="469987" y="66061"/>
                  <a:pt x="469329" y="67047"/>
                </a:cubicBezTo>
                <a:cubicBezTo>
                  <a:pt x="469329" y="69676"/>
                  <a:pt x="463413" y="70991"/>
                  <a:pt x="451581" y="70991"/>
                </a:cubicBezTo>
                <a:cubicBezTo>
                  <a:pt x="434491" y="72305"/>
                  <a:pt x="410170" y="73620"/>
                  <a:pt x="378619" y="74935"/>
                </a:cubicBezTo>
                <a:cubicBezTo>
                  <a:pt x="333920" y="77564"/>
                  <a:pt x="302369" y="79536"/>
                  <a:pt x="283964" y="80850"/>
                </a:cubicBezTo>
                <a:cubicBezTo>
                  <a:pt x="290537" y="83480"/>
                  <a:pt x="299740" y="88738"/>
                  <a:pt x="311571" y="96626"/>
                </a:cubicBezTo>
                <a:cubicBezTo>
                  <a:pt x="318145" y="100570"/>
                  <a:pt x="322089" y="103857"/>
                  <a:pt x="323403" y="106486"/>
                </a:cubicBezTo>
                <a:cubicBezTo>
                  <a:pt x="327347" y="107801"/>
                  <a:pt x="328662" y="109773"/>
                  <a:pt x="327347" y="112402"/>
                </a:cubicBezTo>
                <a:cubicBezTo>
                  <a:pt x="327347" y="117661"/>
                  <a:pt x="320117" y="122262"/>
                  <a:pt x="305656" y="126206"/>
                </a:cubicBezTo>
                <a:cubicBezTo>
                  <a:pt x="299082" y="145926"/>
                  <a:pt x="289222" y="171561"/>
                  <a:pt x="276076" y="203113"/>
                </a:cubicBezTo>
                <a:cubicBezTo>
                  <a:pt x="274761" y="205742"/>
                  <a:pt x="274104" y="207714"/>
                  <a:pt x="274104" y="209029"/>
                </a:cubicBezTo>
                <a:lnTo>
                  <a:pt x="366787" y="203113"/>
                </a:lnTo>
                <a:lnTo>
                  <a:pt x="384534" y="171561"/>
                </a:lnTo>
                <a:cubicBezTo>
                  <a:pt x="388478" y="174190"/>
                  <a:pt x="395709" y="178792"/>
                  <a:pt x="406226" y="185365"/>
                </a:cubicBezTo>
                <a:cubicBezTo>
                  <a:pt x="411485" y="189309"/>
                  <a:pt x="415429" y="192596"/>
                  <a:pt x="418058" y="195225"/>
                </a:cubicBezTo>
                <a:cubicBezTo>
                  <a:pt x="419373" y="196539"/>
                  <a:pt x="421345" y="198511"/>
                  <a:pt x="423974" y="201141"/>
                </a:cubicBezTo>
                <a:cubicBezTo>
                  <a:pt x="427918" y="203770"/>
                  <a:pt x="430547" y="205085"/>
                  <a:pt x="431862" y="205085"/>
                </a:cubicBezTo>
                <a:cubicBezTo>
                  <a:pt x="431862" y="206399"/>
                  <a:pt x="432519" y="207057"/>
                  <a:pt x="433834" y="207057"/>
                </a:cubicBezTo>
                <a:cubicBezTo>
                  <a:pt x="435148" y="208371"/>
                  <a:pt x="435806" y="211001"/>
                  <a:pt x="435806" y="214945"/>
                </a:cubicBezTo>
                <a:cubicBezTo>
                  <a:pt x="435806" y="220203"/>
                  <a:pt x="429890" y="226776"/>
                  <a:pt x="418058" y="234664"/>
                </a:cubicBezTo>
                <a:cubicBezTo>
                  <a:pt x="418058" y="241238"/>
                  <a:pt x="417401" y="253069"/>
                  <a:pt x="416086" y="270160"/>
                </a:cubicBezTo>
                <a:cubicBezTo>
                  <a:pt x="414771" y="297767"/>
                  <a:pt x="413457" y="320774"/>
                  <a:pt x="412142" y="339179"/>
                </a:cubicBezTo>
                <a:cubicBezTo>
                  <a:pt x="414771" y="339179"/>
                  <a:pt x="418058" y="341808"/>
                  <a:pt x="422002" y="347067"/>
                </a:cubicBezTo>
                <a:cubicBezTo>
                  <a:pt x="427261" y="353640"/>
                  <a:pt x="429890" y="358899"/>
                  <a:pt x="429890" y="362843"/>
                </a:cubicBezTo>
                <a:cubicBezTo>
                  <a:pt x="428575" y="366786"/>
                  <a:pt x="422002" y="368758"/>
                  <a:pt x="410170" y="368758"/>
                </a:cubicBezTo>
                <a:cubicBezTo>
                  <a:pt x="400968" y="368758"/>
                  <a:pt x="385192" y="368758"/>
                  <a:pt x="362843" y="368758"/>
                </a:cubicBezTo>
                <a:cubicBezTo>
                  <a:pt x="356269" y="368758"/>
                  <a:pt x="341151" y="369416"/>
                  <a:pt x="317487" y="370730"/>
                </a:cubicBezTo>
                <a:cubicBezTo>
                  <a:pt x="305656" y="372045"/>
                  <a:pt x="296453" y="372702"/>
                  <a:pt x="289880" y="372702"/>
                </a:cubicBezTo>
                <a:cubicBezTo>
                  <a:pt x="289880" y="376646"/>
                  <a:pt x="289222" y="381248"/>
                  <a:pt x="287908" y="386506"/>
                </a:cubicBezTo>
                <a:cubicBezTo>
                  <a:pt x="287908" y="393079"/>
                  <a:pt x="287250" y="397681"/>
                  <a:pt x="285936" y="400310"/>
                </a:cubicBezTo>
                <a:cubicBezTo>
                  <a:pt x="280677" y="410827"/>
                  <a:pt x="271475" y="418715"/>
                  <a:pt x="258328" y="423974"/>
                </a:cubicBezTo>
                <a:cubicBezTo>
                  <a:pt x="253070" y="425288"/>
                  <a:pt x="249126" y="425946"/>
                  <a:pt x="246496" y="425946"/>
                </a:cubicBezTo>
                <a:cubicBezTo>
                  <a:pt x="243867" y="424631"/>
                  <a:pt x="242552" y="421344"/>
                  <a:pt x="242552" y="416086"/>
                </a:cubicBezTo>
                <a:cubicBezTo>
                  <a:pt x="242552" y="413457"/>
                  <a:pt x="242552" y="408855"/>
                  <a:pt x="242552" y="402282"/>
                </a:cubicBezTo>
                <a:cubicBezTo>
                  <a:pt x="243867" y="378618"/>
                  <a:pt x="244524" y="362843"/>
                  <a:pt x="244524" y="354955"/>
                </a:cubicBezTo>
                <a:cubicBezTo>
                  <a:pt x="244524" y="335235"/>
                  <a:pt x="243867" y="304998"/>
                  <a:pt x="242552" y="264244"/>
                </a:cubicBezTo>
                <a:cubicBezTo>
                  <a:pt x="222833" y="295795"/>
                  <a:pt x="199169" y="322746"/>
                  <a:pt x="171561" y="345095"/>
                </a:cubicBezTo>
                <a:cubicBezTo>
                  <a:pt x="163674" y="350353"/>
                  <a:pt x="159072" y="351668"/>
                  <a:pt x="157758" y="349039"/>
                </a:cubicBezTo>
                <a:cubicBezTo>
                  <a:pt x="156443" y="347724"/>
                  <a:pt x="157758" y="343780"/>
                  <a:pt x="161702" y="337207"/>
                </a:cubicBezTo>
                <a:cubicBezTo>
                  <a:pt x="202456" y="280677"/>
                  <a:pt x="233350" y="215602"/>
                  <a:pt x="254384" y="141982"/>
                </a:cubicBezTo>
                <a:cubicBezTo>
                  <a:pt x="258328" y="132779"/>
                  <a:pt x="262929" y="112402"/>
                  <a:pt x="268188" y="80850"/>
                </a:cubicBezTo>
                <a:cubicBezTo>
                  <a:pt x="264244" y="80850"/>
                  <a:pt x="259643" y="81508"/>
                  <a:pt x="254384" y="82822"/>
                </a:cubicBezTo>
                <a:cubicBezTo>
                  <a:pt x="249126" y="82822"/>
                  <a:pt x="245839" y="82822"/>
                  <a:pt x="244524" y="82822"/>
                </a:cubicBezTo>
                <a:cubicBezTo>
                  <a:pt x="240580" y="82822"/>
                  <a:pt x="234665" y="83480"/>
                  <a:pt x="226777" y="84794"/>
                </a:cubicBezTo>
                <a:cubicBezTo>
                  <a:pt x="217574" y="84794"/>
                  <a:pt x="211001" y="85452"/>
                  <a:pt x="207057" y="86766"/>
                </a:cubicBezTo>
                <a:lnTo>
                  <a:pt x="197197" y="67047"/>
                </a:lnTo>
                <a:cubicBezTo>
                  <a:pt x="211658" y="67047"/>
                  <a:pt x="231378" y="66389"/>
                  <a:pt x="256356" y="65075"/>
                </a:cubicBezTo>
                <a:lnTo>
                  <a:pt x="390450" y="57187"/>
                </a:lnTo>
                <a:close/>
                <a:moveTo>
                  <a:pt x="104514" y="0"/>
                </a:moveTo>
                <a:cubicBezTo>
                  <a:pt x="107144" y="2629"/>
                  <a:pt x="116346" y="5915"/>
                  <a:pt x="132122" y="9859"/>
                </a:cubicBezTo>
                <a:cubicBezTo>
                  <a:pt x="136066" y="11174"/>
                  <a:pt x="139353" y="12489"/>
                  <a:pt x="141982" y="13803"/>
                </a:cubicBezTo>
                <a:cubicBezTo>
                  <a:pt x="157758" y="19062"/>
                  <a:pt x="165646" y="24321"/>
                  <a:pt x="165646" y="29579"/>
                </a:cubicBezTo>
                <a:cubicBezTo>
                  <a:pt x="165646" y="33523"/>
                  <a:pt x="159730" y="39439"/>
                  <a:pt x="147898" y="47327"/>
                </a:cubicBezTo>
                <a:cubicBezTo>
                  <a:pt x="147898" y="64417"/>
                  <a:pt x="147898" y="86109"/>
                  <a:pt x="147898" y="112402"/>
                </a:cubicBezTo>
                <a:lnTo>
                  <a:pt x="155786" y="112402"/>
                </a:lnTo>
                <a:lnTo>
                  <a:pt x="171561" y="80850"/>
                </a:lnTo>
                <a:cubicBezTo>
                  <a:pt x="174191" y="83480"/>
                  <a:pt x="180107" y="88081"/>
                  <a:pt x="189309" y="94654"/>
                </a:cubicBezTo>
                <a:cubicBezTo>
                  <a:pt x="194568" y="97284"/>
                  <a:pt x="198512" y="99913"/>
                  <a:pt x="201141" y="102542"/>
                </a:cubicBezTo>
                <a:cubicBezTo>
                  <a:pt x="209029" y="109115"/>
                  <a:pt x="212973" y="113717"/>
                  <a:pt x="212973" y="116346"/>
                </a:cubicBezTo>
                <a:cubicBezTo>
                  <a:pt x="212973" y="120290"/>
                  <a:pt x="207714" y="122919"/>
                  <a:pt x="197197" y="124234"/>
                </a:cubicBezTo>
                <a:cubicBezTo>
                  <a:pt x="194568" y="124234"/>
                  <a:pt x="187337" y="124891"/>
                  <a:pt x="175505" y="126206"/>
                </a:cubicBezTo>
                <a:cubicBezTo>
                  <a:pt x="163674" y="127520"/>
                  <a:pt x="154471" y="128178"/>
                  <a:pt x="147898" y="128178"/>
                </a:cubicBezTo>
                <a:lnTo>
                  <a:pt x="147898" y="197197"/>
                </a:lnTo>
                <a:cubicBezTo>
                  <a:pt x="149212" y="195882"/>
                  <a:pt x="152499" y="193910"/>
                  <a:pt x="157758" y="191281"/>
                </a:cubicBezTo>
                <a:cubicBezTo>
                  <a:pt x="164331" y="186022"/>
                  <a:pt x="170247" y="182078"/>
                  <a:pt x="175505" y="179449"/>
                </a:cubicBezTo>
                <a:cubicBezTo>
                  <a:pt x="179449" y="176820"/>
                  <a:pt x="184708" y="173533"/>
                  <a:pt x="191281" y="169589"/>
                </a:cubicBezTo>
                <a:cubicBezTo>
                  <a:pt x="197854" y="165645"/>
                  <a:pt x="202456" y="163016"/>
                  <a:pt x="205085" y="161701"/>
                </a:cubicBezTo>
                <a:cubicBezTo>
                  <a:pt x="211658" y="157757"/>
                  <a:pt x="215602" y="157100"/>
                  <a:pt x="216917" y="159729"/>
                </a:cubicBezTo>
                <a:cubicBezTo>
                  <a:pt x="218231" y="160387"/>
                  <a:pt x="218396" y="161701"/>
                  <a:pt x="217410" y="163673"/>
                </a:cubicBezTo>
                <a:cubicBezTo>
                  <a:pt x="216424" y="165645"/>
                  <a:pt x="214287" y="168275"/>
                  <a:pt x="211001" y="171561"/>
                </a:cubicBezTo>
                <a:cubicBezTo>
                  <a:pt x="207057" y="175505"/>
                  <a:pt x="198512" y="184050"/>
                  <a:pt x="185365" y="197197"/>
                </a:cubicBezTo>
                <a:cubicBezTo>
                  <a:pt x="176163" y="202455"/>
                  <a:pt x="163674" y="212315"/>
                  <a:pt x="147898" y="226776"/>
                </a:cubicBezTo>
                <a:cubicBezTo>
                  <a:pt x="147898" y="271474"/>
                  <a:pt x="148555" y="311571"/>
                  <a:pt x="149870" y="347067"/>
                </a:cubicBezTo>
                <a:cubicBezTo>
                  <a:pt x="149870" y="351011"/>
                  <a:pt x="149870" y="353640"/>
                  <a:pt x="149870" y="354955"/>
                </a:cubicBezTo>
                <a:cubicBezTo>
                  <a:pt x="149870" y="362843"/>
                  <a:pt x="148555" y="370730"/>
                  <a:pt x="145926" y="378618"/>
                </a:cubicBezTo>
                <a:cubicBezTo>
                  <a:pt x="144611" y="385192"/>
                  <a:pt x="140010" y="391765"/>
                  <a:pt x="132122" y="398338"/>
                </a:cubicBezTo>
                <a:cubicBezTo>
                  <a:pt x="116346" y="414114"/>
                  <a:pt x="103200" y="421344"/>
                  <a:pt x="92683" y="420030"/>
                </a:cubicBezTo>
                <a:cubicBezTo>
                  <a:pt x="87424" y="420030"/>
                  <a:pt x="84137" y="416743"/>
                  <a:pt x="82823" y="410170"/>
                </a:cubicBezTo>
                <a:cubicBezTo>
                  <a:pt x="82823" y="408855"/>
                  <a:pt x="82165" y="406883"/>
                  <a:pt x="80851" y="404254"/>
                </a:cubicBezTo>
                <a:cubicBezTo>
                  <a:pt x="80851" y="400310"/>
                  <a:pt x="80193" y="397681"/>
                  <a:pt x="78879" y="396366"/>
                </a:cubicBezTo>
                <a:cubicBezTo>
                  <a:pt x="77564" y="393737"/>
                  <a:pt x="75592" y="389793"/>
                  <a:pt x="72963" y="384534"/>
                </a:cubicBezTo>
                <a:cubicBezTo>
                  <a:pt x="71648" y="383220"/>
                  <a:pt x="70991" y="381905"/>
                  <a:pt x="70991" y="380590"/>
                </a:cubicBezTo>
                <a:cubicBezTo>
                  <a:pt x="69676" y="379276"/>
                  <a:pt x="67704" y="377304"/>
                  <a:pt x="65075" y="374674"/>
                </a:cubicBezTo>
                <a:cubicBezTo>
                  <a:pt x="62446" y="372045"/>
                  <a:pt x="60474" y="370073"/>
                  <a:pt x="59159" y="368758"/>
                </a:cubicBezTo>
                <a:cubicBezTo>
                  <a:pt x="55215" y="362185"/>
                  <a:pt x="53243" y="358899"/>
                  <a:pt x="53243" y="358899"/>
                </a:cubicBezTo>
                <a:cubicBezTo>
                  <a:pt x="54558" y="356269"/>
                  <a:pt x="59159" y="355612"/>
                  <a:pt x="67047" y="356927"/>
                </a:cubicBezTo>
                <a:cubicBezTo>
                  <a:pt x="78879" y="356927"/>
                  <a:pt x="86767" y="356927"/>
                  <a:pt x="90711" y="356927"/>
                </a:cubicBezTo>
                <a:cubicBezTo>
                  <a:pt x="94654" y="356927"/>
                  <a:pt x="97941" y="356269"/>
                  <a:pt x="100570" y="354955"/>
                </a:cubicBezTo>
                <a:cubicBezTo>
                  <a:pt x="103200" y="353640"/>
                  <a:pt x="104514" y="350353"/>
                  <a:pt x="104514" y="345095"/>
                </a:cubicBezTo>
                <a:cubicBezTo>
                  <a:pt x="104514" y="333263"/>
                  <a:pt x="105172" y="314858"/>
                  <a:pt x="106486" y="289880"/>
                </a:cubicBezTo>
                <a:cubicBezTo>
                  <a:pt x="106486" y="280677"/>
                  <a:pt x="106486" y="270817"/>
                  <a:pt x="106486" y="260300"/>
                </a:cubicBezTo>
                <a:cubicBezTo>
                  <a:pt x="101228" y="265559"/>
                  <a:pt x="95969" y="270817"/>
                  <a:pt x="90711" y="276076"/>
                </a:cubicBezTo>
                <a:cubicBezTo>
                  <a:pt x="88081" y="277390"/>
                  <a:pt x="83480" y="281334"/>
                  <a:pt x="76907" y="287908"/>
                </a:cubicBezTo>
                <a:cubicBezTo>
                  <a:pt x="70333" y="294481"/>
                  <a:pt x="65075" y="299082"/>
                  <a:pt x="61131" y="301711"/>
                </a:cubicBezTo>
                <a:cubicBezTo>
                  <a:pt x="59816" y="305655"/>
                  <a:pt x="53900" y="310257"/>
                  <a:pt x="43383" y="315515"/>
                </a:cubicBezTo>
                <a:cubicBezTo>
                  <a:pt x="42069" y="315515"/>
                  <a:pt x="34181" y="310257"/>
                  <a:pt x="19720" y="299739"/>
                </a:cubicBezTo>
                <a:cubicBezTo>
                  <a:pt x="18405" y="297110"/>
                  <a:pt x="15118" y="293166"/>
                  <a:pt x="9860" y="287908"/>
                </a:cubicBezTo>
                <a:cubicBezTo>
                  <a:pt x="5916" y="283964"/>
                  <a:pt x="2629" y="280677"/>
                  <a:pt x="0" y="278048"/>
                </a:cubicBezTo>
                <a:cubicBezTo>
                  <a:pt x="7888" y="274104"/>
                  <a:pt x="28265" y="263587"/>
                  <a:pt x="61131" y="246496"/>
                </a:cubicBezTo>
                <a:cubicBezTo>
                  <a:pt x="34838" y="260957"/>
                  <a:pt x="38782" y="258985"/>
                  <a:pt x="72963" y="240580"/>
                </a:cubicBezTo>
                <a:lnTo>
                  <a:pt x="106486" y="220860"/>
                </a:lnTo>
                <a:lnTo>
                  <a:pt x="106486" y="132122"/>
                </a:lnTo>
                <a:cubicBezTo>
                  <a:pt x="95969" y="133436"/>
                  <a:pt x="83480" y="135408"/>
                  <a:pt x="69019" y="138038"/>
                </a:cubicBezTo>
                <a:cubicBezTo>
                  <a:pt x="61131" y="138038"/>
                  <a:pt x="46670" y="140010"/>
                  <a:pt x="25635" y="143954"/>
                </a:cubicBezTo>
                <a:lnTo>
                  <a:pt x="13804" y="124234"/>
                </a:lnTo>
                <a:cubicBezTo>
                  <a:pt x="17748" y="122919"/>
                  <a:pt x="25635" y="122262"/>
                  <a:pt x="37467" y="122262"/>
                </a:cubicBezTo>
                <a:cubicBezTo>
                  <a:pt x="49299" y="120947"/>
                  <a:pt x="57844" y="120290"/>
                  <a:pt x="63103" y="120290"/>
                </a:cubicBezTo>
                <a:lnTo>
                  <a:pt x="106486" y="116346"/>
                </a:lnTo>
                <a:lnTo>
                  <a:pt x="106486" y="63103"/>
                </a:lnTo>
                <a:cubicBezTo>
                  <a:pt x="106486" y="51271"/>
                  <a:pt x="105829" y="30236"/>
                  <a:pt x="104514" y="0"/>
                </a:cubicBezTo>
                <a:close/>
              </a:path>
            </a:pathLst>
          </a:custGeom>
          <a:gradFill flip="none" rotWithShape="1">
            <a:gsLst>
              <a:gs pos="0">
                <a:srgbClr val="FFC000">
                  <a:lumMod val="20000"/>
                  <a:lumOff val="80000"/>
                </a:srgbClr>
              </a:gs>
              <a:gs pos="74000">
                <a:srgbClr val="FFC000">
                  <a:lumMod val="45000"/>
                  <a:lumOff val="55000"/>
                </a:srgbClr>
              </a:gs>
              <a:gs pos="83000">
                <a:srgbClr val="FFC000">
                  <a:lumMod val="45000"/>
                  <a:lumOff val="55000"/>
                </a:srgbClr>
              </a:gs>
              <a:gs pos="100000">
                <a:srgbClr val="FFC000">
                  <a:lumMod val="30000"/>
                  <a:lumOff val="70000"/>
                </a:srgbClr>
              </a:gs>
            </a:gsLst>
            <a:path path="circle">
              <a:fillToRect l="100000" t="100000"/>
            </a:path>
            <a:tileRect r="-100000" b="-100000"/>
          </a:gradFill>
          <a:ln>
            <a:noFill/>
          </a:ln>
          <a:effectLst>
            <a:outerShdw blurRad="63500" dist="63500" dir="2700000" algn="tl" rotWithShape="0">
              <a:prstClr val="black">
                <a:alpha val="30000"/>
              </a:prstClr>
            </a:outerShdw>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a:defRPr sz="6000">
                <a:gradFill>
                  <a:gsLst>
                    <a:gs pos="0">
                      <a:srgbClr val="FFC000">
                        <a:lumMod val="20000"/>
                        <a:lumOff val="80000"/>
                      </a:srgbClr>
                    </a:gs>
                    <a:gs pos="92400">
                      <a:srgbClr val="FFEBBC">
                        <a:alpha val="0"/>
                      </a:srgbClr>
                    </a:gs>
                    <a:gs pos="100000">
                      <a:srgbClr val="FFC000">
                        <a:lumMod val="20000"/>
                        <a:lumOff val="80000"/>
                        <a:alpha val="0"/>
                      </a:srgbClr>
                    </a:gs>
                  </a:gsLst>
                  <a:lin ang="2700000" scaled="0"/>
                </a:gradFill>
                <a:latin typeface="方正粗金陵简体" panose="02000000000000000000" pitchFamily="2" charset="-122"/>
                <a:ea typeface="方正粗金陵简体" panose="02000000000000000000" pitchFamily="2" charset="-122"/>
              </a:defRPr>
            </a:lvl1pPr>
          </a:lstStyle>
          <a:p>
            <a:endParaRPr lang="zh-CN" altLang="en-US" dirty="0"/>
          </a:p>
        </p:txBody>
      </p:sp>
      <p:cxnSp>
        <p:nvCxnSpPr>
          <p:cNvPr id="7" name="直接连接符 6"/>
          <p:cNvCxnSpPr/>
          <p:nvPr>
            <p:custDataLst>
              <p:tags r:id="rId1"/>
            </p:custDataLst>
          </p:nvPr>
        </p:nvCxnSpPr>
        <p:spPr>
          <a:xfrm>
            <a:off x="1052596" y="6741489"/>
            <a:ext cx="8279999" cy="0"/>
          </a:xfrm>
          <a:prstGeom prst="line">
            <a:avLst/>
          </a:prstGeom>
          <a:ln>
            <a:solidFill>
              <a:schemeClr val="tx1">
                <a:lumMod val="85000"/>
                <a:lumOff val="15000"/>
                <a:alpha val="3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COMMONDATA" val="eyJoZGlkIjoiMDkwMWQyNTZiY2Y2YTQzNjVlYTA0ZWVmMjgxNWJkZTUifQ=="/>
  <p:tag name="KSO_WPP_MARK_KEY" val="60faf108-a574-452d-b265-abdaa2560f74"/>
</p:tagLst>
</file>

<file path=ppt/tags/tag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xml><?xml version="1.0" encoding="utf-8"?>
<p:tagLst xmlns:a="http://schemas.openxmlformats.org/drawingml/2006/main" xmlns:r="http://schemas.openxmlformats.org/officeDocument/2006/relationships" xmlns:p="http://schemas.openxmlformats.org/presentationml/2006/main">
  <p:tag name="POCKET_APPLY_TIME" val="2018年8月1日"/>
  <p:tag name="POCKET_APPLY_TYPE" val="Slide"/>
  <p:tag name="APPLYTYPE" val="SubTitle"/>
  <p:tag name="APPLYORDER" val="1"/>
</p:tagLst>
</file>

<file path=ppt/tags/tag4.xml><?xml version="1.0" encoding="utf-8"?>
<p:tagLst xmlns:a="http://schemas.openxmlformats.org/drawingml/2006/main" xmlns:r="http://schemas.openxmlformats.org/officeDocument/2006/relationships" xmlns:p="http://schemas.openxmlformats.org/presentationml/2006/main">
  <p:tag name="KSO_WM_UNIT_PLACING_PICTURE_USER_VIEWPORT" val="{&quot;height&quot;:1767.8038973221096,&quot;width&quot;:11043.804036597992}"/>
</p:tagLst>
</file>

<file path=ppt/tags/tag5.xml><?xml version="1.0" encoding="utf-8"?>
<p:tagLst xmlns:a="http://schemas.openxmlformats.org/drawingml/2006/main" xmlns:r="http://schemas.openxmlformats.org/officeDocument/2006/relationships" xmlns:p="http://schemas.openxmlformats.org/presentationml/2006/main">
  <p:tag name="PA" val="v5.0.5"/>
  <p:tag name="RESOURCELIBID" val="460"/>
</p:tagLst>
</file>

<file path=ppt/tags/tag6.xml><?xml version="1.0" encoding="utf-8"?>
<p:tagLst xmlns:a="http://schemas.openxmlformats.org/drawingml/2006/main" xmlns:r="http://schemas.openxmlformats.org/officeDocument/2006/relationships" xmlns:p="http://schemas.openxmlformats.org/presentationml/2006/main">
  <p:tag name="KSO_WM_UNIT_PLACING_PICTURE_USER_VIEWPORT" val="{&quot;height&quot;:1767.8038973221096,&quot;width&quot;:11043.804036597992}"/>
</p:tagLst>
</file>

<file path=ppt/tags/tag7.xml><?xml version="1.0" encoding="utf-8"?>
<p:tagLst xmlns:a="http://schemas.openxmlformats.org/drawingml/2006/main" xmlns:r="http://schemas.openxmlformats.org/officeDocument/2006/relationships" xmlns:p="http://schemas.openxmlformats.org/presentationml/2006/main">
  <p:tag name="KSO_WM_UNIT_PLACING_PICTURE_USER_VIEWPORT" val="{&quot;height&quot;:1767.8038973221096,&quot;width&quot;:11043.804036597992}"/>
</p:tagLst>
</file>

<file path=ppt/tags/tag8.xml><?xml version="1.0" encoding="utf-8"?>
<p:tagLst xmlns:a="http://schemas.openxmlformats.org/drawingml/2006/main" xmlns:r="http://schemas.openxmlformats.org/officeDocument/2006/relationships" xmlns:p="http://schemas.openxmlformats.org/presentationml/2006/main">
  <p:tag name="KSO_WM_UNIT_PLACING_PICTURE_USER_VIEWPORT" val="{&quot;height&quot;:5049,&quot;width&quot;:8971}"/>
</p:tagLst>
</file>

<file path=ppt/tags/tag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q1-1"/>
  <p:tag name="KSO_WM_UNIT_TYPE" val="q_h_i"/>
  <p:tag name="KSO_WM_UNIT_INDEX" val="1_5_1"/>
  <p:tag name="KSO_WM_UNIT_ID" val="diagram20199035_3*q_h_i*1_5_1"/>
  <p:tag name="KSO_WM_TEMPLATE_CATEGORY" val="diagram"/>
  <p:tag name="KSO_WM_TEMPLATE_INDEX" val="20199035"/>
  <p:tag name="KSO_WM_UNIT_LAYERLEVEL" val="1_1_1"/>
  <p:tag name="KSO_WM_TAG_VERSION" val="1.0"/>
  <p:tag name="KSO_WM_BEAUTIFY_FLAG" val="#wm#"/>
  <p:tag name="KSO_WM_UNIT_FILL_FORE_SCHEMECOLOR_INDEX" val="9"/>
  <p:tag name="KSO_WM_UNIT_FILL_TYPE" val="1"/>
  <p:tag name="KSO_WM_UNIT_TEXT_FILL_FORE_SCHEMECOLOR_INDEX" val="13"/>
  <p:tag name="KSO_WM_UNIT_TEXT_FILL_TYPE" val="1"/>
</p:tagLst>
</file>

<file path=ppt/tags/tag1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q1-1"/>
  <p:tag name="KSO_WM_UNIT_TYPE" val="q_h_i"/>
  <p:tag name="KSO_WM_UNIT_INDEX" val="1_4_1"/>
  <p:tag name="KSO_WM_UNIT_ID" val="diagram20199035_3*q_h_i*1_4_1"/>
  <p:tag name="KSO_WM_TEMPLATE_CATEGORY" val="diagram"/>
  <p:tag name="KSO_WM_TEMPLATE_INDEX" val="20199035"/>
  <p:tag name="KSO_WM_UNIT_LAYERLEVEL" val="1_1_1"/>
  <p:tag name="KSO_WM_TAG_VERSION" val="1.0"/>
  <p:tag name="KSO_WM_BEAUTIFY_FLAG" val="#wm#"/>
  <p:tag name="KSO_WM_UNIT_FILL_FORE_SCHEMECOLOR_INDEX" val="8"/>
  <p:tag name="KSO_WM_UNIT_FILL_TYPE" val="1"/>
  <p:tag name="KSO_WM_UNIT_TEXT_FILL_FORE_SCHEMECOLOR_INDEX" val="13"/>
  <p:tag name="KSO_WM_UNIT_TEXT_FILL_TYPE" val="1"/>
</p:tagLst>
</file>

<file path=ppt/tags/tag1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q1-1"/>
  <p:tag name="KSO_WM_UNIT_TYPE" val="q_h_i"/>
  <p:tag name="KSO_WM_UNIT_INDEX" val="1_3_2"/>
  <p:tag name="KSO_WM_UNIT_ID" val="diagram20199035_3*q_h_i*1_3_2"/>
  <p:tag name="KSO_WM_TEMPLATE_CATEGORY" val="diagram"/>
  <p:tag name="KSO_WM_TEMPLATE_INDEX" val="20199035"/>
  <p:tag name="KSO_WM_UNIT_LAYERLEVEL" val="1_1_1"/>
  <p:tag name="KSO_WM_TAG_VERSION" val="1.0"/>
  <p:tag name="KSO_WM_BEAUTIFY_FLAG" val="#wm#"/>
  <p:tag name="KSO_WM_UNIT_FILL_FORE_SCHEMECOLOR_INDEX" val="7"/>
  <p:tag name="KSO_WM_UNIT_FILL_TYPE" val="1"/>
  <p:tag name="KSO_WM_UNIT_TEXT_FILL_FORE_SCHEMECOLOR_INDEX" val="13"/>
  <p:tag name="KSO_WM_UNIT_TEXT_FILL_TYPE" val="1"/>
</p:tagLst>
</file>

<file path=ppt/tags/tag1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q1-1"/>
  <p:tag name="KSO_WM_UNIT_TYPE" val="q_h_i"/>
  <p:tag name="KSO_WM_UNIT_INDEX" val="1_2_1"/>
  <p:tag name="KSO_WM_UNIT_ID" val="diagram20199035_3*q_h_i*1_2_1"/>
  <p:tag name="KSO_WM_TEMPLATE_CATEGORY" val="diagram"/>
  <p:tag name="KSO_WM_TEMPLATE_INDEX" val="20199035"/>
  <p:tag name="KSO_WM_UNIT_LAYERLEVEL" val="1_1_1"/>
  <p:tag name="KSO_WM_TAG_VERSION" val="1.0"/>
  <p:tag name="KSO_WM_BEAUTIFY_FLAG" val="#wm#"/>
  <p:tag name="KSO_WM_UNIT_FILL_FORE_SCHEMECOLOR_INDEX" val="6"/>
  <p:tag name="KSO_WM_UNIT_FILL_TYPE" val="1"/>
  <p:tag name="KSO_WM_UNIT_TEXT_FILL_FORE_SCHEMECOLOR_INDEX" val="13"/>
  <p:tag name="KSO_WM_UNIT_TEXT_FILL_TYPE" val="1"/>
</p:tagLst>
</file>

<file path=ppt/tags/tag1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q1-1"/>
  <p:tag name="KSO_WM_UNIT_TYPE" val="q_h_i"/>
  <p:tag name="KSO_WM_UNIT_INDEX" val="1_1_1"/>
  <p:tag name="KSO_WM_UNIT_ID" val="diagram20199035_3*q_h_i*1_1_1"/>
  <p:tag name="KSO_WM_TEMPLATE_CATEGORY" val="diagram"/>
  <p:tag name="KSO_WM_TEMPLATE_INDEX" val="20199035"/>
  <p:tag name="KSO_WM_UNIT_LAYERLEVEL" val="1_1_1"/>
  <p:tag name="KSO_WM_TAG_VERSION" val="1.0"/>
  <p:tag name="KSO_WM_BEAUTIFY_FLAG" val="#wm#"/>
  <p:tag name="KSO_WM_UNIT_FILL_FORE_SCHEMECOLOR_INDEX" val="5"/>
  <p:tag name="KSO_WM_UNIT_FILL_TYPE" val="1"/>
  <p:tag name="KSO_WM_UNIT_TEXT_FILL_FORE_SCHEMECOLOR_INDEX" val="13"/>
  <p:tag name="KSO_WM_UNIT_TEXT_FILL_TYPE" val="1"/>
</p:tagLst>
</file>

<file path=ppt/tags/tag14.xml><?xml version="1.0" encoding="utf-8"?>
<p:tagLst xmlns:a="http://schemas.openxmlformats.org/drawingml/2006/main" xmlns:r="http://schemas.openxmlformats.org/officeDocument/2006/relationships" xmlns:p="http://schemas.openxmlformats.org/presentationml/2006/main">
  <p:tag name="KSO_WM_UNIT_ISCONTENTSTITLE" val="0"/>
  <p:tag name="KSO_WM_UNIT_NOCLEAR" val="0"/>
  <p:tag name="KSO_WM_UNIT_HIGHLIGHT" val="0"/>
  <p:tag name="KSO_WM_UNIT_COMPATIBLE" val="0"/>
  <p:tag name="KSO_WM_UNIT_DIAGRAM_ISNUMVISUAL" val="0"/>
  <p:tag name="KSO_WM_UNIT_DIAGRAM_ISREFERUNIT" val="0"/>
  <p:tag name="KSO_WM_DIAGRAM_GROUP_CODE" val="q1-1"/>
  <p:tag name="KSO_WM_UNIT_TYPE" val="q_h_a"/>
  <p:tag name="KSO_WM_UNIT_INDEX" val="1_1_1"/>
  <p:tag name="KSO_WM_UNIT_ID" val="diagram20199035_3*q_h_a*1_1_1"/>
  <p:tag name="KSO_WM_TEMPLATE_CATEGORY" val="diagram"/>
  <p:tag name="KSO_WM_TEMPLATE_INDEX" val="20199035"/>
  <p:tag name="KSO_WM_UNIT_LAYERLEVEL" val="1_1_1"/>
  <p:tag name="KSO_WM_TAG_VERSION" val="1.0"/>
  <p:tag name="KSO_WM_BEAUTIFY_FLAG" val="#wm#"/>
  <p:tag name="KSO_WM_UNIT_PRESET_TEXT" val="添加标题"/>
  <p:tag name="KSO_WM_UNIT_VALUE" val="3"/>
  <p:tag name="KSO_WM_UNIT_TEXT_FILL_FORE_SCHEMECOLOR_INDEX" val="14"/>
  <p:tag name="KSO_WM_UNIT_TEXT_FILL_TYPE" val="1"/>
</p:tagLst>
</file>

<file path=ppt/tags/tag15.xml><?xml version="1.0" encoding="utf-8"?>
<p:tagLst xmlns:a="http://schemas.openxmlformats.org/drawingml/2006/main" xmlns:r="http://schemas.openxmlformats.org/officeDocument/2006/relationships" xmlns:p="http://schemas.openxmlformats.org/presentationml/2006/main">
  <p:tag name="KSO_WM_UNIT_ISCONTENTSTITLE" val="0"/>
  <p:tag name="KSO_WM_UNIT_NOCLEAR" val="0"/>
  <p:tag name="KSO_WM_UNIT_HIGHLIGHT" val="0"/>
  <p:tag name="KSO_WM_UNIT_COMPATIBLE" val="0"/>
  <p:tag name="KSO_WM_UNIT_DIAGRAM_ISNUMVISUAL" val="0"/>
  <p:tag name="KSO_WM_UNIT_DIAGRAM_ISREFERUNIT" val="0"/>
  <p:tag name="KSO_WM_DIAGRAM_GROUP_CODE" val="q1-1"/>
  <p:tag name="KSO_WM_UNIT_TYPE" val="q_h_a"/>
  <p:tag name="KSO_WM_UNIT_INDEX" val="1_2_1"/>
  <p:tag name="KSO_WM_UNIT_ID" val="diagram20199035_3*q_h_a*1_2_1"/>
  <p:tag name="KSO_WM_TEMPLATE_CATEGORY" val="diagram"/>
  <p:tag name="KSO_WM_TEMPLATE_INDEX" val="20199035"/>
  <p:tag name="KSO_WM_UNIT_LAYERLEVEL" val="1_1_1"/>
  <p:tag name="KSO_WM_TAG_VERSION" val="1.0"/>
  <p:tag name="KSO_WM_BEAUTIFY_FLAG" val="#wm#"/>
  <p:tag name="KSO_WM_UNIT_PRESET_TEXT" val="添加标题"/>
  <p:tag name="KSO_WM_UNIT_VALUE" val="3"/>
  <p:tag name="KSO_WM_UNIT_TEXT_FILL_FORE_SCHEMECOLOR_INDEX" val="14"/>
  <p:tag name="KSO_WM_UNIT_TEXT_FILL_TYPE" val="1"/>
</p:tagLst>
</file>

<file path=ppt/tags/tag16.xml><?xml version="1.0" encoding="utf-8"?>
<p:tagLst xmlns:a="http://schemas.openxmlformats.org/drawingml/2006/main" xmlns:r="http://schemas.openxmlformats.org/officeDocument/2006/relationships" xmlns:p="http://schemas.openxmlformats.org/presentationml/2006/main">
  <p:tag name="KSO_WM_UNIT_ISCONTENTSTITLE" val="0"/>
  <p:tag name="KSO_WM_UNIT_NOCLEAR" val="0"/>
  <p:tag name="KSO_WM_UNIT_HIGHLIGHT" val="0"/>
  <p:tag name="KSO_WM_UNIT_COMPATIBLE" val="0"/>
  <p:tag name="KSO_WM_UNIT_DIAGRAM_ISNUMVISUAL" val="0"/>
  <p:tag name="KSO_WM_UNIT_DIAGRAM_ISREFERUNIT" val="0"/>
  <p:tag name="KSO_WM_DIAGRAM_GROUP_CODE" val="q1-1"/>
  <p:tag name="KSO_WM_UNIT_TYPE" val="q_h_a"/>
  <p:tag name="KSO_WM_UNIT_INDEX" val="1_3_1"/>
  <p:tag name="KSO_WM_UNIT_ID" val="diagram20199035_3*q_h_a*1_3_1"/>
  <p:tag name="KSO_WM_TEMPLATE_CATEGORY" val="diagram"/>
  <p:tag name="KSO_WM_TEMPLATE_INDEX" val="20199035"/>
  <p:tag name="KSO_WM_UNIT_LAYERLEVEL" val="1_1_1"/>
  <p:tag name="KSO_WM_TAG_VERSION" val="1.0"/>
  <p:tag name="KSO_WM_BEAUTIFY_FLAG" val="#wm#"/>
  <p:tag name="KSO_WM_UNIT_PRESET_TEXT" val="添加标题"/>
  <p:tag name="KSO_WM_UNIT_VALUE" val="3"/>
  <p:tag name="KSO_WM_UNIT_TEXT_FILL_FORE_SCHEMECOLOR_INDEX" val="14"/>
  <p:tag name="KSO_WM_UNIT_TEXT_FILL_TYPE" val="1"/>
</p:tagLst>
</file>

<file path=ppt/tags/tag17.xml><?xml version="1.0" encoding="utf-8"?>
<p:tagLst xmlns:a="http://schemas.openxmlformats.org/drawingml/2006/main" xmlns:r="http://schemas.openxmlformats.org/officeDocument/2006/relationships" xmlns:p="http://schemas.openxmlformats.org/presentationml/2006/main">
  <p:tag name="KSO_WM_UNIT_ISCONTENTSTITLE" val="0"/>
  <p:tag name="KSO_WM_UNIT_NOCLEAR" val="0"/>
  <p:tag name="KSO_WM_UNIT_HIGHLIGHT" val="0"/>
  <p:tag name="KSO_WM_UNIT_COMPATIBLE" val="0"/>
  <p:tag name="KSO_WM_UNIT_DIAGRAM_ISNUMVISUAL" val="0"/>
  <p:tag name="KSO_WM_UNIT_DIAGRAM_ISREFERUNIT" val="0"/>
  <p:tag name="KSO_WM_DIAGRAM_GROUP_CODE" val="q1-1"/>
  <p:tag name="KSO_WM_UNIT_TYPE" val="q_h_a"/>
  <p:tag name="KSO_WM_UNIT_INDEX" val="1_4_1"/>
  <p:tag name="KSO_WM_UNIT_ID" val="diagram20199035_3*q_h_a*1_4_1"/>
  <p:tag name="KSO_WM_TEMPLATE_CATEGORY" val="diagram"/>
  <p:tag name="KSO_WM_TEMPLATE_INDEX" val="20199035"/>
  <p:tag name="KSO_WM_UNIT_LAYERLEVEL" val="1_1_1"/>
  <p:tag name="KSO_WM_TAG_VERSION" val="1.0"/>
  <p:tag name="KSO_WM_BEAUTIFY_FLAG" val="#wm#"/>
  <p:tag name="KSO_WM_UNIT_PRESET_TEXT" val="添加标题"/>
  <p:tag name="KSO_WM_UNIT_VALUE" val="3"/>
  <p:tag name="KSO_WM_UNIT_TEXT_FILL_FORE_SCHEMECOLOR_INDEX" val="14"/>
  <p:tag name="KSO_WM_UNIT_TEXT_FILL_TYPE" val="1"/>
</p:tagLst>
</file>

<file path=ppt/tags/tag18.xml><?xml version="1.0" encoding="utf-8"?>
<p:tagLst xmlns:a="http://schemas.openxmlformats.org/drawingml/2006/main" xmlns:r="http://schemas.openxmlformats.org/officeDocument/2006/relationships" xmlns:p="http://schemas.openxmlformats.org/presentationml/2006/main">
  <p:tag name="KSO_WM_UNIT_ISCONTENTSTITLE" val="0"/>
  <p:tag name="KSO_WM_UNIT_NOCLEAR" val="0"/>
  <p:tag name="KSO_WM_UNIT_HIGHLIGHT" val="0"/>
  <p:tag name="KSO_WM_UNIT_COMPATIBLE" val="0"/>
  <p:tag name="KSO_WM_UNIT_DIAGRAM_ISNUMVISUAL" val="0"/>
  <p:tag name="KSO_WM_UNIT_DIAGRAM_ISREFERUNIT" val="0"/>
  <p:tag name="KSO_WM_DIAGRAM_GROUP_CODE" val="q1-1"/>
  <p:tag name="KSO_WM_UNIT_TYPE" val="q_h_a"/>
  <p:tag name="KSO_WM_UNIT_INDEX" val="1_5_1"/>
  <p:tag name="KSO_WM_UNIT_ID" val="diagram20199035_3*q_h_a*1_5_1"/>
  <p:tag name="KSO_WM_TEMPLATE_CATEGORY" val="diagram"/>
  <p:tag name="KSO_WM_TEMPLATE_INDEX" val="20199035"/>
  <p:tag name="KSO_WM_UNIT_LAYERLEVEL" val="1_1_1"/>
  <p:tag name="KSO_WM_TAG_VERSION" val="1.0"/>
  <p:tag name="KSO_WM_BEAUTIFY_FLAG" val="#wm#"/>
  <p:tag name="KSO_WM_UNIT_PRESET_TEXT" val="添加标题"/>
  <p:tag name="KSO_WM_UNIT_VALUE" val="3"/>
  <p:tag name="KSO_WM_UNIT_TEXT_FILL_FORE_SCHEMECOLOR_INDEX" val="14"/>
  <p:tag name="KSO_WM_UNIT_TEXT_FILL_TYPE" val="1"/>
</p:tagLst>
</file>

<file path=ppt/tags/tag19.xml><?xml version="1.0" encoding="utf-8"?>
<p:tagLst xmlns:a="http://schemas.openxmlformats.org/drawingml/2006/main" xmlns:r="http://schemas.openxmlformats.org/officeDocument/2006/relationships" xmlns:p="http://schemas.openxmlformats.org/presentationml/2006/main">
  <p:tag name="KSO_WM_BEAUTIFY_FLAG" val=""/>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a:gsLst>
            <a:gs pos="63000">
              <a:srgbClr val="FFFDEB"/>
            </a:gs>
            <a:gs pos="100000">
              <a:schemeClr val="bg1">
                <a:alpha val="0"/>
              </a:schemeClr>
            </a:gs>
          </a:gsLst>
          <a:lin ang="10800000" scaled="0"/>
        </a:gradFill>
        <a:ln>
          <a:gradFill>
            <a:gsLst>
              <a:gs pos="14000">
                <a:srgbClr val="FFFDFD"/>
              </a:gs>
              <a:gs pos="55000">
                <a:srgbClr val="C00000"/>
              </a:gs>
            </a:gsLst>
            <a:lin ang="0" scaled="1"/>
          </a:gradFill>
        </a:ln>
      </a:spPr>
      <a:bodyPr rtlCol="0" anchor="ctr"/>
      <a:lstStyle>
        <a:defPPr algn="ctr">
          <a:defRPr lang="zh-CN" altLang="en-US"/>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docProps/app.xml><?xml version="1.0" encoding="utf-8"?>
<Properties xmlns="http://schemas.openxmlformats.org/officeDocument/2006/extended-properties" xmlns:vt="http://schemas.openxmlformats.org/officeDocument/2006/docPropsVTypes">
  <TotalTime>25</TotalTime>
  <Words>5555</Words>
  <PresentationFormat>宽屏</PresentationFormat>
  <Paragraphs>511</Paragraphs>
  <Slides>70</Slides>
  <Notes>32</Notes>
  <HiddenSlides>0</HiddenSlides>
  <MMClips>4</MMClips>
  <ScaleCrop>false</ScaleCrop>
  <HeadingPairs>
    <vt:vector size="6" baseType="variant">
      <vt:variant>
        <vt:lpstr>已用的字体</vt:lpstr>
      </vt:variant>
      <vt:variant>
        <vt:i4>16</vt:i4>
      </vt:variant>
      <vt:variant>
        <vt:lpstr>主题</vt:lpstr>
      </vt:variant>
      <vt:variant>
        <vt:i4>1</vt:i4>
      </vt:variant>
      <vt:variant>
        <vt:lpstr>幻灯片标题</vt:lpstr>
      </vt:variant>
      <vt:variant>
        <vt:i4>70</vt:i4>
      </vt:variant>
    </vt:vector>
  </HeadingPairs>
  <TitlesOfParts>
    <vt:vector size="87" baseType="lpstr">
      <vt:lpstr>等线</vt:lpstr>
      <vt:lpstr>方正粗金陵简体</vt:lpstr>
      <vt:lpstr>方正粗楷简体</vt:lpstr>
      <vt:lpstr>方正粗宋简体</vt:lpstr>
      <vt:lpstr>方正粗雅宋_GBK</vt:lpstr>
      <vt:lpstr>黑体</vt:lpstr>
      <vt:lpstr>华文楷体</vt:lpstr>
      <vt:lpstr>华文新魏</vt:lpstr>
      <vt:lpstr>华文行楷</vt:lpstr>
      <vt:lpstr>华文中宋</vt:lpstr>
      <vt:lpstr>楷体</vt:lpstr>
      <vt:lpstr>微软雅黑</vt:lpstr>
      <vt:lpstr>微软雅黑 Light</vt:lpstr>
      <vt:lpstr>Arial</vt:lpstr>
      <vt:lpstr>Calibri</vt:lpstr>
      <vt:lpstr>Wingdings</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dcterms:created xsi:type="dcterms:W3CDTF">2023-05-06T23:36:00Z</dcterms:created>
  <dcterms:modified xsi:type="dcterms:W3CDTF">2023-08-30T04:28:36Z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7219F15298C9D41482E456641DD39DB6</vt:lpwstr>
  </property>
  <property fmtid="{D5CDD505-2E9C-101B-9397-08002B2CF9AE}" pid="3" name="KSOProductBuildVer">
    <vt:lpwstr>2052-11.1.0.14309</vt:lpwstr>
  </property>
</Properties>
</file>